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88825" cy="68580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20" y="-192"/>
      </p:cViewPr>
      <p:guideLst>
        <p:guide orient="horz" pos="14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61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2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9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12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390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4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78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2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80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39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4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ECBB-26AB-9549-BB3F-BF7CCD07AA52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59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24930" y="6055833"/>
            <a:ext cx="213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lang="en-US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2820014</a:t>
            </a:r>
            <a:r>
              <a:rPr lang="zh-TW" altLang="en-US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傅意茹</a:t>
            </a:r>
            <a:endParaRPr lang="zh-TW" altLang="en-US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36013" y="444765"/>
            <a:ext cx="9116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 smtClean="0">
                <a:solidFill>
                  <a:schemeClr val="bg1"/>
                </a:solidFill>
              </a:rPr>
              <a:t>Responsive</a:t>
            </a:r>
            <a:r>
              <a:rPr kumimoji="1" lang="zh-TW" altLang="en-US" sz="7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7200" dirty="0" smtClean="0">
                <a:solidFill>
                  <a:schemeClr val="bg1"/>
                </a:solidFill>
              </a:rPr>
              <a:t>Web</a:t>
            </a:r>
            <a:r>
              <a:rPr kumimoji="1" lang="zh-TW" altLang="en-US" sz="7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7200" dirty="0" smtClean="0">
                <a:solidFill>
                  <a:schemeClr val="bg1"/>
                </a:solidFill>
              </a:rPr>
              <a:t>Design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2498" y="2634268"/>
            <a:ext cx="9063829" cy="2145463"/>
            <a:chOff x="1588982" y="2634268"/>
            <a:chExt cx="9063829" cy="2145463"/>
          </a:xfrm>
        </p:grpSpPr>
        <p:pic>
          <p:nvPicPr>
            <p:cNvPr id="10" name="圖片 9" descr="monitor44-9626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982" y="2634268"/>
              <a:ext cx="2145463" cy="2145463"/>
            </a:xfrm>
            <a:prstGeom prst="rect">
              <a:avLst/>
            </a:prstGeom>
          </p:spPr>
        </p:pic>
        <p:pic>
          <p:nvPicPr>
            <p:cNvPr id="11" name="圖片 10" descr="tablet54-8377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933" y="2695151"/>
              <a:ext cx="2023697" cy="2023697"/>
            </a:xfrm>
            <a:prstGeom prst="rect">
              <a:avLst/>
            </a:prstGeom>
          </p:spPr>
        </p:pic>
        <p:pic>
          <p:nvPicPr>
            <p:cNvPr id="12" name="圖片 11" descr="Unknown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804" r="8995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118" y="2828153"/>
              <a:ext cx="1757693" cy="1757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5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L_RWD_Design_傅意茹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2" y="0"/>
            <a:ext cx="5317997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37" y="0"/>
            <a:ext cx="342766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95" y="0"/>
            <a:ext cx="2983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L_RWD_Design_傅意茹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7997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36" y="769893"/>
            <a:ext cx="2313604" cy="53182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54476" y="2534576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原本寵物下方有寵物的介紹，在手機版，將介紹改為用按鈕展開。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54475" y="1095268"/>
            <a:ext cx="184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01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縮減內容</a:t>
            </a:r>
          </a:p>
        </p:txBody>
      </p:sp>
      <p:sp>
        <p:nvSpPr>
          <p:cNvPr id="6" name="矩形 5"/>
          <p:cNvSpPr/>
          <p:nvPr/>
        </p:nvSpPr>
        <p:spPr>
          <a:xfrm>
            <a:off x="8654475" y="19723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4476" y="4445345"/>
            <a:ext cx="2805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將細節藏起來，防止大量資訊同時出現在螢幕上，可能造成的失焦或畫面過於擁擠的狀況。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54475" y="388313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239017" y="2720367"/>
            <a:ext cx="1471332" cy="892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486873" y="2945146"/>
            <a:ext cx="1471332" cy="42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51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20" y="108227"/>
            <a:ext cx="2889298" cy="6641546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1309071" y="1153797"/>
            <a:ext cx="3388368" cy="4550406"/>
            <a:chOff x="4512764" y="864435"/>
            <a:chExt cx="3388368" cy="4550406"/>
          </a:xfrm>
        </p:grpSpPr>
        <p:sp>
          <p:nvSpPr>
            <p:cNvPr id="6" name="矩形 5"/>
            <p:cNvSpPr/>
            <p:nvPr/>
          </p:nvSpPr>
          <p:spPr>
            <a:xfrm>
              <a:off x="4512764" y="864435"/>
              <a:ext cx="3388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0</a:t>
              </a:r>
              <a:r>
                <a:rPr lang="en-US" altLang="zh-TW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2</a:t>
              </a:r>
              <a:r>
                <a:rPr lang="zh-TW" altLang="en-US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 </a:t>
              </a:r>
              <a:r>
                <a:rPr lang="zh-TW" altLang="en-US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放大並改變按鈕位置</a:t>
              </a:r>
              <a:endPara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512764" y="1741530"/>
              <a:ext cx="2805735" cy="1208544"/>
              <a:chOff x="6576404" y="1972363"/>
              <a:chExt cx="2805735" cy="120854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76405" y="2534576"/>
                <a:ext cx="28057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101010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將社群網站連結的按鈕移到畫面中央並放大。</a:t>
                </a:r>
                <a:endParaRPr lang="zh-TW" altLang="en-US" dirty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76404" y="1972363"/>
                <a:ext cx="986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zh-TW" altLang="en-US" sz="2000" dirty="0" smtClean="0">
                    <a:solidFill>
                      <a:srgbClr val="101010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設計</a:t>
                </a:r>
                <a:endParaRPr lang="zh-TW" altLang="en-US" sz="2000" dirty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4512764" y="3652299"/>
              <a:ext cx="2805735" cy="1762542"/>
              <a:chOff x="6576404" y="3883132"/>
              <a:chExt cx="2805735" cy="176254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576405" y="4445345"/>
                <a:ext cx="280573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101010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藉由將常用的按鈕移到中央的動作，可以方便使用者點選按鈕，並省去尋找按鈕的時間。</a:t>
                </a:r>
                <a:endParaRPr lang="en-US" altLang="zh-TW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576404" y="3883132"/>
                <a:ext cx="986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zh-TW" altLang="en-US" sz="2000" dirty="0" smtClean="0">
                    <a:solidFill>
                      <a:srgbClr val="101010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目的</a:t>
                </a:r>
                <a:endParaRPr lang="zh-TW" altLang="en-US" sz="2000" dirty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58" y="1154907"/>
            <a:ext cx="2273205" cy="4548187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8209213" y="1594072"/>
            <a:ext cx="3407782" cy="892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004176" y="1145922"/>
            <a:ext cx="875176" cy="44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4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185550" y="649517"/>
            <a:ext cx="5191273" cy="5558966"/>
            <a:chOff x="257705" y="1313157"/>
            <a:chExt cx="4042747" cy="4329090"/>
          </a:xfrm>
        </p:grpSpPr>
        <p:pic>
          <p:nvPicPr>
            <p:cNvPr id="4" name="圖片 3" descr="L_RWD_Design_傅意茹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20" y="1313157"/>
              <a:ext cx="3356968" cy="4329090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257705" y="4033524"/>
              <a:ext cx="4042747" cy="16087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331381" y="729787"/>
            <a:ext cx="2750006" cy="5398426"/>
            <a:chOff x="4638692" y="1183283"/>
            <a:chExt cx="2271436" cy="445896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429" y="1313157"/>
              <a:ext cx="2163699" cy="4329090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4638692" y="1183283"/>
              <a:ext cx="519685" cy="5194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668904" y="1082324"/>
            <a:ext cx="2805735" cy="4550406"/>
            <a:chOff x="8668904" y="1082324"/>
            <a:chExt cx="2805735" cy="4550406"/>
          </a:xfrm>
        </p:grpSpPr>
        <p:sp>
          <p:nvSpPr>
            <p:cNvPr id="10" name="矩形 9"/>
            <p:cNvSpPr/>
            <p:nvPr/>
          </p:nvSpPr>
          <p:spPr>
            <a:xfrm>
              <a:off x="8668905" y="2521632"/>
              <a:ext cx="280573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原本</a:t>
              </a:r>
              <a:r>
                <a:rPr lang="zh-TW" altLang="en-US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頁面</a:t>
              </a:r>
              <a:r>
                <a:rPr lang="zh-TW" altLang="en-US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下方次要的聯結改為由左上角漢堡選單展開</a:t>
              </a:r>
              <a:r>
                <a:rPr lang="zh-TW" altLang="en-US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。</a:t>
              </a:r>
              <a:endParaRPr lang="zh-TW" altLang="en-US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668904" y="1082324"/>
              <a:ext cx="24650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0</a:t>
              </a:r>
              <a:r>
                <a:rPr lang="zh-TW" altLang="zh-TW" sz="2400" dirty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3</a:t>
              </a:r>
              <a:r>
                <a:rPr lang="zh-TW" altLang="en-US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 </a:t>
              </a:r>
              <a:r>
                <a:rPr lang="zh-TW" altLang="en-US" sz="24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移除次要資訊</a:t>
              </a:r>
              <a:endPara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668904" y="1959419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TW" altLang="en-US" sz="20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設計</a:t>
              </a:r>
              <a:endParaRPr lang="zh-TW" altLang="en-US" sz="200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668905" y="4432401"/>
              <a:ext cx="28057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將細節藏起來，防止大量資訊同時出現在螢幕上，可能造成的失焦或畫面過於擁擠的狀況。</a:t>
              </a:r>
              <a:endParaRPr lang="en-US" altLang="zh-TW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668904" y="3870188"/>
              <a:ext cx="9861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TW" altLang="en-US" sz="2000" dirty="0" smtClean="0">
                  <a:solidFill>
                    <a:srgbClr val="101010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目的</a:t>
              </a:r>
              <a:endParaRPr lang="zh-TW" altLang="en-US" sz="200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4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83</Words>
  <Application>Microsoft Macintosh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15</cp:revision>
  <dcterms:created xsi:type="dcterms:W3CDTF">2016-05-18T07:11:35Z</dcterms:created>
  <dcterms:modified xsi:type="dcterms:W3CDTF">2016-05-21T19:15:18Z</dcterms:modified>
  <cp:category/>
</cp:coreProperties>
</file>