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36700" cy="3529013"/>
  <p:notesSz cx="6858000" cy="9144000"/>
  <p:defaultTextStyle>
    <a:defPPr>
      <a:defRPr lang="zh-TW"/>
    </a:defPPr>
    <a:lvl1pPr marL="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020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0400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06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08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10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12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1401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41602" algn="l" defTabSz="230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59D"/>
    <a:srgbClr val="A4B384"/>
    <a:srgbClr val="53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2648" y="648"/>
      </p:cViewPr>
      <p:guideLst>
        <p:guide orient="horz" pos="2222"/>
        <p:guide pos="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257" y="1096284"/>
            <a:ext cx="1306194" cy="75645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30507" y="1999777"/>
            <a:ext cx="1075692" cy="90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0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1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1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6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823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372172" y="445214"/>
            <a:ext cx="115519" cy="9487490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626" y="445214"/>
            <a:ext cx="320945" cy="948749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40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39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391" y="2267726"/>
            <a:ext cx="1306194" cy="700901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391" y="1495750"/>
            <a:ext cx="1306194" cy="77197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0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0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06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208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510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812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114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416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67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614" y="2594484"/>
            <a:ext cx="218234" cy="733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9457" y="2594484"/>
            <a:ext cx="218234" cy="733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8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37" y="141331"/>
            <a:ext cx="1383032" cy="58816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37" y="789945"/>
            <a:ext cx="678978" cy="3292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200" indent="0">
              <a:buNone/>
              <a:defRPr sz="1000" b="1"/>
            </a:lvl2pPr>
            <a:lvl3pPr marL="460400" indent="0">
              <a:buNone/>
              <a:defRPr sz="900" b="1"/>
            </a:lvl3pPr>
            <a:lvl4pPr marL="690601" indent="0">
              <a:buNone/>
              <a:defRPr sz="800" b="1"/>
            </a:lvl4pPr>
            <a:lvl5pPr marL="920801" indent="0">
              <a:buNone/>
              <a:defRPr sz="800" b="1"/>
            </a:lvl5pPr>
            <a:lvl6pPr marL="1151001" indent="0">
              <a:buNone/>
              <a:defRPr sz="800" b="1"/>
            </a:lvl6pPr>
            <a:lvl7pPr marL="1381201" indent="0">
              <a:buNone/>
              <a:defRPr sz="800" b="1"/>
            </a:lvl7pPr>
            <a:lvl8pPr marL="1611401" indent="0">
              <a:buNone/>
              <a:defRPr sz="800" b="1"/>
            </a:lvl8pPr>
            <a:lvl9pPr marL="1841602" indent="0">
              <a:buNone/>
              <a:defRPr sz="8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6837" y="1119159"/>
            <a:ext cx="678978" cy="20332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80625" y="789945"/>
            <a:ext cx="679242" cy="3292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200" indent="0">
              <a:buNone/>
              <a:defRPr sz="1000" b="1"/>
            </a:lvl2pPr>
            <a:lvl3pPr marL="460400" indent="0">
              <a:buNone/>
              <a:defRPr sz="900" b="1"/>
            </a:lvl3pPr>
            <a:lvl4pPr marL="690601" indent="0">
              <a:buNone/>
              <a:defRPr sz="800" b="1"/>
            </a:lvl4pPr>
            <a:lvl5pPr marL="920801" indent="0">
              <a:buNone/>
              <a:defRPr sz="800" b="1"/>
            </a:lvl5pPr>
            <a:lvl6pPr marL="1151001" indent="0">
              <a:buNone/>
              <a:defRPr sz="800" b="1"/>
            </a:lvl6pPr>
            <a:lvl7pPr marL="1381201" indent="0">
              <a:buNone/>
              <a:defRPr sz="800" b="1"/>
            </a:lvl7pPr>
            <a:lvl8pPr marL="1611401" indent="0">
              <a:buNone/>
              <a:defRPr sz="800" b="1"/>
            </a:lvl8pPr>
            <a:lvl9pPr marL="1841602" indent="0">
              <a:buNone/>
              <a:defRPr sz="8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80625" y="1119159"/>
            <a:ext cx="679242" cy="20332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688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06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50" y="140510"/>
            <a:ext cx="505565" cy="59797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0808" y="140515"/>
            <a:ext cx="859058" cy="30119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6850" y="738482"/>
            <a:ext cx="505565" cy="2413943"/>
          </a:xfrm>
        </p:spPr>
        <p:txBody>
          <a:bodyPr/>
          <a:lstStyle>
            <a:lvl1pPr marL="0" indent="0">
              <a:buNone/>
              <a:defRPr sz="700"/>
            </a:lvl1pPr>
            <a:lvl2pPr marL="230200" indent="0">
              <a:buNone/>
              <a:defRPr sz="600"/>
            </a:lvl2pPr>
            <a:lvl3pPr marL="460400" indent="0">
              <a:buNone/>
              <a:defRPr sz="500"/>
            </a:lvl3pPr>
            <a:lvl4pPr marL="690601" indent="0">
              <a:buNone/>
              <a:defRPr sz="500"/>
            </a:lvl4pPr>
            <a:lvl5pPr marL="920801" indent="0">
              <a:buNone/>
              <a:defRPr sz="500"/>
            </a:lvl5pPr>
            <a:lvl6pPr marL="1151001" indent="0">
              <a:buNone/>
              <a:defRPr sz="500"/>
            </a:lvl6pPr>
            <a:lvl7pPr marL="1381201" indent="0">
              <a:buNone/>
              <a:defRPr sz="500"/>
            </a:lvl7pPr>
            <a:lvl8pPr marL="1611401" indent="0">
              <a:buNone/>
              <a:defRPr sz="500"/>
            </a:lvl8pPr>
            <a:lvl9pPr marL="1841602" indent="0">
              <a:buNone/>
              <a:defRPr sz="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85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205" y="2470310"/>
            <a:ext cx="922020" cy="29163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1205" y="315328"/>
            <a:ext cx="922020" cy="2117408"/>
          </a:xfrm>
        </p:spPr>
        <p:txBody>
          <a:bodyPr/>
          <a:lstStyle>
            <a:lvl1pPr marL="0" indent="0">
              <a:buNone/>
              <a:defRPr sz="1600"/>
            </a:lvl1pPr>
            <a:lvl2pPr marL="230200" indent="0">
              <a:buNone/>
              <a:defRPr sz="1400"/>
            </a:lvl2pPr>
            <a:lvl3pPr marL="460400" indent="0">
              <a:buNone/>
              <a:defRPr sz="1200"/>
            </a:lvl3pPr>
            <a:lvl4pPr marL="690601" indent="0">
              <a:buNone/>
              <a:defRPr sz="1000"/>
            </a:lvl4pPr>
            <a:lvl5pPr marL="920801" indent="0">
              <a:buNone/>
              <a:defRPr sz="1000"/>
            </a:lvl5pPr>
            <a:lvl6pPr marL="1151001" indent="0">
              <a:buNone/>
              <a:defRPr sz="1000"/>
            </a:lvl6pPr>
            <a:lvl7pPr marL="1381201" indent="0">
              <a:buNone/>
              <a:defRPr sz="1000"/>
            </a:lvl7pPr>
            <a:lvl8pPr marL="1611401" indent="0">
              <a:buNone/>
              <a:defRPr sz="1000"/>
            </a:lvl8pPr>
            <a:lvl9pPr marL="1841602" indent="0">
              <a:buNone/>
              <a:defRPr sz="1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1205" y="2761946"/>
            <a:ext cx="922020" cy="414170"/>
          </a:xfrm>
        </p:spPr>
        <p:txBody>
          <a:bodyPr/>
          <a:lstStyle>
            <a:lvl1pPr marL="0" indent="0">
              <a:buNone/>
              <a:defRPr sz="700"/>
            </a:lvl1pPr>
            <a:lvl2pPr marL="230200" indent="0">
              <a:buNone/>
              <a:defRPr sz="600"/>
            </a:lvl2pPr>
            <a:lvl3pPr marL="460400" indent="0">
              <a:buNone/>
              <a:defRPr sz="500"/>
            </a:lvl3pPr>
            <a:lvl4pPr marL="690601" indent="0">
              <a:buNone/>
              <a:defRPr sz="500"/>
            </a:lvl4pPr>
            <a:lvl5pPr marL="920801" indent="0">
              <a:buNone/>
              <a:defRPr sz="500"/>
            </a:lvl5pPr>
            <a:lvl6pPr marL="1151001" indent="0">
              <a:buNone/>
              <a:defRPr sz="500"/>
            </a:lvl6pPr>
            <a:lvl7pPr marL="1381201" indent="0">
              <a:buNone/>
              <a:defRPr sz="500"/>
            </a:lvl7pPr>
            <a:lvl8pPr marL="1611401" indent="0">
              <a:buNone/>
              <a:defRPr sz="500"/>
            </a:lvl8pPr>
            <a:lvl9pPr marL="1841602" indent="0">
              <a:buNone/>
              <a:defRPr sz="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15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6837" y="141331"/>
            <a:ext cx="1383032" cy="588168"/>
          </a:xfrm>
          <a:prstGeom prst="rect">
            <a:avLst/>
          </a:prstGeom>
        </p:spPr>
        <p:txBody>
          <a:bodyPr vert="horz" lIns="46040" tIns="23020" rIns="46040" bIns="230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37" y="823440"/>
            <a:ext cx="1383032" cy="2328986"/>
          </a:xfrm>
          <a:prstGeom prst="rect">
            <a:avLst/>
          </a:prstGeom>
        </p:spPr>
        <p:txBody>
          <a:bodyPr vert="horz" lIns="46040" tIns="23020" rIns="46040" bIns="230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836" y="3270880"/>
            <a:ext cx="358566" cy="187888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710A-17DB-1E44-A310-102B1EEF3B47}" type="datetimeFigureOut">
              <a:rPr kumimoji="1" lang="zh-TW" altLang="en-US" smtClean="0"/>
              <a:t>2016/5/21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25045" y="3270880"/>
            <a:ext cx="486621" cy="187888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01303" y="3270880"/>
            <a:ext cx="358566" cy="187888"/>
          </a:xfrm>
          <a:prstGeom prst="rect">
            <a:avLst/>
          </a:prstGeom>
        </p:spPr>
        <p:txBody>
          <a:bodyPr vert="horz" lIns="46040" tIns="23020" rIns="46040" bIns="230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4511-E687-BB4F-BADF-B2BCC4F077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650" indent="-172650" algn="l" defTabSz="230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4075" indent="-143875" algn="l" defTabSz="230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5501" indent="-115100" algn="l" defTabSz="230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5701" indent="-115100" algn="l" defTabSz="230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5901" indent="-115100" algn="l" defTabSz="230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6101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96301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6502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56702" indent="-115100" algn="l" defTabSz="230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020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00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06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08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10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12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401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41602" algn="l" defTabSz="230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8796" y="896242"/>
            <a:ext cx="1544615" cy="243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0" y="-2124"/>
            <a:ext cx="1536700" cy="180001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5" name="圖片 64" descr="pet_finder_logo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87" y="15732"/>
            <a:ext cx="568126" cy="144287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-883" y="1139785"/>
            <a:ext cx="1536700" cy="22216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8" name="圖片 67" descr="icon_Face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6" y="917532"/>
            <a:ext cx="200959" cy="200958"/>
          </a:xfrm>
          <a:prstGeom prst="rect">
            <a:avLst/>
          </a:prstGeom>
        </p:spPr>
      </p:pic>
      <p:pic>
        <p:nvPicPr>
          <p:cNvPr id="69" name="圖片 68" descr="icon_Inst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5" y="917532"/>
            <a:ext cx="200959" cy="200958"/>
          </a:xfrm>
          <a:prstGeom prst="rect">
            <a:avLst/>
          </a:prstGeom>
        </p:spPr>
      </p:pic>
      <p:pic>
        <p:nvPicPr>
          <p:cNvPr id="70" name="圖片 69" descr="icon_Twit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93" y="917532"/>
            <a:ext cx="200959" cy="200958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93037" y="1152711"/>
            <a:ext cx="1894253" cy="493663"/>
            <a:chOff x="93037" y="1152711"/>
            <a:chExt cx="1894253" cy="493663"/>
          </a:xfrm>
        </p:grpSpPr>
        <p:pic>
          <p:nvPicPr>
            <p:cNvPr id="67" name="圖片 66" descr="pexels-photo.jpg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037" y="1214374"/>
              <a:ext cx="447548" cy="432000"/>
            </a:xfrm>
            <a:prstGeom prst="rect">
              <a:avLst/>
            </a:prstGeom>
          </p:spPr>
        </p:pic>
        <p:sp>
          <p:nvSpPr>
            <p:cNvPr id="74" name="文字方塊 73"/>
            <p:cNvSpPr txBox="1"/>
            <p:nvPr/>
          </p:nvSpPr>
          <p:spPr>
            <a:xfrm>
              <a:off x="535172" y="1152711"/>
              <a:ext cx="1291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b="1" dirty="0" smtClean="0">
                  <a:solidFill>
                    <a:srgbClr val="663333"/>
                  </a:solidFill>
                  <a:latin typeface="SFNS Display"/>
                  <a:cs typeface="SFNS Display"/>
                </a:rPr>
                <a:t>KING</a:t>
              </a:r>
              <a:endParaRPr kumimoji="1" lang="zh-TW" altLang="en-US" b="1" dirty="0">
                <a:solidFill>
                  <a:srgbClr val="66333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8756" y="1298004"/>
              <a:ext cx="14385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700" i="1" dirty="0">
                  <a:solidFill>
                    <a:srgbClr val="943F43"/>
                  </a:solidFill>
                  <a:latin typeface="SFNS Display"/>
                  <a:cs typeface="SFNS Display"/>
                </a:rPr>
                <a:t>British Shorthair</a:t>
              </a:r>
              <a:endParaRPr kumimoji="1" lang="zh-TW" altLang="en-US" sz="700" i="1" dirty="0">
                <a:solidFill>
                  <a:srgbClr val="943F4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621068" y="1491265"/>
              <a:ext cx="610620" cy="117208"/>
            </a:xfrm>
            <a:prstGeom prst="roundRect">
              <a:avLst/>
            </a:prstGeom>
            <a:solidFill>
              <a:srgbClr val="C4D59D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More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About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&gt;&gt;</a:t>
              </a:r>
              <a:endParaRPr kumimoji="1" lang="zh-TW" altLang="en-US" sz="500" dirty="0">
                <a:solidFill>
                  <a:srgbClr val="532529"/>
                </a:solidFill>
                <a:latin typeface="SFNS Display"/>
                <a:cs typeface="SFNS Display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93037" y="2292600"/>
            <a:ext cx="1893797" cy="432000"/>
            <a:chOff x="93037" y="1778221"/>
            <a:chExt cx="1893797" cy="432000"/>
          </a:xfrm>
        </p:grpSpPr>
        <p:pic>
          <p:nvPicPr>
            <p:cNvPr id="73" name="圖片 72" descr="pexels-photo-51439.jpg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037" y="1778221"/>
              <a:ext cx="448096" cy="432000"/>
            </a:xfrm>
            <a:prstGeom prst="rect">
              <a:avLst/>
            </a:prstGeom>
          </p:spPr>
        </p:pic>
        <p:sp>
          <p:nvSpPr>
            <p:cNvPr id="78" name="文字方塊 77"/>
            <p:cNvSpPr txBox="1"/>
            <p:nvPr/>
          </p:nvSpPr>
          <p:spPr>
            <a:xfrm>
              <a:off x="548300" y="1861850"/>
              <a:ext cx="14385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700" i="1" dirty="0">
                  <a:solidFill>
                    <a:srgbClr val="943F43"/>
                  </a:solidFill>
                  <a:latin typeface="SFNS Display"/>
                  <a:cs typeface="SFNS Display"/>
                </a:rPr>
                <a:t>British Shorthair</a:t>
              </a:r>
              <a:endParaRPr kumimoji="1" lang="zh-TW" altLang="en-US" sz="700" i="1" dirty="0">
                <a:solidFill>
                  <a:srgbClr val="943F4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620612" y="2055111"/>
              <a:ext cx="610620" cy="117208"/>
            </a:xfrm>
            <a:prstGeom prst="roundRect">
              <a:avLst/>
            </a:prstGeom>
            <a:solidFill>
              <a:srgbClr val="C4D59D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More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About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&gt;&gt;</a:t>
              </a:r>
              <a:endParaRPr kumimoji="1" lang="zh-TW" altLang="en-US" sz="500" dirty="0">
                <a:solidFill>
                  <a:srgbClr val="532529"/>
                </a:solidFill>
                <a:latin typeface="SFNS Display"/>
                <a:cs typeface="SFNS Display"/>
              </a:endParaRPr>
            </a:p>
          </p:txBody>
        </p:sp>
      </p:grpSp>
      <p:sp>
        <p:nvSpPr>
          <p:cNvPr id="81" name="文字方塊 80"/>
          <p:cNvSpPr txBox="1"/>
          <p:nvPr/>
        </p:nvSpPr>
        <p:spPr>
          <a:xfrm>
            <a:off x="534716" y="1861154"/>
            <a:ext cx="1438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700" i="1" dirty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7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3493" y="1722655"/>
            <a:ext cx="1732521" cy="493664"/>
            <a:chOff x="93493" y="2262324"/>
            <a:chExt cx="1732521" cy="493664"/>
          </a:xfrm>
        </p:grpSpPr>
        <p:pic>
          <p:nvPicPr>
            <p:cNvPr id="72" name="圖片 71" descr="pexels-photo2.jpg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493" y="2323988"/>
              <a:ext cx="447548" cy="432000"/>
            </a:xfrm>
            <a:prstGeom prst="rect">
              <a:avLst/>
            </a:prstGeom>
          </p:spPr>
        </p:pic>
        <p:sp>
          <p:nvSpPr>
            <p:cNvPr id="80" name="文字方塊 79"/>
            <p:cNvSpPr txBox="1"/>
            <p:nvPr/>
          </p:nvSpPr>
          <p:spPr>
            <a:xfrm>
              <a:off x="534716" y="2262324"/>
              <a:ext cx="1291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b="1" dirty="0" smtClean="0">
                  <a:solidFill>
                    <a:srgbClr val="663333"/>
                  </a:solidFill>
                  <a:latin typeface="SFNS Display"/>
                  <a:cs typeface="SFNS Display"/>
                </a:rPr>
                <a:t>Happy</a:t>
              </a:r>
              <a:endParaRPr kumimoji="1" lang="zh-TW" altLang="en-US" b="1" dirty="0">
                <a:solidFill>
                  <a:srgbClr val="66333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20612" y="2600878"/>
              <a:ext cx="610620" cy="117208"/>
            </a:xfrm>
            <a:prstGeom prst="roundRect">
              <a:avLst/>
            </a:prstGeom>
            <a:solidFill>
              <a:srgbClr val="C4D59D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More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About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&gt;&gt;</a:t>
              </a:r>
              <a:endParaRPr kumimoji="1" lang="zh-TW" altLang="en-US" sz="500" dirty="0">
                <a:solidFill>
                  <a:srgbClr val="532529"/>
                </a:solidFill>
                <a:latin typeface="SFNS Display"/>
                <a:cs typeface="SFNS Display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90260" y="2800882"/>
            <a:ext cx="1902194" cy="495105"/>
            <a:chOff x="90260" y="2800882"/>
            <a:chExt cx="1902194" cy="495105"/>
          </a:xfrm>
        </p:grpSpPr>
        <p:pic>
          <p:nvPicPr>
            <p:cNvPr id="71" name="圖片 70" descr="garden-dog-pet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260" y="2863987"/>
              <a:ext cx="450887" cy="432000"/>
            </a:xfrm>
            <a:prstGeom prst="rect">
              <a:avLst/>
            </a:prstGeom>
          </p:spPr>
        </p:pic>
        <p:sp>
          <p:nvSpPr>
            <p:cNvPr id="83" name="文字方塊 82"/>
            <p:cNvSpPr txBox="1"/>
            <p:nvPr/>
          </p:nvSpPr>
          <p:spPr>
            <a:xfrm>
              <a:off x="540336" y="2800882"/>
              <a:ext cx="1291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b="1" dirty="0" smtClean="0">
                  <a:solidFill>
                    <a:srgbClr val="663333"/>
                  </a:solidFill>
                  <a:latin typeface="SFNS Display"/>
                  <a:cs typeface="SFNS Display"/>
                </a:rPr>
                <a:t>Myra</a:t>
              </a:r>
              <a:endParaRPr kumimoji="1" lang="zh-TW" altLang="en-US" b="1" dirty="0">
                <a:solidFill>
                  <a:srgbClr val="66333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553920" y="2946178"/>
              <a:ext cx="14385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700" i="1" dirty="0">
                  <a:solidFill>
                    <a:srgbClr val="943F43"/>
                  </a:solidFill>
                  <a:latin typeface="SFNS Display"/>
                  <a:cs typeface="SFNS Display"/>
                </a:rPr>
                <a:t>Yorkshire Terrier</a:t>
              </a:r>
              <a:endParaRPr kumimoji="1" lang="zh-TW" altLang="en-US" sz="700" i="1" dirty="0">
                <a:solidFill>
                  <a:srgbClr val="943F4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26232" y="3139436"/>
              <a:ext cx="610620" cy="117208"/>
            </a:xfrm>
            <a:prstGeom prst="roundRect">
              <a:avLst/>
            </a:prstGeom>
            <a:solidFill>
              <a:srgbClr val="C4D59D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More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About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Me</a:t>
              </a:r>
              <a:r>
                <a:rPr kumimoji="1" lang="zh-TW" altLang="en-US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 </a:t>
              </a:r>
              <a:r>
                <a:rPr kumimoji="1" lang="en-US" altLang="zh-TW" sz="500" dirty="0" smtClean="0">
                  <a:solidFill>
                    <a:srgbClr val="532529"/>
                  </a:solidFill>
                  <a:latin typeface="SFNS Display"/>
                  <a:cs typeface="SFNS Display"/>
                </a:rPr>
                <a:t>&gt;&gt;</a:t>
              </a:r>
              <a:endParaRPr kumimoji="1" lang="zh-TW" altLang="en-US" sz="500" dirty="0">
                <a:solidFill>
                  <a:srgbClr val="532529"/>
                </a:solidFill>
                <a:latin typeface="SFNS Display"/>
                <a:cs typeface="SFNS Display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7496" y="3364372"/>
            <a:ext cx="1542826" cy="166374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-2004" y="3364373"/>
            <a:ext cx="6765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SFNS Display"/>
                <a:cs typeface="SFNS Display"/>
              </a:rPr>
              <a:t>copyright©2016</a:t>
            </a:r>
            <a:endParaRPr kumimoji="1" lang="zh-TW" altLang="en-US" sz="500" dirty="0">
              <a:solidFill>
                <a:schemeClr val="accent3">
                  <a:lumMod val="20000"/>
                  <a:lumOff val="80000"/>
                </a:schemeClr>
              </a:solidFill>
              <a:latin typeface="SFNS Display"/>
              <a:cs typeface="SFNS Display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27406" y="3361472"/>
            <a:ext cx="9478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500" dirty="0">
                <a:solidFill>
                  <a:srgbClr val="EBF1DE"/>
                </a:solidFill>
                <a:latin typeface="SFNS Display"/>
                <a:cs typeface="SFNS Display"/>
              </a:rPr>
              <a:t>Tel: (886-2) 2771-2171</a:t>
            </a:r>
            <a:endParaRPr kumimoji="1" lang="zh-TW" altLang="en-US" sz="500" dirty="0">
              <a:solidFill>
                <a:srgbClr val="EBF1DE"/>
              </a:solidFill>
              <a:latin typeface="SFNS Display"/>
              <a:cs typeface="SFNS Display"/>
            </a:endParaRPr>
          </a:p>
        </p:txBody>
      </p:sp>
      <p:pic>
        <p:nvPicPr>
          <p:cNvPr id="89" name="圖片 88" descr="1463483461_menu-al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" y="15876"/>
            <a:ext cx="144000" cy="143999"/>
          </a:xfrm>
          <a:prstGeom prst="rect">
            <a:avLst/>
          </a:prstGeom>
        </p:spPr>
      </p:pic>
      <p:pic>
        <p:nvPicPr>
          <p:cNvPr id="90" name="圖片 89" descr="1463485615_Find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18" y="15875"/>
            <a:ext cx="144000" cy="144000"/>
          </a:xfrm>
          <a:prstGeom prst="rect">
            <a:avLst/>
          </a:prstGeom>
        </p:spPr>
      </p:pic>
      <p:pic>
        <p:nvPicPr>
          <p:cNvPr id="3" name="圖片 2" descr="bg_sliderbox_s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" y="177877"/>
            <a:ext cx="1536700" cy="715526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527601" y="2235012"/>
            <a:ext cx="1291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663333"/>
                </a:solidFill>
                <a:latin typeface="SFNS Display"/>
                <a:cs typeface="SFNS Display"/>
              </a:rPr>
              <a:t>Cathy</a:t>
            </a:r>
            <a:endParaRPr kumimoji="1" lang="zh-TW" altLang="en-US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4314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45</Words>
  <Application>Microsoft Macintosh PowerPoint</Application>
  <PresentationFormat>自訂</PresentationFormat>
  <Paragraphs>14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22</cp:revision>
  <dcterms:created xsi:type="dcterms:W3CDTF">2016-05-11T05:45:42Z</dcterms:created>
  <dcterms:modified xsi:type="dcterms:W3CDTF">2016-05-21T18:57:58Z</dcterms:modified>
  <cp:category/>
</cp:coreProperties>
</file>