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9" r:id="rId7"/>
    <p:sldId id="260" r:id="rId8"/>
    <p:sldId id="261" r:id="rId9"/>
    <p:sldId id="262" r:id="rId10"/>
    <p:sldId id="263" r:id="rId11"/>
    <p:sldId id="258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E4E4E4"/>
    <a:srgbClr val="BEBEBE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3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5EF-438C-48BD-8B61-44AD4A972A6D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014-B376-4BB1-8154-F24EE462D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6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5EF-438C-48BD-8B61-44AD4A972A6D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014-B376-4BB1-8154-F24EE462D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18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5EF-438C-48BD-8B61-44AD4A972A6D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014-B376-4BB1-8154-F24EE462D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0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5EF-438C-48BD-8B61-44AD4A972A6D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014-B376-4BB1-8154-F24EE462D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6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5EF-438C-48BD-8B61-44AD4A972A6D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014-B376-4BB1-8154-F24EE462D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22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5EF-438C-48BD-8B61-44AD4A972A6D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014-B376-4BB1-8154-F24EE462D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04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5EF-438C-48BD-8B61-44AD4A972A6D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014-B376-4BB1-8154-F24EE462D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99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5EF-438C-48BD-8B61-44AD4A972A6D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014-B376-4BB1-8154-F24EE462D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34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5EF-438C-48BD-8B61-44AD4A972A6D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014-B376-4BB1-8154-F24EE462D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29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5EF-438C-48BD-8B61-44AD4A972A6D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014-B376-4BB1-8154-F24EE462D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42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15EF-438C-48BD-8B61-44AD4A972A6D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014-B376-4BB1-8154-F24EE462D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9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315EF-438C-48BD-8B61-44AD4A972A6D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7014-B376-4BB1-8154-F24EE462D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1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NTUT-ACM</a:t>
            </a:r>
            <a:r>
              <a:rPr lang="zh-TW" altLang="en-US" dirty="0" smtClean="0"/>
              <a:t>社團網頁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1752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102820014</a:t>
            </a:r>
            <a:r>
              <a:rPr lang="zh-TW" altLang="en-US" dirty="0" smtClean="0">
                <a:solidFill>
                  <a:schemeClr val="tx1"/>
                </a:solidFill>
              </a:rPr>
              <a:t>傅意茹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102820021</a:t>
            </a:r>
            <a:r>
              <a:rPr lang="zh-TW" altLang="en-US" dirty="0" smtClean="0">
                <a:solidFill>
                  <a:schemeClr val="tx1"/>
                </a:solidFill>
              </a:rPr>
              <a:t>詹智德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" y="0"/>
            <a:ext cx="5313032" cy="6858000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4334079" y="221784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4" name="甜甜圈 3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5959679" y="749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主導覽列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354319" y="6597352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8" name="甜甜圈 7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5979919" y="64772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功能導覽列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334079" y="886355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12" name="甜甜圈 11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5979919" y="76470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>
                <a:latin typeface="微軟正黑體"/>
                <a:ea typeface="微軟正黑體"/>
                <a:cs typeface="微軟正黑體"/>
              </a:rPr>
              <a:t>此頁</a:t>
            </a:r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標題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79512" y="116632"/>
            <a:ext cx="255220" cy="255220"/>
            <a:chOff x="6021506" y="2567008"/>
            <a:chExt cx="255220" cy="255220"/>
          </a:xfrm>
        </p:grpSpPr>
        <p:sp>
          <p:nvSpPr>
            <p:cNvPr id="16" name="橢圓 15"/>
            <p:cNvSpPr/>
            <p:nvPr/>
          </p:nvSpPr>
          <p:spPr>
            <a:xfrm>
              <a:off x="6021506" y="256700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24734" y="257920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453026" y="692696"/>
            <a:ext cx="255220" cy="255220"/>
            <a:chOff x="6021506" y="2567008"/>
            <a:chExt cx="255220" cy="255220"/>
          </a:xfrm>
        </p:grpSpPr>
        <p:sp>
          <p:nvSpPr>
            <p:cNvPr id="19" name="橢圓 18"/>
            <p:cNvSpPr/>
            <p:nvPr/>
          </p:nvSpPr>
          <p:spPr>
            <a:xfrm>
              <a:off x="6021506" y="256700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024734" y="257920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7713504" y="651029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社團</a:t>
            </a:r>
            <a:r>
              <a:rPr kumimoji="1" lang="en-US" altLang="zh-TW" sz="1600" dirty="0" smtClean="0">
                <a:latin typeface="微軟正黑體"/>
                <a:ea typeface="微軟正黑體"/>
                <a:cs typeface="微軟正黑體"/>
              </a:rPr>
              <a:t>LOGO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334079" y="1844824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23" name="甜甜圈 22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直線接點 23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5" name="文字方塊 24"/>
          <p:cNvSpPr txBox="1"/>
          <p:nvPr/>
        </p:nvSpPr>
        <p:spPr>
          <a:xfrm>
            <a:off x="5979919" y="172317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相關網頁連結、圖片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2803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" y="0"/>
            <a:ext cx="5313032" cy="6858000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486999" y="872243"/>
            <a:ext cx="255220" cy="255220"/>
            <a:chOff x="5401577" y="2754198"/>
            <a:chExt cx="255220" cy="255220"/>
          </a:xfrm>
        </p:grpSpPr>
        <p:sp>
          <p:nvSpPr>
            <p:cNvPr id="4" name="橢圓 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04805" y="2775110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5865130" y="8196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色彩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68580" y="1264457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/>
              <a:t>R:66, G:66, B:66</a:t>
            </a:r>
            <a:endParaRPr kumimoji="1"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6911380" y="1158240"/>
            <a:ext cx="457200" cy="472301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772573" y="1630541"/>
            <a:ext cx="2191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灰色讓人聯想到夜空，同時也使人沉著冷靜，很適合用來學習事物。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59" y="1268760"/>
            <a:ext cx="1123589" cy="935006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5508104" y="3068960"/>
            <a:ext cx="262662" cy="255220"/>
            <a:chOff x="5401577" y="2754198"/>
            <a:chExt cx="262662" cy="255220"/>
          </a:xfrm>
        </p:grpSpPr>
        <p:sp>
          <p:nvSpPr>
            <p:cNvPr id="12" name="橢圓 11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12247" y="2778586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5864158" y="30689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視覺回饋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7085" y="4338531"/>
            <a:ext cx="452472" cy="467416"/>
          </a:xfrm>
          <a:prstGeom prst="rect">
            <a:avLst/>
          </a:prstGeom>
          <a:solidFill>
            <a:srgbClr val="C8C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617085" y="3871115"/>
            <a:ext cx="452472" cy="467416"/>
          </a:xfrm>
          <a:prstGeom prst="rect">
            <a:avLst/>
          </a:prstGeom>
          <a:solidFill>
            <a:srgbClr val="BEBE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617085" y="3403699"/>
            <a:ext cx="452472" cy="467416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713871" y="3468130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/>
              <a:t>Hover</a:t>
            </a:r>
            <a:endParaRPr kumimoji="1" lang="zh-TW" altLang="en-US" sz="1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713871" y="3932712"/>
            <a:ext cx="806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/>
              <a:t>Normal</a:t>
            </a:r>
            <a:endParaRPr kumimoji="1"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713871" y="4397294"/>
            <a:ext cx="83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/>
              <a:t>Pressed</a:t>
            </a:r>
            <a:endParaRPr kumimoji="1" lang="zh-TW" altLang="en-US" sz="1600" dirty="0"/>
          </a:p>
        </p:txBody>
      </p:sp>
      <p:grpSp>
        <p:nvGrpSpPr>
          <p:cNvPr id="41" name="群組 40"/>
          <p:cNvGrpSpPr/>
          <p:nvPr/>
        </p:nvGrpSpPr>
        <p:grpSpPr>
          <a:xfrm>
            <a:off x="5436096" y="4790003"/>
            <a:ext cx="815692" cy="775082"/>
            <a:chOff x="6708636" y="3284984"/>
            <a:chExt cx="455652" cy="476795"/>
          </a:xfrm>
        </p:grpSpPr>
        <p:pic>
          <p:nvPicPr>
            <p:cNvPr id="34" name="圖片 33"/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636" y="3293779"/>
              <a:ext cx="453600" cy="468000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6710688" y="3284984"/>
              <a:ext cx="453600" cy="468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7740352" y="5008267"/>
            <a:ext cx="132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/>
              <a:t>Picture Hover</a:t>
            </a:r>
            <a:endParaRPr kumimoji="1" lang="zh-TW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" r="5004" b="16492"/>
          <a:stretch/>
        </p:blipFill>
        <p:spPr bwMode="auto">
          <a:xfrm>
            <a:off x="6267734" y="3529088"/>
            <a:ext cx="1260936" cy="34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9" t="21935" r="15349" b="30674"/>
          <a:stretch/>
        </p:blipFill>
        <p:spPr bwMode="auto">
          <a:xfrm>
            <a:off x="6267734" y="3932712"/>
            <a:ext cx="12565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20269" r="7917" b="19358"/>
          <a:stretch/>
        </p:blipFill>
        <p:spPr bwMode="auto">
          <a:xfrm>
            <a:off x="6267734" y="4405476"/>
            <a:ext cx="1290688" cy="3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圖片 30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51" y="5582443"/>
            <a:ext cx="812019" cy="76078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7740352" y="5793558"/>
            <a:ext cx="1440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/>
              <a:t>Picture </a:t>
            </a:r>
            <a:r>
              <a:rPr kumimoji="1" lang="en-US" altLang="zh-TW" sz="1600" dirty="0" smtClean="0"/>
              <a:t>Normal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58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" y="0"/>
            <a:ext cx="5313032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59687" y="836712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5574054" y="836712"/>
            <a:ext cx="258050" cy="256019"/>
            <a:chOff x="5395519" y="2752737"/>
            <a:chExt cx="258050" cy="256019"/>
          </a:xfrm>
        </p:grpSpPr>
        <p:sp>
          <p:nvSpPr>
            <p:cNvPr id="5" name="橢圓 4"/>
            <p:cNvSpPr/>
            <p:nvPr/>
          </p:nvSpPr>
          <p:spPr>
            <a:xfrm>
              <a:off x="5395519" y="2752737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5586589" y="1213168"/>
            <a:ext cx="3337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latin typeface="微軟正黑體"/>
                <a:ea typeface="微軟正黑體"/>
                <a:cs typeface="微軟正黑體"/>
              </a:rPr>
              <a:t>瀨戶</a:t>
            </a:r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字體讓文字內容充滿了生氣，也讓看的人感到快樂，所有標題都用粗體、放大，字形以黑或白為主讓人方便辨別。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60122" y="3356992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580112" y="3389071"/>
            <a:ext cx="260818" cy="255752"/>
            <a:chOff x="5401577" y="2753004"/>
            <a:chExt cx="260818" cy="255752"/>
          </a:xfrm>
        </p:grpSpPr>
        <p:sp>
          <p:nvSpPr>
            <p:cNvPr id="10" name="橢圓 9"/>
            <p:cNvSpPr/>
            <p:nvPr/>
          </p:nvSpPr>
          <p:spPr>
            <a:xfrm>
              <a:off x="5407175" y="2753004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5625685" y="3690288"/>
            <a:ext cx="2546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>
                <a:latin typeface="微軟正黑體"/>
                <a:ea typeface="微軟正黑體"/>
                <a:cs typeface="微軟正黑體"/>
              </a:rPr>
              <a:t>LOGO</a:t>
            </a:r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使用與網頁整體色調相反的白色。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574054" y="4111740"/>
            <a:ext cx="3151972" cy="1117460"/>
            <a:chOff x="5574054" y="5839932"/>
            <a:chExt cx="3151972" cy="1117460"/>
          </a:xfrm>
        </p:grpSpPr>
        <p:sp>
          <p:nvSpPr>
            <p:cNvPr id="14" name="矩形 13"/>
            <p:cNvSpPr/>
            <p:nvPr/>
          </p:nvSpPr>
          <p:spPr>
            <a:xfrm>
              <a:off x="5574054" y="6067580"/>
              <a:ext cx="3151972" cy="6760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3010" y="5839932"/>
              <a:ext cx="3073016" cy="1117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發現的問題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NTUT-ACM</a:t>
            </a:r>
            <a:r>
              <a:rPr lang="zh-TW" altLang="en-US" sz="2800" dirty="0" smtClean="0"/>
              <a:t>是學校內一個專門比程式競賽</a:t>
            </a:r>
            <a:r>
              <a:rPr lang="en-US" altLang="zh-TW" sz="2800" dirty="0" smtClean="0"/>
              <a:t>(ACM</a:t>
            </a:r>
            <a:r>
              <a:rPr lang="zh-TW" altLang="en-US" sz="2800" dirty="0" smtClean="0"/>
              <a:t>等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的社團，但是因為沒有專門的網頁，且臉書的功能並沒有很齊全，所以時常造成困擾。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85" y="3573016"/>
            <a:ext cx="3186081" cy="2556573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>
            <a:off x="3923928" y="465313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710758" y="4052971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像這種關於比賽等訊息常被其他的貼文沉到海底，同時因為沒有分類功能讓社員不好取得消息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86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網站地圖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251520" y="2060848"/>
            <a:ext cx="8424936" cy="3672408"/>
            <a:chOff x="251520" y="1196752"/>
            <a:chExt cx="8424936" cy="3672408"/>
          </a:xfrm>
        </p:grpSpPr>
        <p:sp>
          <p:nvSpPr>
            <p:cNvPr id="5" name="矩形 4"/>
            <p:cNvSpPr/>
            <p:nvPr/>
          </p:nvSpPr>
          <p:spPr>
            <a:xfrm>
              <a:off x="3851920" y="1196752"/>
              <a:ext cx="122413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NTUT-ACM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51520" y="2060848"/>
              <a:ext cx="122413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關於我們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51720" y="2060848"/>
              <a:ext cx="122413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最新消息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51920" y="2060848"/>
              <a:ext cx="122413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分類題庫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2057450"/>
              <a:ext cx="122413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討論區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452320" y="2054052"/>
              <a:ext cx="122413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教學資源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709728" y="2828933"/>
              <a:ext cx="122413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Greedy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716016" y="3597018"/>
              <a:ext cx="122413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DP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709728" y="4365104"/>
              <a:ext cx="1224136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DSU</a:t>
              </a:r>
              <a:endParaRPr lang="zh-TW" altLang="en-US" dirty="0"/>
            </a:p>
          </p:txBody>
        </p:sp>
        <p:cxnSp>
          <p:nvCxnSpPr>
            <p:cNvPr id="21" name="直線接點 20"/>
            <p:cNvCxnSpPr>
              <a:stCxn id="5" idx="2"/>
              <a:endCxn id="14" idx="0"/>
            </p:cNvCxnSpPr>
            <p:nvPr/>
          </p:nvCxnSpPr>
          <p:spPr>
            <a:xfrm>
              <a:off x="4463988" y="1700808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2" idx="0"/>
            </p:cNvCxnSpPr>
            <p:nvPr/>
          </p:nvCxnSpPr>
          <p:spPr>
            <a:xfrm flipV="1">
              <a:off x="863588" y="1880828"/>
              <a:ext cx="0" cy="1800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6" idx="0"/>
            </p:cNvCxnSpPr>
            <p:nvPr/>
          </p:nvCxnSpPr>
          <p:spPr>
            <a:xfrm flipV="1">
              <a:off x="8064388" y="1880828"/>
              <a:ext cx="0" cy="1732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863588" y="1880828"/>
              <a:ext cx="7200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13" idx="0"/>
            </p:cNvCxnSpPr>
            <p:nvPr/>
          </p:nvCxnSpPr>
          <p:spPr>
            <a:xfrm flipV="1">
              <a:off x="2663788" y="1880828"/>
              <a:ext cx="0" cy="1800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15" idx="0"/>
            </p:cNvCxnSpPr>
            <p:nvPr/>
          </p:nvCxnSpPr>
          <p:spPr>
            <a:xfrm flipV="1">
              <a:off x="6264188" y="1880828"/>
              <a:ext cx="0" cy="1766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19" idx="1"/>
            </p:cNvCxnSpPr>
            <p:nvPr/>
          </p:nvCxnSpPr>
          <p:spPr>
            <a:xfrm flipH="1">
              <a:off x="4463988" y="4617132"/>
              <a:ext cx="2457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14" idx="2"/>
            </p:cNvCxnSpPr>
            <p:nvPr/>
          </p:nvCxnSpPr>
          <p:spPr>
            <a:xfrm>
              <a:off x="4463988" y="2564904"/>
              <a:ext cx="0" cy="2052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17" idx="1"/>
            </p:cNvCxnSpPr>
            <p:nvPr/>
          </p:nvCxnSpPr>
          <p:spPr>
            <a:xfrm flipH="1">
              <a:off x="4463988" y="3080961"/>
              <a:ext cx="2457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18" idx="1"/>
            </p:cNvCxnSpPr>
            <p:nvPr/>
          </p:nvCxnSpPr>
          <p:spPr>
            <a:xfrm flipH="1">
              <a:off x="4463988" y="3849046"/>
              <a:ext cx="2520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64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dirty="0" smtClean="0"/>
              <a:t>語言</a:t>
            </a:r>
            <a:r>
              <a:rPr lang="en-US" altLang="zh-TW" dirty="0" smtClean="0"/>
              <a:t>:Html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jquery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74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55"/>
            <a:ext cx="5313032" cy="685800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79512" y="116632"/>
            <a:ext cx="255220" cy="255220"/>
            <a:chOff x="6021506" y="2567008"/>
            <a:chExt cx="255220" cy="255220"/>
          </a:xfrm>
        </p:grpSpPr>
        <p:sp>
          <p:nvSpPr>
            <p:cNvPr id="7" name="橢圓 6"/>
            <p:cNvSpPr/>
            <p:nvPr/>
          </p:nvSpPr>
          <p:spPr>
            <a:xfrm>
              <a:off x="6021506" y="256700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24734" y="257920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334079" y="221784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10" name="甜甜圈 9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5959679" y="749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主導覽列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4334079" y="1916832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14" name="甜甜圈 13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6" name="文字方塊 15"/>
          <p:cNvSpPr txBox="1"/>
          <p:nvPr/>
        </p:nvSpPr>
        <p:spPr>
          <a:xfrm>
            <a:off x="5959679" y="179676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常用的項目連結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305107" y="4581128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18" name="甜甜圈 17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0" name="文字方塊 19"/>
          <p:cNvSpPr txBox="1"/>
          <p:nvPr/>
        </p:nvSpPr>
        <p:spPr>
          <a:xfrm>
            <a:off x="5930707" y="446106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最新消息或活動連結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4354319" y="6597352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22" name="甜甜圈 21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4" name="文字方塊 23"/>
          <p:cNvSpPr txBox="1"/>
          <p:nvPr/>
        </p:nvSpPr>
        <p:spPr>
          <a:xfrm>
            <a:off x="5979919" y="64772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功能導覽列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7453026" y="692696"/>
            <a:ext cx="255220" cy="255220"/>
            <a:chOff x="6021506" y="256700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6021506" y="256700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024734" y="257920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7713504" y="651029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社團</a:t>
            </a:r>
            <a:r>
              <a:rPr kumimoji="1" lang="en-US" altLang="zh-TW" sz="1600" dirty="0" smtClean="0">
                <a:latin typeface="微軟正黑體"/>
                <a:ea typeface="微軟正黑體"/>
                <a:cs typeface="微軟正黑體"/>
              </a:rPr>
              <a:t>LOGO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04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" y="921055"/>
            <a:ext cx="5313600" cy="538826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4334079" y="1149033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4" name="甜甜圈 3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5959679" y="10022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主導覽列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354319" y="6069345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8" name="甜甜圈 7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5979919" y="594928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功能導覽列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334079" y="1843945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12" name="甜甜圈 11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5979919" y="172229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>
                <a:latin typeface="微軟正黑體"/>
                <a:ea typeface="微軟正黑體"/>
                <a:cs typeface="微軟正黑體"/>
              </a:rPr>
              <a:t>此頁</a:t>
            </a:r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標題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4334079" y="5517232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16" name="甜甜圈 15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8" name="文字方塊 17"/>
          <p:cNvSpPr txBox="1"/>
          <p:nvPr/>
        </p:nvSpPr>
        <p:spPr>
          <a:xfrm>
            <a:off x="5954584" y="539716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選擇觀賞內容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4334079" y="3068960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20" name="甜甜圈 19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5954584" y="294889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內容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55130" y="948120"/>
            <a:ext cx="255220" cy="255220"/>
            <a:chOff x="6021506" y="2567008"/>
            <a:chExt cx="255220" cy="255220"/>
          </a:xfrm>
        </p:grpSpPr>
        <p:sp>
          <p:nvSpPr>
            <p:cNvPr id="24" name="橢圓 23"/>
            <p:cNvSpPr/>
            <p:nvPr/>
          </p:nvSpPr>
          <p:spPr>
            <a:xfrm>
              <a:off x="6021506" y="256700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4734" y="257920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453026" y="899865"/>
            <a:ext cx="255220" cy="255220"/>
            <a:chOff x="6021506" y="2567008"/>
            <a:chExt cx="255220" cy="255220"/>
          </a:xfrm>
        </p:grpSpPr>
        <p:sp>
          <p:nvSpPr>
            <p:cNvPr id="27" name="橢圓 26"/>
            <p:cNvSpPr/>
            <p:nvPr/>
          </p:nvSpPr>
          <p:spPr>
            <a:xfrm>
              <a:off x="6021506" y="256700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24734" y="257920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7713504" y="858198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社團</a:t>
            </a:r>
            <a:r>
              <a:rPr kumimoji="1" lang="en-US" altLang="zh-TW" sz="1600" dirty="0" smtClean="0">
                <a:latin typeface="微軟正黑體"/>
                <a:ea typeface="微軟正黑體"/>
                <a:cs typeface="微軟正黑體"/>
              </a:rPr>
              <a:t>LOGO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564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" y="0"/>
            <a:ext cx="5094287" cy="6858000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4334079" y="221784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4" name="甜甜圈 3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5959679" y="749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主導覽列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354319" y="6597352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8" name="甜甜圈 7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5979919" y="64772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功能導覽列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708246" y="10527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>
                <a:latin typeface="微軟正黑體"/>
                <a:ea typeface="微軟正黑體"/>
                <a:cs typeface="微軟正黑體"/>
              </a:rPr>
              <a:t>此頁</a:t>
            </a:r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標題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37697" y="104438"/>
            <a:ext cx="255220" cy="255220"/>
            <a:chOff x="6021506" y="2567008"/>
            <a:chExt cx="255220" cy="255220"/>
          </a:xfrm>
        </p:grpSpPr>
        <p:sp>
          <p:nvSpPr>
            <p:cNvPr id="16" name="橢圓 15"/>
            <p:cNvSpPr/>
            <p:nvPr/>
          </p:nvSpPr>
          <p:spPr>
            <a:xfrm>
              <a:off x="6021506" y="256700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24734" y="257920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453026" y="692696"/>
            <a:ext cx="255220" cy="255220"/>
            <a:chOff x="6021506" y="2567008"/>
            <a:chExt cx="255220" cy="255220"/>
          </a:xfrm>
        </p:grpSpPr>
        <p:sp>
          <p:nvSpPr>
            <p:cNvPr id="19" name="橢圓 18"/>
            <p:cNvSpPr/>
            <p:nvPr/>
          </p:nvSpPr>
          <p:spPr>
            <a:xfrm>
              <a:off x="6021506" y="256700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024734" y="257920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7713504" y="651029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社團</a:t>
            </a:r>
            <a:r>
              <a:rPr kumimoji="1" lang="en-US" altLang="zh-TW" sz="1600" dirty="0" smtClean="0">
                <a:latin typeface="微軟正黑體"/>
                <a:ea typeface="微軟正黑體"/>
                <a:cs typeface="微軟正黑體"/>
              </a:rPr>
              <a:t>LOGO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0925" y="748105"/>
            <a:ext cx="255220" cy="255220"/>
            <a:chOff x="6173843" y="239415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6173843" y="239415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73843" y="240635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7458284" y="1094403"/>
            <a:ext cx="255220" cy="255220"/>
            <a:chOff x="6173843" y="239415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6173843" y="239415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173843" y="240635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334079" y="1118359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29" name="甜甜圈 28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1" name="文字方塊 30"/>
          <p:cNvSpPr txBox="1"/>
          <p:nvPr/>
        </p:nvSpPr>
        <p:spPr>
          <a:xfrm>
            <a:off x="5959678" y="99887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換頁條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4329490" y="6265326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33" name="甜甜圈 32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直線接點 33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文字方塊 34"/>
          <p:cNvSpPr txBox="1"/>
          <p:nvPr/>
        </p:nvSpPr>
        <p:spPr>
          <a:xfrm>
            <a:off x="5955089" y="61458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換頁條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7697" y="1075378"/>
            <a:ext cx="255220" cy="255220"/>
            <a:chOff x="6888346" y="2138938"/>
            <a:chExt cx="255220" cy="255220"/>
          </a:xfrm>
        </p:grpSpPr>
        <p:sp>
          <p:nvSpPr>
            <p:cNvPr id="37" name="橢圓 36"/>
            <p:cNvSpPr/>
            <p:nvPr/>
          </p:nvSpPr>
          <p:spPr>
            <a:xfrm>
              <a:off x="6888346" y="213893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891574" y="2163326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7458284" y="1479575"/>
            <a:ext cx="255220" cy="255220"/>
            <a:chOff x="6888346" y="2138938"/>
            <a:chExt cx="255220" cy="255220"/>
          </a:xfrm>
        </p:grpSpPr>
        <p:sp>
          <p:nvSpPr>
            <p:cNvPr id="40" name="橢圓 39"/>
            <p:cNvSpPr/>
            <p:nvPr/>
          </p:nvSpPr>
          <p:spPr>
            <a:xfrm>
              <a:off x="6888346" y="213893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891574" y="2163326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2" name="文字方塊 41"/>
          <p:cNvSpPr txBox="1"/>
          <p:nvPr/>
        </p:nvSpPr>
        <p:spPr>
          <a:xfrm>
            <a:off x="7727171" y="145010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選擇觀賞內容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4334079" y="1916832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44" name="甜甜圈 43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直線接點 44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46" name="群組 45"/>
          <p:cNvGrpSpPr/>
          <p:nvPr/>
        </p:nvGrpSpPr>
        <p:grpSpPr>
          <a:xfrm>
            <a:off x="4329489" y="2924944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47" name="甜甜圈 46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直線接點 47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9" name="文字方塊 48"/>
          <p:cNvSpPr txBox="1"/>
          <p:nvPr/>
        </p:nvSpPr>
        <p:spPr>
          <a:xfrm>
            <a:off x="5981942" y="17967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顯示內容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981942" y="28048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消息標題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259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" y="0"/>
            <a:ext cx="5313032" cy="6858000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4334079" y="221784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4" name="甜甜圈 3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5959679" y="749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主導覽列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354319" y="6597352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8" name="甜甜圈 7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5979919" y="64772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功能導覽列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334079" y="886355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12" name="甜甜圈 11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5979919" y="76470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>
                <a:latin typeface="微軟正黑體"/>
                <a:ea typeface="微軟正黑體"/>
                <a:cs typeface="微軟正黑體"/>
              </a:rPr>
              <a:t>此頁</a:t>
            </a:r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標題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79512" y="116632"/>
            <a:ext cx="255220" cy="255220"/>
            <a:chOff x="6021506" y="2567008"/>
            <a:chExt cx="255220" cy="255220"/>
          </a:xfrm>
        </p:grpSpPr>
        <p:sp>
          <p:nvSpPr>
            <p:cNvPr id="16" name="橢圓 15"/>
            <p:cNvSpPr/>
            <p:nvPr/>
          </p:nvSpPr>
          <p:spPr>
            <a:xfrm>
              <a:off x="6021506" y="256700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24734" y="257920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453026" y="692696"/>
            <a:ext cx="255220" cy="255220"/>
            <a:chOff x="6021506" y="2567008"/>
            <a:chExt cx="255220" cy="255220"/>
          </a:xfrm>
        </p:grpSpPr>
        <p:sp>
          <p:nvSpPr>
            <p:cNvPr id="19" name="橢圓 18"/>
            <p:cNvSpPr/>
            <p:nvPr/>
          </p:nvSpPr>
          <p:spPr>
            <a:xfrm>
              <a:off x="6021506" y="256700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024734" y="257920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7713504" y="651029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社團</a:t>
            </a:r>
            <a:r>
              <a:rPr kumimoji="1" lang="en-US" altLang="zh-TW" sz="1600" dirty="0" smtClean="0">
                <a:latin typeface="微軟正黑體"/>
                <a:ea typeface="微軟正黑體"/>
                <a:cs typeface="微軟正黑體"/>
              </a:rPr>
              <a:t>LOGO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334079" y="1844824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23" name="甜甜圈 22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直線接點 23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5" name="文字方塊 24"/>
          <p:cNvSpPr txBox="1"/>
          <p:nvPr/>
        </p:nvSpPr>
        <p:spPr>
          <a:xfrm>
            <a:off x="5979919" y="172317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相關網頁連結、圖片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1039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圖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4166516" cy="6858000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712494" y="221784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4" name="甜甜圈 3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5338094" y="749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主導覽列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354319" y="6698367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8" name="甜甜圈 7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5979919" y="657830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功能導覽列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86661" y="10527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>
                <a:latin typeface="微軟正黑體"/>
                <a:ea typeface="微軟正黑體"/>
                <a:cs typeface="微軟正黑體"/>
              </a:rPr>
              <a:t>此頁</a:t>
            </a:r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標題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7697" y="114608"/>
            <a:ext cx="255220" cy="255220"/>
            <a:chOff x="6021506" y="2567008"/>
            <a:chExt cx="255220" cy="255220"/>
          </a:xfrm>
        </p:grpSpPr>
        <p:sp>
          <p:nvSpPr>
            <p:cNvPr id="13" name="橢圓 12"/>
            <p:cNvSpPr/>
            <p:nvPr/>
          </p:nvSpPr>
          <p:spPr>
            <a:xfrm>
              <a:off x="6021506" y="256700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024734" y="257920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831441" y="692696"/>
            <a:ext cx="255220" cy="255220"/>
            <a:chOff x="6021506" y="2567008"/>
            <a:chExt cx="255220" cy="255220"/>
          </a:xfrm>
        </p:grpSpPr>
        <p:sp>
          <p:nvSpPr>
            <p:cNvPr id="16" name="橢圓 15"/>
            <p:cNvSpPr/>
            <p:nvPr/>
          </p:nvSpPr>
          <p:spPr>
            <a:xfrm>
              <a:off x="6021506" y="256700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24734" y="257920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7091919" y="651029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社團</a:t>
            </a:r>
            <a:r>
              <a:rPr kumimoji="1" lang="en-US" altLang="zh-TW" sz="1600" dirty="0" smtClean="0">
                <a:latin typeface="微軟正黑體"/>
                <a:ea typeface="微軟正黑體"/>
                <a:cs typeface="微軟正黑體"/>
              </a:rPr>
              <a:t>LOGO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40925" y="548680"/>
            <a:ext cx="255220" cy="255220"/>
            <a:chOff x="6173843" y="2394158"/>
            <a:chExt cx="255220" cy="255220"/>
          </a:xfrm>
        </p:grpSpPr>
        <p:sp>
          <p:nvSpPr>
            <p:cNvPr id="20" name="橢圓 19"/>
            <p:cNvSpPr/>
            <p:nvPr/>
          </p:nvSpPr>
          <p:spPr>
            <a:xfrm>
              <a:off x="6173843" y="239415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73843" y="240635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836699" y="1094403"/>
            <a:ext cx="255220" cy="255220"/>
            <a:chOff x="6173843" y="239415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6173843" y="239415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73843" y="240635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712494" y="899046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26" name="甜甜圈 25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8" name="文字方塊 27"/>
          <p:cNvSpPr txBox="1"/>
          <p:nvPr/>
        </p:nvSpPr>
        <p:spPr>
          <a:xfrm>
            <a:off x="5338093" y="77956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換頁條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37697" y="908720"/>
            <a:ext cx="255220" cy="255220"/>
            <a:chOff x="6888346" y="2138938"/>
            <a:chExt cx="255220" cy="255220"/>
          </a:xfrm>
        </p:grpSpPr>
        <p:sp>
          <p:nvSpPr>
            <p:cNvPr id="30" name="橢圓 29"/>
            <p:cNvSpPr/>
            <p:nvPr/>
          </p:nvSpPr>
          <p:spPr>
            <a:xfrm>
              <a:off x="6888346" y="213893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91574" y="2163326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6836699" y="1479575"/>
            <a:ext cx="255220" cy="255220"/>
            <a:chOff x="6888346" y="2138938"/>
            <a:chExt cx="255220" cy="255220"/>
          </a:xfrm>
        </p:grpSpPr>
        <p:sp>
          <p:nvSpPr>
            <p:cNvPr id="33" name="橢圓 32"/>
            <p:cNvSpPr/>
            <p:nvPr/>
          </p:nvSpPr>
          <p:spPr>
            <a:xfrm>
              <a:off x="6888346" y="2138938"/>
              <a:ext cx="255220" cy="255220"/>
            </a:xfrm>
            <a:prstGeom prst="ellipse">
              <a:avLst/>
            </a:prstGeom>
            <a:solidFill>
              <a:schemeClr val="accent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891574" y="2163326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7105586" y="145010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選擇觀賞內容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712494" y="1554327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37" name="甜甜圈 36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9" name="群組 38"/>
          <p:cNvGrpSpPr/>
          <p:nvPr/>
        </p:nvGrpSpPr>
        <p:grpSpPr>
          <a:xfrm>
            <a:off x="3707904" y="2972569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40" name="甜甜圈 39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2" name="文字方塊 41"/>
          <p:cNvSpPr txBox="1"/>
          <p:nvPr/>
        </p:nvSpPr>
        <p:spPr>
          <a:xfrm>
            <a:off x="5360357" y="143426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顯示內容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360357" y="285250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消息標題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3707904" y="5373216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49" name="甜甜圈 48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0" name="直線接點 49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1" name="文字方塊 50"/>
          <p:cNvSpPr txBox="1"/>
          <p:nvPr/>
        </p:nvSpPr>
        <p:spPr>
          <a:xfrm>
            <a:off x="5333503" y="52537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換頁條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3707974" y="5874226"/>
            <a:ext cx="1625600" cy="98425"/>
            <a:chOff x="4283075" y="1536699"/>
            <a:chExt cx="1625600" cy="98425"/>
          </a:xfrm>
          <a:solidFill>
            <a:schemeClr val="accent6"/>
          </a:solidFill>
        </p:grpSpPr>
        <p:sp>
          <p:nvSpPr>
            <p:cNvPr id="53" name="甜甜圈 52"/>
            <p:cNvSpPr/>
            <p:nvPr/>
          </p:nvSpPr>
          <p:spPr>
            <a:xfrm>
              <a:off x="4283075" y="1536699"/>
              <a:ext cx="98425" cy="98425"/>
            </a:xfrm>
            <a:prstGeom prst="don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直線接點 53"/>
            <p:cNvCxnSpPr/>
            <p:nvPr/>
          </p:nvCxnSpPr>
          <p:spPr>
            <a:xfrm>
              <a:off x="4381500" y="1584325"/>
              <a:ext cx="152717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5" name="文字方塊 54"/>
          <p:cNvSpPr txBox="1"/>
          <p:nvPr/>
        </p:nvSpPr>
        <p:spPr>
          <a:xfrm>
            <a:off x="5333573" y="575474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新增內容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17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326</Words>
  <Application>Microsoft Office PowerPoint</Application>
  <PresentationFormat>如螢幕大小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NTUT-ACM社團網頁</vt:lpstr>
      <vt:lpstr>發現的問題</vt:lpstr>
      <vt:lpstr>網站地圖</vt:lpstr>
      <vt:lpstr>技術要求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mousecat1</dc:creator>
  <cp:lastModifiedBy>mousecat1</cp:lastModifiedBy>
  <cp:revision>39</cp:revision>
  <dcterms:created xsi:type="dcterms:W3CDTF">2016-04-15T15:10:04Z</dcterms:created>
  <dcterms:modified xsi:type="dcterms:W3CDTF">2016-04-19T10:26:13Z</dcterms:modified>
</cp:coreProperties>
</file>