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3.xml" ContentType="application/vnd.openxmlformats-officedocument.theme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4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notesSlides/notesSlide1.xml" ContentType="application/vnd.openxmlformats-officedocument.presentationml.notesSlide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notesSlides/notesSlide2.xml" ContentType="application/vnd.openxmlformats-officedocument.presentationml.notesSlide+xml"/>
  <Override PartName="/ppt/tags/tag387.xml" ContentType="application/vnd.openxmlformats-officedocument.presentationml.tags+xml"/>
  <Override PartName="/ppt/notesSlides/notesSlide3.xml" ContentType="application/vnd.openxmlformats-officedocument.presentationml.notesSlide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notesSlides/notesSlide4.xml" ContentType="application/vnd.openxmlformats-officedocument.presentationml.notesSlide+xml"/>
  <Override PartName="/ppt/tags/tag391.xml" ContentType="application/vnd.openxmlformats-officedocument.presentationml.tags+xml"/>
  <Override PartName="/ppt/notesSlides/notesSlide5.xml" ContentType="application/vnd.openxmlformats-officedocument.presentationml.notesSlide+xml"/>
  <Override PartName="/ppt/tags/tag392.xml" ContentType="application/vnd.openxmlformats-officedocument.presentationml.tags+xml"/>
  <Override PartName="/ppt/notesSlides/notesSlide6.xml" ContentType="application/vnd.openxmlformats-officedocument.presentationml.notesSlide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notesSlides/notesSlide7.xml" ContentType="application/vnd.openxmlformats-officedocument.presentationml.notesSlide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2"/>
    <p:sldMasterId id="2147483667" r:id="rId3"/>
    <p:sldMasterId id="2147483688" r:id="rId4"/>
    <p:sldMasterId id="2147483707" r:id="rId5"/>
    <p:sldMasterId id="2147483722" r:id="rId6"/>
  </p:sldMasterIdLst>
  <p:notesMasterIdLst>
    <p:notesMasterId r:id="rId29"/>
  </p:notesMasterIdLst>
  <p:sldIdLst>
    <p:sldId id="257" r:id="rId7"/>
    <p:sldId id="1430" r:id="rId8"/>
    <p:sldId id="1431" r:id="rId9"/>
    <p:sldId id="1432" r:id="rId10"/>
    <p:sldId id="1433" r:id="rId11"/>
    <p:sldId id="1434" r:id="rId12"/>
    <p:sldId id="1172" r:id="rId13"/>
    <p:sldId id="922" r:id="rId14"/>
    <p:sldId id="923" r:id="rId15"/>
    <p:sldId id="999" r:id="rId16"/>
    <p:sldId id="1436" r:id="rId17"/>
    <p:sldId id="1435" r:id="rId18"/>
    <p:sldId id="1314" r:id="rId19"/>
    <p:sldId id="1364" r:id="rId20"/>
    <p:sldId id="1365" r:id="rId21"/>
    <p:sldId id="1381" r:id="rId22"/>
    <p:sldId id="1428" r:id="rId23"/>
    <p:sldId id="1429" r:id="rId24"/>
    <p:sldId id="1382" r:id="rId25"/>
    <p:sldId id="1383" r:id="rId26"/>
    <p:sldId id="1384" r:id="rId27"/>
    <p:sldId id="1385" r:id="rId28"/>
  </p:sldIdLst>
  <p:sldSz cx="9144000" cy="6858000" type="screen4x3"/>
  <p:notesSz cx="6858000" cy="9144000"/>
  <p:custDataLst>
    <p:tags r:id="rId30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276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1914" y="270"/>
      </p:cViewPr>
      <p:guideLst>
        <p:guide orient="horz" pos="2256"/>
        <p:guide pos="27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5.xml"/><Relationship Id="rId34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5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4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tags" Target="tags/tag1.xml"/><Relationship Id="rId35" Type="http://schemas.openxmlformats.org/officeDocument/2006/relationships/tableStyles" Target="tableStyles.xml"/><Relationship Id="rId8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image" Target="../media/image34.wmf"/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12" Type="http://schemas.openxmlformats.org/officeDocument/2006/relationships/image" Target="../media/image33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11" Type="http://schemas.openxmlformats.org/officeDocument/2006/relationships/image" Target="../media/image32.wmf"/><Relationship Id="rId5" Type="http://schemas.openxmlformats.org/officeDocument/2006/relationships/image" Target="../media/image26.wmf"/><Relationship Id="rId10" Type="http://schemas.openxmlformats.org/officeDocument/2006/relationships/image" Target="../media/image31.wmf"/><Relationship Id="rId4" Type="http://schemas.openxmlformats.org/officeDocument/2006/relationships/image" Target="../media/image25.wmf"/><Relationship Id="rId9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22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image" Target="../media/image48.wmf"/><Relationship Id="rId7" Type="http://schemas.openxmlformats.org/officeDocument/2006/relationships/image" Target="../media/image52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10" Type="http://schemas.openxmlformats.org/officeDocument/2006/relationships/image" Target="../media/image55.wmf"/><Relationship Id="rId4" Type="http://schemas.openxmlformats.org/officeDocument/2006/relationships/image" Target="../media/image49.wmf"/><Relationship Id="rId9" Type="http://schemas.openxmlformats.org/officeDocument/2006/relationships/image" Target="../media/image5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2025/6/16</a:t>
            </a:fld>
            <a:endParaRPr lang="zh-CN" altLang="en-US" strike="noStrike" noProof="1"/>
          </a:p>
        </p:txBody>
      </p:sp>
      <p:sp>
        <p:nvSpPr>
          <p:cNvPr id="4096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965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3010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lstStyle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32</a:t>
            </a:r>
            <a:r>
              <a:rPr lang="zh-CN" altLang="en-US" dirty="0" smtClean="0"/>
              <a:t>*</a:t>
            </a:r>
            <a:r>
              <a:rPr lang="en-US" altLang="zh-CN" dirty="0" smtClean="0"/>
              <a:t>32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C872D-08BA-4E8B-A79D-391C9114EF13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32</a:t>
            </a:r>
            <a:r>
              <a:rPr lang="zh-CN" altLang="en-US" dirty="0" smtClean="0"/>
              <a:t>*</a:t>
            </a:r>
            <a:r>
              <a:rPr lang="en-US" altLang="zh-CN" dirty="0" smtClean="0"/>
              <a:t>32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C872D-08BA-4E8B-A79D-391C9114EF1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865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32</a:t>
            </a:r>
            <a:r>
              <a:rPr lang="zh-CN" altLang="en-US" dirty="0" smtClean="0"/>
              <a:t>*</a:t>
            </a:r>
            <a:r>
              <a:rPr lang="en-US" altLang="zh-CN" dirty="0" smtClean="0"/>
              <a:t>32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C872D-08BA-4E8B-A79D-391C9114EF1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680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9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54.xml"/><Relationship Id="rId7" Type="http://schemas.openxmlformats.org/officeDocument/2006/relationships/tags" Target="../tags/tag58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71.xml"/><Relationship Id="rId3" Type="http://schemas.openxmlformats.org/officeDocument/2006/relationships/tags" Target="../tags/tag66.xml"/><Relationship Id="rId7" Type="http://schemas.openxmlformats.org/officeDocument/2006/relationships/tags" Target="../tags/tag70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9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7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tags" Target="../tags/tag8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8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92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03.xml"/><Relationship Id="rId3" Type="http://schemas.openxmlformats.org/officeDocument/2006/relationships/tags" Target="../tags/tag98.xml"/><Relationship Id="rId7" Type="http://schemas.openxmlformats.org/officeDocument/2006/relationships/tags" Target="../tags/tag102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9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117.xml"/><Relationship Id="rId13" Type="http://schemas.openxmlformats.org/officeDocument/2006/relationships/image" Target="../media/image2.jpeg"/><Relationship Id="rId3" Type="http://schemas.openxmlformats.org/officeDocument/2006/relationships/tags" Target="../tags/tag112.xml"/><Relationship Id="rId7" Type="http://schemas.openxmlformats.org/officeDocument/2006/relationships/tags" Target="../tags/tag116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6" Type="http://schemas.openxmlformats.org/officeDocument/2006/relationships/tags" Target="../tags/tag115.xml"/><Relationship Id="rId11" Type="http://schemas.openxmlformats.org/officeDocument/2006/relationships/tags" Target="../tags/tag120.xml"/><Relationship Id="rId5" Type="http://schemas.openxmlformats.org/officeDocument/2006/relationships/tags" Target="../tags/tag114.xml"/><Relationship Id="rId15" Type="http://schemas.openxmlformats.org/officeDocument/2006/relationships/image" Target="../media/image4.svg"/><Relationship Id="rId10" Type="http://schemas.openxmlformats.org/officeDocument/2006/relationships/tags" Target="../tags/tag119.xml"/><Relationship Id="rId4" Type="http://schemas.openxmlformats.org/officeDocument/2006/relationships/tags" Target="../tags/tag113.xml"/><Relationship Id="rId9" Type="http://schemas.openxmlformats.org/officeDocument/2006/relationships/tags" Target="../tags/tag118.xml"/><Relationship Id="rId1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25.xml"/><Relationship Id="rId4" Type="http://schemas.openxmlformats.org/officeDocument/2006/relationships/tags" Target="../tags/tag124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128.xml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4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131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30.xml"/><Relationship Id="rId1" Type="http://schemas.openxmlformats.org/officeDocument/2006/relationships/tags" Target="../tags/tag129.xml"/><Relationship Id="rId6" Type="http://schemas.openxmlformats.org/officeDocument/2006/relationships/tags" Target="../tags/tag134.xml"/><Relationship Id="rId5" Type="http://schemas.openxmlformats.org/officeDocument/2006/relationships/tags" Target="../tags/tag133.xml"/><Relationship Id="rId4" Type="http://schemas.openxmlformats.org/officeDocument/2006/relationships/tags" Target="../tags/tag13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142.xml"/><Relationship Id="rId3" Type="http://schemas.openxmlformats.org/officeDocument/2006/relationships/tags" Target="../tags/tag137.xml"/><Relationship Id="rId7" Type="http://schemas.openxmlformats.org/officeDocument/2006/relationships/tags" Target="../tags/tag141.xml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6" Type="http://schemas.openxmlformats.org/officeDocument/2006/relationships/tags" Target="../tags/tag140.xml"/><Relationship Id="rId5" Type="http://schemas.openxmlformats.org/officeDocument/2006/relationships/tags" Target="../tags/tag139.xml"/><Relationship Id="rId4" Type="http://schemas.openxmlformats.org/officeDocument/2006/relationships/tags" Target="../tags/tag138.xml"/><Relationship Id="rId9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45.xml"/><Relationship Id="rId7" Type="http://schemas.openxmlformats.org/officeDocument/2006/relationships/tags" Target="../tags/tag149.xml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6" Type="http://schemas.openxmlformats.org/officeDocument/2006/relationships/tags" Target="../tags/tag148.xml"/><Relationship Id="rId5" Type="http://schemas.openxmlformats.org/officeDocument/2006/relationships/tags" Target="../tags/tag147.xml"/><Relationship Id="rId4" Type="http://schemas.openxmlformats.org/officeDocument/2006/relationships/tags" Target="../tags/tag146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152.xml"/><Relationship Id="rId2" Type="http://schemas.openxmlformats.org/officeDocument/2006/relationships/tags" Target="../tags/tag151.xml"/><Relationship Id="rId1" Type="http://schemas.openxmlformats.org/officeDocument/2006/relationships/tags" Target="../tags/tag150.xml"/><Relationship Id="rId4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15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54.xml"/><Relationship Id="rId1" Type="http://schemas.openxmlformats.org/officeDocument/2006/relationships/tags" Target="../tags/tag153.xml"/><Relationship Id="rId6" Type="http://schemas.openxmlformats.org/officeDocument/2006/relationships/tags" Target="../tags/tag158.xml"/><Relationship Id="rId5" Type="http://schemas.openxmlformats.org/officeDocument/2006/relationships/tags" Target="../tags/tag157.xml"/><Relationship Id="rId4" Type="http://schemas.openxmlformats.org/officeDocument/2006/relationships/tags" Target="../tags/tag156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tags" Target="../tags/tag161.xml"/><Relationship Id="rId2" Type="http://schemas.openxmlformats.org/officeDocument/2006/relationships/tags" Target="../tags/tag160.xml"/><Relationship Id="rId1" Type="http://schemas.openxmlformats.org/officeDocument/2006/relationships/tags" Target="../tags/tag159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63.xml"/><Relationship Id="rId4" Type="http://schemas.openxmlformats.org/officeDocument/2006/relationships/tags" Target="../tags/tag16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tags" Target="../tags/tag166.xml"/><Relationship Id="rId2" Type="http://schemas.openxmlformats.org/officeDocument/2006/relationships/tags" Target="../tags/tag165.xml"/><Relationship Id="rId1" Type="http://schemas.openxmlformats.org/officeDocument/2006/relationships/tags" Target="../tags/tag164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67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175.xml"/><Relationship Id="rId13" Type="http://schemas.openxmlformats.org/officeDocument/2006/relationships/image" Target="../media/image4.svg"/><Relationship Id="rId3" Type="http://schemas.openxmlformats.org/officeDocument/2006/relationships/tags" Target="../tags/tag170.xml"/><Relationship Id="rId7" Type="http://schemas.openxmlformats.org/officeDocument/2006/relationships/tags" Target="../tags/tag174.xml"/><Relationship Id="rId12" Type="http://schemas.openxmlformats.org/officeDocument/2006/relationships/image" Target="../media/image3.png"/><Relationship Id="rId2" Type="http://schemas.openxmlformats.org/officeDocument/2006/relationships/tags" Target="../tags/tag169.xml"/><Relationship Id="rId1" Type="http://schemas.openxmlformats.org/officeDocument/2006/relationships/tags" Target="../tags/tag168.xml"/><Relationship Id="rId6" Type="http://schemas.openxmlformats.org/officeDocument/2006/relationships/tags" Target="../tags/tag173.xml"/><Relationship Id="rId11" Type="http://schemas.openxmlformats.org/officeDocument/2006/relationships/image" Target="../media/image4.jpeg"/><Relationship Id="rId5" Type="http://schemas.openxmlformats.org/officeDocument/2006/relationships/tags" Target="../tags/tag172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71.xml"/><Relationship Id="rId9" Type="http://schemas.openxmlformats.org/officeDocument/2006/relationships/tags" Target="../tags/tag176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22.xml"/><Relationship Id="rId9" Type="http://schemas.openxmlformats.org/officeDocument/2006/relationships/tags" Target="../tags/tag27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tags" Target="../tags/tag179.xml"/><Relationship Id="rId2" Type="http://schemas.openxmlformats.org/officeDocument/2006/relationships/tags" Target="../tags/tag178.xml"/><Relationship Id="rId1" Type="http://schemas.openxmlformats.org/officeDocument/2006/relationships/tags" Target="../tags/tag177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81.xml"/><Relationship Id="rId4" Type="http://schemas.openxmlformats.org/officeDocument/2006/relationships/tags" Target="../tags/tag180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tags" Target="../tags/tag184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83.xml"/><Relationship Id="rId1" Type="http://schemas.openxmlformats.org/officeDocument/2006/relationships/tags" Target="../tags/tag182.xml"/><Relationship Id="rId6" Type="http://schemas.openxmlformats.org/officeDocument/2006/relationships/tags" Target="../tags/tag187.xml"/><Relationship Id="rId5" Type="http://schemas.openxmlformats.org/officeDocument/2006/relationships/tags" Target="../tags/tag186.xml"/><Relationship Id="rId4" Type="http://schemas.openxmlformats.org/officeDocument/2006/relationships/tags" Target="../tags/tag185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90.xml"/><Relationship Id="rId7" Type="http://schemas.openxmlformats.org/officeDocument/2006/relationships/tags" Target="../tags/tag194.xml"/><Relationship Id="rId2" Type="http://schemas.openxmlformats.org/officeDocument/2006/relationships/tags" Target="../tags/tag189.xml"/><Relationship Id="rId1" Type="http://schemas.openxmlformats.org/officeDocument/2006/relationships/tags" Target="../tags/tag188.xml"/><Relationship Id="rId6" Type="http://schemas.openxmlformats.org/officeDocument/2006/relationships/tags" Target="../tags/tag193.xml"/><Relationship Id="rId5" Type="http://schemas.openxmlformats.org/officeDocument/2006/relationships/tags" Target="../tags/tag192.xml"/><Relationship Id="rId4" Type="http://schemas.openxmlformats.org/officeDocument/2006/relationships/tags" Target="../tags/tag191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97.xml"/><Relationship Id="rId7" Type="http://schemas.openxmlformats.org/officeDocument/2006/relationships/tags" Target="../tags/tag201.xml"/><Relationship Id="rId2" Type="http://schemas.openxmlformats.org/officeDocument/2006/relationships/tags" Target="../tags/tag196.xml"/><Relationship Id="rId1" Type="http://schemas.openxmlformats.org/officeDocument/2006/relationships/tags" Target="../tags/tag195.xml"/><Relationship Id="rId6" Type="http://schemas.openxmlformats.org/officeDocument/2006/relationships/tags" Target="../tags/tag200.xml"/><Relationship Id="rId5" Type="http://schemas.openxmlformats.org/officeDocument/2006/relationships/tags" Target="../tags/tag199.xml"/><Relationship Id="rId4" Type="http://schemas.openxmlformats.org/officeDocument/2006/relationships/tags" Target="../tags/tag198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tags" Target="../tags/tag209.xml"/><Relationship Id="rId3" Type="http://schemas.openxmlformats.org/officeDocument/2006/relationships/tags" Target="../tags/tag204.xml"/><Relationship Id="rId7" Type="http://schemas.openxmlformats.org/officeDocument/2006/relationships/tags" Target="../tags/tag208.xml"/><Relationship Id="rId2" Type="http://schemas.openxmlformats.org/officeDocument/2006/relationships/tags" Target="../tags/tag203.xml"/><Relationship Id="rId1" Type="http://schemas.openxmlformats.org/officeDocument/2006/relationships/tags" Target="../tags/tag202.xml"/><Relationship Id="rId6" Type="http://schemas.openxmlformats.org/officeDocument/2006/relationships/tags" Target="../tags/tag207.xml"/><Relationship Id="rId5" Type="http://schemas.openxmlformats.org/officeDocument/2006/relationships/tags" Target="../tags/tag206.xml"/><Relationship Id="rId4" Type="http://schemas.openxmlformats.org/officeDocument/2006/relationships/tags" Target="../tags/tag205.xml"/><Relationship Id="rId9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tags" Target="../tags/tag217.xml"/><Relationship Id="rId3" Type="http://schemas.openxmlformats.org/officeDocument/2006/relationships/tags" Target="../tags/tag212.xml"/><Relationship Id="rId7" Type="http://schemas.openxmlformats.org/officeDocument/2006/relationships/tags" Target="../tags/tag216.xml"/><Relationship Id="rId2" Type="http://schemas.openxmlformats.org/officeDocument/2006/relationships/tags" Target="../tags/tag211.xml"/><Relationship Id="rId1" Type="http://schemas.openxmlformats.org/officeDocument/2006/relationships/tags" Target="../tags/tag210.xml"/><Relationship Id="rId6" Type="http://schemas.openxmlformats.org/officeDocument/2006/relationships/tags" Target="../tags/tag215.xml"/><Relationship Id="rId5" Type="http://schemas.openxmlformats.org/officeDocument/2006/relationships/tags" Target="../tags/tag214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213.xml"/><Relationship Id="rId9" Type="http://schemas.openxmlformats.org/officeDocument/2006/relationships/tags" Target="../tags/tag218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tags" Target="../tags/tag221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20.xml"/><Relationship Id="rId1" Type="http://schemas.openxmlformats.org/officeDocument/2006/relationships/tags" Target="../tags/tag219.xml"/><Relationship Id="rId6" Type="http://schemas.openxmlformats.org/officeDocument/2006/relationships/tags" Target="../tags/tag224.xml"/><Relationship Id="rId5" Type="http://schemas.openxmlformats.org/officeDocument/2006/relationships/tags" Target="../tags/tag223.xml"/><Relationship Id="rId4" Type="http://schemas.openxmlformats.org/officeDocument/2006/relationships/tags" Target="../tags/tag22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tags" Target="../tags/tag238.xml"/><Relationship Id="rId13" Type="http://schemas.openxmlformats.org/officeDocument/2006/relationships/tags" Target="../tags/tag243.xml"/><Relationship Id="rId3" Type="http://schemas.openxmlformats.org/officeDocument/2006/relationships/tags" Target="../tags/tag233.xml"/><Relationship Id="rId7" Type="http://schemas.openxmlformats.org/officeDocument/2006/relationships/tags" Target="../tags/tag237.xml"/><Relationship Id="rId12" Type="http://schemas.openxmlformats.org/officeDocument/2006/relationships/tags" Target="../tags/tag242.xml"/><Relationship Id="rId2" Type="http://schemas.openxmlformats.org/officeDocument/2006/relationships/tags" Target="../tags/tag232.xml"/><Relationship Id="rId1" Type="http://schemas.openxmlformats.org/officeDocument/2006/relationships/tags" Target="../tags/tag231.xml"/><Relationship Id="rId6" Type="http://schemas.openxmlformats.org/officeDocument/2006/relationships/tags" Target="../tags/tag236.xml"/><Relationship Id="rId11" Type="http://schemas.openxmlformats.org/officeDocument/2006/relationships/tags" Target="../tags/tag241.xml"/><Relationship Id="rId5" Type="http://schemas.openxmlformats.org/officeDocument/2006/relationships/tags" Target="../tags/tag235.xml"/><Relationship Id="rId10" Type="http://schemas.openxmlformats.org/officeDocument/2006/relationships/tags" Target="../tags/tag240.xml"/><Relationship Id="rId4" Type="http://schemas.openxmlformats.org/officeDocument/2006/relationships/tags" Target="../tags/tag234.xml"/><Relationship Id="rId9" Type="http://schemas.openxmlformats.org/officeDocument/2006/relationships/tags" Target="../tags/tag239.xml"/><Relationship Id="rId14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tags" Target="../tags/tag246.xml"/><Relationship Id="rId2" Type="http://schemas.openxmlformats.org/officeDocument/2006/relationships/tags" Target="../tags/tag245.xml"/><Relationship Id="rId1" Type="http://schemas.openxmlformats.org/officeDocument/2006/relationships/tags" Target="../tags/tag244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248.xml"/><Relationship Id="rId4" Type="http://schemas.openxmlformats.org/officeDocument/2006/relationships/tags" Target="../tags/tag247.xml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tags" Target="../tags/tag256.xml"/><Relationship Id="rId3" Type="http://schemas.openxmlformats.org/officeDocument/2006/relationships/tags" Target="../tags/tag251.xml"/><Relationship Id="rId7" Type="http://schemas.openxmlformats.org/officeDocument/2006/relationships/tags" Target="../tags/tag255.xml"/><Relationship Id="rId2" Type="http://schemas.openxmlformats.org/officeDocument/2006/relationships/tags" Target="../tags/tag250.xml"/><Relationship Id="rId1" Type="http://schemas.openxmlformats.org/officeDocument/2006/relationships/tags" Target="../tags/tag249.xml"/><Relationship Id="rId6" Type="http://schemas.openxmlformats.org/officeDocument/2006/relationships/tags" Target="../tags/tag254.xml"/><Relationship Id="rId11" Type="http://schemas.openxmlformats.org/officeDocument/2006/relationships/slideMaster" Target="../slideMasters/slideMaster3.xml"/><Relationship Id="rId5" Type="http://schemas.openxmlformats.org/officeDocument/2006/relationships/tags" Target="../tags/tag253.xml"/><Relationship Id="rId10" Type="http://schemas.openxmlformats.org/officeDocument/2006/relationships/tags" Target="../tags/tag258.xml"/><Relationship Id="rId4" Type="http://schemas.openxmlformats.org/officeDocument/2006/relationships/tags" Target="../tags/tag252.xml"/><Relationship Id="rId9" Type="http://schemas.openxmlformats.org/officeDocument/2006/relationships/tags" Target="../tags/tag257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tags" Target="../tags/tag261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260.xml"/><Relationship Id="rId1" Type="http://schemas.openxmlformats.org/officeDocument/2006/relationships/tags" Target="../tags/tag259.xml"/><Relationship Id="rId6" Type="http://schemas.openxmlformats.org/officeDocument/2006/relationships/tags" Target="../tags/tag264.xml"/><Relationship Id="rId5" Type="http://schemas.openxmlformats.org/officeDocument/2006/relationships/tags" Target="../tags/tag263.xml"/><Relationship Id="rId4" Type="http://schemas.openxmlformats.org/officeDocument/2006/relationships/tags" Target="../tags/tag262.xml"/></Relationships>
</file>

<file path=ppt/slideLayouts/_rels/slideLayout43.xml.rels><?xml version="1.0" encoding="UTF-8" standalone="yes"?>
<Relationships xmlns="http://schemas.openxmlformats.org/package/2006/relationships"><Relationship Id="rId8" Type="http://schemas.openxmlformats.org/officeDocument/2006/relationships/tags" Target="../tags/tag272.xml"/><Relationship Id="rId3" Type="http://schemas.openxmlformats.org/officeDocument/2006/relationships/tags" Target="../tags/tag267.xml"/><Relationship Id="rId7" Type="http://schemas.openxmlformats.org/officeDocument/2006/relationships/tags" Target="../tags/tag271.xml"/><Relationship Id="rId2" Type="http://schemas.openxmlformats.org/officeDocument/2006/relationships/tags" Target="../tags/tag266.xml"/><Relationship Id="rId1" Type="http://schemas.openxmlformats.org/officeDocument/2006/relationships/tags" Target="../tags/tag265.xml"/><Relationship Id="rId6" Type="http://schemas.openxmlformats.org/officeDocument/2006/relationships/tags" Target="../tags/tag270.xml"/><Relationship Id="rId5" Type="http://schemas.openxmlformats.org/officeDocument/2006/relationships/tags" Target="../tags/tag269.xml"/><Relationship Id="rId4" Type="http://schemas.openxmlformats.org/officeDocument/2006/relationships/tags" Target="../tags/tag268.xml"/><Relationship Id="rId9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275.xml"/><Relationship Id="rId7" Type="http://schemas.openxmlformats.org/officeDocument/2006/relationships/tags" Target="../tags/tag279.xml"/><Relationship Id="rId2" Type="http://schemas.openxmlformats.org/officeDocument/2006/relationships/tags" Target="../tags/tag274.xml"/><Relationship Id="rId1" Type="http://schemas.openxmlformats.org/officeDocument/2006/relationships/tags" Target="../tags/tag273.xml"/><Relationship Id="rId6" Type="http://schemas.openxmlformats.org/officeDocument/2006/relationships/tags" Target="../tags/tag278.xml"/><Relationship Id="rId5" Type="http://schemas.openxmlformats.org/officeDocument/2006/relationships/tags" Target="../tags/tag277.xml"/><Relationship Id="rId4" Type="http://schemas.openxmlformats.org/officeDocument/2006/relationships/tags" Target="../tags/tag276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tags" Target="../tags/tag282.xml"/><Relationship Id="rId2" Type="http://schemas.openxmlformats.org/officeDocument/2006/relationships/tags" Target="../tags/tag281.xml"/><Relationship Id="rId1" Type="http://schemas.openxmlformats.org/officeDocument/2006/relationships/tags" Target="../tags/tag280.xml"/><Relationship Id="rId4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tags" Target="../tags/tag285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284.xml"/><Relationship Id="rId1" Type="http://schemas.openxmlformats.org/officeDocument/2006/relationships/tags" Target="../tags/tag283.xml"/><Relationship Id="rId6" Type="http://schemas.openxmlformats.org/officeDocument/2006/relationships/tags" Target="../tags/tag288.xml"/><Relationship Id="rId5" Type="http://schemas.openxmlformats.org/officeDocument/2006/relationships/tags" Target="../tags/tag287.xml"/><Relationship Id="rId4" Type="http://schemas.openxmlformats.org/officeDocument/2006/relationships/tags" Target="../tags/tag286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tags" Target="../tags/tag291.xml"/><Relationship Id="rId2" Type="http://schemas.openxmlformats.org/officeDocument/2006/relationships/tags" Target="../tags/tag290.xml"/><Relationship Id="rId1" Type="http://schemas.openxmlformats.org/officeDocument/2006/relationships/tags" Target="../tags/tag289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293.xml"/><Relationship Id="rId4" Type="http://schemas.openxmlformats.org/officeDocument/2006/relationships/tags" Target="../tags/tag29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tags" Target="../tags/tag296.xml"/><Relationship Id="rId2" Type="http://schemas.openxmlformats.org/officeDocument/2006/relationships/tags" Target="../tags/tag295.xml"/><Relationship Id="rId1" Type="http://schemas.openxmlformats.org/officeDocument/2006/relationships/tags" Target="../tags/tag294.xml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297.xml"/></Relationships>
</file>

<file path=ppt/slideLayouts/_rels/slideLayout49.xml.rels><?xml version="1.0" encoding="UTF-8" standalone="yes"?>
<Relationships xmlns="http://schemas.openxmlformats.org/package/2006/relationships"><Relationship Id="rId8" Type="http://schemas.openxmlformats.org/officeDocument/2006/relationships/tags" Target="../tags/tag305.xml"/><Relationship Id="rId3" Type="http://schemas.openxmlformats.org/officeDocument/2006/relationships/tags" Target="../tags/tag300.xml"/><Relationship Id="rId7" Type="http://schemas.openxmlformats.org/officeDocument/2006/relationships/tags" Target="../tags/tag304.xml"/><Relationship Id="rId2" Type="http://schemas.openxmlformats.org/officeDocument/2006/relationships/tags" Target="../tags/tag299.xml"/><Relationship Id="rId1" Type="http://schemas.openxmlformats.org/officeDocument/2006/relationships/tags" Target="../tags/tag298.xml"/><Relationship Id="rId6" Type="http://schemas.openxmlformats.org/officeDocument/2006/relationships/tags" Target="../tags/tag303.xml"/><Relationship Id="rId11" Type="http://schemas.openxmlformats.org/officeDocument/2006/relationships/slideMaster" Target="../slideMasters/slideMaster3.xml"/><Relationship Id="rId5" Type="http://schemas.openxmlformats.org/officeDocument/2006/relationships/tags" Target="../tags/tag302.xml"/><Relationship Id="rId10" Type="http://schemas.openxmlformats.org/officeDocument/2006/relationships/tags" Target="../tags/tag307.xml"/><Relationship Id="rId4" Type="http://schemas.openxmlformats.org/officeDocument/2006/relationships/tags" Target="../tags/tag301.xml"/><Relationship Id="rId9" Type="http://schemas.openxmlformats.org/officeDocument/2006/relationships/tags" Target="../tags/tag30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310.xml"/><Relationship Id="rId7" Type="http://schemas.openxmlformats.org/officeDocument/2006/relationships/tags" Target="../tags/tag314.xml"/><Relationship Id="rId2" Type="http://schemas.openxmlformats.org/officeDocument/2006/relationships/tags" Target="../tags/tag309.xml"/><Relationship Id="rId1" Type="http://schemas.openxmlformats.org/officeDocument/2006/relationships/tags" Target="../tags/tag308.xml"/><Relationship Id="rId6" Type="http://schemas.openxmlformats.org/officeDocument/2006/relationships/tags" Target="../tags/tag313.xml"/><Relationship Id="rId5" Type="http://schemas.openxmlformats.org/officeDocument/2006/relationships/tags" Target="../tags/tag312.xml"/><Relationship Id="rId4" Type="http://schemas.openxmlformats.org/officeDocument/2006/relationships/tags" Target="../tags/tag311.xml"/></Relationships>
</file>

<file path=ppt/slideLayouts/_rels/slideLayout51.xml.rels><?xml version="1.0" encoding="UTF-8" standalone="yes"?>
<Relationships xmlns="http://schemas.openxmlformats.org/package/2006/relationships"><Relationship Id="rId8" Type="http://schemas.openxmlformats.org/officeDocument/2006/relationships/tags" Target="../tags/tag322.xml"/><Relationship Id="rId13" Type="http://schemas.openxmlformats.org/officeDocument/2006/relationships/slideMaster" Target="../slideMasters/slideMaster3.xml"/><Relationship Id="rId3" Type="http://schemas.openxmlformats.org/officeDocument/2006/relationships/tags" Target="../tags/tag317.xml"/><Relationship Id="rId7" Type="http://schemas.openxmlformats.org/officeDocument/2006/relationships/tags" Target="../tags/tag321.xml"/><Relationship Id="rId12" Type="http://schemas.openxmlformats.org/officeDocument/2006/relationships/tags" Target="../tags/tag326.xml"/><Relationship Id="rId2" Type="http://schemas.openxmlformats.org/officeDocument/2006/relationships/tags" Target="../tags/tag316.xml"/><Relationship Id="rId1" Type="http://schemas.openxmlformats.org/officeDocument/2006/relationships/tags" Target="../tags/tag315.xml"/><Relationship Id="rId6" Type="http://schemas.openxmlformats.org/officeDocument/2006/relationships/tags" Target="../tags/tag320.xml"/><Relationship Id="rId11" Type="http://schemas.openxmlformats.org/officeDocument/2006/relationships/tags" Target="../tags/tag325.xml"/><Relationship Id="rId5" Type="http://schemas.openxmlformats.org/officeDocument/2006/relationships/tags" Target="../tags/tag319.xml"/><Relationship Id="rId10" Type="http://schemas.openxmlformats.org/officeDocument/2006/relationships/tags" Target="../tags/tag324.xml"/><Relationship Id="rId4" Type="http://schemas.openxmlformats.org/officeDocument/2006/relationships/tags" Target="../tags/tag318.xml"/><Relationship Id="rId9" Type="http://schemas.openxmlformats.org/officeDocument/2006/relationships/tags" Target="../tags/tag323.xml"/></Relationships>
</file>

<file path=ppt/slideLayouts/_rels/slideLayout52.xml.rels><?xml version="1.0" encoding="UTF-8" standalone="yes"?>
<Relationships xmlns="http://schemas.openxmlformats.org/package/2006/relationships"><Relationship Id="rId8" Type="http://schemas.openxmlformats.org/officeDocument/2006/relationships/tags" Target="../tags/tag334.xml"/><Relationship Id="rId3" Type="http://schemas.openxmlformats.org/officeDocument/2006/relationships/tags" Target="../tags/tag329.xml"/><Relationship Id="rId7" Type="http://schemas.openxmlformats.org/officeDocument/2006/relationships/tags" Target="../tags/tag333.xml"/><Relationship Id="rId2" Type="http://schemas.openxmlformats.org/officeDocument/2006/relationships/tags" Target="../tags/tag328.xml"/><Relationship Id="rId1" Type="http://schemas.openxmlformats.org/officeDocument/2006/relationships/tags" Target="../tags/tag327.xml"/><Relationship Id="rId6" Type="http://schemas.openxmlformats.org/officeDocument/2006/relationships/tags" Target="../tags/tag332.xml"/><Relationship Id="rId11" Type="http://schemas.openxmlformats.org/officeDocument/2006/relationships/slideMaster" Target="../slideMasters/slideMaster3.xml"/><Relationship Id="rId5" Type="http://schemas.openxmlformats.org/officeDocument/2006/relationships/tags" Target="../tags/tag331.xml"/><Relationship Id="rId10" Type="http://schemas.openxmlformats.org/officeDocument/2006/relationships/tags" Target="../tags/tag336.xml"/><Relationship Id="rId4" Type="http://schemas.openxmlformats.org/officeDocument/2006/relationships/tags" Target="../tags/tag330.xml"/><Relationship Id="rId9" Type="http://schemas.openxmlformats.org/officeDocument/2006/relationships/tags" Target="../tags/tag335.xml"/></Relationships>
</file>

<file path=ppt/slideLayouts/_rels/slideLayout53.xml.rels><?xml version="1.0" encoding="UTF-8" standalone="yes"?>
<Relationships xmlns="http://schemas.openxmlformats.org/package/2006/relationships"><Relationship Id="rId8" Type="http://schemas.openxmlformats.org/officeDocument/2006/relationships/tags" Target="../tags/tag344.xml"/><Relationship Id="rId3" Type="http://schemas.openxmlformats.org/officeDocument/2006/relationships/tags" Target="../tags/tag339.xml"/><Relationship Id="rId7" Type="http://schemas.openxmlformats.org/officeDocument/2006/relationships/tags" Target="../tags/tag343.xml"/><Relationship Id="rId2" Type="http://schemas.openxmlformats.org/officeDocument/2006/relationships/tags" Target="../tags/tag338.xml"/><Relationship Id="rId1" Type="http://schemas.openxmlformats.org/officeDocument/2006/relationships/tags" Target="../tags/tag337.xml"/><Relationship Id="rId6" Type="http://schemas.openxmlformats.org/officeDocument/2006/relationships/tags" Target="../tags/tag342.xml"/><Relationship Id="rId11" Type="http://schemas.openxmlformats.org/officeDocument/2006/relationships/slideMaster" Target="../slideMasters/slideMaster3.xml"/><Relationship Id="rId5" Type="http://schemas.openxmlformats.org/officeDocument/2006/relationships/tags" Target="../tags/tag341.xml"/><Relationship Id="rId10" Type="http://schemas.openxmlformats.org/officeDocument/2006/relationships/tags" Target="../tags/tag346.xml"/><Relationship Id="rId4" Type="http://schemas.openxmlformats.org/officeDocument/2006/relationships/tags" Target="../tags/tag340.xml"/><Relationship Id="rId9" Type="http://schemas.openxmlformats.org/officeDocument/2006/relationships/tags" Target="../tags/tag345.xml"/></Relationships>
</file>

<file path=ppt/slideLayouts/_rels/slideLayout54.xml.rels><?xml version="1.0" encoding="UTF-8" standalone="yes"?>
<Relationships xmlns="http://schemas.openxmlformats.org/package/2006/relationships"><Relationship Id="rId8" Type="http://schemas.openxmlformats.org/officeDocument/2006/relationships/tags" Target="../tags/tag354.xml"/><Relationship Id="rId3" Type="http://schemas.openxmlformats.org/officeDocument/2006/relationships/tags" Target="../tags/tag349.xml"/><Relationship Id="rId7" Type="http://schemas.openxmlformats.org/officeDocument/2006/relationships/tags" Target="../tags/tag353.xml"/><Relationship Id="rId2" Type="http://schemas.openxmlformats.org/officeDocument/2006/relationships/tags" Target="../tags/tag348.xml"/><Relationship Id="rId1" Type="http://schemas.openxmlformats.org/officeDocument/2006/relationships/tags" Target="../tags/tag347.xml"/><Relationship Id="rId6" Type="http://schemas.openxmlformats.org/officeDocument/2006/relationships/tags" Target="../tags/tag352.xml"/><Relationship Id="rId11" Type="http://schemas.openxmlformats.org/officeDocument/2006/relationships/slideMaster" Target="../slideMasters/slideMaster3.xml"/><Relationship Id="rId5" Type="http://schemas.openxmlformats.org/officeDocument/2006/relationships/tags" Target="../tags/tag351.xml"/><Relationship Id="rId10" Type="http://schemas.openxmlformats.org/officeDocument/2006/relationships/tags" Target="../tags/tag356.xml"/><Relationship Id="rId4" Type="http://schemas.openxmlformats.org/officeDocument/2006/relationships/tags" Target="../tags/tag350.xml"/><Relationship Id="rId9" Type="http://schemas.openxmlformats.org/officeDocument/2006/relationships/tags" Target="../tags/tag355.xml"/></Relationships>
</file>

<file path=ppt/slideLayouts/_rels/slideLayout55.xml.rels><?xml version="1.0" encoding="UTF-8" standalone="yes"?>
<Relationships xmlns="http://schemas.openxmlformats.org/package/2006/relationships"><Relationship Id="rId8" Type="http://schemas.openxmlformats.org/officeDocument/2006/relationships/tags" Target="../tags/tag364.xml"/><Relationship Id="rId13" Type="http://schemas.openxmlformats.org/officeDocument/2006/relationships/slideMaster" Target="../slideMasters/slideMaster3.xml"/><Relationship Id="rId3" Type="http://schemas.openxmlformats.org/officeDocument/2006/relationships/tags" Target="../tags/tag359.xml"/><Relationship Id="rId7" Type="http://schemas.openxmlformats.org/officeDocument/2006/relationships/tags" Target="../tags/tag363.xml"/><Relationship Id="rId12" Type="http://schemas.openxmlformats.org/officeDocument/2006/relationships/tags" Target="../tags/tag368.xml"/><Relationship Id="rId2" Type="http://schemas.openxmlformats.org/officeDocument/2006/relationships/tags" Target="../tags/tag358.xml"/><Relationship Id="rId1" Type="http://schemas.openxmlformats.org/officeDocument/2006/relationships/tags" Target="../tags/tag357.xml"/><Relationship Id="rId6" Type="http://schemas.openxmlformats.org/officeDocument/2006/relationships/tags" Target="../tags/tag362.xml"/><Relationship Id="rId11" Type="http://schemas.openxmlformats.org/officeDocument/2006/relationships/tags" Target="../tags/tag367.xml"/><Relationship Id="rId5" Type="http://schemas.openxmlformats.org/officeDocument/2006/relationships/tags" Target="../tags/tag361.xml"/><Relationship Id="rId10" Type="http://schemas.openxmlformats.org/officeDocument/2006/relationships/tags" Target="../tags/tag366.xml"/><Relationship Id="rId4" Type="http://schemas.openxmlformats.org/officeDocument/2006/relationships/tags" Target="../tags/tag360.xml"/><Relationship Id="rId9" Type="http://schemas.openxmlformats.org/officeDocument/2006/relationships/tags" Target="../tags/tag365.xml"/></Relationships>
</file>

<file path=ppt/slideLayouts/_rels/slideLayout56.xml.rels><?xml version="1.0" encoding="UTF-8" standalone="yes"?>
<Relationships xmlns="http://schemas.openxmlformats.org/package/2006/relationships"><Relationship Id="rId8" Type="http://schemas.openxmlformats.org/officeDocument/2006/relationships/tags" Target="../tags/tag376.xml"/><Relationship Id="rId13" Type="http://schemas.openxmlformats.org/officeDocument/2006/relationships/slideMaster" Target="../slideMasters/slideMaster3.xml"/><Relationship Id="rId3" Type="http://schemas.openxmlformats.org/officeDocument/2006/relationships/tags" Target="../tags/tag371.xml"/><Relationship Id="rId7" Type="http://schemas.openxmlformats.org/officeDocument/2006/relationships/tags" Target="../tags/tag375.xml"/><Relationship Id="rId12" Type="http://schemas.openxmlformats.org/officeDocument/2006/relationships/tags" Target="../tags/tag380.xml"/><Relationship Id="rId2" Type="http://schemas.openxmlformats.org/officeDocument/2006/relationships/tags" Target="../tags/tag370.xml"/><Relationship Id="rId1" Type="http://schemas.openxmlformats.org/officeDocument/2006/relationships/tags" Target="../tags/tag369.xml"/><Relationship Id="rId6" Type="http://schemas.openxmlformats.org/officeDocument/2006/relationships/tags" Target="../tags/tag374.xml"/><Relationship Id="rId11" Type="http://schemas.openxmlformats.org/officeDocument/2006/relationships/tags" Target="../tags/tag379.xml"/><Relationship Id="rId5" Type="http://schemas.openxmlformats.org/officeDocument/2006/relationships/tags" Target="../tags/tag373.xml"/><Relationship Id="rId10" Type="http://schemas.openxmlformats.org/officeDocument/2006/relationships/tags" Target="../tags/tag378.xml"/><Relationship Id="rId4" Type="http://schemas.openxmlformats.org/officeDocument/2006/relationships/tags" Target="../tags/tag372.xml"/><Relationship Id="rId9" Type="http://schemas.openxmlformats.org/officeDocument/2006/relationships/tags" Target="../tags/tag377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3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4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9" name="组合 6"/>
          <p:cNvGrpSpPr/>
          <p:nvPr userDrawn="1"/>
        </p:nvGrpSpPr>
        <p:grpSpPr>
          <a:xfrm>
            <a:off x="-95250" y="0"/>
            <a:ext cx="9321800" cy="2108200"/>
            <a:chOff x="-127311" y="5"/>
            <a:chExt cx="12429370" cy="2108195"/>
          </a:xfrm>
        </p:grpSpPr>
        <p:sp>
          <p:nvSpPr>
            <p:cNvPr id="8" name="任意多边形: 形状 7"/>
            <p:cNvSpPr/>
            <p:nvPr>
              <p:custDataLst>
                <p:tags r:id="rId5"/>
              </p:custDataLst>
            </p:nvPr>
          </p:nvSpPr>
          <p:spPr>
            <a:xfrm rot="4971377">
              <a:off x="5633769" y="-4560088"/>
              <a:ext cx="907207" cy="12429370"/>
            </a:xfrm>
            <a:custGeom>
              <a:avLst/>
              <a:gdLst>
                <a:gd name="connsiteX0" fmla="*/ 0 w 1132861"/>
                <a:gd name="connsiteY0" fmla="*/ 0 h 12429370"/>
                <a:gd name="connsiteX1" fmla="*/ 421422 w 1132861"/>
                <a:gd name="connsiteY1" fmla="*/ 52817 h 12429370"/>
                <a:gd name="connsiteX2" fmla="*/ 1132861 w 1132861"/>
                <a:gd name="connsiteY2" fmla="*/ 12429370 h 12429370"/>
                <a:gd name="connsiteX3" fmla="*/ 0 w 1132861"/>
                <a:gd name="connsiteY3" fmla="*/ 12287388 h 12429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2861" h="12429370">
                  <a:moveTo>
                    <a:pt x="0" y="0"/>
                  </a:moveTo>
                  <a:lnTo>
                    <a:pt x="421422" y="52817"/>
                  </a:lnTo>
                  <a:lnTo>
                    <a:pt x="1132861" y="12429370"/>
                  </a:lnTo>
                  <a:lnTo>
                    <a:pt x="0" y="1228738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350" strike="noStrike" noProof="1"/>
            </a:p>
          </p:txBody>
        </p:sp>
        <p:sp>
          <p:nvSpPr>
            <p:cNvPr id="9" name="任意多边形: 形状 8"/>
            <p:cNvSpPr/>
            <p:nvPr>
              <p:custDataLst>
                <p:tags r:id="rId6"/>
              </p:custDataLst>
            </p:nvPr>
          </p:nvSpPr>
          <p:spPr>
            <a:xfrm rot="5400000">
              <a:off x="5215201" y="-5215203"/>
              <a:ext cx="1761592" cy="12192007"/>
            </a:xfrm>
            <a:custGeom>
              <a:avLst/>
              <a:gdLst>
                <a:gd name="connsiteX0" fmla="*/ 0 w 1930397"/>
                <a:gd name="connsiteY0" fmla="*/ 12192007 h 12192007"/>
                <a:gd name="connsiteX1" fmla="*/ 0 w 1930397"/>
                <a:gd name="connsiteY1" fmla="*/ 0 h 12192007"/>
                <a:gd name="connsiteX2" fmla="*/ 758239 w 1930397"/>
                <a:gd name="connsiteY2" fmla="*/ 0 h 12192007"/>
                <a:gd name="connsiteX3" fmla="*/ 1930397 w 1930397"/>
                <a:gd name="connsiteY3" fmla="*/ 12192007 h 12192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0397" h="12192007">
                  <a:moveTo>
                    <a:pt x="0" y="12192007"/>
                  </a:moveTo>
                  <a:lnTo>
                    <a:pt x="0" y="0"/>
                  </a:lnTo>
                  <a:lnTo>
                    <a:pt x="758239" y="0"/>
                  </a:lnTo>
                  <a:lnTo>
                    <a:pt x="1930397" y="121920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350" strike="noStrike" noProof="1"/>
            </a:p>
          </p:txBody>
        </p:sp>
        <p:sp>
          <p:nvSpPr>
            <p:cNvPr id="10" name="任意多边形: 形状 9"/>
            <p:cNvSpPr/>
            <p:nvPr>
              <p:custDataLst>
                <p:tags r:id="rId7"/>
              </p:custDataLst>
            </p:nvPr>
          </p:nvSpPr>
          <p:spPr>
            <a:xfrm rot="5107084">
              <a:off x="4552342" y="-3275212"/>
              <a:ext cx="536239" cy="9742831"/>
            </a:xfrm>
            <a:custGeom>
              <a:avLst/>
              <a:gdLst>
                <a:gd name="connsiteX0" fmla="*/ 0 w 587624"/>
                <a:gd name="connsiteY0" fmla="*/ 0 h 9742831"/>
                <a:gd name="connsiteX1" fmla="*/ 587624 w 587624"/>
                <a:gd name="connsiteY1" fmla="*/ 9742831 h 9742831"/>
                <a:gd name="connsiteX2" fmla="*/ 0 w 587624"/>
                <a:gd name="connsiteY2" fmla="*/ 9685968 h 9742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7624" h="9742831">
                  <a:moveTo>
                    <a:pt x="0" y="0"/>
                  </a:moveTo>
                  <a:lnTo>
                    <a:pt x="587624" y="9742831"/>
                  </a:lnTo>
                  <a:lnTo>
                    <a:pt x="0" y="968596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350" strike="noStrike" noProof="1"/>
            </a:p>
          </p:txBody>
        </p:sp>
        <p:sp>
          <p:nvSpPr>
            <p:cNvPr id="11" name="任意多边形: 形状 10"/>
            <p:cNvSpPr/>
            <p:nvPr>
              <p:custDataLst>
                <p:tags r:id="rId8"/>
              </p:custDataLst>
            </p:nvPr>
          </p:nvSpPr>
          <p:spPr>
            <a:xfrm rot="15897560">
              <a:off x="9001003" y="-1390393"/>
              <a:ext cx="846410" cy="5663579"/>
            </a:xfrm>
            <a:custGeom>
              <a:avLst/>
              <a:gdLst>
                <a:gd name="connsiteX0" fmla="*/ 927517 w 927517"/>
                <a:gd name="connsiteY0" fmla="*/ 5663579 h 5663579"/>
                <a:gd name="connsiteX1" fmla="*/ 0 w 927517"/>
                <a:gd name="connsiteY1" fmla="*/ 5577535 h 5663579"/>
                <a:gd name="connsiteX2" fmla="*/ 419317 w 927517"/>
                <a:gd name="connsiteY2" fmla="*/ 0 h 5663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7517" h="5663579">
                  <a:moveTo>
                    <a:pt x="927517" y="5663579"/>
                  </a:moveTo>
                  <a:lnTo>
                    <a:pt x="0" y="5577535"/>
                  </a:lnTo>
                  <a:lnTo>
                    <a:pt x="419317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350" strike="noStrike" noProof="1"/>
            </a:p>
          </p:txBody>
        </p:sp>
      </p:grpSp>
      <p:sp>
        <p:nvSpPr>
          <p:cNvPr id="12" name="等腰三角形 11"/>
          <p:cNvSpPr/>
          <p:nvPr userDrawn="1">
            <p:custDataLst>
              <p:tags r:id="rId1"/>
            </p:custDataLst>
          </p:nvPr>
        </p:nvSpPr>
        <p:spPr>
          <a:xfrm rot="16200000">
            <a:off x="5745163" y="3459163"/>
            <a:ext cx="996950" cy="5800725"/>
          </a:xfrm>
          <a:prstGeom prst="triangle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047739" y="2842611"/>
            <a:ext cx="5338159" cy="838901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495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itchFamily="18" charset="-122"/>
              </a:defRPr>
            </a:lvl1pPr>
          </a:lstStyle>
          <a:p>
            <a:pPr fontAlgn="auto"/>
            <a:r>
              <a:rPr lang="zh-CN" altLang="en-US" sz="4950" strike="noStrike" noProof="1"/>
              <a:t>编辑标题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047739" y="3971224"/>
            <a:ext cx="5338159" cy="507239"/>
          </a:xfrm>
        </p:spPr>
        <p:txBody>
          <a:bodyPr lIns="90000" tIns="46800" rIns="90000" bIns="46800" anchor="t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1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auto"/>
            <a:r>
              <a:rPr lang="zh-CN" altLang="en-US" strike="noStrike" noProof="1"/>
              <a:t>单击此处编辑副标题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2722907" y="4733589"/>
            <a:ext cx="1892347" cy="309620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00000"/>
              </a:lnSpc>
              <a:buNone/>
              <a:defRPr sz="13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fontAlgn="auto"/>
            <a:r>
              <a:rPr lang="zh-CN" altLang="en-US" sz="1350" strike="noStrike" noProof="1"/>
              <a:t>编辑文本</a:t>
            </a:r>
            <a:endParaRPr lang="zh-CN" altLang="en-US" strike="noStrike" noProof="1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 hasCustomPrompt="1"/>
          </p:nvPr>
        </p:nvSpPr>
        <p:spPr>
          <a:xfrm>
            <a:off x="4801641" y="4733589"/>
            <a:ext cx="1892345" cy="309620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13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fontAlgn="auto"/>
            <a:r>
              <a:rPr lang="zh-CN" altLang="en-US" sz="1350" strike="noStrike" noProof="1"/>
              <a:t>编辑文本</a:t>
            </a:r>
            <a:endParaRPr lang="zh-CN" altLang="en-US" strike="noStrike" noProof="1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322263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2025/6/16</a:t>
            </a:fld>
            <a:endParaRPr lang="zh-CN" altLang="en-US" strike="noStrike" noProof="1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2592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119813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02447" y="1626121"/>
            <a:ext cx="8139178" cy="404168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322263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2025/6/16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2592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6119813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9" name="组合 5"/>
          <p:cNvGrpSpPr/>
          <p:nvPr userDrawn="1"/>
        </p:nvGrpSpPr>
        <p:grpSpPr>
          <a:xfrm flipH="1">
            <a:off x="6453188" y="3181350"/>
            <a:ext cx="327025" cy="406400"/>
            <a:chOff x="10608342" y="5053054"/>
            <a:chExt cx="1583658" cy="1966165"/>
          </a:xfrm>
        </p:grpSpPr>
        <p:sp>
          <p:nvSpPr>
            <p:cNvPr id="7" name="任意多边形: 形状 6"/>
            <p:cNvSpPr/>
            <p:nvPr>
              <p:custDataLst>
                <p:tags r:id="rId6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7627" tIns="35242" rIns="67627" bIns="35242" rtlCol="0" anchor="ctr">
              <a:normAutofit/>
            </a:bodyPr>
            <a:lstStyle/>
            <a:p>
              <a:pPr algn="ctr" fontAlgn="base"/>
              <a:endParaRPr lang="zh-CN" altLang="en-US" sz="1350" strike="noStrike" noProof="1"/>
            </a:p>
          </p:txBody>
        </p:sp>
        <p:sp>
          <p:nvSpPr>
            <p:cNvPr id="8" name="等腰三角形 7"/>
            <p:cNvSpPr/>
            <p:nvPr>
              <p:custDataLst>
                <p:tags r:id="rId7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7627" tIns="35242" rIns="67627" bIns="35242" rtlCol="0" anchor="ctr">
              <a:normAutofit fontScale="60000" lnSpcReduction="20000"/>
            </a:bodyPr>
            <a:lstStyle/>
            <a:p>
              <a:pPr algn="ctr" fontAlgn="base"/>
              <a:endParaRPr lang="zh-CN" altLang="en-US" sz="1350" strike="noStrike" noProof="1"/>
            </a:p>
          </p:txBody>
        </p:sp>
      </p:grpSp>
      <p:grpSp>
        <p:nvGrpSpPr>
          <p:cNvPr id="14342" name="组合 8"/>
          <p:cNvGrpSpPr/>
          <p:nvPr userDrawn="1"/>
        </p:nvGrpSpPr>
        <p:grpSpPr>
          <a:xfrm>
            <a:off x="2363788" y="3187700"/>
            <a:ext cx="327025" cy="406400"/>
            <a:chOff x="10608342" y="5053054"/>
            <a:chExt cx="1583658" cy="1966165"/>
          </a:xfrm>
        </p:grpSpPr>
        <p:sp>
          <p:nvSpPr>
            <p:cNvPr id="10" name="任意多边形: 形状 9"/>
            <p:cNvSpPr/>
            <p:nvPr>
              <p:custDataLst>
                <p:tags r:id="rId4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7627" tIns="35242" rIns="67627" bIns="35242" rtlCol="0" anchor="ctr">
              <a:normAutofit/>
            </a:bodyPr>
            <a:lstStyle/>
            <a:p>
              <a:pPr algn="ctr" fontAlgn="base"/>
              <a:endParaRPr lang="zh-CN" altLang="en-US" sz="1350" strike="noStrike" noProof="1">
                <a:solidFill>
                  <a:schemeClr val="bg1"/>
                </a:solidFill>
              </a:endParaRPr>
            </a:p>
          </p:txBody>
        </p:sp>
        <p:sp>
          <p:nvSpPr>
            <p:cNvPr id="11" name="等腰三角形 10"/>
            <p:cNvSpPr/>
            <p:nvPr>
              <p:custDataLst>
                <p:tags r:id="rId5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7627" tIns="35242" rIns="67627" bIns="35242" rtlCol="0" anchor="ctr">
              <a:normAutofit fontScale="60000" lnSpcReduction="20000"/>
            </a:bodyPr>
            <a:lstStyle/>
            <a:p>
              <a:pPr algn="ctr" fontAlgn="base"/>
              <a:endParaRPr lang="zh-CN" altLang="en-US" sz="1350" strike="noStrike" noProof="1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691281" y="2778617"/>
            <a:ext cx="3761438" cy="1139780"/>
          </a:xfrm>
        </p:spPr>
        <p:txBody>
          <a:bodyPr vert="horz" lIns="90170" tIns="46990" rIns="90170" bIns="4699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itchFamily="18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322263" y="6350000"/>
            <a:ext cx="2700338" cy="315913"/>
          </a:xfrm>
          <a:prstGeom prst="rect">
            <a:avLst/>
          </a:prstGeom>
        </p:spPr>
        <p:txBody>
          <a:bodyPr vert="horz" lIns="90170" tIns="46990" rIns="90170" bIns="4699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2025/6/16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2592388" y="6350000"/>
            <a:ext cx="3959225" cy="315913"/>
          </a:xfrm>
          <a:prstGeom prst="rect">
            <a:avLst/>
          </a:prstGeom>
        </p:spPr>
        <p:txBody>
          <a:bodyPr vert="horz" lIns="90170" tIns="46990" rIns="90170" bIns="4699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6119813" y="6350000"/>
            <a:ext cx="2700338" cy="315913"/>
          </a:xfrm>
          <a:prstGeom prst="rect">
            <a:avLst/>
          </a:prstGeom>
        </p:spPr>
        <p:txBody>
          <a:bodyPr vert="horz" lIns="90170" tIns="46990" rIns="90170" bIns="4699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3" name="组合 7"/>
          <p:cNvGrpSpPr/>
          <p:nvPr userDrawn="1"/>
        </p:nvGrpSpPr>
        <p:grpSpPr>
          <a:xfrm>
            <a:off x="3001963" y="6045200"/>
            <a:ext cx="6142037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350" strike="noStrike" noProof="1"/>
            </a:p>
          </p:txBody>
        </p:sp>
        <p:sp>
          <p:nvSpPr>
            <p:cNvPr id="10" name="等腰三角形 9"/>
            <p:cNvSpPr/>
            <p:nvPr>
              <p:custDataLst>
                <p:tags r:id="rId5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350" strike="noStrike" noProof="1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628650" y="861887"/>
            <a:ext cx="7886700" cy="405363"/>
          </a:xfrm>
        </p:spPr>
        <p:txBody>
          <a:bodyPr>
            <a:normAutofit/>
          </a:bodyPr>
          <a:lstStyle>
            <a:lvl1pPr>
              <a:defRPr sz="165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z="1650" strike="noStrike" noProof="1"/>
              <a:t>单击此处添加标题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1"/>
            </p:custDataLst>
          </p:nvPr>
        </p:nvSpPr>
        <p:spPr>
          <a:xfrm>
            <a:off x="322263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微软雅黑" panose="020B0503020204020204" charset="-122"/>
                <a:ea typeface="宋体" panose="02010600030101010101" pitchFamily="2" charset="-122"/>
                <a:cs typeface="+mn-cs"/>
              </a:rPr>
              <a:t>2025/6/16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2"/>
            </p:custDataLst>
          </p:nvPr>
        </p:nvSpPr>
        <p:spPr>
          <a:xfrm>
            <a:off x="2592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3"/>
            </p:custDataLst>
          </p:nvPr>
        </p:nvSpPr>
        <p:spPr>
          <a:xfrm>
            <a:off x="6119813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微软雅黑" panose="020B0503020204020204" charset="-122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19075" y="304800"/>
            <a:ext cx="8705850" cy="624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16388" name="组合 10"/>
          <p:cNvGrpSpPr/>
          <p:nvPr userDrawn="1"/>
        </p:nvGrpSpPr>
        <p:grpSpPr>
          <a:xfrm rot="-5400000">
            <a:off x="8256588" y="465138"/>
            <a:ext cx="552450" cy="685800"/>
            <a:chOff x="10608342" y="5053054"/>
            <a:chExt cx="1583658" cy="1966165"/>
          </a:xfrm>
        </p:grpSpPr>
        <p:sp>
          <p:nvSpPr>
            <p:cNvPr id="12" name="任意多边形: 形状 11"/>
            <p:cNvSpPr/>
            <p:nvPr>
              <p:custDataLst>
                <p:tags r:id="rId7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350" strike="noStrike" noProof="1">
                <a:ea typeface="微软雅黑" panose="020B0503020204020204" charset="-122"/>
              </a:endParaRPr>
            </a:p>
          </p:txBody>
        </p:sp>
        <p:sp>
          <p:nvSpPr>
            <p:cNvPr id="13" name="等腰三角形 12"/>
            <p:cNvSpPr/>
            <p:nvPr>
              <p:custDataLst>
                <p:tags r:id="rId8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350" strike="noStrike" noProof="1">
                <a:ea typeface="微软雅黑" panose="020B0503020204020204" charset="-122"/>
              </a:endParaRPr>
            </a:p>
          </p:txBody>
        </p:sp>
      </p:grpSp>
      <p:grpSp>
        <p:nvGrpSpPr>
          <p:cNvPr id="16391" name="组合 13"/>
          <p:cNvGrpSpPr/>
          <p:nvPr userDrawn="1"/>
        </p:nvGrpSpPr>
        <p:grpSpPr>
          <a:xfrm rot="5400000">
            <a:off x="330200" y="5697538"/>
            <a:ext cx="554038" cy="685800"/>
            <a:chOff x="10608342" y="5053054"/>
            <a:chExt cx="1583658" cy="1966165"/>
          </a:xfrm>
        </p:grpSpPr>
        <p:sp>
          <p:nvSpPr>
            <p:cNvPr id="16" name="任意多边形: 形状 15"/>
            <p:cNvSpPr/>
            <p:nvPr>
              <p:custDataLst>
                <p:tags r:id="rId5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350" strike="noStrike" noProof="1">
                <a:ea typeface="微软雅黑" panose="020B0503020204020204" charset="-122"/>
              </a:endParaRPr>
            </a:p>
          </p:txBody>
        </p:sp>
        <p:sp>
          <p:nvSpPr>
            <p:cNvPr id="17" name="等腰三角形 16"/>
            <p:cNvSpPr/>
            <p:nvPr>
              <p:custDataLst>
                <p:tags r:id="rId6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350" strike="noStrike" noProof="1"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61200" y="1339650"/>
            <a:ext cx="7219800" cy="542700"/>
          </a:xfrm>
        </p:spPr>
        <p:txBody>
          <a:bodyPr anchor="ctr"/>
          <a:lstStyle>
            <a:lvl1pPr>
              <a:defRPr sz="24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</p:nvPr>
        </p:nvSpPr>
        <p:spPr>
          <a:xfrm>
            <a:off x="960835" y="2594250"/>
            <a:ext cx="7219950" cy="2583900"/>
          </a:xfrm>
        </p:spPr>
        <p:txBody>
          <a:bodyPr>
            <a:normAutofit/>
          </a:bodyPr>
          <a:lstStyle>
            <a:lvl1pPr marL="0" indent="0">
              <a:buNone/>
              <a:defRPr sz="12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/>
              <a:t>单击此处添加文本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322263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2025/6/16</a:t>
            </a:fld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6119813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2592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361791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1350" strike="noStrike" noProof="1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7412" name="组合 10"/>
          <p:cNvGrpSpPr/>
          <p:nvPr userDrawn="1"/>
        </p:nvGrpSpPr>
        <p:grpSpPr>
          <a:xfrm>
            <a:off x="0" y="0"/>
            <a:ext cx="3617913" cy="769938"/>
            <a:chOff x="-1" y="0"/>
            <a:chExt cx="4823460" cy="769938"/>
          </a:xfrm>
        </p:grpSpPr>
        <p:sp>
          <p:nvSpPr>
            <p:cNvPr id="12" name="任意多边形: 形状 11"/>
            <p:cNvSpPr/>
            <p:nvPr>
              <p:custDataLst>
                <p:tags r:id="rId5"/>
              </p:custDataLst>
            </p:nvPr>
          </p:nvSpPr>
          <p:spPr>
            <a:xfrm rot="10800000">
              <a:off x="0" y="0"/>
              <a:ext cx="4823459" cy="769938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350" strike="noStrike" noProof="1">
                <a:ea typeface="微软雅黑" panose="020B0503020204020204" charset="-122"/>
              </a:endParaRPr>
            </a:p>
          </p:txBody>
        </p:sp>
        <p:sp>
          <p:nvSpPr>
            <p:cNvPr id="14" name="等腰三角形 13"/>
            <p:cNvSpPr/>
            <p:nvPr>
              <p:custDataLst>
                <p:tags r:id="rId6"/>
              </p:custDataLst>
            </p:nvPr>
          </p:nvSpPr>
          <p:spPr>
            <a:xfrm rot="10800000">
              <a:off x="-1" y="0"/>
              <a:ext cx="3754576" cy="562171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350" strike="noStrike" noProof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437400" y="880650"/>
            <a:ext cx="2970000" cy="661500"/>
          </a:xfrm>
        </p:spPr>
        <p:txBody>
          <a:bodyPr anchor="ctr">
            <a:normAutofit/>
          </a:bodyPr>
          <a:lstStyle>
            <a:lvl1pPr>
              <a:defRPr sz="2400" b="1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/>
              <a:t>单击编辑标题</a:t>
            </a:r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</p:nvPr>
        </p:nvSpPr>
        <p:spPr>
          <a:xfrm>
            <a:off x="440100" y="2275650"/>
            <a:ext cx="2967300" cy="30699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2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3429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2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6858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2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0287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2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3716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2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>
                <a:sym typeface="+mn-ea"/>
              </a:rPr>
              <a:t>第</a:t>
            </a:r>
            <a:r>
              <a:rPr lang="zh-CN" altLang="en-US" strike="noStrike" noProof="1"/>
              <a:t>二级</a:t>
            </a:r>
          </a:p>
          <a:p>
            <a:pPr lvl="2" fontAlgn="auto"/>
            <a:r>
              <a:rPr lang="zh-CN" altLang="en-US" strike="noStrike" noProof="1">
                <a:sym typeface="+mn-ea"/>
              </a:rPr>
              <a:t>第</a:t>
            </a:r>
            <a:r>
              <a:rPr lang="zh-CN" altLang="en-US" strike="noStrike" noProof="1"/>
              <a:t>三级</a:t>
            </a:r>
          </a:p>
          <a:p>
            <a:pPr lvl="3" fontAlgn="auto"/>
            <a:r>
              <a:rPr lang="zh-CN" altLang="en-US" strike="noStrike" noProof="1">
                <a:sym typeface="+mn-ea"/>
              </a:rPr>
              <a:t>第</a:t>
            </a:r>
            <a:r>
              <a:rPr lang="zh-CN" altLang="en-US" strike="noStrike" noProof="1"/>
              <a:t>四级</a:t>
            </a:r>
          </a:p>
          <a:p>
            <a:pPr lvl="4" fontAlgn="auto"/>
            <a:r>
              <a:rPr lang="zh-CN" altLang="en-US" strike="noStrike" noProof="1">
                <a:sym typeface="+mn-ea"/>
              </a:rPr>
              <a:t>第</a:t>
            </a:r>
            <a:r>
              <a:rPr lang="zh-CN" altLang="en-US" strike="noStrike" noProof="1"/>
              <a:t>五级</a:t>
            </a:r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</p:nvPr>
        </p:nvSpPr>
        <p:spPr>
          <a:xfrm>
            <a:off x="3825900" y="1405930"/>
            <a:ext cx="4860000" cy="3815953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2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3429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2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6858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2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0287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2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3716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2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>
                <a:sym typeface="+mn-ea"/>
              </a:rPr>
              <a:t>第</a:t>
            </a:r>
            <a:r>
              <a:rPr lang="zh-CN" altLang="en-US" strike="noStrike" noProof="1"/>
              <a:t>二级</a:t>
            </a:r>
          </a:p>
          <a:p>
            <a:pPr lvl="2" fontAlgn="auto"/>
            <a:r>
              <a:rPr lang="zh-CN" altLang="en-US" strike="noStrike" noProof="1">
                <a:sym typeface="+mn-ea"/>
              </a:rPr>
              <a:t>第</a:t>
            </a:r>
            <a:r>
              <a:rPr lang="zh-CN" altLang="en-US" strike="noStrike" noProof="1"/>
              <a:t>三级</a:t>
            </a:r>
          </a:p>
          <a:p>
            <a:pPr lvl="3" fontAlgn="auto"/>
            <a:r>
              <a:rPr lang="zh-CN" altLang="en-US" strike="noStrike" noProof="1">
                <a:sym typeface="+mn-ea"/>
              </a:rPr>
              <a:t>第</a:t>
            </a:r>
            <a:r>
              <a:rPr lang="zh-CN" altLang="en-US" strike="noStrike" noProof="1"/>
              <a:t>四级</a:t>
            </a:r>
          </a:p>
          <a:p>
            <a:pPr lvl="4" fontAlgn="auto"/>
            <a:r>
              <a:rPr lang="zh-CN" altLang="en-US" strike="noStrike" noProof="1">
                <a:sym typeface="+mn-ea"/>
              </a:rPr>
              <a:t>第</a:t>
            </a:r>
            <a:r>
              <a:rPr lang="zh-CN" altLang="en-US" strike="noStrike" noProof="1"/>
              <a:t>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322263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2025/6/16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3"/>
            </p:custDataLst>
          </p:nvPr>
        </p:nvSpPr>
        <p:spPr>
          <a:xfrm>
            <a:off x="2592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4"/>
            </p:custDataLst>
          </p:nvPr>
        </p:nvSpPr>
        <p:spPr>
          <a:xfrm>
            <a:off x="6119813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9144000" cy="266382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1350" strike="noStrike" noProof="1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8436" name="组合 11"/>
          <p:cNvGrpSpPr/>
          <p:nvPr userDrawn="1"/>
        </p:nvGrpSpPr>
        <p:grpSpPr>
          <a:xfrm flipV="1">
            <a:off x="4441825" y="0"/>
            <a:ext cx="4702175" cy="812800"/>
            <a:chOff x="4001597" y="5613400"/>
            <a:chExt cx="8190403" cy="1244600"/>
          </a:xfrm>
        </p:grpSpPr>
        <p:sp>
          <p:nvSpPr>
            <p:cNvPr id="14" name="任意多边形: 形状 13"/>
            <p:cNvSpPr/>
            <p:nvPr>
              <p:custDataLst>
                <p:tags r:id="rId5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350" strike="noStrike" noProof="1">
                <a:ea typeface="微软雅黑" panose="020B0503020204020204" charset="-122"/>
              </a:endParaRPr>
            </a:p>
          </p:txBody>
        </p:sp>
        <p:sp>
          <p:nvSpPr>
            <p:cNvPr id="15" name="等腰三角形 14"/>
            <p:cNvSpPr/>
            <p:nvPr>
              <p:custDataLst>
                <p:tags r:id="rId6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350" strike="noStrike" noProof="1"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459000" y="859500"/>
            <a:ext cx="8232300" cy="469800"/>
          </a:xfrm>
        </p:spPr>
        <p:txBody>
          <a:bodyPr anchor="ctr"/>
          <a:lstStyle>
            <a:lvl1pPr algn="ctr">
              <a:defRPr sz="2700" b="1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</p:nvPr>
        </p:nvSpPr>
        <p:spPr>
          <a:xfrm>
            <a:off x="459000" y="1763100"/>
            <a:ext cx="8231981" cy="621000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2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</p:nvPr>
        </p:nvSpPr>
        <p:spPr>
          <a:xfrm>
            <a:off x="459581" y="3236850"/>
            <a:ext cx="8224200" cy="25731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2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342900" indent="0">
              <a:lnSpc>
                <a:spcPct val="130000"/>
              </a:lnSpc>
              <a:spcAft>
                <a:spcPts val="1000"/>
              </a:spcAft>
              <a:buNone/>
              <a:defRPr sz="12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685800" indent="0">
              <a:lnSpc>
                <a:spcPct val="130000"/>
              </a:lnSpc>
              <a:spcAft>
                <a:spcPts val="1000"/>
              </a:spcAft>
              <a:buNone/>
              <a:defRPr sz="12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028700" indent="0">
              <a:lnSpc>
                <a:spcPct val="130000"/>
              </a:lnSpc>
              <a:spcAft>
                <a:spcPts val="1000"/>
              </a:spcAft>
              <a:buNone/>
              <a:defRPr sz="12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371600" indent="0">
              <a:lnSpc>
                <a:spcPct val="130000"/>
              </a:lnSpc>
              <a:spcAft>
                <a:spcPts val="1000"/>
              </a:spcAft>
              <a:buNone/>
              <a:defRPr sz="12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>
                <a:sym typeface="+mn-ea"/>
              </a:rPr>
              <a:t>第</a:t>
            </a:r>
            <a:r>
              <a:rPr lang="zh-CN" altLang="en-US" strike="noStrike" noProof="1"/>
              <a:t>二级</a:t>
            </a:r>
          </a:p>
          <a:p>
            <a:pPr lvl="2" fontAlgn="auto"/>
            <a:r>
              <a:rPr lang="zh-CN" altLang="en-US" strike="noStrike" noProof="1">
                <a:sym typeface="+mn-ea"/>
              </a:rPr>
              <a:t>第</a:t>
            </a:r>
            <a:r>
              <a:rPr lang="zh-CN" altLang="en-US" strike="noStrike" noProof="1"/>
              <a:t>三级</a:t>
            </a:r>
          </a:p>
          <a:p>
            <a:pPr lvl="3" fontAlgn="auto"/>
            <a:r>
              <a:rPr lang="zh-CN" altLang="en-US" strike="noStrike" noProof="1">
                <a:sym typeface="+mn-ea"/>
              </a:rPr>
              <a:t>第</a:t>
            </a:r>
            <a:r>
              <a:rPr lang="zh-CN" altLang="en-US" strike="noStrike" noProof="1"/>
              <a:t>四级</a:t>
            </a:r>
          </a:p>
          <a:p>
            <a:pPr lvl="4" fontAlgn="auto"/>
            <a:r>
              <a:rPr lang="zh-CN" altLang="en-US" strike="noStrike" noProof="1">
                <a:sym typeface="+mn-ea"/>
              </a:rPr>
              <a:t>第</a:t>
            </a:r>
            <a:r>
              <a:rPr lang="zh-CN" altLang="en-US" strike="noStrike" noProof="1"/>
              <a:t>五级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2"/>
            </p:custDataLst>
          </p:nvPr>
        </p:nvSpPr>
        <p:spPr>
          <a:xfrm>
            <a:off x="322263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2025/6/16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3"/>
            </p:custDataLst>
          </p:nvPr>
        </p:nvSpPr>
        <p:spPr>
          <a:xfrm>
            <a:off x="2592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4"/>
            </p:custDataLst>
          </p:nvPr>
        </p:nvSpPr>
        <p:spPr>
          <a:xfrm>
            <a:off x="6119813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9" name="组合 11"/>
          <p:cNvGrpSpPr/>
          <p:nvPr userDrawn="1"/>
        </p:nvGrpSpPr>
        <p:grpSpPr>
          <a:xfrm flipV="1">
            <a:off x="4441825" y="0"/>
            <a:ext cx="4702175" cy="812800"/>
            <a:chOff x="4001597" y="5613400"/>
            <a:chExt cx="8190403" cy="1244600"/>
          </a:xfrm>
        </p:grpSpPr>
        <p:sp>
          <p:nvSpPr>
            <p:cNvPr id="14" name="任意多边形: 形状 13"/>
            <p:cNvSpPr/>
            <p:nvPr>
              <p:custDataLst>
                <p:tags r:id="rId5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350" strike="noStrike" noProof="1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等腰三角形 14"/>
            <p:cNvSpPr/>
            <p:nvPr>
              <p:custDataLst>
                <p:tags r:id="rId6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350" strike="noStrike" noProof="1">
                <a:ea typeface="微软雅黑" panose="020B0503020204020204" charset="-122"/>
              </a:endParaRPr>
            </a:p>
          </p:txBody>
        </p:sp>
      </p:grpSp>
      <p:sp>
        <p:nvSpPr>
          <p:cNvPr id="13" name="矩形 12"/>
          <p:cNvSpPr/>
          <p:nvPr userDrawn="1">
            <p:custDataLst>
              <p:tags r:id="rId1"/>
            </p:custDataLst>
          </p:nvPr>
        </p:nvSpPr>
        <p:spPr>
          <a:xfrm>
            <a:off x="0" y="5041900"/>
            <a:ext cx="9144000" cy="1828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1350" strike="noStrike" noProof="1"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453390" y="739934"/>
            <a:ext cx="8232458" cy="423863"/>
          </a:xfrm>
        </p:spPr>
        <p:txBody>
          <a:bodyPr anchor="ctr"/>
          <a:lstStyle>
            <a:lvl1pPr algn="ctr">
              <a:lnSpc>
                <a:spcPct val="100000"/>
              </a:lnSpc>
              <a:defRPr sz="24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</p:nvPr>
        </p:nvSpPr>
        <p:spPr>
          <a:xfrm>
            <a:off x="453628" y="2082600"/>
            <a:ext cx="8243100" cy="24084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2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3429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2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6858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2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0287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2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3716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2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>
                <a:sym typeface="+mn-ea"/>
              </a:rPr>
              <a:t>第</a:t>
            </a:r>
            <a:r>
              <a:rPr lang="zh-CN" altLang="en-US" strike="noStrike" noProof="1"/>
              <a:t>二级</a:t>
            </a:r>
          </a:p>
          <a:p>
            <a:pPr lvl="2" fontAlgn="auto"/>
            <a:r>
              <a:rPr lang="zh-CN" altLang="en-US" strike="noStrike" noProof="1">
                <a:sym typeface="+mn-ea"/>
              </a:rPr>
              <a:t>第</a:t>
            </a:r>
            <a:r>
              <a:rPr lang="zh-CN" altLang="en-US" strike="noStrike" noProof="1"/>
              <a:t>三级</a:t>
            </a:r>
          </a:p>
          <a:p>
            <a:pPr lvl="3" fontAlgn="auto"/>
            <a:r>
              <a:rPr lang="zh-CN" altLang="en-US" strike="noStrike" noProof="1">
                <a:sym typeface="+mn-ea"/>
              </a:rPr>
              <a:t>第</a:t>
            </a:r>
            <a:r>
              <a:rPr lang="zh-CN" altLang="en-US" strike="noStrike" noProof="1"/>
              <a:t>四级</a:t>
            </a:r>
          </a:p>
          <a:p>
            <a:pPr lvl="4" fontAlgn="auto"/>
            <a:r>
              <a:rPr lang="zh-CN" altLang="en-US" strike="noStrike" noProof="1">
                <a:sym typeface="+mn-ea"/>
              </a:rPr>
              <a:t>第</a:t>
            </a:r>
            <a:r>
              <a:rPr lang="zh-CN" altLang="en-US" strike="noStrike" noProof="1"/>
              <a:t>五级</a:t>
            </a:r>
          </a:p>
        </p:txBody>
      </p:sp>
      <p:sp>
        <p:nvSpPr>
          <p:cNvPr id="9" name="文本占位符 8"/>
          <p:cNvSpPr>
            <a:spLocks noGrp="1"/>
          </p:cNvSpPr>
          <p:nvPr userDrawn="1">
            <p:ph type="body" sz="quarter" idx="14"/>
          </p:nvPr>
        </p:nvSpPr>
        <p:spPr>
          <a:xfrm>
            <a:off x="445500" y="5306850"/>
            <a:ext cx="8251200" cy="7587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2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2"/>
            </p:custDataLst>
          </p:nvPr>
        </p:nvSpPr>
        <p:spPr>
          <a:xfrm>
            <a:off x="322263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2025/6/16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3"/>
            </p:custDataLst>
          </p:nvPr>
        </p:nvSpPr>
        <p:spPr>
          <a:xfrm>
            <a:off x="2592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4"/>
            </p:custDataLst>
          </p:nvPr>
        </p:nvSpPr>
        <p:spPr>
          <a:xfrm>
            <a:off x="6119813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3" name="组合 15"/>
          <p:cNvGrpSpPr/>
          <p:nvPr userDrawn="1"/>
        </p:nvGrpSpPr>
        <p:grpSpPr>
          <a:xfrm>
            <a:off x="3001963" y="6045200"/>
            <a:ext cx="6142037" cy="812800"/>
            <a:chOff x="4001597" y="5613400"/>
            <a:chExt cx="8190403" cy="1244600"/>
          </a:xfrm>
        </p:grpSpPr>
        <p:sp>
          <p:nvSpPr>
            <p:cNvPr id="17" name="任意多边形: 形状 16"/>
            <p:cNvSpPr/>
            <p:nvPr>
              <p:custDataLst>
                <p:tags r:id="rId5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350" strike="noStrike" noProof="1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8" name="等腰三角形 17"/>
            <p:cNvSpPr/>
            <p:nvPr>
              <p:custDataLst>
                <p:tags r:id="rId6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350" strike="noStrike" noProof="1">
                <a:ea typeface="微软雅黑" panose="020B0503020204020204" charset="-122"/>
              </a:endParaRPr>
            </a:p>
          </p:txBody>
        </p:sp>
      </p:grpSp>
      <p:sp>
        <p:nvSpPr>
          <p:cNvPr id="15" name="矩形 14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 fontAlgn="base">
              <a:buClrTx/>
              <a:buSzTx/>
              <a:buFontTx/>
            </a:pPr>
            <a:endParaRPr lang="en-US" altLang="zh-CN" sz="1350" strike="noStrike" noProof="1">
              <a:solidFill>
                <a:schemeClr val="bg1"/>
              </a:solidFill>
              <a:latin typeface="Viner Hand ITC" panose="03070502030502020203" charset="0"/>
              <a:ea typeface="微软雅黑" panose="020B0503020204020204" charset="-122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4700" y="292846"/>
            <a:ext cx="8278200" cy="33147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 b="1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434700" y="2025000"/>
            <a:ext cx="4006800" cy="2170800"/>
          </a:xfrm>
        </p:spPr>
        <p:txBody>
          <a:bodyPr/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2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342900" indent="0">
              <a:lnSpc>
                <a:spcPct val="130000"/>
              </a:lnSpc>
              <a:spcAft>
                <a:spcPts val="1000"/>
              </a:spcAft>
              <a:buNone/>
              <a:defRPr sz="12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685800" indent="0">
              <a:lnSpc>
                <a:spcPct val="130000"/>
              </a:lnSpc>
              <a:spcAft>
                <a:spcPts val="1000"/>
              </a:spcAft>
              <a:buNone/>
              <a:defRPr sz="12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028700" indent="0">
              <a:lnSpc>
                <a:spcPct val="130000"/>
              </a:lnSpc>
              <a:spcAft>
                <a:spcPts val="1000"/>
              </a:spcAft>
              <a:buNone/>
              <a:defRPr sz="12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1371600" indent="0">
              <a:lnSpc>
                <a:spcPct val="130000"/>
              </a:lnSpc>
              <a:spcAft>
                <a:spcPts val="1000"/>
              </a:spcAft>
              <a:buNone/>
              <a:defRPr sz="12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>
                <a:sym typeface="+mn-ea"/>
              </a:rPr>
              <a:t>第</a:t>
            </a:r>
            <a:r>
              <a:rPr lang="zh-CN" altLang="en-US" strike="noStrike" noProof="1"/>
              <a:t>二级</a:t>
            </a:r>
          </a:p>
          <a:p>
            <a:pPr lvl="2" fontAlgn="auto"/>
            <a:r>
              <a:rPr lang="zh-CN" altLang="en-US" strike="noStrike" noProof="1">
                <a:sym typeface="+mn-ea"/>
              </a:rPr>
              <a:t>第</a:t>
            </a:r>
            <a:r>
              <a:rPr lang="zh-CN" altLang="en-US" strike="noStrike" noProof="1"/>
              <a:t>三级</a:t>
            </a:r>
          </a:p>
          <a:p>
            <a:pPr lvl="3" fontAlgn="auto"/>
            <a:r>
              <a:rPr lang="zh-CN" altLang="en-US" strike="noStrike" noProof="1">
                <a:sym typeface="+mn-ea"/>
              </a:rPr>
              <a:t>第</a:t>
            </a:r>
            <a:r>
              <a:rPr lang="zh-CN" altLang="en-US" strike="noStrike" noProof="1"/>
              <a:t>四级</a:t>
            </a:r>
          </a:p>
          <a:p>
            <a:pPr lvl="4" fontAlgn="auto"/>
            <a:r>
              <a:rPr lang="zh-CN" altLang="en-US" strike="noStrike" noProof="1">
                <a:sym typeface="+mn-ea"/>
              </a:rPr>
              <a:t>第</a:t>
            </a:r>
            <a:r>
              <a:rPr lang="zh-CN" altLang="en-US" strike="noStrike" noProof="1"/>
              <a:t>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4681800" y="2025000"/>
            <a:ext cx="4025700" cy="21708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2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342900" indent="0">
              <a:lnSpc>
                <a:spcPct val="130000"/>
              </a:lnSpc>
              <a:spcAft>
                <a:spcPts val="1000"/>
              </a:spcAft>
              <a:buNone/>
              <a:defRPr sz="12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685800" indent="0">
              <a:lnSpc>
                <a:spcPct val="130000"/>
              </a:lnSpc>
              <a:spcAft>
                <a:spcPts val="1000"/>
              </a:spcAft>
              <a:buNone/>
              <a:defRPr sz="12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028700" indent="0">
              <a:lnSpc>
                <a:spcPct val="130000"/>
              </a:lnSpc>
              <a:spcAft>
                <a:spcPts val="1000"/>
              </a:spcAft>
              <a:buNone/>
              <a:defRPr sz="12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1371600" indent="0">
              <a:lnSpc>
                <a:spcPct val="130000"/>
              </a:lnSpc>
              <a:spcAft>
                <a:spcPts val="1000"/>
              </a:spcAft>
              <a:buNone/>
              <a:defRPr sz="12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>
                <a:sym typeface="+mn-ea"/>
              </a:rPr>
              <a:t>第</a:t>
            </a:r>
            <a:r>
              <a:rPr lang="zh-CN" altLang="en-US" strike="noStrike" noProof="1"/>
              <a:t>二级</a:t>
            </a:r>
          </a:p>
          <a:p>
            <a:pPr lvl="2" fontAlgn="auto"/>
            <a:r>
              <a:rPr lang="zh-CN" altLang="en-US" strike="noStrike" noProof="1">
                <a:sym typeface="+mn-ea"/>
              </a:rPr>
              <a:t>第</a:t>
            </a:r>
            <a:r>
              <a:rPr lang="zh-CN" altLang="en-US" strike="noStrike" noProof="1"/>
              <a:t>三级</a:t>
            </a:r>
          </a:p>
          <a:p>
            <a:pPr lvl="3" fontAlgn="auto"/>
            <a:r>
              <a:rPr lang="zh-CN" altLang="en-US" strike="noStrike" noProof="1">
                <a:sym typeface="+mn-ea"/>
              </a:rPr>
              <a:t>第</a:t>
            </a:r>
            <a:r>
              <a:rPr lang="zh-CN" altLang="en-US" strike="noStrike" noProof="1"/>
              <a:t>四级</a:t>
            </a:r>
          </a:p>
          <a:p>
            <a:pPr lvl="4" fontAlgn="auto"/>
            <a:r>
              <a:rPr lang="zh-CN" altLang="en-US" strike="noStrike" noProof="1">
                <a:sym typeface="+mn-ea"/>
              </a:rPr>
              <a:t>第</a:t>
            </a:r>
            <a:r>
              <a:rPr lang="zh-CN" altLang="en-US" strike="noStrike" noProof="1"/>
              <a:t>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</p:nvPr>
        </p:nvSpPr>
        <p:spPr>
          <a:xfrm>
            <a:off x="429300" y="4914450"/>
            <a:ext cx="4006800" cy="5859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2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</p:nvPr>
        </p:nvSpPr>
        <p:spPr>
          <a:xfrm>
            <a:off x="4689900" y="4910850"/>
            <a:ext cx="4025700" cy="5859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2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322263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2025/6/16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2592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119813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>
            <p:custDataLst>
              <p:tags r:id="rId1"/>
            </p:custDataLst>
          </p:nvPr>
        </p:nvSpPr>
        <p:spPr>
          <a:xfrm>
            <a:off x="0" y="1576388"/>
            <a:ext cx="9144000" cy="370522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1350" strike="noStrike" noProof="1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1508" name="组合 14"/>
          <p:cNvGrpSpPr/>
          <p:nvPr userDrawn="1"/>
        </p:nvGrpSpPr>
        <p:grpSpPr>
          <a:xfrm rot="10800000">
            <a:off x="0" y="0"/>
            <a:ext cx="4094163" cy="1530350"/>
            <a:chOff x="4001597" y="5613400"/>
            <a:chExt cx="8190403" cy="1244600"/>
          </a:xfrm>
        </p:grpSpPr>
        <p:sp>
          <p:nvSpPr>
            <p:cNvPr id="16" name="任意多边形: 形状 15"/>
            <p:cNvSpPr/>
            <p:nvPr>
              <p:custDataLst>
                <p:tags r:id="rId7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350" strike="noStrike" noProof="1">
                <a:ea typeface="微软雅黑" panose="020B0503020204020204" charset="-122"/>
              </a:endParaRPr>
            </a:p>
          </p:txBody>
        </p:sp>
        <p:sp>
          <p:nvSpPr>
            <p:cNvPr id="17" name="等腰三角形 16"/>
            <p:cNvSpPr/>
            <p:nvPr>
              <p:custDataLst>
                <p:tags r:id="rId8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350" strike="noStrike" noProof="1">
                <a:ea typeface="微软雅黑" panose="020B0503020204020204" charset="-122"/>
              </a:endParaRPr>
            </a:p>
          </p:txBody>
        </p:sp>
      </p:grpSp>
      <p:grpSp>
        <p:nvGrpSpPr>
          <p:cNvPr id="21511" name="组合 17"/>
          <p:cNvGrpSpPr/>
          <p:nvPr userDrawn="1"/>
        </p:nvGrpSpPr>
        <p:grpSpPr>
          <a:xfrm>
            <a:off x="5049838" y="5324475"/>
            <a:ext cx="4094162" cy="1528763"/>
            <a:chOff x="4001597" y="5613400"/>
            <a:chExt cx="8190403" cy="1244600"/>
          </a:xfrm>
        </p:grpSpPr>
        <p:sp>
          <p:nvSpPr>
            <p:cNvPr id="19" name="任意多边形: 形状 18"/>
            <p:cNvSpPr/>
            <p:nvPr>
              <p:custDataLst>
                <p:tags r:id="rId5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350" strike="noStrike" noProof="1">
                <a:ea typeface="微软雅黑" panose="020B0503020204020204" charset="-122"/>
              </a:endParaRPr>
            </a:p>
          </p:txBody>
        </p:sp>
        <p:sp>
          <p:nvSpPr>
            <p:cNvPr id="20" name="等腰三角形 19"/>
            <p:cNvSpPr/>
            <p:nvPr>
              <p:custDataLst>
                <p:tags r:id="rId6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350" strike="noStrike" noProof="1"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1142100" y="1637550"/>
            <a:ext cx="6858000" cy="1790100"/>
          </a:xfrm>
        </p:spPr>
        <p:txBody>
          <a:bodyPr anchor="b"/>
          <a:lstStyle>
            <a:lvl1pPr algn="ctr">
              <a:defRPr sz="45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</p:nvPr>
        </p:nvSpPr>
        <p:spPr>
          <a:xfrm>
            <a:off x="1141810" y="4069800"/>
            <a:ext cx="6858000" cy="1242000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2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2"/>
            </p:custDataLst>
          </p:nvPr>
        </p:nvSpPr>
        <p:spPr>
          <a:xfrm>
            <a:off x="322263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2025/6/16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3"/>
            </p:custDataLst>
          </p:nvPr>
        </p:nvSpPr>
        <p:spPr>
          <a:xfrm>
            <a:off x="2592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4"/>
            </p:custDataLst>
          </p:nvPr>
        </p:nvSpPr>
        <p:spPr>
          <a:xfrm>
            <a:off x="6119813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>
          <a:xfrm>
            <a:off x="612045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1" t="9246" r="20423" b="984"/>
          <a:stretch>
            <a:fillRect/>
          </a:stretch>
        </p:blipFill>
        <p:spPr>
          <a:xfrm>
            <a:off x="3858953" y="-1"/>
            <a:ext cx="5285048" cy="6858000"/>
          </a:xfrm>
          <a:custGeom>
            <a:avLst/>
            <a:gdLst>
              <a:gd name="connsiteX0" fmla="*/ 4411509 w 7046730"/>
              <a:gd name="connsiteY0" fmla="*/ 0 h 6858000"/>
              <a:gd name="connsiteX1" fmla="*/ 7046730 w 7046730"/>
              <a:gd name="connsiteY1" fmla="*/ 0 h 6858000"/>
              <a:gd name="connsiteX2" fmla="*/ 7046730 w 7046730"/>
              <a:gd name="connsiteY2" fmla="*/ 6858000 h 6858000"/>
              <a:gd name="connsiteX3" fmla="*/ 0 w 704673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46730" h="6858000">
                <a:moveTo>
                  <a:pt x="4411509" y="0"/>
                </a:moveTo>
                <a:lnTo>
                  <a:pt x="7046730" y="0"/>
                </a:lnTo>
                <a:lnTo>
                  <a:pt x="704673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0" name="梯形 19"/>
          <p:cNvSpPr/>
          <p:nvPr userDrawn="1">
            <p:custDataLst>
              <p:tags r:id="rId3"/>
            </p:custDataLst>
          </p:nvPr>
        </p:nvSpPr>
        <p:spPr>
          <a:xfrm rot="3625264">
            <a:off x="5387695" y="2185100"/>
            <a:ext cx="865914" cy="287595"/>
          </a:xfrm>
          <a:prstGeom prst="trapezoid">
            <a:avLst>
              <a:gd name="adj" fmla="val 4351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1" name="等腰三角形 20"/>
          <p:cNvSpPr/>
          <p:nvPr userDrawn="1">
            <p:custDataLst>
              <p:tags r:id="rId4"/>
            </p:custDataLst>
          </p:nvPr>
        </p:nvSpPr>
        <p:spPr>
          <a:xfrm rot="10800000">
            <a:off x="4946112" y="-3810"/>
            <a:ext cx="2291576" cy="260542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350" dirty="0"/>
          </a:p>
        </p:txBody>
      </p:sp>
      <p:pic>
        <p:nvPicPr>
          <p:cNvPr id="22" name="图形 21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864232" y="1890598"/>
            <a:ext cx="3022183" cy="497140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650699" y="3135600"/>
            <a:ext cx="4095472" cy="842400"/>
          </a:xfrm>
        </p:spPr>
        <p:txBody>
          <a:bodyPr lIns="91440" tIns="45720" rIns="91440" bIns="45720" anchor="t" anchorCtr="0">
            <a:normAutofit/>
          </a:bodyPr>
          <a:lstStyle>
            <a:lvl1pPr algn="l">
              <a:defRPr sz="4500" spc="600"/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650700" y="2445144"/>
            <a:ext cx="4095471" cy="437400"/>
          </a:xfrm>
        </p:spPr>
        <p:txBody>
          <a:bodyPr lIns="91440" tIns="45720" rIns="91440" bIns="45720">
            <a:noAutofit/>
          </a:bodyPr>
          <a:lstStyle>
            <a:lvl1pPr marL="0" indent="0" algn="l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400" b="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322307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2025/6/16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2592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734371" y="4215929"/>
            <a:ext cx="1603562" cy="3418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 hasCustomPrompt="1"/>
            <p:custDataLst>
              <p:tags r:id="rId11"/>
            </p:custDataLst>
          </p:nvPr>
        </p:nvSpPr>
        <p:spPr>
          <a:xfrm>
            <a:off x="820460" y="4247803"/>
            <a:ext cx="1344097" cy="278100"/>
          </a:xfrm>
        </p:spPr>
        <p:txBody>
          <a:bodyPr lIns="91440" tIns="45720" rIns="91440" bIns="45720">
            <a:no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350">
                <a:solidFill>
                  <a:schemeClr val="bg1"/>
                </a:solidFill>
              </a:defRPr>
            </a:lvl1pPr>
          </a:lstStyle>
          <a:p>
            <a:r>
              <a:rPr lang="zh-CN" altLang="en-US" dirty="0">
                <a:sym typeface="Arial" panose="020B0604020202020204" pitchFamily="34" charset="0"/>
              </a:rPr>
              <a:t>汇报人姓名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2700" y="476250"/>
            <a:ext cx="192088" cy="4445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1" y="498479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rgbClr val="002060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411" y="1626121"/>
            <a:ext cx="8139178" cy="4041680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>
                <a:sym typeface="+mn-ea"/>
              </a:rPr>
              <a:t>单击此处编辑母版文本样式</a:t>
            </a:r>
          </a:p>
          <a:p>
            <a:pPr lvl="1" fontAlgn="auto"/>
            <a:r>
              <a:rPr strike="noStrike" noProof="1">
                <a:sym typeface="+mn-ea"/>
              </a:rPr>
              <a:t>第二级</a:t>
            </a:r>
          </a:p>
          <a:p>
            <a:pPr lvl="2" fontAlgn="auto"/>
            <a:r>
              <a:rPr strike="noStrike" noProof="1">
                <a:sym typeface="+mn-ea"/>
              </a:rPr>
              <a:t>第三级</a:t>
            </a:r>
          </a:p>
          <a:p>
            <a:pPr lvl="3" fontAlgn="auto"/>
            <a:r>
              <a:rPr strike="noStrike" noProof="1">
                <a:sym typeface="+mn-ea"/>
              </a:rPr>
              <a:t>第四级</a:t>
            </a:r>
          </a:p>
          <a:p>
            <a:pPr lvl="4" fontAlgn="auto"/>
            <a:r>
              <a:rPr strike="noStrike" noProof="1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322263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2025/6/16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2592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6119813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2411" y="498479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02411" y="1626121"/>
            <a:ext cx="8139178" cy="4041680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322307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2025/6/16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2592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12045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平行四边形 13"/>
          <p:cNvSpPr/>
          <p:nvPr userDrawn="1">
            <p:custDataLst>
              <p:tags r:id="rId1"/>
            </p:custDataLst>
          </p:nvPr>
        </p:nvSpPr>
        <p:spPr>
          <a:xfrm>
            <a:off x="5773994" y="0"/>
            <a:ext cx="1837717" cy="2772697"/>
          </a:xfrm>
          <a:prstGeom prst="parallelogram">
            <a:avLst>
              <a:gd name="adj" fmla="val 5210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9" name="任意多边形: 形状 18"/>
          <p:cNvSpPr/>
          <p:nvPr userDrawn="1">
            <p:custDataLst>
              <p:tags r:id="rId2"/>
            </p:custDataLst>
          </p:nvPr>
        </p:nvSpPr>
        <p:spPr>
          <a:xfrm rot="1568113">
            <a:off x="6025487" y="439497"/>
            <a:ext cx="2710016" cy="6567407"/>
          </a:xfrm>
          <a:custGeom>
            <a:avLst/>
            <a:gdLst>
              <a:gd name="connsiteX0" fmla="*/ 2277573 w 3613355"/>
              <a:gd name="connsiteY0" fmla="*/ 0 h 8756543"/>
              <a:gd name="connsiteX1" fmla="*/ 3613355 w 3613355"/>
              <a:gd name="connsiteY1" fmla="*/ 2722435 h 8756543"/>
              <a:gd name="connsiteX2" fmla="*/ 3613355 w 3613355"/>
              <a:gd name="connsiteY2" fmla="*/ 6983624 h 8756543"/>
              <a:gd name="connsiteX3" fmla="*/ 0 w 3613355"/>
              <a:gd name="connsiteY3" fmla="*/ 8756543 h 8756543"/>
              <a:gd name="connsiteX4" fmla="*/ 0 w 3613355"/>
              <a:gd name="connsiteY4" fmla="*/ 1117508 h 8756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3355" h="8756543">
                <a:moveTo>
                  <a:pt x="2277573" y="0"/>
                </a:moveTo>
                <a:lnTo>
                  <a:pt x="3613355" y="2722435"/>
                </a:lnTo>
                <a:lnTo>
                  <a:pt x="3613355" y="6983624"/>
                </a:lnTo>
                <a:lnTo>
                  <a:pt x="0" y="8756543"/>
                </a:lnTo>
                <a:lnTo>
                  <a:pt x="0" y="11175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/>
          </a:p>
        </p:txBody>
      </p:sp>
      <p:sp>
        <p:nvSpPr>
          <p:cNvPr id="7" name="标题 6"/>
          <p:cNvSpPr txBox="1">
            <a:spLocks noGrp="1"/>
          </p:cNvSpPr>
          <p:nvPr>
            <p:ph type="title" idx="2" hasCustomPrompt="1"/>
            <p:custDataLst>
              <p:tags r:id="rId3"/>
            </p:custDataLst>
          </p:nvPr>
        </p:nvSpPr>
        <p:spPr>
          <a:xfrm>
            <a:off x="1571206" y="4305172"/>
            <a:ext cx="9063959" cy="1356484"/>
          </a:xfrm>
          <a:noFill/>
          <a:ln>
            <a:noFill/>
          </a:ln>
        </p:spPr>
        <p:txBody>
          <a:bodyPr wrap="square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1" lang="zh-CN" altLang="en-US" sz="60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/>
            <a:r>
              <a:rPr>
                <a:sym typeface="+mn-ea"/>
              </a:rPr>
              <a:t>点击此处添加大标题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2411" y="498479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502447" y="1626121"/>
            <a:ext cx="3962432" cy="4041680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79158" y="1626121"/>
            <a:ext cx="3962432" cy="4041680"/>
          </a:xfrm>
        </p:spPr>
        <p:txBody>
          <a:bodyPr>
            <a:noAutofit/>
          </a:bodyPr>
          <a:lstStyle>
            <a:lvl1pPr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20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20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20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2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322307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2025/6/16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2592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12045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2411" y="498479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502447" y="1000133"/>
            <a:ext cx="3962432" cy="285752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502444" y="2023369"/>
            <a:ext cx="3962400" cy="3701064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4676812" y="1000133"/>
            <a:ext cx="3962432" cy="285752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76812" y="2023369"/>
            <a:ext cx="3962432" cy="3701064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322307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2025/6/16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2592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612045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平行四边形 5"/>
          <p:cNvSpPr/>
          <p:nvPr userDrawn="1">
            <p:custDataLst>
              <p:tags r:id="rId1"/>
            </p:custDataLst>
          </p:nvPr>
        </p:nvSpPr>
        <p:spPr>
          <a:xfrm>
            <a:off x="1246908" y="1040700"/>
            <a:ext cx="6660573" cy="1319645"/>
          </a:xfrm>
          <a:prstGeom prst="parallelogram">
            <a:avLst>
              <a:gd name="adj" fmla="val 5255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任意多边形: 形状 6"/>
          <p:cNvSpPr/>
          <p:nvPr userDrawn="1">
            <p:custDataLst>
              <p:tags r:id="rId2"/>
            </p:custDataLst>
          </p:nvPr>
        </p:nvSpPr>
        <p:spPr>
          <a:xfrm>
            <a:off x="7280563" y="1047119"/>
            <a:ext cx="1892012" cy="1319645"/>
          </a:xfrm>
          <a:custGeom>
            <a:avLst/>
            <a:gdLst>
              <a:gd name="connsiteX0" fmla="*/ 924790 w 2522683"/>
              <a:gd name="connsiteY0" fmla="*/ 0 h 1759527"/>
              <a:gd name="connsiteX1" fmla="*/ 2522683 w 2522683"/>
              <a:gd name="connsiteY1" fmla="*/ 0 h 1759527"/>
              <a:gd name="connsiteX2" fmla="*/ 2522683 w 2522683"/>
              <a:gd name="connsiteY2" fmla="*/ 1759527 h 1759527"/>
              <a:gd name="connsiteX3" fmla="*/ 0 w 2522683"/>
              <a:gd name="connsiteY3" fmla="*/ 1759527 h 1759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2683" h="1759527">
                <a:moveTo>
                  <a:pt x="924790" y="0"/>
                </a:moveTo>
                <a:lnTo>
                  <a:pt x="2522683" y="0"/>
                </a:lnTo>
                <a:lnTo>
                  <a:pt x="2522683" y="1759527"/>
                </a:lnTo>
                <a:lnTo>
                  <a:pt x="0" y="175952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8" name="任意多边形: 形状 7"/>
          <p:cNvSpPr/>
          <p:nvPr userDrawn="1">
            <p:custDataLst>
              <p:tags r:id="rId3"/>
            </p:custDataLst>
          </p:nvPr>
        </p:nvSpPr>
        <p:spPr>
          <a:xfrm>
            <a:off x="-28574" y="1046017"/>
            <a:ext cx="1902401" cy="1319645"/>
          </a:xfrm>
          <a:custGeom>
            <a:avLst/>
            <a:gdLst>
              <a:gd name="connsiteX0" fmla="*/ 0 w 2536535"/>
              <a:gd name="connsiteY0" fmla="*/ 0 h 1759527"/>
              <a:gd name="connsiteX1" fmla="*/ 2536535 w 2536535"/>
              <a:gd name="connsiteY1" fmla="*/ 0 h 1759527"/>
              <a:gd name="connsiteX2" fmla="*/ 1611745 w 2536535"/>
              <a:gd name="connsiteY2" fmla="*/ 1759527 h 1759527"/>
              <a:gd name="connsiteX3" fmla="*/ 0 w 2536535"/>
              <a:gd name="connsiteY3" fmla="*/ 1759527 h 1759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6535" h="1759527">
                <a:moveTo>
                  <a:pt x="0" y="0"/>
                </a:moveTo>
                <a:lnTo>
                  <a:pt x="2536535" y="0"/>
                </a:lnTo>
                <a:lnTo>
                  <a:pt x="1611745" y="1759527"/>
                </a:lnTo>
                <a:lnTo>
                  <a:pt x="0" y="175952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02411" y="498476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322307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2025/6/16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2592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12045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322307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2025/6/16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2592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612045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2447" y="498479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502447" y="1626121"/>
            <a:ext cx="3962432" cy="404168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679194" y="1626121"/>
            <a:ext cx="3962432" cy="4041680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322307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2025/6/16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2592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12045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7928351" y="1626121"/>
            <a:ext cx="713238" cy="4041680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502444" y="1626113"/>
            <a:ext cx="7371076" cy="4041680"/>
          </a:xfrm>
        </p:spPr>
        <p:txBody>
          <a:bodyPr vert="eaVert"/>
          <a:lstStyle>
            <a:lvl1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322307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2025/6/16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2592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12045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322307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2025/6/16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2592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612045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502447" y="1626121"/>
            <a:ext cx="8139178" cy="404168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>
          <a:xfrm>
            <a:off x="612045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54" t="27750" r="39835" b="11080"/>
          <a:stretch>
            <a:fillRect/>
          </a:stretch>
        </p:blipFill>
        <p:spPr>
          <a:xfrm>
            <a:off x="4048816" y="3"/>
            <a:ext cx="5095185" cy="6857999"/>
          </a:xfrm>
          <a:custGeom>
            <a:avLst/>
            <a:gdLst>
              <a:gd name="connsiteX0" fmla="*/ 4188061 w 6793580"/>
              <a:gd name="connsiteY0" fmla="*/ 0 h 6857999"/>
              <a:gd name="connsiteX1" fmla="*/ 6793580 w 6793580"/>
              <a:gd name="connsiteY1" fmla="*/ 0 h 6857999"/>
              <a:gd name="connsiteX2" fmla="*/ 6793580 w 6793580"/>
              <a:gd name="connsiteY2" fmla="*/ 6857999 h 6857999"/>
              <a:gd name="connsiteX3" fmla="*/ 0 w 6793580"/>
              <a:gd name="connsiteY3" fmla="*/ 6857999 h 6857999"/>
              <a:gd name="connsiteX4" fmla="*/ 0 w 6793580"/>
              <a:gd name="connsiteY4" fmla="*/ 6857997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93580" h="6857999">
                <a:moveTo>
                  <a:pt x="4188061" y="0"/>
                </a:moveTo>
                <a:lnTo>
                  <a:pt x="6793580" y="0"/>
                </a:lnTo>
                <a:lnTo>
                  <a:pt x="6793580" y="6857999"/>
                </a:lnTo>
                <a:lnTo>
                  <a:pt x="0" y="6857999"/>
                </a:lnTo>
                <a:lnTo>
                  <a:pt x="0" y="6857997"/>
                </a:lnTo>
                <a:close/>
              </a:path>
            </a:pathLst>
          </a:custGeom>
        </p:spPr>
      </p:pic>
      <p:sp>
        <p:nvSpPr>
          <p:cNvPr id="10" name="梯形 9"/>
          <p:cNvSpPr/>
          <p:nvPr userDrawn="1">
            <p:custDataLst>
              <p:tags r:id="rId3"/>
            </p:custDataLst>
          </p:nvPr>
        </p:nvSpPr>
        <p:spPr>
          <a:xfrm rot="3625264">
            <a:off x="5386292" y="2188698"/>
            <a:ext cx="869119" cy="287595"/>
          </a:xfrm>
          <a:prstGeom prst="trapezoid">
            <a:avLst>
              <a:gd name="adj" fmla="val 4359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11" name="图形 10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864232" y="1890598"/>
            <a:ext cx="3022183" cy="4971403"/>
          </a:xfrm>
          <a:prstGeom prst="rect">
            <a:avLst/>
          </a:prstGeom>
        </p:spPr>
      </p:pic>
      <p:sp>
        <p:nvSpPr>
          <p:cNvPr id="12" name="等腰三角形 11"/>
          <p:cNvSpPr/>
          <p:nvPr userDrawn="1">
            <p:custDataLst>
              <p:tags r:id="rId5"/>
            </p:custDataLst>
          </p:nvPr>
        </p:nvSpPr>
        <p:spPr>
          <a:xfrm rot="10800000">
            <a:off x="4948970" y="0"/>
            <a:ext cx="2291576" cy="260542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447675" y="3201035"/>
            <a:ext cx="3819049" cy="674370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4500" b="0" i="0" u="none" strike="noStrike" kern="1200" cap="none" spc="6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322307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2025/6/16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2592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4" hasCustomPrompt="1"/>
            <p:custDataLst>
              <p:tags r:id="rId9"/>
            </p:custDataLst>
          </p:nvPr>
        </p:nvSpPr>
        <p:spPr>
          <a:xfrm>
            <a:off x="447675" y="4122103"/>
            <a:ext cx="3820001" cy="520065"/>
          </a:xfrm>
        </p:spPr>
        <p:txBody>
          <a:bodyPr lIns="91440" tIns="45720" rIns="91440" bIns="4572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400"/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7" name="组合 6"/>
          <p:cNvGrpSpPr/>
          <p:nvPr userDrawn="1"/>
        </p:nvGrpSpPr>
        <p:grpSpPr>
          <a:xfrm>
            <a:off x="3001963" y="5613400"/>
            <a:ext cx="6142037" cy="1244600"/>
            <a:chOff x="4001597" y="5613400"/>
            <a:chExt cx="8190403" cy="1244600"/>
          </a:xfrm>
        </p:grpSpPr>
        <p:sp>
          <p:nvSpPr>
            <p:cNvPr id="8" name="任意多边形: 形状 7"/>
            <p:cNvSpPr/>
            <p:nvPr>
              <p:custDataLst>
                <p:tags r:id="rId8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 fontAlgn="base"/>
              <a:endParaRPr lang="zh-CN" altLang="en-US" sz="1350" strike="noStrike" noProof="1"/>
            </a:p>
          </p:txBody>
        </p:sp>
        <p:sp>
          <p:nvSpPr>
            <p:cNvPr id="9" name="等腰三角形 8"/>
            <p:cNvSpPr/>
            <p:nvPr>
              <p:custDataLst>
                <p:tags r:id="rId9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 fontAlgn="base"/>
              <a:endParaRPr lang="zh-CN" altLang="en-US" sz="1350" strike="noStrike" noProof="1"/>
            </a:p>
          </p:txBody>
        </p:sp>
      </p:grpSp>
      <p:grpSp>
        <p:nvGrpSpPr>
          <p:cNvPr id="6150" name="组合 9"/>
          <p:cNvGrpSpPr/>
          <p:nvPr userDrawn="1"/>
        </p:nvGrpSpPr>
        <p:grpSpPr>
          <a:xfrm>
            <a:off x="3890963" y="2465388"/>
            <a:ext cx="427037" cy="531812"/>
            <a:chOff x="10608342" y="5053054"/>
            <a:chExt cx="1583658" cy="1966165"/>
          </a:xfrm>
        </p:grpSpPr>
        <p:sp>
          <p:nvSpPr>
            <p:cNvPr id="11" name="任意多边形: 形状 10"/>
            <p:cNvSpPr/>
            <p:nvPr>
              <p:custDataLst>
                <p:tags r:id="rId6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 fontAlgn="base"/>
              <a:endParaRPr lang="zh-CN" altLang="en-US" sz="1350" strike="noStrike" noProof="1"/>
            </a:p>
          </p:txBody>
        </p:sp>
        <p:sp>
          <p:nvSpPr>
            <p:cNvPr id="12" name="等腰三角形 11"/>
            <p:cNvSpPr/>
            <p:nvPr>
              <p:custDataLst>
                <p:tags r:id="rId7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77500" lnSpcReduction="20000"/>
            </a:bodyPr>
            <a:lstStyle/>
            <a:p>
              <a:pPr algn="ctr" fontAlgn="base"/>
              <a:endParaRPr lang="zh-CN" altLang="en-US" sz="1350" strike="noStrike" noProof="1"/>
            </a:p>
          </p:txBody>
        </p:sp>
      </p:grpSp>
      <p:grpSp>
        <p:nvGrpSpPr>
          <p:cNvPr id="6153" name="组合 13"/>
          <p:cNvGrpSpPr/>
          <p:nvPr userDrawn="1"/>
        </p:nvGrpSpPr>
        <p:grpSpPr>
          <a:xfrm rot="10800000">
            <a:off x="0" y="0"/>
            <a:ext cx="9144000" cy="1244600"/>
            <a:chOff x="4001597" y="5613400"/>
            <a:chExt cx="8190403" cy="1244600"/>
          </a:xfrm>
        </p:grpSpPr>
        <p:sp>
          <p:nvSpPr>
            <p:cNvPr id="15" name="任意多边形: 形状 14"/>
            <p:cNvSpPr/>
            <p:nvPr>
              <p:custDataLst>
                <p:tags r:id="rId4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 fontAlgn="base"/>
              <a:endParaRPr lang="zh-CN" altLang="en-US" sz="1350" strike="noStrike" noProof="1"/>
            </a:p>
          </p:txBody>
        </p:sp>
        <p:sp>
          <p:nvSpPr>
            <p:cNvPr id="16" name="等腰三角形 15"/>
            <p:cNvSpPr/>
            <p:nvPr>
              <p:custDataLst>
                <p:tags r:id="rId5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 fontAlgn="base"/>
              <a:endParaRPr lang="zh-CN" altLang="en-US" sz="1350" strike="noStrike" noProof="1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625680" y="3182635"/>
            <a:ext cx="3892639" cy="555545"/>
          </a:xfrm>
        </p:spPr>
        <p:txBody>
          <a:bodyPr lIns="90170" tIns="46990" rIns="90170" bIns="0" anchor="b" anchorCtr="0">
            <a:normAutofit/>
          </a:bodyPr>
          <a:lstStyle>
            <a:lvl1pPr algn="ctr">
              <a:defRPr sz="3000" u="none" strike="noStrike" kern="1200" cap="none" spc="30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itchFamily="18" charset="-122"/>
              </a:defRPr>
            </a:lvl1pPr>
          </a:lstStyle>
          <a:p>
            <a:pPr fontAlgn="auto"/>
            <a:r>
              <a:rPr lang="zh-CN" altLang="en-US" strike="noStrike" noProof="1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625680" y="4067741"/>
            <a:ext cx="3892639" cy="1107770"/>
          </a:xfrm>
        </p:spPr>
        <p:txBody>
          <a:bodyPr lIns="90170" tIns="0" rIns="90170" bIns="4699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15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322263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2025/6/16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2592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6119813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2411" y="498476"/>
            <a:ext cx="8139178" cy="331473"/>
          </a:xfrm>
        </p:spPr>
        <p:txBody>
          <a:bodyPr lIns="91440" tIns="45720" rIns="91440" bIns="45720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322307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2025/6/16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2592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12045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9" name="矩形 8"/>
          <p:cNvSpPr/>
          <p:nvPr userDrawn="1">
            <p:custDataLst>
              <p:tags r:id="rId5"/>
            </p:custDataLst>
          </p:nvPr>
        </p:nvSpPr>
        <p:spPr>
          <a:xfrm>
            <a:off x="502412" y="1045541"/>
            <a:ext cx="724328" cy="61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 sz="1350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19600" y="304200"/>
            <a:ext cx="8704800" cy="624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961200" y="1339650"/>
            <a:ext cx="7219800" cy="542700"/>
          </a:xfrm>
        </p:spPr>
        <p:txBody>
          <a:bodyPr lIns="91440" tIns="45720" rIns="91440" bIns="45720" anchor="ctr">
            <a:normAutofit/>
          </a:bodyPr>
          <a:lstStyle>
            <a:lvl1pPr>
              <a:defRPr sz="24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>
          <a:xfrm>
            <a:off x="960835" y="2594250"/>
            <a:ext cx="7219950" cy="2583900"/>
          </a:xfrm>
        </p:spPr>
        <p:txBody>
          <a:bodyPr lIns="91440" tIns="45720" rIns="91440" bIns="45720"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322307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2025/6/16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2592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12045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3514725" cy="6866255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37400" y="880650"/>
            <a:ext cx="2970000" cy="661500"/>
          </a:xfrm>
        </p:spPr>
        <p:txBody>
          <a:bodyPr lIns="91440" tIns="45720" rIns="91440" bIns="45720" anchor="ctr"/>
          <a:lstStyle>
            <a:lvl1pPr>
              <a:defRPr sz="27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322307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2025/6/16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2592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12045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440100" y="2275650"/>
            <a:ext cx="2967300" cy="3069900"/>
          </a:xfrm>
        </p:spPr>
        <p:txBody>
          <a:bodyPr lIns="91440" tIns="45720" rIns="91440" bIns="45720"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3825900" y="1405930"/>
            <a:ext cx="4860000" cy="3815953"/>
          </a:xfrm>
        </p:spPr>
        <p:txBody>
          <a:bodyPr lIns="91440" tIns="45720" rIns="91440" bIns="45720"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1"/>
            </p:custDataLst>
          </p:nvPr>
        </p:nvSpPr>
        <p:spPr>
          <a:xfrm>
            <a:off x="-319" y="-3809"/>
            <a:ext cx="9144000" cy="266931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9000" y="859500"/>
            <a:ext cx="8232300" cy="469800"/>
          </a:xfrm>
        </p:spPr>
        <p:txBody>
          <a:bodyPr lIns="91440" tIns="45720" rIns="91440" bIns="45720" anchor="ctr"/>
          <a:lstStyle>
            <a:lvl1pPr algn="ctr">
              <a:defRPr sz="27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322307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2025/6/16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2592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12045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459000" y="1763100"/>
            <a:ext cx="8231981" cy="621000"/>
          </a:xfrm>
        </p:spPr>
        <p:txBody>
          <a:bodyPr lIns="91440" tIns="45720" rIns="91440" bIns="45720"/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459581" y="3236850"/>
            <a:ext cx="8224200" cy="2573100"/>
          </a:xfrm>
        </p:spPr>
        <p:txBody>
          <a:bodyPr lIns="91440" tIns="45720" rIns="91440" bIns="45720"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5029201"/>
            <a:ext cx="9144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3600" y="740250"/>
            <a:ext cx="8232300" cy="423900"/>
          </a:xfrm>
        </p:spPr>
        <p:txBody>
          <a:bodyPr lIns="91440" tIns="45720" rIns="91440" bIns="45720" anchor="ctr"/>
          <a:lstStyle>
            <a:lvl1pPr algn="ctr"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3" name="矩形 12"/>
          <p:cNvSpPr/>
          <p:nvPr userDrawn="1">
            <p:custDataLst>
              <p:tags r:id="rId3"/>
            </p:custDataLst>
          </p:nvPr>
        </p:nvSpPr>
        <p:spPr>
          <a:xfrm>
            <a:off x="-2381" y="5029201"/>
            <a:ext cx="9144000" cy="18114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322307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2025/6/16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2592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12045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453628" y="2082600"/>
            <a:ext cx="8243100" cy="2408400"/>
          </a:xfrm>
        </p:spPr>
        <p:txBody>
          <a:bodyPr lIns="91440" tIns="45720" rIns="91440" bIns="45720"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445500" y="5306850"/>
            <a:ext cx="8251200" cy="758700"/>
          </a:xfrm>
        </p:spPr>
        <p:txBody>
          <a:bodyPr lIns="91440" tIns="45720" rIns="91440" bIns="45720"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34700" y="292846"/>
            <a:ext cx="8278200" cy="331473"/>
          </a:xfrm>
        </p:spPr>
        <p:txBody>
          <a:bodyPr lIns="91440" tIns="45720" rIns="91440" bIns="45720"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322307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2025/6/16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2592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12045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434700" y="2025000"/>
            <a:ext cx="4006800" cy="2170800"/>
          </a:xfrm>
        </p:spPr>
        <p:txBody>
          <a:bodyPr lIns="91440" tIns="45720" rIns="91440" bIns="45720"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4681800" y="2025000"/>
            <a:ext cx="4025700" cy="2170800"/>
          </a:xfrm>
        </p:spPr>
        <p:txBody>
          <a:bodyPr lIns="91440" tIns="45720" rIns="91440" bIns="45720"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429300" y="4914450"/>
            <a:ext cx="4006800" cy="585900"/>
          </a:xfrm>
        </p:spPr>
        <p:txBody>
          <a:bodyPr lIns="91440" tIns="45720" rIns="91440" bIns="45720"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4689900" y="4910850"/>
            <a:ext cx="4025700" cy="585900"/>
          </a:xfrm>
        </p:spPr>
        <p:txBody>
          <a:bodyPr lIns="91440" tIns="45720" rIns="91440" bIns="45720"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1576668"/>
            <a:ext cx="9144000" cy="3704665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142100" y="1637550"/>
            <a:ext cx="6858000" cy="1790100"/>
          </a:xfrm>
        </p:spPr>
        <p:txBody>
          <a:bodyPr lIns="91440" tIns="45720" rIns="91440" bIns="45720" anchor="b"/>
          <a:lstStyle>
            <a:lvl1pPr algn="ctr">
              <a:defRPr sz="45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322307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2025/6/16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2592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12045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41810" y="4069800"/>
            <a:ext cx="6858000" cy="1242000"/>
          </a:xfrm>
        </p:spPr>
        <p:txBody>
          <a:bodyPr lIns="91440" tIns="45720" rIns="91440" bIns="45720"/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、文本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4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1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-95483" y="5"/>
            <a:ext cx="9322027" cy="2108195"/>
            <a:chOff x="-127311" y="5"/>
            <a:chExt cx="12429370" cy="2108195"/>
          </a:xfrm>
        </p:grpSpPr>
        <p:sp>
          <p:nvSpPr>
            <p:cNvPr id="8" name="任意多边形: 形状 7"/>
            <p:cNvSpPr/>
            <p:nvPr>
              <p:custDataLst>
                <p:tags r:id="rId10"/>
              </p:custDataLst>
            </p:nvPr>
          </p:nvSpPr>
          <p:spPr>
            <a:xfrm rot="4971377">
              <a:off x="5633770" y="-4560088"/>
              <a:ext cx="907207" cy="12429370"/>
            </a:xfrm>
            <a:custGeom>
              <a:avLst/>
              <a:gdLst>
                <a:gd name="connsiteX0" fmla="*/ 0 w 1132861"/>
                <a:gd name="connsiteY0" fmla="*/ 0 h 12429370"/>
                <a:gd name="connsiteX1" fmla="*/ 421422 w 1132861"/>
                <a:gd name="connsiteY1" fmla="*/ 52817 h 12429370"/>
                <a:gd name="connsiteX2" fmla="*/ 1132861 w 1132861"/>
                <a:gd name="connsiteY2" fmla="*/ 12429370 h 12429370"/>
                <a:gd name="connsiteX3" fmla="*/ 0 w 1132861"/>
                <a:gd name="connsiteY3" fmla="*/ 12287388 h 12429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2861" h="12429370">
                  <a:moveTo>
                    <a:pt x="0" y="0"/>
                  </a:moveTo>
                  <a:lnTo>
                    <a:pt x="421422" y="52817"/>
                  </a:lnTo>
                  <a:lnTo>
                    <a:pt x="1132861" y="12429370"/>
                  </a:lnTo>
                  <a:lnTo>
                    <a:pt x="0" y="1228738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" name="任意多边形: 形状 8"/>
            <p:cNvSpPr/>
            <p:nvPr>
              <p:custDataLst>
                <p:tags r:id="rId11"/>
              </p:custDataLst>
            </p:nvPr>
          </p:nvSpPr>
          <p:spPr>
            <a:xfrm rot="5400000">
              <a:off x="5215200" y="-5215203"/>
              <a:ext cx="1761592" cy="12192007"/>
            </a:xfrm>
            <a:custGeom>
              <a:avLst/>
              <a:gdLst>
                <a:gd name="connsiteX0" fmla="*/ 0 w 1930397"/>
                <a:gd name="connsiteY0" fmla="*/ 12192007 h 12192007"/>
                <a:gd name="connsiteX1" fmla="*/ 0 w 1930397"/>
                <a:gd name="connsiteY1" fmla="*/ 0 h 12192007"/>
                <a:gd name="connsiteX2" fmla="*/ 758239 w 1930397"/>
                <a:gd name="connsiteY2" fmla="*/ 0 h 12192007"/>
                <a:gd name="connsiteX3" fmla="*/ 1930397 w 1930397"/>
                <a:gd name="connsiteY3" fmla="*/ 12192007 h 12192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0397" h="12192007">
                  <a:moveTo>
                    <a:pt x="0" y="12192007"/>
                  </a:moveTo>
                  <a:lnTo>
                    <a:pt x="0" y="0"/>
                  </a:lnTo>
                  <a:lnTo>
                    <a:pt x="758239" y="0"/>
                  </a:lnTo>
                  <a:lnTo>
                    <a:pt x="1930397" y="121920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0" name="任意多边形: 形状 9"/>
            <p:cNvSpPr/>
            <p:nvPr>
              <p:custDataLst>
                <p:tags r:id="rId12"/>
              </p:custDataLst>
            </p:nvPr>
          </p:nvSpPr>
          <p:spPr>
            <a:xfrm rot="5107084">
              <a:off x="4552342" y="-3275210"/>
              <a:ext cx="536239" cy="9742831"/>
            </a:xfrm>
            <a:custGeom>
              <a:avLst/>
              <a:gdLst>
                <a:gd name="connsiteX0" fmla="*/ 0 w 587624"/>
                <a:gd name="connsiteY0" fmla="*/ 0 h 9742831"/>
                <a:gd name="connsiteX1" fmla="*/ 587624 w 587624"/>
                <a:gd name="connsiteY1" fmla="*/ 9742831 h 9742831"/>
                <a:gd name="connsiteX2" fmla="*/ 0 w 587624"/>
                <a:gd name="connsiteY2" fmla="*/ 9685968 h 9742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7624" h="9742831">
                  <a:moveTo>
                    <a:pt x="0" y="0"/>
                  </a:moveTo>
                  <a:lnTo>
                    <a:pt x="587624" y="9742831"/>
                  </a:lnTo>
                  <a:lnTo>
                    <a:pt x="0" y="968596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任意多边形: 形状 10"/>
            <p:cNvSpPr/>
            <p:nvPr>
              <p:custDataLst>
                <p:tags r:id="rId13"/>
              </p:custDataLst>
            </p:nvPr>
          </p:nvSpPr>
          <p:spPr>
            <a:xfrm rot="15897560">
              <a:off x="9001004" y="-1390393"/>
              <a:ext cx="846410" cy="5663579"/>
            </a:xfrm>
            <a:custGeom>
              <a:avLst/>
              <a:gdLst>
                <a:gd name="connsiteX0" fmla="*/ 927517 w 927517"/>
                <a:gd name="connsiteY0" fmla="*/ 5663579 h 5663579"/>
                <a:gd name="connsiteX1" fmla="*/ 0 w 927517"/>
                <a:gd name="connsiteY1" fmla="*/ 5577535 h 5663579"/>
                <a:gd name="connsiteX2" fmla="*/ 419317 w 927517"/>
                <a:gd name="connsiteY2" fmla="*/ 0 h 5663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7517" h="5663579">
                  <a:moveTo>
                    <a:pt x="927517" y="5663579"/>
                  </a:moveTo>
                  <a:lnTo>
                    <a:pt x="0" y="5577535"/>
                  </a:lnTo>
                  <a:lnTo>
                    <a:pt x="419317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等腰三角形 11"/>
          <p:cNvSpPr/>
          <p:nvPr userDrawn="1">
            <p:custDataLst>
              <p:tags r:id="rId2"/>
            </p:custDataLst>
          </p:nvPr>
        </p:nvSpPr>
        <p:spPr>
          <a:xfrm rot="16200000">
            <a:off x="5744924" y="3458922"/>
            <a:ext cx="997432" cy="5800725"/>
          </a:xfrm>
          <a:prstGeom prst="triangle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2047739" y="2842611"/>
            <a:ext cx="5338159" cy="838901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495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2047739" y="3971224"/>
            <a:ext cx="5338159" cy="507239"/>
          </a:xfrm>
        </p:spPr>
        <p:txBody>
          <a:bodyPr lIns="90000" tIns="46800" rIns="90000" bIns="46800" anchor="t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1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322307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2025/6/16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12045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2722907" y="4733589"/>
            <a:ext cx="1892347" cy="309620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00000"/>
              </a:lnSpc>
              <a:buNone/>
              <a:defRPr sz="13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 hasCustomPrompt="1"/>
            <p:custDataLst>
              <p:tags r:id="rId9"/>
            </p:custDataLst>
          </p:nvPr>
        </p:nvSpPr>
        <p:spPr>
          <a:xfrm>
            <a:off x="4801641" y="4733589"/>
            <a:ext cx="1892345" cy="309620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13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1" y="498479"/>
            <a:ext cx="8139178" cy="331473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itchFamily="18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2447" y="162612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>
                <a:sym typeface="+mn-ea"/>
              </a:rPr>
              <a:t>单击此处编辑母版文本样式</a:t>
            </a:r>
          </a:p>
          <a:p>
            <a:pPr lvl="1" fontAlgn="auto"/>
            <a:r>
              <a:rPr strike="noStrike" noProof="1">
                <a:sym typeface="+mn-ea"/>
              </a:rPr>
              <a:t>第二级</a:t>
            </a:r>
          </a:p>
          <a:p>
            <a:pPr lvl="2" fontAlgn="auto"/>
            <a:r>
              <a:rPr strike="noStrike" noProof="1">
                <a:sym typeface="+mn-ea"/>
              </a:rPr>
              <a:t>第三级</a:t>
            </a:r>
          </a:p>
          <a:p>
            <a:pPr lvl="3" fontAlgn="auto"/>
            <a:r>
              <a:rPr strike="noStrike" noProof="1">
                <a:sym typeface="+mn-ea"/>
              </a:rPr>
              <a:t>第四级</a:t>
            </a:r>
          </a:p>
          <a:p>
            <a:pPr lvl="4" fontAlgn="auto"/>
            <a:r>
              <a:rPr strike="noStrike" noProof="1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158" y="1626121"/>
            <a:ext cx="3962432" cy="4041680"/>
          </a:xfrm>
        </p:spPr>
        <p:txBody>
          <a:bodyPr lIns="90170" tIns="46990" rIns="90170" bIns="46990">
            <a:normAutofit/>
          </a:bodyPr>
          <a:lstStyle>
            <a:lvl1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322263" y="6350000"/>
            <a:ext cx="2700338" cy="315913"/>
          </a:xfrm>
          <a:prstGeom prst="rect">
            <a:avLst/>
          </a:prstGeom>
        </p:spPr>
        <p:txBody>
          <a:bodyPr vert="horz" lIns="90170" tIns="46990" rIns="90170" bIns="4699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2025/6/16</a:t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2592388" y="6350000"/>
            <a:ext cx="3959225" cy="315913"/>
          </a:xfrm>
          <a:prstGeom prst="rect">
            <a:avLst/>
          </a:prstGeom>
        </p:spPr>
        <p:txBody>
          <a:bodyPr vert="horz" lIns="90170" tIns="46990" rIns="90170" bIns="4699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6119813" y="6350000"/>
            <a:ext cx="2700338" cy="315913"/>
          </a:xfrm>
          <a:prstGeom prst="rect">
            <a:avLst/>
          </a:prstGeom>
        </p:spPr>
        <p:txBody>
          <a:bodyPr vert="horz" lIns="90170" tIns="46990" rIns="90170" bIns="4699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2411" y="498479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02411" y="1626121"/>
            <a:ext cx="8139178" cy="4041680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322307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2025/6/16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12045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3001198" y="5613400"/>
            <a:ext cx="6142802" cy="1244600"/>
            <a:chOff x="4001597" y="5613400"/>
            <a:chExt cx="8190403" cy="1244600"/>
          </a:xfrm>
        </p:grpSpPr>
        <p:sp>
          <p:nvSpPr>
            <p:cNvPr id="8" name="任意多边形: 形状 7"/>
            <p:cNvSpPr/>
            <p:nvPr>
              <p:custDataLst>
                <p:tags r:id="rId9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sz="1350" dirty="0"/>
            </a:p>
          </p:txBody>
        </p:sp>
        <p:sp>
          <p:nvSpPr>
            <p:cNvPr id="9" name="等腰三角形 8"/>
            <p:cNvSpPr/>
            <p:nvPr>
              <p:custDataLst>
                <p:tags r:id="rId10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4" name="组合 13"/>
          <p:cNvGrpSpPr/>
          <p:nvPr userDrawn="1">
            <p:custDataLst>
              <p:tags r:id="rId2"/>
            </p:custDataLst>
          </p:nvPr>
        </p:nvGrpSpPr>
        <p:grpSpPr>
          <a:xfrm rot="10800000">
            <a:off x="-1" y="0"/>
            <a:ext cx="9144000" cy="1244600"/>
            <a:chOff x="4001597" y="5613400"/>
            <a:chExt cx="8190403" cy="1244600"/>
          </a:xfrm>
        </p:grpSpPr>
        <p:sp>
          <p:nvSpPr>
            <p:cNvPr id="15" name="任意多边形: 形状 14"/>
            <p:cNvSpPr/>
            <p:nvPr>
              <p:custDataLst>
                <p:tags r:id="rId7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16" name="等腰三角形 15"/>
            <p:cNvSpPr/>
            <p:nvPr>
              <p:custDataLst>
                <p:tags r:id="rId8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sz="1350"/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322307" y="6349833"/>
            <a:ext cx="2700000" cy="316800"/>
          </a:xfrm>
        </p:spPr>
        <p:txBody>
          <a:bodyPr>
            <a:normAutofit/>
          </a:bodyPr>
          <a:lstStyle/>
          <a:p>
            <a:fld id="{760FBDFE-C587-4B4C-A407-44438C67B59E}" type="datetimeFigureOut">
              <a:rPr lang="zh-CN" altLang="en-US" smtClean="0"/>
              <a:t>2025/6/16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087000" y="6389433"/>
            <a:ext cx="2970000" cy="237600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120450" y="6349833"/>
            <a:ext cx="2700000" cy="316800"/>
          </a:xfrm>
        </p:spPr>
        <p:txBody>
          <a:bodyPr>
            <a:normAutofit/>
          </a:bodyPr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标题 12"/>
          <p:cNvSpPr txBox="1">
            <a:spLocks noGrp="1"/>
          </p:cNvSpPr>
          <p:nvPr>
            <p:ph type="title" idx="2" hasCustomPrompt="1"/>
            <p:custDataLst>
              <p:tags r:id="rId6"/>
            </p:custDataLst>
          </p:nvPr>
        </p:nvSpPr>
        <p:spPr>
          <a:xfrm>
            <a:off x="1158240" y="3419217"/>
            <a:ext cx="9876492" cy="2140895"/>
          </a:xfrm>
          <a:noFill/>
        </p:spPr>
        <p:txBody>
          <a:bodyPr wrap="square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</a:lstStyle>
          <a:p>
            <a:pPr lvl="0"/>
            <a:r>
              <a:rPr>
                <a:sym typeface="+mn-ea"/>
              </a:rPr>
              <a:t>单击添加标题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2411" y="498479"/>
            <a:ext cx="8139178" cy="331473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502447" y="162612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79158" y="1626121"/>
            <a:ext cx="3962432" cy="4041680"/>
          </a:xfrm>
        </p:spPr>
        <p:txBody>
          <a:bodyPr lIns="90170" tIns="46990" rIns="90170" bIns="46990">
            <a:normAutofit/>
          </a:bodyPr>
          <a:lstStyle>
            <a:lvl1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322307" y="6349833"/>
            <a:ext cx="2700000" cy="316800"/>
          </a:xfrm>
        </p:spPr>
        <p:txBody>
          <a:bodyPr lIns="90170" tIns="46990" rIns="90170" bIns="46990">
            <a:normAutofit/>
          </a:bodyPr>
          <a:lstStyle/>
          <a:p>
            <a:fld id="{760FBDFE-C587-4B4C-A407-44438C67B59E}" type="datetimeFigureOut">
              <a:rPr lang="zh-CN" altLang="en-US" smtClean="0"/>
              <a:t>2025/6/16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87000" y="6389433"/>
            <a:ext cx="2970000" cy="237600"/>
          </a:xfrm>
        </p:spPr>
        <p:txBody>
          <a:bodyPr lIns="90170" tIns="46990" rIns="90170" bIns="46990">
            <a:normAutofit/>
          </a:bodyPr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120450" y="6349833"/>
            <a:ext cx="2700000" cy="316800"/>
          </a:xfrm>
        </p:spPr>
        <p:txBody>
          <a:bodyPr lIns="90170" tIns="46990" rIns="90170" bIns="46990">
            <a:normAutofit/>
          </a:bodyPr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2411" y="498479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502447" y="1000133"/>
            <a:ext cx="3962432" cy="285752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502444" y="2023369"/>
            <a:ext cx="3962400" cy="3701064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4676812" y="1000133"/>
            <a:ext cx="3962432" cy="285752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76812" y="2023369"/>
            <a:ext cx="3962432" cy="3701064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322307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2025/6/16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612045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7956257" y="5053054"/>
            <a:ext cx="1187744" cy="1966165"/>
            <a:chOff x="10608342" y="5053054"/>
            <a:chExt cx="1583658" cy="1966165"/>
          </a:xfrm>
        </p:grpSpPr>
        <p:sp>
          <p:nvSpPr>
            <p:cNvPr id="10" name="任意多边形: 形状 9"/>
            <p:cNvSpPr/>
            <p:nvPr>
              <p:custDataLst>
                <p:tags r:id="rId6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等腰三角形 10"/>
            <p:cNvSpPr/>
            <p:nvPr>
              <p:custDataLst>
                <p:tags r:id="rId7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1" y="498476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322307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2025/6/16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12045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322307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2025/6/16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612045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2447" y="498479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502447" y="1626121"/>
            <a:ext cx="3962432" cy="404168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679194" y="1626121"/>
            <a:ext cx="3962432" cy="4041680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322307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2025/6/16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12045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7928351" y="1626121"/>
            <a:ext cx="713238" cy="4041680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502444" y="1626113"/>
            <a:ext cx="7371076" cy="4041680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322307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2025/6/16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12045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322307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2025/6/16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612045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502447" y="1626121"/>
            <a:ext cx="8139178" cy="404168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2691281" y="2778617"/>
            <a:ext cx="3761438" cy="1139780"/>
          </a:xfrm>
        </p:spPr>
        <p:txBody>
          <a:bodyPr vert="horz" lIns="90170" tIns="46990" rIns="90170" bIns="4699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322307" y="6349833"/>
            <a:ext cx="2700000" cy="316800"/>
          </a:xfrm>
        </p:spPr>
        <p:txBody>
          <a:bodyPr lIns="90170" tIns="46990" rIns="90170" bIns="46990">
            <a:normAutofit/>
          </a:bodyPr>
          <a:lstStyle/>
          <a:p>
            <a:fld id="{760FBDFE-C587-4B4C-A407-44438C67B59E}" type="datetimeFigureOut">
              <a:rPr lang="zh-CN" altLang="en-US" smtClean="0"/>
              <a:t>2025/6/16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87000" y="6389433"/>
            <a:ext cx="2970000" cy="237600"/>
          </a:xfrm>
        </p:spPr>
        <p:txBody>
          <a:bodyPr lIns="90170" tIns="46990" rIns="90170" bIns="46990"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120450" y="6349833"/>
            <a:ext cx="2700000" cy="316800"/>
          </a:xfrm>
        </p:spPr>
        <p:txBody>
          <a:bodyPr lIns="90170" tIns="46990" rIns="90170" bIns="46990">
            <a:normAutofit/>
          </a:bodyPr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5"/>
            </p:custDataLst>
          </p:nvPr>
        </p:nvGrpSpPr>
        <p:grpSpPr>
          <a:xfrm flipH="1">
            <a:off x="6452719" y="3180660"/>
            <a:ext cx="327554" cy="406670"/>
            <a:chOff x="10608342" y="5053054"/>
            <a:chExt cx="1583658" cy="1966165"/>
          </a:xfrm>
        </p:grpSpPr>
        <p:sp>
          <p:nvSpPr>
            <p:cNvPr id="7" name="任意多边形: 形状 6"/>
            <p:cNvSpPr/>
            <p:nvPr>
              <p:custDataLst>
                <p:tags r:id="rId9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7627" tIns="35242" rIns="67627" bIns="35242" rtlCol="0" anchor="ctr">
              <a:normAutofit/>
            </a:bodyPr>
            <a:lstStyle/>
            <a:p>
              <a:pPr algn="ctr"/>
              <a:endParaRPr lang="zh-CN" altLang="en-US" sz="1350" dirty="0"/>
            </a:p>
          </p:txBody>
        </p:sp>
        <p:sp>
          <p:nvSpPr>
            <p:cNvPr id="8" name="等腰三角形 7"/>
            <p:cNvSpPr/>
            <p:nvPr>
              <p:custDataLst>
                <p:tags r:id="rId10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7627" tIns="35242" rIns="67627" bIns="35242" rtlCol="0" anchor="ctr">
              <a:normAutofit fontScale="60000" lnSpcReduction="20000"/>
            </a:bodyPr>
            <a:lstStyle/>
            <a:p>
              <a:pPr algn="ctr"/>
              <a:endParaRPr lang="zh-CN" altLang="en-US" sz="1350" dirty="0"/>
            </a:p>
          </p:txBody>
        </p:sp>
      </p:grpSp>
      <p:grpSp>
        <p:nvGrpSpPr>
          <p:cNvPr id="9" name="组合 8"/>
          <p:cNvGrpSpPr/>
          <p:nvPr userDrawn="1">
            <p:custDataLst>
              <p:tags r:id="rId6"/>
            </p:custDataLst>
          </p:nvPr>
        </p:nvGrpSpPr>
        <p:grpSpPr>
          <a:xfrm>
            <a:off x="2363726" y="3187277"/>
            <a:ext cx="327554" cy="406670"/>
            <a:chOff x="10608342" y="5053054"/>
            <a:chExt cx="1583658" cy="1966165"/>
          </a:xfrm>
        </p:grpSpPr>
        <p:sp>
          <p:nvSpPr>
            <p:cNvPr id="10" name="任意多边形: 形状 9"/>
            <p:cNvSpPr/>
            <p:nvPr>
              <p:custDataLst>
                <p:tags r:id="rId7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7627" tIns="35242" rIns="67627" bIns="35242" rtlCol="0" anchor="ctr">
              <a:normAutofit/>
            </a:bodyPr>
            <a:lstStyle/>
            <a:p>
              <a:pPr algn="ctr"/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11" name="等腰三角形 10"/>
            <p:cNvSpPr/>
            <p:nvPr>
              <p:custDataLst>
                <p:tags r:id="rId8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7627" tIns="35242" rIns="67627" bIns="35242" rtlCol="0" anchor="ctr">
              <a:normAutofit fontScale="60000" lnSpcReduction="20000"/>
            </a:bodyPr>
            <a:lstStyle/>
            <a:p>
              <a:pPr algn="ctr"/>
              <a:endParaRPr lang="zh-CN" altLang="en-US" sz="1350" dirty="0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1" y="498479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02447" y="1000133"/>
            <a:ext cx="3962432" cy="285752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auto"/>
            <a:r>
              <a:rPr lang="zh-CN" altLang="en-US" strike="noStrike" noProof="1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444" y="2023369"/>
            <a:ext cx="3962400" cy="3701064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>
                <a:sym typeface="+mn-ea"/>
              </a:rPr>
              <a:t>单击此处编辑母版文本样式</a:t>
            </a:r>
          </a:p>
          <a:p>
            <a:pPr lvl="1" fontAlgn="auto"/>
            <a:r>
              <a:rPr strike="noStrike" noProof="1">
                <a:sym typeface="+mn-ea"/>
              </a:rPr>
              <a:t>第二级</a:t>
            </a:r>
          </a:p>
          <a:p>
            <a:pPr lvl="2" fontAlgn="auto"/>
            <a:r>
              <a:rPr strike="noStrike" noProof="1">
                <a:sym typeface="+mn-ea"/>
              </a:rPr>
              <a:t>第三级</a:t>
            </a:r>
          </a:p>
          <a:p>
            <a:pPr lvl="3" fontAlgn="auto"/>
            <a:r>
              <a:rPr strike="noStrike" noProof="1">
                <a:sym typeface="+mn-ea"/>
              </a:rPr>
              <a:t>第四级</a:t>
            </a:r>
          </a:p>
          <a:p>
            <a:pPr lvl="4" fontAlgn="auto"/>
            <a:r>
              <a:rPr strike="noStrike" noProof="1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76812" y="1000133"/>
            <a:ext cx="3962432" cy="285752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auto"/>
            <a:r>
              <a:rPr strike="noStrike" noProof="1"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76812" y="2023369"/>
            <a:ext cx="3962432" cy="3701064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>
                <a:sym typeface="+mn-ea"/>
              </a:rPr>
              <a:t>单击此处编辑母版文本样式</a:t>
            </a:r>
          </a:p>
          <a:p>
            <a:pPr lvl="1" fontAlgn="auto"/>
            <a:r>
              <a:rPr strike="noStrike" noProof="1">
                <a:sym typeface="+mn-ea"/>
              </a:rPr>
              <a:t>第二级</a:t>
            </a:r>
          </a:p>
          <a:p>
            <a:pPr lvl="2" fontAlgn="auto"/>
            <a:r>
              <a:rPr strike="noStrike" noProof="1">
                <a:sym typeface="+mn-ea"/>
              </a:rPr>
              <a:t>第三级</a:t>
            </a:r>
          </a:p>
          <a:p>
            <a:pPr lvl="3" fontAlgn="auto"/>
            <a:r>
              <a:rPr strike="noStrike" noProof="1">
                <a:sym typeface="+mn-ea"/>
              </a:rPr>
              <a:t>第四级</a:t>
            </a:r>
          </a:p>
          <a:p>
            <a:pPr lvl="4" fontAlgn="auto"/>
            <a:r>
              <a:rPr strike="noStrike" noProof="1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322263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2025/6/16</a:t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2592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6119813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3001198" y="6045200"/>
            <a:ext cx="6142802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6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0" name="等腰三角形 9"/>
            <p:cNvSpPr/>
            <p:nvPr>
              <p:custDataLst>
                <p:tags r:id="rId7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2"/>
            </p:custDataLst>
          </p:nvPr>
        </p:nvSpPr>
        <p:spPr>
          <a:xfrm>
            <a:off x="628650" y="861887"/>
            <a:ext cx="7886700" cy="405363"/>
          </a:xfrm>
        </p:spPr>
        <p:txBody>
          <a:bodyPr>
            <a:normAutofit/>
          </a:bodyPr>
          <a:lstStyle>
            <a:lvl1pPr>
              <a:defRPr sz="165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单击此处添加标题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>
          <a:xfrm>
            <a:off x="322307" y="6349833"/>
            <a:ext cx="2700000" cy="316800"/>
          </a:xfrm>
        </p:spPr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2025/6/16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>
          <a:xfrm>
            <a:off x="6120450" y="6349833"/>
            <a:ext cx="2700000" cy="316800"/>
          </a:xfrm>
        </p:spPr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19551" y="304165"/>
            <a:ext cx="8704898" cy="62496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 rot="16200000">
            <a:off x="8257223" y="466328"/>
            <a:ext cx="553403" cy="687229"/>
            <a:chOff x="10608342" y="5053054"/>
            <a:chExt cx="1583658" cy="1966165"/>
          </a:xfrm>
        </p:grpSpPr>
        <p:sp>
          <p:nvSpPr>
            <p:cNvPr id="12" name="任意多边形: 形状 11"/>
            <p:cNvSpPr/>
            <p:nvPr>
              <p:custDataLst>
                <p:tags r:id="rId11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ea typeface="微软雅黑" panose="020B0503020204020204" charset="-122"/>
              </a:endParaRPr>
            </a:p>
          </p:txBody>
        </p:sp>
        <p:sp>
          <p:nvSpPr>
            <p:cNvPr id="13" name="等腰三角形 12"/>
            <p:cNvSpPr/>
            <p:nvPr>
              <p:custDataLst>
                <p:tags r:id="rId12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ea typeface="微软雅黑" panose="020B0503020204020204" charset="-122"/>
              </a:endParaRPr>
            </a:p>
          </p:txBody>
        </p:sp>
      </p:grpSp>
      <p:grpSp>
        <p:nvGrpSpPr>
          <p:cNvPr id="14" name="组合 13"/>
          <p:cNvGrpSpPr/>
          <p:nvPr userDrawn="1">
            <p:custDataLst>
              <p:tags r:id="rId3"/>
            </p:custDataLst>
          </p:nvPr>
        </p:nvGrpSpPr>
        <p:grpSpPr>
          <a:xfrm rot="5400000">
            <a:off x="332899" y="5699363"/>
            <a:ext cx="553403" cy="687229"/>
            <a:chOff x="10608342" y="5053054"/>
            <a:chExt cx="1583658" cy="1966165"/>
          </a:xfrm>
        </p:grpSpPr>
        <p:sp>
          <p:nvSpPr>
            <p:cNvPr id="16" name="任意多边形: 形状 15"/>
            <p:cNvSpPr/>
            <p:nvPr>
              <p:custDataLst>
                <p:tags r:id="rId9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ea typeface="微软雅黑" panose="020B0503020204020204" charset="-122"/>
              </a:endParaRPr>
            </a:p>
          </p:txBody>
        </p:sp>
        <p:sp>
          <p:nvSpPr>
            <p:cNvPr id="17" name="等腰三角形 16"/>
            <p:cNvSpPr/>
            <p:nvPr>
              <p:custDataLst>
                <p:tags r:id="rId10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961200" y="1339650"/>
            <a:ext cx="7219800" cy="542700"/>
          </a:xfrm>
        </p:spPr>
        <p:txBody>
          <a:bodyPr anchor="ctr"/>
          <a:lstStyle>
            <a:lvl1pPr>
              <a:defRPr sz="24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  <p:custDataLst>
              <p:tags r:id="rId5"/>
            </p:custDataLst>
          </p:nvPr>
        </p:nvSpPr>
        <p:spPr>
          <a:xfrm>
            <a:off x="960835" y="2594250"/>
            <a:ext cx="7219950" cy="2583900"/>
          </a:xfrm>
        </p:spPr>
        <p:txBody>
          <a:bodyPr>
            <a:normAutofit/>
          </a:bodyPr>
          <a:lstStyle>
            <a:lvl1pPr marL="0" indent="0">
              <a:buNone/>
              <a:defRPr sz="12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单击此处添加文本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322307" y="6349833"/>
            <a:ext cx="2700000" cy="316800"/>
          </a:xfrm>
        </p:spPr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2025/6/16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120450" y="6349833"/>
            <a:ext cx="2700000" cy="316800"/>
          </a:xfrm>
        </p:spPr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3617595" cy="68586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 dirty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2"/>
            </p:custDataLst>
          </p:nvPr>
        </p:nvSpPr>
        <p:spPr>
          <a:xfrm>
            <a:off x="437400" y="880650"/>
            <a:ext cx="2970000" cy="661500"/>
          </a:xfrm>
        </p:spPr>
        <p:txBody>
          <a:bodyPr anchor="ctr">
            <a:normAutofit/>
          </a:bodyPr>
          <a:lstStyle>
            <a:lvl1pPr>
              <a:defRPr sz="2400" b="1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322307" y="6349833"/>
            <a:ext cx="2700000" cy="316800"/>
          </a:xfrm>
        </p:spPr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2025/6/16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>
          <a:xfrm>
            <a:off x="6120450" y="6349833"/>
            <a:ext cx="2700000" cy="316800"/>
          </a:xfrm>
        </p:spPr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6"/>
            </p:custDataLst>
          </p:nvPr>
        </p:nvSpPr>
        <p:spPr>
          <a:xfrm>
            <a:off x="440100" y="2275650"/>
            <a:ext cx="2967300" cy="30699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2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3429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2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6858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2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0287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2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3716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2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7"/>
            </p:custDataLst>
          </p:nvPr>
        </p:nvSpPr>
        <p:spPr>
          <a:xfrm>
            <a:off x="3825900" y="1405930"/>
            <a:ext cx="4860000" cy="3815953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2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3429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2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6858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2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0287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2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3716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2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>
                <a:sym typeface="+mn-ea"/>
              </a:rPr>
              <a:t>第</a:t>
            </a:r>
            <a:r>
              <a:rPr lang="zh-CN" altLang="en-US"/>
              <a:t>二级</a:t>
            </a:r>
          </a:p>
          <a:p>
            <a:pPr lvl="2"/>
            <a:r>
              <a:rPr lang="zh-CN" altLang="en-US">
                <a:sym typeface="+mn-ea"/>
              </a:rPr>
              <a:t>第</a:t>
            </a:r>
            <a:r>
              <a:rPr lang="zh-CN" altLang="en-US"/>
              <a:t>三级</a:t>
            </a:r>
          </a:p>
          <a:p>
            <a:pPr lvl="3"/>
            <a:r>
              <a:rPr lang="zh-CN" altLang="en-US">
                <a:sym typeface="+mn-ea"/>
              </a:rPr>
              <a:t>第</a:t>
            </a:r>
            <a:r>
              <a:rPr lang="zh-CN" altLang="en-US"/>
              <a:t>四级</a:t>
            </a:r>
          </a:p>
          <a:p>
            <a:pPr lvl="4"/>
            <a:r>
              <a:rPr lang="zh-CN" altLang="en-US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 dirty="0"/>
          </a:p>
        </p:txBody>
      </p:sp>
      <p:grpSp>
        <p:nvGrpSpPr>
          <p:cNvPr id="11" name="组合 10"/>
          <p:cNvGrpSpPr/>
          <p:nvPr userDrawn="1">
            <p:custDataLst>
              <p:tags r:id="rId8"/>
            </p:custDataLst>
          </p:nvPr>
        </p:nvGrpSpPr>
        <p:grpSpPr>
          <a:xfrm>
            <a:off x="-1" y="0"/>
            <a:ext cx="3617595" cy="769938"/>
            <a:chOff x="-1" y="0"/>
            <a:chExt cx="4823460" cy="769938"/>
          </a:xfrm>
        </p:grpSpPr>
        <p:sp>
          <p:nvSpPr>
            <p:cNvPr id="12" name="任意多边形: 形状 11"/>
            <p:cNvSpPr/>
            <p:nvPr>
              <p:custDataLst>
                <p:tags r:id="rId9"/>
              </p:custDataLst>
            </p:nvPr>
          </p:nvSpPr>
          <p:spPr>
            <a:xfrm rot="10800000">
              <a:off x="0" y="0"/>
              <a:ext cx="4823459" cy="769938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ea typeface="微软雅黑" panose="020B0503020204020204" charset="-122"/>
              </a:endParaRPr>
            </a:p>
          </p:txBody>
        </p:sp>
        <p:sp>
          <p:nvSpPr>
            <p:cNvPr id="14" name="等腰三角形 13"/>
            <p:cNvSpPr/>
            <p:nvPr>
              <p:custDataLst>
                <p:tags r:id="rId10"/>
              </p:custDataLst>
            </p:nvPr>
          </p:nvSpPr>
          <p:spPr>
            <a:xfrm rot="10800000">
              <a:off x="-1" y="0"/>
              <a:ext cx="3754576" cy="562171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9144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2"/>
            </p:custDataLst>
          </p:nvPr>
        </p:nvSpPr>
        <p:spPr>
          <a:xfrm>
            <a:off x="459000" y="859500"/>
            <a:ext cx="8232300" cy="469800"/>
          </a:xfrm>
        </p:spPr>
        <p:txBody>
          <a:bodyPr anchor="ctr"/>
          <a:lstStyle>
            <a:lvl1pPr algn="ctr">
              <a:defRPr sz="2700" b="1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>
          <a:xfrm>
            <a:off x="322307" y="6349833"/>
            <a:ext cx="2700000" cy="316800"/>
          </a:xfrm>
        </p:spPr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2025/6/16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>
          <a:xfrm>
            <a:off x="6120450" y="6349833"/>
            <a:ext cx="2700000" cy="316800"/>
          </a:xfrm>
        </p:spPr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6"/>
            </p:custDataLst>
          </p:nvPr>
        </p:nvSpPr>
        <p:spPr>
          <a:xfrm>
            <a:off x="459000" y="1763100"/>
            <a:ext cx="8231981" cy="621000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2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7"/>
            </p:custDataLst>
          </p:nvPr>
        </p:nvSpPr>
        <p:spPr>
          <a:xfrm>
            <a:off x="459581" y="3236850"/>
            <a:ext cx="8224200" cy="25731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2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342900" indent="0">
              <a:lnSpc>
                <a:spcPct val="130000"/>
              </a:lnSpc>
              <a:spcAft>
                <a:spcPts val="1000"/>
              </a:spcAft>
              <a:buNone/>
              <a:defRPr sz="12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685800" indent="0">
              <a:lnSpc>
                <a:spcPct val="130000"/>
              </a:lnSpc>
              <a:spcAft>
                <a:spcPts val="1000"/>
              </a:spcAft>
              <a:buNone/>
              <a:defRPr sz="12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028700" indent="0">
              <a:lnSpc>
                <a:spcPct val="130000"/>
              </a:lnSpc>
              <a:spcAft>
                <a:spcPts val="1000"/>
              </a:spcAft>
              <a:buNone/>
              <a:defRPr sz="12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371600" indent="0">
              <a:lnSpc>
                <a:spcPct val="130000"/>
              </a:lnSpc>
              <a:spcAft>
                <a:spcPts val="1000"/>
              </a:spcAft>
              <a:buNone/>
              <a:defRPr sz="12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grpSp>
        <p:nvGrpSpPr>
          <p:cNvPr id="12" name="组合 11"/>
          <p:cNvGrpSpPr/>
          <p:nvPr userDrawn="1">
            <p:custDataLst>
              <p:tags r:id="rId8"/>
            </p:custDataLst>
          </p:nvPr>
        </p:nvGrpSpPr>
        <p:grpSpPr>
          <a:xfrm flipV="1">
            <a:off x="4441372" y="0"/>
            <a:ext cx="4702628" cy="812800"/>
            <a:chOff x="4001597" y="5613400"/>
            <a:chExt cx="8190403" cy="1244600"/>
          </a:xfrm>
        </p:grpSpPr>
        <p:sp>
          <p:nvSpPr>
            <p:cNvPr id="14" name="任意多边形: 形状 13"/>
            <p:cNvSpPr/>
            <p:nvPr>
              <p:custDataLst>
                <p:tags r:id="rId9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ea typeface="微软雅黑" panose="020B0503020204020204" charset="-122"/>
              </a:endParaRPr>
            </a:p>
          </p:txBody>
        </p:sp>
        <p:sp>
          <p:nvSpPr>
            <p:cNvPr id="15" name="等腰三角形 14"/>
            <p:cNvSpPr/>
            <p:nvPr>
              <p:custDataLst>
                <p:tags r:id="rId10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1"/>
            </p:custDataLst>
          </p:nvPr>
        </p:nvGrpSpPr>
        <p:grpSpPr>
          <a:xfrm flipV="1">
            <a:off x="4441372" y="0"/>
            <a:ext cx="4702628" cy="812800"/>
            <a:chOff x="4001597" y="5613400"/>
            <a:chExt cx="8190403" cy="1244600"/>
          </a:xfrm>
        </p:grpSpPr>
        <p:sp>
          <p:nvSpPr>
            <p:cNvPr id="14" name="任意多边形: 形状 13"/>
            <p:cNvSpPr/>
            <p:nvPr>
              <p:custDataLst>
                <p:tags r:id="rId9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等腰三角形 14"/>
            <p:cNvSpPr/>
            <p:nvPr>
              <p:custDataLst>
                <p:tags r:id="rId10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ea typeface="微软雅黑" panose="020B0503020204020204" charset="-122"/>
              </a:endParaRPr>
            </a:p>
          </p:txBody>
        </p:sp>
      </p:grpSp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5041901"/>
            <a:ext cx="9144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3"/>
            </p:custDataLst>
          </p:nvPr>
        </p:nvSpPr>
        <p:spPr>
          <a:xfrm>
            <a:off x="453390" y="739934"/>
            <a:ext cx="8232458" cy="423863"/>
          </a:xfrm>
        </p:spPr>
        <p:txBody>
          <a:bodyPr anchor="ctr"/>
          <a:lstStyle>
            <a:lvl1pPr algn="ctr">
              <a:lnSpc>
                <a:spcPct val="100000"/>
              </a:lnSpc>
              <a:defRPr sz="24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4"/>
            </p:custDataLst>
          </p:nvPr>
        </p:nvSpPr>
        <p:spPr>
          <a:xfrm>
            <a:off x="322307" y="6349833"/>
            <a:ext cx="2700000" cy="316800"/>
          </a:xfrm>
        </p:spPr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2025/6/16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5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6"/>
            </p:custDataLst>
          </p:nvPr>
        </p:nvSpPr>
        <p:spPr>
          <a:xfrm>
            <a:off x="6120450" y="6349833"/>
            <a:ext cx="2700000" cy="316800"/>
          </a:xfrm>
        </p:spPr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7"/>
            </p:custDataLst>
          </p:nvPr>
        </p:nvSpPr>
        <p:spPr>
          <a:xfrm>
            <a:off x="453628" y="2082600"/>
            <a:ext cx="8243100" cy="24084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2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3429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2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6858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2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0287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2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3716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2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9" name="文本占位符 8"/>
          <p:cNvSpPr>
            <a:spLocks noGrp="1"/>
          </p:cNvSpPr>
          <p:nvPr userDrawn="1">
            <p:ph type="body" sz="quarter" idx="14"/>
            <p:custDataLst>
              <p:tags r:id="rId8"/>
            </p:custDataLst>
          </p:nvPr>
        </p:nvSpPr>
        <p:spPr>
          <a:xfrm>
            <a:off x="445500" y="5306850"/>
            <a:ext cx="8251200" cy="7587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2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 userDrawn="1">
            <p:custDataLst>
              <p:tags r:id="rId1"/>
            </p:custDataLst>
          </p:nvPr>
        </p:nvGrpSpPr>
        <p:grpSpPr>
          <a:xfrm>
            <a:off x="3001198" y="6045200"/>
            <a:ext cx="6142802" cy="812800"/>
            <a:chOff x="4001597" y="5613400"/>
            <a:chExt cx="8190403" cy="1244600"/>
          </a:xfrm>
        </p:grpSpPr>
        <p:sp>
          <p:nvSpPr>
            <p:cNvPr id="17" name="任意多边形: 形状 16"/>
            <p:cNvSpPr/>
            <p:nvPr>
              <p:custDataLst>
                <p:tags r:id="rId11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8" name="等腰三角形 17"/>
            <p:cNvSpPr/>
            <p:nvPr>
              <p:custDataLst>
                <p:tags r:id="rId12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ea typeface="微软雅黑" panose="020B0503020204020204" charset="-122"/>
              </a:endParaRPr>
            </a:p>
          </p:txBody>
        </p:sp>
      </p:grpSp>
      <p:sp>
        <p:nvSpPr>
          <p:cNvPr id="15" name="矩形 14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9144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 sz="1350">
              <a:solidFill>
                <a:schemeClr val="bg1"/>
              </a:solidFill>
              <a:latin typeface="Viner Hand ITC" panose="03070502030502020203" charset="0"/>
              <a:ea typeface="微软雅黑" panose="020B0503020204020204" charset="-122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34700" y="292846"/>
            <a:ext cx="8278200" cy="33147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 b="1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434700" y="2025000"/>
            <a:ext cx="4006800" cy="2170800"/>
          </a:xfrm>
        </p:spPr>
        <p:txBody>
          <a:bodyPr/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2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342900" indent="0">
              <a:lnSpc>
                <a:spcPct val="130000"/>
              </a:lnSpc>
              <a:spcAft>
                <a:spcPts val="1000"/>
              </a:spcAft>
              <a:buNone/>
              <a:defRPr sz="12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685800" indent="0">
              <a:lnSpc>
                <a:spcPct val="130000"/>
              </a:lnSpc>
              <a:spcAft>
                <a:spcPts val="1000"/>
              </a:spcAft>
              <a:buNone/>
              <a:defRPr sz="12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028700" indent="0">
              <a:lnSpc>
                <a:spcPct val="130000"/>
              </a:lnSpc>
              <a:spcAft>
                <a:spcPts val="1000"/>
              </a:spcAft>
              <a:buNone/>
              <a:defRPr sz="12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1371600" indent="0">
              <a:lnSpc>
                <a:spcPct val="130000"/>
              </a:lnSpc>
              <a:spcAft>
                <a:spcPts val="1000"/>
              </a:spcAft>
              <a:buNone/>
              <a:defRPr sz="12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322307" y="6349833"/>
            <a:ext cx="2700000" cy="316800"/>
          </a:xfrm>
        </p:spPr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2025/6/16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120450" y="6349833"/>
            <a:ext cx="2700000" cy="316800"/>
          </a:xfrm>
        </p:spPr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4681800" y="2025000"/>
            <a:ext cx="4025700" cy="21708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2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342900" indent="0">
              <a:lnSpc>
                <a:spcPct val="130000"/>
              </a:lnSpc>
              <a:spcAft>
                <a:spcPts val="1000"/>
              </a:spcAft>
              <a:buNone/>
              <a:defRPr sz="12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685800" indent="0">
              <a:lnSpc>
                <a:spcPct val="130000"/>
              </a:lnSpc>
              <a:spcAft>
                <a:spcPts val="1000"/>
              </a:spcAft>
              <a:buNone/>
              <a:defRPr sz="12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028700" indent="0">
              <a:lnSpc>
                <a:spcPct val="130000"/>
              </a:lnSpc>
              <a:spcAft>
                <a:spcPts val="1000"/>
              </a:spcAft>
              <a:buNone/>
              <a:defRPr sz="12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1371600" indent="0">
              <a:lnSpc>
                <a:spcPct val="130000"/>
              </a:lnSpc>
              <a:spcAft>
                <a:spcPts val="1000"/>
              </a:spcAft>
              <a:buNone/>
              <a:defRPr sz="12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429300" y="4914450"/>
            <a:ext cx="4006800" cy="5859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2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4689900" y="4910850"/>
            <a:ext cx="4025700" cy="5859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2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>
            <p:custDataLst>
              <p:tags r:id="rId1"/>
            </p:custDataLst>
          </p:nvPr>
        </p:nvSpPr>
        <p:spPr>
          <a:xfrm>
            <a:off x="0" y="1576668"/>
            <a:ext cx="9144000" cy="370466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5" name="组合 14"/>
          <p:cNvGrpSpPr/>
          <p:nvPr userDrawn="1">
            <p:custDataLst>
              <p:tags r:id="rId2"/>
            </p:custDataLst>
          </p:nvPr>
        </p:nvGrpSpPr>
        <p:grpSpPr>
          <a:xfrm rot="10800000">
            <a:off x="0" y="0"/>
            <a:ext cx="4093369" cy="1529715"/>
            <a:chOff x="4001597" y="5613400"/>
            <a:chExt cx="8190403" cy="1244600"/>
          </a:xfrm>
        </p:grpSpPr>
        <p:sp>
          <p:nvSpPr>
            <p:cNvPr id="16" name="任意多边形: 形状 15"/>
            <p:cNvSpPr/>
            <p:nvPr>
              <p:custDataLst>
                <p:tags r:id="rId11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ea typeface="微软雅黑" panose="020B0503020204020204" charset="-122"/>
              </a:endParaRPr>
            </a:p>
          </p:txBody>
        </p:sp>
        <p:sp>
          <p:nvSpPr>
            <p:cNvPr id="17" name="等腰三角形 16"/>
            <p:cNvSpPr/>
            <p:nvPr>
              <p:custDataLst>
                <p:tags r:id="rId12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ea typeface="微软雅黑" panose="020B0503020204020204" charset="-122"/>
              </a:endParaRPr>
            </a:p>
          </p:txBody>
        </p:sp>
      </p:grpSp>
      <p:grpSp>
        <p:nvGrpSpPr>
          <p:cNvPr id="18" name="组合 17"/>
          <p:cNvGrpSpPr/>
          <p:nvPr userDrawn="1">
            <p:custDataLst>
              <p:tags r:id="rId3"/>
            </p:custDataLst>
          </p:nvPr>
        </p:nvGrpSpPr>
        <p:grpSpPr>
          <a:xfrm>
            <a:off x="5050631" y="5323840"/>
            <a:ext cx="4093369" cy="1529715"/>
            <a:chOff x="4001597" y="5613400"/>
            <a:chExt cx="8190403" cy="1244600"/>
          </a:xfrm>
        </p:grpSpPr>
        <p:sp>
          <p:nvSpPr>
            <p:cNvPr id="19" name="任意多边形: 形状 18"/>
            <p:cNvSpPr/>
            <p:nvPr>
              <p:custDataLst>
                <p:tags r:id="rId9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ea typeface="微软雅黑" panose="020B0503020204020204" charset="-122"/>
              </a:endParaRPr>
            </a:p>
          </p:txBody>
        </p:sp>
        <p:sp>
          <p:nvSpPr>
            <p:cNvPr id="20" name="等腰三角形 19"/>
            <p:cNvSpPr/>
            <p:nvPr>
              <p:custDataLst>
                <p:tags r:id="rId10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1142100" y="1637550"/>
            <a:ext cx="6858000" cy="1790100"/>
          </a:xfrm>
        </p:spPr>
        <p:txBody>
          <a:bodyPr anchor="b"/>
          <a:lstStyle>
            <a:lvl1pPr algn="ctr">
              <a:defRPr sz="45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>
          <a:xfrm>
            <a:off x="322307" y="6349833"/>
            <a:ext cx="2700000" cy="316800"/>
          </a:xfrm>
        </p:spPr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2025/6/16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6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7"/>
            </p:custDataLst>
          </p:nvPr>
        </p:nvSpPr>
        <p:spPr>
          <a:xfrm>
            <a:off x="6120450" y="6349833"/>
            <a:ext cx="2700000" cy="316800"/>
          </a:xfrm>
        </p:spPr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8"/>
            </p:custDataLst>
          </p:nvPr>
        </p:nvSpPr>
        <p:spPr>
          <a:xfrm>
            <a:off x="1141810" y="4069800"/>
            <a:ext cx="6858000" cy="1242000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2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42049"/>
          <p:cNvSpPr>
            <a:spLocks noChangeArrowheads="1"/>
          </p:cNvSpPr>
          <p:nvPr/>
        </p:nvSpPr>
        <p:spPr bwMode="auto">
          <a:xfrm>
            <a:off x="1752600" y="1600200"/>
            <a:ext cx="7391400" cy="52578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2700000" scaled="1"/>
          </a:gradFill>
          <a:ln>
            <a:noFill/>
          </a:ln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endParaRPr lang="zh-CN" altLang="en-US"/>
          </a:p>
        </p:txBody>
      </p:sp>
      <p:sp>
        <p:nvSpPr>
          <p:cNvPr id="3" name="矩形 642050"/>
          <p:cNvSpPr>
            <a:spLocks noChangeArrowheads="1"/>
          </p:cNvSpPr>
          <p:nvPr/>
        </p:nvSpPr>
        <p:spPr bwMode="auto">
          <a:xfrm>
            <a:off x="6858000" y="931863"/>
            <a:ext cx="1828800" cy="1825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5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defRPr/>
            </a:pPr>
            <a:endParaRPr lang="zh-TW" altLang="en-US">
              <a:ea typeface="PMingLiU" panose="02020500000000000000" pitchFamily="18" charset="-120"/>
            </a:endParaRPr>
          </a:p>
        </p:txBody>
      </p:sp>
      <p:sp>
        <p:nvSpPr>
          <p:cNvPr id="4" name="直接连接符 642051"/>
          <p:cNvSpPr>
            <a:spLocks noChangeShapeType="1"/>
          </p:cNvSpPr>
          <p:nvPr/>
        </p:nvSpPr>
        <p:spPr bwMode="auto">
          <a:xfrm>
            <a:off x="381000" y="1008063"/>
            <a:ext cx="8305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642052"/>
          <p:cNvGrpSpPr>
            <a:grpSpLocks/>
          </p:cNvGrpSpPr>
          <p:nvPr/>
        </p:nvGrpSpPr>
        <p:grpSpPr bwMode="auto">
          <a:xfrm>
            <a:off x="17463" y="-58738"/>
            <a:ext cx="9126537" cy="1658938"/>
            <a:chOff x="0" y="-9"/>
            <a:chExt cx="5760" cy="1045"/>
          </a:xfrm>
        </p:grpSpPr>
        <p:sp>
          <p:nvSpPr>
            <p:cNvPr id="6" name="任意多边形 642053"/>
            <p:cNvSpPr>
              <a:spLocks noChangeArrowheads="1"/>
            </p:cNvSpPr>
            <p:nvPr userDrawn="1"/>
          </p:nvSpPr>
          <p:spPr bwMode="auto">
            <a:xfrm>
              <a:off x="0" y="4"/>
              <a:ext cx="5760" cy="1032"/>
            </a:xfrm>
            <a:custGeom>
              <a:avLst/>
              <a:gdLst>
                <a:gd name="T0" fmla="*/ 90814 w 4848"/>
                <a:gd name="T1" fmla="*/ 1160857961 h 432"/>
                <a:gd name="T2" fmla="*/ 0 w 4848"/>
                <a:gd name="T3" fmla="*/ 1160857961 h 432"/>
                <a:gd name="T4" fmla="*/ 0 w 4848"/>
                <a:gd name="T5" fmla="*/ 0 h 432"/>
                <a:gd name="T6" fmla="*/ 90814 w 4848"/>
                <a:gd name="T7" fmla="*/ 0 h 432"/>
                <a:gd name="T8" fmla="*/ 90814 w 4848"/>
                <a:gd name="T9" fmla="*/ 1160857961 h 4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48" h="432">
                  <a:moveTo>
                    <a:pt x="4848" y="432"/>
                  </a:moveTo>
                  <a:lnTo>
                    <a:pt x="0" y="432"/>
                  </a:lnTo>
                  <a:lnTo>
                    <a:pt x="0" y="0"/>
                  </a:lnTo>
                  <a:lnTo>
                    <a:pt x="4848" y="0"/>
                  </a:lnTo>
                  <a:lnTo>
                    <a:pt x="4848" y="432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" name="组合 642054"/>
            <p:cNvGrpSpPr>
              <a:grpSpLocks/>
            </p:cNvGrpSpPr>
            <p:nvPr userDrawn="1"/>
          </p:nvGrpSpPr>
          <p:grpSpPr bwMode="auto">
            <a:xfrm>
              <a:off x="333" y="-9"/>
              <a:ext cx="5176" cy="1044"/>
              <a:chOff x="333" y="-9"/>
              <a:chExt cx="5176" cy="1044"/>
            </a:xfrm>
          </p:grpSpPr>
          <p:sp>
            <p:nvSpPr>
              <p:cNvPr id="36" name="任意多边形 642055"/>
              <p:cNvSpPr>
                <a:spLocks noChangeArrowheads="1"/>
              </p:cNvSpPr>
              <p:nvPr userDrawn="1"/>
            </p:nvSpPr>
            <p:spPr bwMode="auto">
              <a:xfrm>
                <a:off x="3230" y="949"/>
                <a:ext cx="17" cy="20"/>
              </a:xfrm>
              <a:custGeom>
                <a:avLst/>
                <a:gdLst>
                  <a:gd name="T0" fmla="*/ 42 w 15"/>
                  <a:gd name="T1" fmla="*/ 3 h 23"/>
                  <a:gd name="T2" fmla="*/ 125 w 15"/>
                  <a:gd name="T3" fmla="*/ 3 h 23"/>
                  <a:gd name="T4" fmla="*/ 110 w 15"/>
                  <a:gd name="T5" fmla="*/ 3 h 23"/>
                  <a:gd name="T6" fmla="*/ 42 w 15"/>
                  <a:gd name="T7" fmla="*/ 3 h 2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5" h="23">
                    <a:moveTo>
                      <a:pt x="5" y="11"/>
                    </a:moveTo>
                    <a:cubicBezTo>
                      <a:pt x="2" y="1"/>
                      <a:pt x="7" y="0"/>
                      <a:pt x="15" y="5"/>
                    </a:cubicBezTo>
                    <a:cubicBezTo>
                      <a:pt x="14" y="9"/>
                      <a:pt x="15" y="13"/>
                      <a:pt x="13" y="17"/>
                    </a:cubicBezTo>
                    <a:cubicBezTo>
                      <a:pt x="9" y="23"/>
                      <a:pt x="0" y="16"/>
                      <a:pt x="5" y="1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任意多边形 642056"/>
              <p:cNvSpPr>
                <a:spLocks noChangeArrowheads="1"/>
              </p:cNvSpPr>
              <p:nvPr userDrawn="1"/>
            </p:nvSpPr>
            <p:spPr bwMode="auto">
              <a:xfrm>
                <a:off x="3406" y="1015"/>
                <a:ext cx="21" cy="20"/>
              </a:xfrm>
              <a:custGeom>
                <a:avLst/>
                <a:gdLst>
                  <a:gd name="T0" fmla="*/ 3 w 20"/>
                  <a:gd name="T1" fmla="*/ 3 h 23"/>
                  <a:gd name="T2" fmla="*/ 28 w 20"/>
                  <a:gd name="T3" fmla="*/ 3 h 23"/>
                  <a:gd name="T4" fmla="*/ 7 w 20"/>
                  <a:gd name="T5" fmla="*/ 3 h 23"/>
                  <a:gd name="T6" fmla="*/ 3 w 20"/>
                  <a:gd name="T7" fmla="*/ 3 h 2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" h="23">
                    <a:moveTo>
                      <a:pt x="3" y="13"/>
                    </a:moveTo>
                    <a:cubicBezTo>
                      <a:pt x="0" y="5"/>
                      <a:pt x="2" y="0"/>
                      <a:pt x="11" y="3"/>
                    </a:cubicBezTo>
                    <a:cubicBezTo>
                      <a:pt x="16" y="10"/>
                      <a:pt x="20" y="23"/>
                      <a:pt x="7" y="19"/>
                    </a:cubicBezTo>
                    <a:cubicBezTo>
                      <a:pt x="6" y="17"/>
                      <a:pt x="3" y="13"/>
                      <a:pt x="3" y="1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任意多边形 642057"/>
              <p:cNvSpPr>
                <a:spLocks noChangeArrowheads="1"/>
              </p:cNvSpPr>
              <p:nvPr userDrawn="1"/>
            </p:nvSpPr>
            <p:spPr bwMode="auto">
              <a:xfrm>
                <a:off x="2909" y="908"/>
                <a:ext cx="31" cy="34"/>
              </a:xfrm>
              <a:custGeom>
                <a:avLst/>
                <a:gdLst>
                  <a:gd name="T0" fmla="*/ 33 w 30"/>
                  <a:gd name="T1" fmla="*/ 2 h 42"/>
                  <a:gd name="T2" fmla="*/ 8 w 30"/>
                  <a:gd name="T3" fmla="*/ 2 h 42"/>
                  <a:gd name="T4" fmla="*/ 0 w 30"/>
                  <a:gd name="T5" fmla="*/ 2 h 42"/>
                  <a:gd name="T6" fmla="*/ 33 w 30"/>
                  <a:gd name="T7" fmla="*/ 2 h 42"/>
                  <a:gd name="T8" fmla="*/ 49 w 30"/>
                  <a:gd name="T9" fmla="*/ 2 h 42"/>
                  <a:gd name="T10" fmla="*/ 45 w 30"/>
                  <a:gd name="T11" fmla="*/ 2 h 42"/>
                  <a:gd name="T12" fmla="*/ 33 w 30"/>
                  <a:gd name="T13" fmla="*/ 2 h 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2">
                    <a:moveTo>
                      <a:pt x="16" y="33"/>
                    </a:moveTo>
                    <a:cubicBezTo>
                      <a:pt x="3" y="20"/>
                      <a:pt x="15" y="34"/>
                      <a:pt x="8" y="21"/>
                    </a:cubicBezTo>
                    <a:cubicBezTo>
                      <a:pt x="6" y="17"/>
                      <a:pt x="0" y="9"/>
                      <a:pt x="0" y="9"/>
                    </a:cubicBezTo>
                    <a:cubicBezTo>
                      <a:pt x="5" y="1"/>
                      <a:pt x="7" y="0"/>
                      <a:pt x="16" y="3"/>
                    </a:cubicBezTo>
                    <a:cubicBezTo>
                      <a:pt x="25" y="16"/>
                      <a:pt x="10" y="16"/>
                      <a:pt x="30" y="23"/>
                    </a:cubicBezTo>
                    <a:cubicBezTo>
                      <a:pt x="29" y="26"/>
                      <a:pt x="30" y="29"/>
                      <a:pt x="28" y="31"/>
                    </a:cubicBezTo>
                    <a:cubicBezTo>
                      <a:pt x="15" y="42"/>
                      <a:pt x="16" y="38"/>
                      <a:pt x="16" y="3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任意多边形 642058"/>
              <p:cNvSpPr>
                <a:spLocks noChangeArrowheads="1"/>
              </p:cNvSpPr>
              <p:nvPr userDrawn="1"/>
            </p:nvSpPr>
            <p:spPr bwMode="auto">
              <a:xfrm>
                <a:off x="2551" y="940"/>
                <a:ext cx="25" cy="12"/>
              </a:xfrm>
              <a:custGeom>
                <a:avLst/>
                <a:gdLst>
                  <a:gd name="T0" fmla="*/ 15 w 25"/>
                  <a:gd name="T1" fmla="*/ 2 h 16"/>
                  <a:gd name="T2" fmla="*/ 3 w 25"/>
                  <a:gd name="T3" fmla="*/ 2 h 16"/>
                  <a:gd name="T4" fmla="*/ 15 w 25"/>
                  <a:gd name="T5" fmla="*/ 0 h 16"/>
                  <a:gd name="T6" fmla="*/ 15 w 25"/>
                  <a:gd name="T7" fmla="*/ 2 h 1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5" h="16">
                    <a:moveTo>
                      <a:pt x="15" y="16"/>
                    </a:moveTo>
                    <a:cubicBezTo>
                      <a:pt x="10" y="15"/>
                      <a:pt x="0" y="12"/>
                      <a:pt x="3" y="8"/>
                    </a:cubicBezTo>
                    <a:cubicBezTo>
                      <a:pt x="6" y="4"/>
                      <a:pt x="15" y="0"/>
                      <a:pt x="15" y="0"/>
                    </a:cubicBezTo>
                    <a:cubicBezTo>
                      <a:pt x="17" y="3"/>
                      <a:pt x="25" y="16"/>
                      <a:pt x="15" y="1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任意多边形 642059"/>
              <p:cNvSpPr>
                <a:spLocks noChangeArrowheads="1"/>
              </p:cNvSpPr>
              <p:nvPr userDrawn="1"/>
            </p:nvSpPr>
            <p:spPr bwMode="auto">
              <a:xfrm>
                <a:off x="2443" y="954"/>
                <a:ext cx="65" cy="39"/>
              </a:xfrm>
              <a:custGeom>
                <a:avLst/>
                <a:gdLst>
                  <a:gd name="T0" fmla="*/ 14 w 65"/>
                  <a:gd name="T1" fmla="*/ 3 h 46"/>
                  <a:gd name="T2" fmla="*/ 30 w 65"/>
                  <a:gd name="T3" fmla="*/ 3 h 46"/>
                  <a:gd name="T4" fmla="*/ 42 w 65"/>
                  <a:gd name="T5" fmla="*/ 0 h 46"/>
                  <a:gd name="T6" fmla="*/ 58 w 65"/>
                  <a:gd name="T7" fmla="*/ 3 h 46"/>
                  <a:gd name="T8" fmla="*/ 32 w 65"/>
                  <a:gd name="T9" fmla="*/ 3 h 46"/>
                  <a:gd name="T10" fmla="*/ 12 w 65"/>
                  <a:gd name="T11" fmla="*/ 3 h 46"/>
                  <a:gd name="T12" fmla="*/ 8 w 65"/>
                  <a:gd name="T13" fmla="*/ 3 h 46"/>
                  <a:gd name="T14" fmla="*/ 12 w 65"/>
                  <a:gd name="T15" fmla="*/ 3 h 46"/>
                  <a:gd name="T16" fmla="*/ 14 w 65"/>
                  <a:gd name="T17" fmla="*/ 3 h 4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5" h="46">
                    <a:moveTo>
                      <a:pt x="14" y="24"/>
                    </a:moveTo>
                    <a:cubicBezTo>
                      <a:pt x="18" y="13"/>
                      <a:pt x="16" y="9"/>
                      <a:pt x="30" y="4"/>
                    </a:cubicBezTo>
                    <a:cubicBezTo>
                      <a:pt x="34" y="3"/>
                      <a:pt x="42" y="0"/>
                      <a:pt x="42" y="0"/>
                    </a:cubicBezTo>
                    <a:cubicBezTo>
                      <a:pt x="50" y="1"/>
                      <a:pt x="65" y="0"/>
                      <a:pt x="58" y="12"/>
                    </a:cubicBezTo>
                    <a:cubicBezTo>
                      <a:pt x="53" y="21"/>
                      <a:pt x="40" y="21"/>
                      <a:pt x="32" y="26"/>
                    </a:cubicBezTo>
                    <a:cubicBezTo>
                      <a:pt x="26" y="35"/>
                      <a:pt x="23" y="42"/>
                      <a:pt x="12" y="46"/>
                    </a:cubicBezTo>
                    <a:cubicBezTo>
                      <a:pt x="0" y="42"/>
                      <a:pt x="5" y="30"/>
                      <a:pt x="8" y="20"/>
                    </a:cubicBezTo>
                    <a:cubicBezTo>
                      <a:pt x="9" y="18"/>
                      <a:pt x="10" y="13"/>
                      <a:pt x="12" y="14"/>
                    </a:cubicBezTo>
                    <a:cubicBezTo>
                      <a:pt x="15" y="16"/>
                      <a:pt x="13" y="21"/>
                      <a:pt x="14" y="2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任意多边形 642060"/>
              <p:cNvSpPr>
                <a:spLocks noChangeArrowheads="1"/>
              </p:cNvSpPr>
              <p:nvPr userDrawn="1"/>
            </p:nvSpPr>
            <p:spPr bwMode="auto">
              <a:xfrm>
                <a:off x="2375" y="952"/>
                <a:ext cx="68" cy="39"/>
              </a:xfrm>
              <a:custGeom>
                <a:avLst/>
                <a:gdLst>
                  <a:gd name="T0" fmla="*/ 0 w 69"/>
                  <a:gd name="T1" fmla="*/ 2 h 47"/>
                  <a:gd name="T2" fmla="*/ 18 w 69"/>
                  <a:gd name="T3" fmla="*/ 2 h 47"/>
                  <a:gd name="T4" fmla="*/ 35 w 69"/>
                  <a:gd name="T5" fmla="*/ 1 h 47"/>
                  <a:gd name="T6" fmla="*/ 47 w 69"/>
                  <a:gd name="T7" fmla="*/ 2 h 47"/>
                  <a:gd name="T8" fmla="*/ 34 w 69"/>
                  <a:gd name="T9" fmla="*/ 2 h 47"/>
                  <a:gd name="T10" fmla="*/ 28 w 69"/>
                  <a:gd name="T11" fmla="*/ 2 h 47"/>
                  <a:gd name="T12" fmla="*/ 22 w 69"/>
                  <a:gd name="T13" fmla="*/ 2 h 47"/>
                  <a:gd name="T14" fmla="*/ 16 w 69"/>
                  <a:gd name="T15" fmla="*/ 2 h 47"/>
                  <a:gd name="T16" fmla="*/ 12 w 69"/>
                  <a:gd name="T17" fmla="*/ 2 h 47"/>
                  <a:gd name="T18" fmla="*/ 0 w 69"/>
                  <a:gd name="T19" fmla="*/ 2 h 47"/>
                  <a:gd name="T20" fmla="*/ 0 w 69"/>
                  <a:gd name="T21" fmla="*/ 2 h 4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69" h="47">
                    <a:moveTo>
                      <a:pt x="0" y="31"/>
                    </a:moveTo>
                    <a:cubicBezTo>
                      <a:pt x="7" y="24"/>
                      <a:pt x="9" y="22"/>
                      <a:pt x="18" y="25"/>
                    </a:cubicBezTo>
                    <a:cubicBezTo>
                      <a:pt x="25" y="4"/>
                      <a:pt x="36" y="12"/>
                      <a:pt x="52" y="1"/>
                    </a:cubicBezTo>
                    <a:cubicBezTo>
                      <a:pt x="56" y="2"/>
                      <a:pt x="61" y="0"/>
                      <a:pt x="64" y="3"/>
                    </a:cubicBezTo>
                    <a:cubicBezTo>
                      <a:pt x="69" y="8"/>
                      <a:pt x="50" y="19"/>
                      <a:pt x="50" y="19"/>
                    </a:cubicBezTo>
                    <a:cubicBezTo>
                      <a:pt x="46" y="31"/>
                      <a:pt x="35" y="22"/>
                      <a:pt x="28" y="33"/>
                    </a:cubicBezTo>
                    <a:cubicBezTo>
                      <a:pt x="31" y="41"/>
                      <a:pt x="31" y="44"/>
                      <a:pt x="22" y="47"/>
                    </a:cubicBezTo>
                    <a:cubicBezTo>
                      <a:pt x="20" y="46"/>
                      <a:pt x="18" y="46"/>
                      <a:pt x="16" y="45"/>
                    </a:cubicBezTo>
                    <a:cubicBezTo>
                      <a:pt x="14" y="43"/>
                      <a:pt x="14" y="40"/>
                      <a:pt x="12" y="39"/>
                    </a:cubicBezTo>
                    <a:cubicBezTo>
                      <a:pt x="8" y="37"/>
                      <a:pt x="0" y="35"/>
                      <a:pt x="0" y="35"/>
                    </a:cubicBezTo>
                    <a:cubicBezTo>
                      <a:pt x="2" y="26"/>
                      <a:pt x="3" y="25"/>
                      <a:pt x="0" y="3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任意多边形 642061"/>
              <p:cNvSpPr>
                <a:spLocks noChangeArrowheads="1"/>
              </p:cNvSpPr>
              <p:nvPr userDrawn="1"/>
            </p:nvSpPr>
            <p:spPr bwMode="auto">
              <a:xfrm>
                <a:off x="2007" y="739"/>
                <a:ext cx="354" cy="228"/>
              </a:xfrm>
              <a:custGeom>
                <a:avLst/>
                <a:gdLst>
                  <a:gd name="T0" fmla="*/ 10 w 355"/>
                  <a:gd name="T1" fmla="*/ 2 h 277"/>
                  <a:gd name="T2" fmla="*/ 36 w 355"/>
                  <a:gd name="T3" fmla="*/ 2 h 277"/>
                  <a:gd name="T4" fmla="*/ 46 w 355"/>
                  <a:gd name="T5" fmla="*/ 2 h 277"/>
                  <a:gd name="T6" fmla="*/ 76 w 355"/>
                  <a:gd name="T7" fmla="*/ 2 h 277"/>
                  <a:gd name="T8" fmla="*/ 92 w 355"/>
                  <a:gd name="T9" fmla="*/ 2 h 277"/>
                  <a:gd name="T10" fmla="*/ 122 w 355"/>
                  <a:gd name="T11" fmla="*/ 4 h 277"/>
                  <a:gd name="T12" fmla="*/ 136 w 355"/>
                  <a:gd name="T13" fmla="*/ 5 h 277"/>
                  <a:gd name="T14" fmla="*/ 148 w 355"/>
                  <a:gd name="T15" fmla="*/ 5 h 277"/>
                  <a:gd name="T16" fmla="*/ 154 w 355"/>
                  <a:gd name="T17" fmla="*/ 6 h 277"/>
                  <a:gd name="T18" fmla="*/ 176 w 355"/>
                  <a:gd name="T19" fmla="*/ 6 h 277"/>
                  <a:gd name="T20" fmla="*/ 170 w 355"/>
                  <a:gd name="T21" fmla="*/ 7 h 277"/>
                  <a:gd name="T22" fmla="*/ 177 w 355"/>
                  <a:gd name="T23" fmla="*/ 8 h 277"/>
                  <a:gd name="T24" fmla="*/ 181 w 355"/>
                  <a:gd name="T25" fmla="*/ 8 h 277"/>
                  <a:gd name="T26" fmla="*/ 199 w 355"/>
                  <a:gd name="T27" fmla="*/ 8 h 277"/>
                  <a:gd name="T28" fmla="*/ 219 w 355"/>
                  <a:gd name="T29" fmla="*/ 9 h 277"/>
                  <a:gd name="T30" fmla="*/ 237 w 355"/>
                  <a:gd name="T31" fmla="*/ 9 h 277"/>
                  <a:gd name="T32" fmla="*/ 255 w 355"/>
                  <a:gd name="T33" fmla="*/ 9 h 277"/>
                  <a:gd name="T34" fmla="*/ 279 w 355"/>
                  <a:gd name="T35" fmla="*/ 10 h 277"/>
                  <a:gd name="T36" fmla="*/ 297 w 355"/>
                  <a:gd name="T37" fmla="*/ 10 h 277"/>
                  <a:gd name="T38" fmla="*/ 335 w 355"/>
                  <a:gd name="T39" fmla="*/ 10 h 277"/>
                  <a:gd name="T40" fmla="*/ 325 w 355"/>
                  <a:gd name="T41" fmla="*/ 10 h 277"/>
                  <a:gd name="T42" fmla="*/ 305 w 355"/>
                  <a:gd name="T43" fmla="*/ 10 h 277"/>
                  <a:gd name="T44" fmla="*/ 283 w 355"/>
                  <a:gd name="T45" fmla="*/ 10 h 277"/>
                  <a:gd name="T46" fmla="*/ 271 w 355"/>
                  <a:gd name="T47" fmla="*/ 10 h 277"/>
                  <a:gd name="T48" fmla="*/ 235 w 355"/>
                  <a:gd name="T49" fmla="*/ 10 h 277"/>
                  <a:gd name="T50" fmla="*/ 217 w 355"/>
                  <a:gd name="T51" fmla="*/ 10 h 277"/>
                  <a:gd name="T52" fmla="*/ 172 w 355"/>
                  <a:gd name="T53" fmla="*/ 9 h 277"/>
                  <a:gd name="T54" fmla="*/ 160 w 355"/>
                  <a:gd name="T55" fmla="*/ 8 h 277"/>
                  <a:gd name="T56" fmla="*/ 126 w 355"/>
                  <a:gd name="T57" fmla="*/ 7 h 277"/>
                  <a:gd name="T58" fmla="*/ 108 w 355"/>
                  <a:gd name="T59" fmla="*/ 7 h 277"/>
                  <a:gd name="T60" fmla="*/ 94 w 355"/>
                  <a:gd name="T61" fmla="*/ 6 h 277"/>
                  <a:gd name="T62" fmla="*/ 68 w 355"/>
                  <a:gd name="T63" fmla="*/ 4 h 277"/>
                  <a:gd name="T64" fmla="*/ 64 w 355"/>
                  <a:gd name="T65" fmla="*/ 4 h 277"/>
                  <a:gd name="T66" fmla="*/ 58 w 355"/>
                  <a:gd name="T67" fmla="*/ 4 h 277"/>
                  <a:gd name="T68" fmla="*/ 54 w 355"/>
                  <a:gd name="T69" fmla="*/ 3 h 277"/>
                  <a:gd name="T70" fmla="*/ 38 w 355"/>
                  <a:gd name="T71" fmla="*/ 2 h 277"/>
                  <a:gd name="T72" fmla="*/ 20 w 355"/>
                  <a:gd name="T73" fmla="*/ 2 h 277"/>
                  <a:gd name="T74" fmla="*/ 4 w 355"/>
                  <a:gd name="T75" fmla="*/ 2 h 277"/>
                  <a:gd name="T76" fmla="*/ 10 w 355"/>
                  <a:gd name="T77" fmla="*/ 2 h 277"/>
                  <a:gd name="T78" fmla="*/ 10 w 355"/>
                  <a:gd name="T79" fmla="*/ 2 h 277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355" h="277">
                    <a:moveTo>
                      <a:pt x="10" y="4"/>
                    </a:moveTo>
                    <a:cubicBezTo>
                      <a:pt x="22" y="0"/>
                      <a:pt x="24" y="14"/>
                      <a:pt x="36" y="18"/>
                    </a:cubicBezTo>
                    <a:cubicBezTo>
                      <a:pt x="37" y="19"/>
                      <a:pt x="45" y="29"/>
                      <a:pt x="46" y="30"/>
                    </a:cubicBezTo>
                    <a:cubicBezTo>
                      <a:pt x="56" y="40"/>
                      <a:pt x="67" y="38"/>
                      <a:pt x="76" y="52"/>
                    </a:cubicBezTo>
                    <a:cubicBezTo>
                      <a:pt x="80" y="58"/>
                      <a:pt x="92" y="66"/>
                      <a:pt x="92" y="66"/>
                    </a:cubicBezTo>
                    <a:cubicBezTo>
                      <a:pt x="96" y="79"/>
                      <a:pt x="112" y="88"/>
                      <a:pt x="122" y="98"/>
                    </a:cubicBezTo>
                    <a:cubicBezTo>
                      <a:pt x="124" y="105"/>
                      <a:pt x="130" y="124"/>
                      <a:pt x="136" y="128"/>
                    </a:cubicBezTo>
                    <a:cubicBezTo>
                      <a:pt x="140" y="130"/>
                      <a:pt x="148" y="132"/>
                      <a:pt x="148" y="132"/>
                    </a:cubicBezTo>
                    <a:cubicBezTo>
                      <a:pt x="150" y="138"/>
                      <a:pt x="154" y="150"/>
                      <a:pt x="154" y="150"/>
                    </a:cubicBezTo>
                    <a:cubicBezTo>
                      <a:pt x="161" y="139"/>
                      <a:pt x="168" y="144"/>
                      <a:pt x="176" y="152"/>
                    </a:cubicBezTo>
                    <a:cubicBezTo>
                      <a:pt x="174" y="167"/>
                      <a:pt x="173" y="181"/>
                      <a:pt x="170" y="196"/>
                    </a:cubicBezTo>
                    <a:cubicBezTo>
                      <a:pt x="171" y="202"/>
                      <a:pt x="174" y="220"/>
                      <a:pt x="180" y="224"/>
                    </a:cubicBezTo>
                    <a:cubicBezTo>
                      <a:pt x="185" y="228"/>
                      <a:pt x="193" y="228"/>
                      <a:pt x="198" y="232"/>
                    </a:cubicBezTo>
                    <a:cubicBezTo>
                      <a:pt x="204" y="230"/>
                      <a:pt x="216" y="234"/>
                      <a:pt x="216" y="234"/>
                    </a:cubicBezTo>
                    <a:cubicBezTo>
                      <a:pt x="223" y="241"/>
                      <a:pt x="225" y="245"/>
                      <a:pt x="236" y="242"/>
                    </a:cubicBezTo>
                    <a:cubicBezTo>
                      <a:pt x="242" y="240"/>
                      <a:pt x="254" y="236"/>
                      <a:pt x="254" y="236"/>
                    </a:cubicBezTo>
                    <a:cubicBezTo>
                      <a:pt x="260" y="240"/>
                      <a:pt x="265" y="246"/>
                      <a:pt x="272" y="248"/>
                    </a:cubicBezTo>
                    <a:cubicBezTo>
                      <a:pt x="277" y="250"/>
                      <a:pt x="291" y="252"/>
                      <a:pt x="296" y="256"/>
                    </a:cubicBezTo>
                    <a:cubicBezTo>
                      <a:pt x="301" y="260"/>
                      <a:pt x="314" y="264"/>
                      <a:pt x="314" y="264"/>
                    </a:cubicBezTo>
                    <a:cubicBezTo>
                      <a:pt x="330" y="263"/>
                      <a:pt x="338" y="261"/>
                      <a:pt x="352" y="266"/>
                    </a:cubicBezTo>
                    <a:cubicBezTo>
                      <a:pt x="355" y="275"/>
                      <a:pt x="350" y="277"/>
                      <a:pt x="342" y="274"/>
                    </a:cubicBezTo>
                    <a:cubicBezTo>
                      <a:pt x="336" y="276"/>
                      <a:pt x="322" y="272"/>
                      <a:pt x="322" y="272"/>
                    </a:cubicBezTo>
                    <a:cubicBezTo>
                      <a:pt x="314" y="275"/>
                      <a:pt x="308" y="272"/>
                      <a:pt x="300" y="270"/>
                    </a:cubicBezTo>
                    <a:cubicBezTo>
                      <a:pt x="296" y="269"/>
                      <a:pt x="288" y="266"/>
                      <a:pt x="288" y="266"/>
                    </a:cubicBezTo>
                    <a:cubicBezTo>
                      <a:pt x="276" y="270"/>
                      <a:pt x="264" y="266"/>
                      <a:pt x="252" y="264"/>
                    </a:cubicBezTo>
                    <a:cubicBezTo>
                      <a:pt x="245" y="259"/>
                      <a:pt x="242" y="257"/>
                      <a:pt x="234" y="260"/>
                    </a:cubicBezTo>
                    <a:cubicBezTo>
                      <a:pt x="211" y="252"/>
                      <a:pt x="192" y="256"/>
                      <a:pt x="172" y="242"/>
                    </a:cubicBezTo>
                    <a:cubicBezTo>
                      <a:pt x="165" y="231"/>
                      <a:pt x="176" y="221"/>
                      <a:pt x="160" y="216"/>
                    </a:cubicBezTo>
                    <a:cubicBezTo>
                      <a:pt x="154" y="233"/>
                      <a:pt x="136" y="203"/>
                      <a:pt x="126" y="200"/>
                    </a:cubicBezTo>
                    <a:cubicBezTo>
                      <a:pt x="120" y="196"/>
                      <a:pt x="114" y="190"/>
                      <a:pt x="108" y="186"/>
                    </a:cubicBezTo>
                    <a:cubicBezTo>
                      <a:pt x="104" y="175"/>
                      <a:pt x="104" y="165"/>
                      <a:pt x="94" y="158"/>
                    </a:cubicBezTo>
                    <a:cubicBezTo>
                      <a:pt x="83" y="142"/>
                      <a:pt x="85" y="119"/>
                      <a:pt x="68" y="108"/>
                    </a:cubicBezTo>
                    <a:cubicBezTo>
                      <a:pt x="67" y="106"/>
                      <a:pt x="66" y="104"/>
                      <a:pt x="64" y="102"/>
                    </a:cubicBezTo>
                    <a:cubicBezTo>
                      <a:pt x="62" y="101"/>
                      <a:pt x="59" y="102"/>
                      <a:pt x="58" y="100"/>
                    </a:cubicBezTo>
                    <a:cubicBezTo>
                      <a:pt x="56" y="97"/>
                      <a:pt x="54" y="88"/>
                      <a:pt x="54" y="88"/>
                    </a:cubicBezTo>
                    <a:cubicBezTo>
                      <a:pt x="59" y="73"/>
                      <a:pt x="52" y="61"/>
                      <a:pt x="38" y="58"/>
                    </a:cubicBezTo>
                    <a:cubicBezTo>
                      <a:pt x="32" y="49"/>
                      <a:pt x="31" y="44"/>
                      <a:pt x="20" y="40"/>
                    </a:cubicBezTo>
                    <a:cubicBezTo>
                      <a:pt x="16" y="27"/>
                      <a:pt x="16" y="26"/>
                      <a:pt x="4" y="22"/>
                    </a:cubicBezTo>
                    <a:cubicBezTo>
                      <a:pt x="1" y="13"/>
                      <a:pt x="0" y="5"/>
                      <a:pt x="10" y="2"/>
                    </a:cubicBezTo>
                    <a:cubicBezTo>
                      <a:pt x="18" y="5"/>
                      <a:pt x="18" y="4"/>
                      <a:pt x="10" y="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任意多边形 642062"/>
              <p:cNvSpPr>
                <a:spLocks noChangeArrowheads="1"/>
              </p:cNvSpPr>
              <p:nvPr userDrawn="1"/>
            </p:nvSpPr>
            <p:spPr bwMode="auto">
              <a:xfrm>
                <a:off x="2222" y="724"/>
                <a:ext cx="157" cy="167"/>
              </a:xfrm>
              <a:custGeom>
                <a:avLst/>
                <a:gdLst>
                  <a:gd name="T0" fmla="*/ 54 w 156"/>
                  <a:gd name="T1" fmla="*/ 2 h 206"/>
                  <a:gd name="T2" fmla="*/ 66 w 156"/>
                  <a:gd name="T3" fmla="*/ 2 h 206"/>
                  <a:gd name="T4" fmla="*/ 68 w 156"/>
                  <a:gd name="T5" fmla="*/ 2 h 206"/>
                  <a:gd name="T6" fmla="*/ 97 w 156"/>
                  <a:gd name="T7" fmla="*/ 2 h 206"/>
                  <a:gd name="T8" fmla="*/ 123 w 156"/>
                  <a:gd name="T9" fmla="*/ 2 h 206"/>
                  <a:gd name="T10" fmla="*/ 129 w 156"/>
                  <a:gd name="T11" fmla="*/ 2 h 206"/>
                  <a:gd name="T12" fmla="*/ 141 w 156"/>
                  <a:gd name="T13" fmla="*/ 0 h 206"/>
                  <a:gd name="T14" fmla="*/ 167 w 156"/>
                  <a:gd name="T15" fmla="*/ 2 h 206"/>
                  <a:gd name="T16" fmla="*/ 163 w 156"/>
                  <a:gd name="T17" fmla="*/ 2 h 206"/>
                  <a:gd name="T18" fmla="*/ 143 w 156"/>
                  <a:gd name="T19" fmla="*/ 2 h 206"/>
                  <a:gd name="T20" fmla="*/ 149 w 156"/>
                  <a:gd name="T21" fmla="*/ 2 h 206"/>
                  <a:gd name="T22" fmla="*/ 159 w 156"/>
                  <a:gd name="T23" fmla="*/ 3 h 206"/>
                  <a:gd name="T24" fmla="*/ 163 w 156"/>
                  <a:gd name="T25" fmla="*/ 3 h 206"/>
                  <a:gd name="T26" fmla="*/ 145 w 156"/>
                  <a:gd name="T27" fmla="*/ 3 h 206"/>
                  <a:gd name="T28" fmla="*/ 133 w 156"/>
                  <a:gd name="T29" fmla="*/ 4 h 206"/>
                  <a:gd name="T30" fmla="*/ 121 w 156"/>
                  <a:gd name="T31" fmla="*/ 4 h 206"/>
                  <a:gd name="T32" fmla="*/ 117 w 156"/>
                  <a:gd name="T33" fmla="*/ 5 h 206"/>
                  <a:gd name="T34" fmla="*/ 105 w 156"/>
                  <a:gd name="T35" fmla="*/ 6 h 206"/>
                  <a:gd name="T36" fmla="*/ 99 w 156"/>
                  <a:gd name="T37" fmla="*/ 6 h 206"/>
                  <a:gd name="T38" fmla="*/ 76 w 156"/>
                  <a:gd name="T39" fmla="*/ 6 h 206"/>
                  <a:gd name="T40" fmla="*/ 72 w 156"/>
                  <a:gd name="T41" fmla="*/ 5 h 206"/>
                  <a:gd name="T42" fmla="*/ 60 w 156"/>
                  <a:gd name="T43" fmla="*/ 5 h 206"/>
                  <a:gd name="T44" fmla="*/ 42 w 156"/>
                  <a:gd name="T45" fmla="*/ 5 h 206"/>
                  <a:gd name="T46" fmla="*/ 28 w 156"/>
                  <a:gd name="T47" fmla="*/ 5 h 206"/>
                  <a:gd name="T48" fmla="*/ 10 w 156"/>
                  <a:gd name="T49" fmla="*/ 4 h 206"/>
                  <a:gd name="T50" fmla="*/ 4 w 156"/>
                  <a:gd name="T51" fmla="*/ 3 h 206"/>
                  <a:gd name="T52" fmla="*/ 0 w 156"/>
                  <a:gd name="T53" fmla="*/ 3 h 206"/>
                  <a:gd name="T54" fmla="*/ 20 w 156"/>
                  <a:gd name="T55" fmla="*/ 2 h 206"/>
                  <a:gd name="T56" fmla="*/ 32 w 156"/>
                  <a:gd name="T57" fmla="*/ 2 h 206"/>
                  <a:gd name="T58" fmla="*/ 34 w 156"/>
                  <a:gd name="T59" fmla="*/ 2 h 206"/>
                  <a:gd name="T60" fmla="*/ 52 w 156"/>
                  <a:gd name="T61" fmla="*/ 2 h 206"/>
                  <a:gd name="T62" fmla="*/ 54 w 156"/>
                  <a:gd name="T63" fmla="*/ 2 h 20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156" h="206">
                    <a:moveTo>
                      <a:pt x="54" y="66"/>
                    </a:moveTo>
                    <a:cubicBezTo>
                      <a:pt x="58" y="63"/>
                      <a:pt x="64" y="63"/>
                      <a:pt x="66" y="58"/>
                    </a:cubicBezTo>
                    <a:cubicBezTo>
                      <a:pt x="67" y="56"/>
                      <a:pt x="67" y="53"/>
                      <a:pt x="68" y="52"/>
                    </a:cubicBezTo>
                    <a:cubicBezTo>
                      <a:pt x="71" y="49"/>
                      <a:pt x="80" y="44"/>
                      <a:pt x="80" y="44"/>
                    </a:cubicBezTo>
                    <a:cubicBezTo>
                      <a:pt x="113" y="55"/>
                      <a:pt x="85" y="29"/>
                      <a:pt x="106" y="22"/>
                    </a:cubicBezTo>
                    <a:cubicBezTo>
                      <a:pt x="110" y="17"/>
                      <a:pt x="108" y="9"/>
                      <a:pt x="112" y="4"/>
                    </a:cubicBezTo>
                    <a:cubicBezTo>
                      <a:pt x="115" y="1"/>
                      <a:pt x="124" y="0"/>
                      <a:pt x="124" y="0"/>
                    </a:cubicBezTo>
                    <a:cubicBezTo>
                      <a:pt x="138" y="14"/>
                      <a:pt x="126" y="23"/>
                      <a:pt x="150" y="28"/>
                    </a:cubicBezTo>
                    <a:cubicBezTo>
                      <a:pt x="156" y="36"/>
                      <a:pt x="154" y="39"/>
                      <a:pt x="146" y="44"/>
                    </a:cubicBezTo>
                    <a:cubicBezTo>
                      <a:pt x="141" y="52"/>
                      <a:pt x="135" y="61"/>
                      <a:pt x="126" y="64"/>
                    </a:cubicBezTo>
                    <a:cubicBezTo>
                      <a:pt x="118" y="75"/>
                      <a:pt x="128" y="83"/>
                      <a:pt x="132" y="94"/>
                    </a:cubicBezTo>
                    <a:cubicBezTo>
                      <a:pt x="129" y="103"/>
                      <a:pt x="135" y="105"/>
                      <a:pt x="142" y="110"/>
                    </a:cubicBezTo>
                    <a:cubicBezTo>
                      <a:pt x="145" y="119"/>
                      <a:pt x="141" y="120"/>
                      <a:pt x="146" y="128"/>
                    </a:cubicBezTo>
                    <a:cubicBezTo>
                      <a:pt x="142" y="139"/>
                      <a:pt x="135" y="133"/>
                      <a:pt x="128" y="128"/>
                    </a:cubicBezTo>
                    <a:cubicBezTo>
                      <a:pt x="116" y="132"/>
                      <a:pt x="122" y="136"/>
                      <a:pt x="116" y="146"/>
                    </a:cubicBezTo>
                    <a:cubicBezTo>
                      <a:pt x="113" y="151"/>
                      <a:pt x="108" y="152"/>
                      <a:pt x="104" y="156"/>
                    </a:cubicBezTo>
                    <a:cubicBezTo>
                      <a:pt x="107" y="167"/>
                      <a:pt x="112" y="191"/>
                      <a:pt x="100" y="198"/>
                    </a:cubicBezTo>
                    <a:cubicBezTo>
                      <a:pt x="96" y="200"/>
                      <a:pt x="92" y="200"/>
                      <a:pt x="88" y="202"/>
                    </a:cubicBezTo>
                    <a:cubicBezTo>
                      <a:pt x="86" y="203"/>
                      <a:pt x="84" y="205"/>
                      <a:pt x="82" y="206"/>
                    </a:cubicBezTo>
                    <a:cubicBezTo>
                      <a:pt x="80" y="205"/>
                      <a:pt x="77" y="204"/>
                      <a:pt x="76" y="202"/>
                    </a:cubicBezTo>
                    <a:cubicBezTo>
                      <a:pt x="74" y="198"/>
                      <a:pt x="76" y="191"/>
                      <a:pt x="72" y="190"/>
                    </a:cubicBezTo>
                    <a:cubicBezTo>
                      <a:pt x="68" y="189"/>
                      <a:pt x="60" y="186"/>
                      <a:pt x="60" y="186"/>
                    </a:cubicBezTo>
                    <a:cubicBezTo>
                      <a:pt x="53" y="188"/>
                      <a:pt x="49" y="192"/>
                      <a:pt x="42" y="194"/>
                    </a:cubicBezTo>
                    <a:cubicBezTo>
                      <a:pt x="34" y="189"/>
                      <a:pt x="37" y="183"/>
                      <a:pt x="28" y="186"/>
                    </a:cubicBezTo>
                    <a:cubicBezTo>
                      <a:pt x="12" y="181"/>
                      <a:pt x="19" y="161"/>
                      <a:pt x="10" y="148"/>
                    </a:cubicBezTo>
                    <a:cubicBezTo>
                      <a:pt x="5" y="121"/>
                      <a:pt x="11" y="147"/>
                      <a:pt x="4" y="130"/>
                    </a:cubicBezTo>
                    <a:cubicBezTo>
                      <a:pt x="2" y="126"/>
                      <a:pt x="0" y="118"/>
                      <a:pt x="0" y="118"/>
                    </a:cubicBezTo>
                    <a:cubicBezTo>
                      <a:pt x="2" y="95"/>
                      <a:pt x="0" y="83"/>
                      <a:pt x="20" y="96"/>
                    </a:cubicBezTo>
                    <a:cubicBezTo>
                      <a:pt x="23" y="105"/>
                      <a:pt x="23" y="110"/>
                      <a:pt x="32" y="104"/>
                    </a:cubicBezTo>
                    <a:cubicBezTo>
                      <a:pt x="35" y="95"/>
                      <a:pt x="29" y="88"/>
                      <a:pt x="34" y="80"/>
                    </a:cubicBezTo>
                    <a:cubicBezTo>
                      <a:pt x="36" y="76"/>
                      <a:pt x="48" y="73"/>
                      <a:pt x="52" y="70"/>
                    </a:cubicBezTo>
                    <a:cubicBezTo>
                      <a:pt x="57" y="63"/>
                      <a:pt x="58" y="62"/>
                      <a:pt x="54" y="6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任意多边形 642063"/>
              <p:cNvSpPr>
                <a:spLocks noChangeArrowheads="1"/>
              </p:cNvSpPr>
              <p:nvPr userDrawn="1"/>
            </p:nvSpPr>
            <p:spPr bwMode="auto">
              <a:xfrm>
                <a:off x="2375" y="800"/>
                <a:ext cx="110" cy="32"/>
              </a:xfrm>
              <a:custGeom>
                <a:avLst/>
                <a:gdLst>
                  <a:gd name="T0" fmla="*/ 4 w 109"/>
                  <a:gd name="T1" fmla="*/ 3 h 38"/>
                  <a:gd name="T2" fmla="*/ 18 w 109"/>
                  <a:gd name="T3" fmla="*/ 3 h 38"/>
                  <a:gd name="T4" fmla="*/ 46 w 109"/>
                  <a:gd name="T5" fmla="*/ 3 h 38"/>
                  <a:gd name="T6" fmla="*/ 89 w 109"/>
                  <a:gd name="T7" fmla="*/ 3 h 38"/>
                  <a:gd name="T8" fmla="*/ 107 w 109"/>
                  <a:gd name="T9" fmla="*/ 0 h 38"/>
                  <a:gd name="T10" fmla="*/ 93 w 109"/>
                  <a:gd name="T11" fmla="*/ 3 h 38"/>
                  <a:gd name="T12" fmla="*/ 77 w 109"/>
                  <a:gd name="T13" fmla="*/ 3 h 38"/>
                  <a:gd name="T14" fmla="*/ 42 w 109"/>
                  <a:gd name="T15" fmla="*/ 3 h 38"/>
                  <a:gd name="T16" fmla="*/ 14 w 109"/>
                  <a:gd name="T17" fmla="*/ 3 h 38"/>
                  <a:gd name="T18" fmla="*/ 4 w 109"/>
                  <a:gd name="T19" fmla="*/ 3 h 3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09" h="38">
                    <a:moveTo>
                      <a:pt x="4" y="32"/>
                    </a:moveTo>
                    <a:cubicBezTo>
                      <a:pt x="7" y="22"/>
                      <a:pt x="7" y="14"/>
                      <a:pt x="18" y="10"/>
                    </a:cubicBezTo>
                    <a:cubicBezTo>
                      <a:pt x="28" y="12"/>
                      <a:pt x="37" y="14"/>
                      <a:pt x="46" y="20"/>
                    </a:cubicBezTo>
                    <a:cubicBezTo>
                      <a:pt x="62" y="15"/>
                      <a:pt x="54" y="17"/>
                      <a:pt x="72" y="14"/>
                    </a:cubicBezTo>
                    <a:cubicBezTo>
                      <a:pt x="77" y="9"/>
                      <a:pt x="90" y="0"/>
                      <a:pt x="90" y="0"/>
                    </a:cubicBezTo>
                    <a:cubicBezTo>
                      <a:pt x="109" y="6"/>
                      <a:pt x="85" y="23"/>
                      <a:pt x="76" y="26"/>
                    </a:cubicBezTo>
                    <a:cubicBezTo>
                      <a:pt x="71" y="33"/>
                      <a:pt x="68" y="35"/>
                      <a:pt x="60" y="38"/>
                    </a:cubicBezTo>
                    <a:cubicBezTo>
                      <a:pt x="54" y="36"/>
                      <a:pt x="42" y="32"/>
                      <a:pt x="42" y="32"/>
                    </a:cubicBezTo>
                    <a:cubicBezTo>
                      <a:pt x="33" y="23"/>
                      <a:pt x="26" y="26"/>
                      <a:pt x="14" y="30"/>
                    </a:cubicBezTo>
                    <a:cubicBezTo>
                      <a:pt x="1" y="28"/>
                      <a:pt x="0" y="24"/>
                      <a:pt x="4" y="3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任意多边形 642064"/>
              <p:cNvSpPr>
                <a:spLocks noChangeArrowheads="1"/>
              </p:cNvSpPr>
              <p:nvPr userDrawn="1"/>
            </p:nvSpPr>
            <p:spPr bwMode="auto">
              <a:xfrm>
                <a:off x="2370" y="839"/>
                <a:ext cx="75" cy="84"/>
              </a:xfrm>
              <a:custGeom>
                <a:avLst/>
                <a:gdLst>
                  <a:gd name="T0" fmla="*/ 8 w 76"/>
                  <a:gd name="T1" fmla="*/ 2 h 104"/>
                  <a:gd name="T2" fmla="*/ 18 w 76"/>
                  <a:gd name="T3" fmla="*/ 0 h 104"/>
                  <a:gd name="T4" fmla="*/ 34 w 76"/>
                  <a:gd name="T5" fmla="*/ 2 h 104"/>
                  <a:gd name="T6" fmla="*/ 45 w 76"/>
                  <a:gd name="T7" fmla="*/ 2 h 104"/>
                  <a:gd name="T8" fmla="*/ 38 w 76"/>
                  <a:gd name="T9" fmla="*/ 2 h 104"/>
                  <a:gd name="T10" fmla="*/ 38 w 76"/>
                  <a:gd name="T11" fmla="*/ 2 h 104"/>
                  <a:gd name="T12" fmla="*/ 41 w 76"/>
                  <a:gd name="T13" fmla="*/ 2 h 104"/>
                  <a:gd name="T14" fmla="*/ 38 w 76"/>
                  <a:gd name="T15" fmla="*/ 2 h 104"/>
                  <a:gd name="T16" fmla="*/ 34 w 76"/>
                  <a:gd name="T17" fmla="*/ 2 h 104"/>
                  <a:gd name="T18" fmla="*/ 22 w 76"/>
                  <a:gd name="T19" fmla="*/ 2 h 104"/>
                  <a:gd name="T20" fmla="*/ 28 w 76"/>
                  <a:gd name="T21" fmla="*/ 2 h 104"/>
                  <a:gd name="T22" fmla="*/ 30 w 76"/>
                  <a:gd name="T23" fmla="*/ 2 h 104"/>
                  <a:gd name="T24" fmla="*/ 20 w 76"/>
                  <a:gd name="T25" fmla="*/ 2 h 104"/>
                  <a:gd name="T26" fmla="*/ 12 w 76"/>
                  <a:gd name="T27" fmla="*/ 2 h 104"/>
                  <a:gd name="T28" fmla="*/ 8 w 76"/>
                  <a:gd name="T29" fmla="*/ 2 h 104"/>
                  <a:gd name="T30" fmla="*/ 0 w 76"/>
                  <a:gd name="T31" fmla="*/ 2 h 104"/>
                  <a:gd name="T32" fmla="*/ 2 w 76"/>
                  <a:gd name="T33" fmla="*/ 2 h 104"/>
                  <a:gd name="T34" fmla="*/ 8 w 76"/>
                  <a:gd name="T35" fmla="*/ 2 h 104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6" h="104">
                    <a:moveTo>
                      <a:pt x="8" y="18"/>
                    </a:moveTo>
                    <a:cubicBezTo>
                      <a:pt x="10" y="8"/>
                      <a:pt x="9" y="3"/>
                      <a:pt x="18" y="0"/>
                    </a:cubicBezTo>
                    <a:cubicBezTo>
                      <a:pt x="28" y="3"/>
                      <a:pt x="25" y="12"/>
                      <a:pt x="34" y="18"/>
                    </a:cubicBezTo>
                    <a:cubicBezTo>
                      <a:pt x="46" y="16"/>
                      <a:pt x="51" y="8"/>
                      <a:pt x="62" y="4"/>
                    </a:cubicBezTo>
                    <a:cubicBezTo>
                      <a:pt x="76" y="9"/>
                      <a:pt x="56" y="31"/>
                      <a:pt x="46" y="34"/>
                    </a:cubicBezTo>
                    <a:cubicBezTo>
                      <a:pt x="51" y="56"/>
                      <a:pt x="43" y="29"/>
                      <a:pt x="54" y="48"/>
                    </a:cubicBezTo>
                    <a:cubicBezTo>
                      <a:pt x="56" y="52"/>
                      <a:pt x="58" y="60"/>
                      <a:pt x="58" y="60"/>
                    </a:cubicBezTo>
                    <a:cubicBezTo>
                      <a:pt x="55" y="68"/>
                      <a:pt x="54" y="71"/>
                      <a:pt x="46" y="74"/>
                    </a:cubicBezTo>
                    <a:cubicBezTo>
                      <a:pt x="38" y="71"/>
                      <a:pt x="37" y="68"/>
                      <a:pt x="34" y="60"/>
                    </a:cubicBezTo>
                    <a:cubicBezTo>
                      <a:pt x="33" y="50"/>
                      <a:pt x="32" y="33"/>
                      <a:pt x="22" y="48"/>
                    </a:cubicBezTo>
                    <a:cubicBezTo>
                      <a:pt x="25" y="60"/>
                      <a:pt x="23" y="53"/>
                      <a:pt x="28" y="68"/>
                    </a:cubicBezTo>
                    <a:cubicBezTo>
                      <a:pt x="29" y="70"/>
                      <a:pt x="30" y="74"/>
                      <a:pt x="30" y="74"/>
                    </a:cubicBezTo>
                    <a:cubicBezTo>
                      <a:pt x="24" y="84"/>
                      <a:pt x="22" y="93"/>
                      <a:pt x="20" y="104"/>
                    </a:cubicBezTo>
                    <a:cubicBezTo>
                      <a:pt x="17" y="103"/>
                      <a:pt x="14" y="104"/>
                      <a:pt x="12" y="102"/>
                    </a:cubicBezTo>
                    <a:cubicBezTo>
                      <a:pt x="9" y="99"/>
                      <a:pt x="8" y="90"/>
                      <a:pt x="8" y="90"/>
                    </a:cubicBezTo>
                    <a:cubicBezTo>
                      <a:pt x="13" y="75"/>
                      <a:pt x="14" y="64"/>
                      <a:pt x="0" y="54"/>
                    </a:cubicBezTo>
                    <a:cubicBezTo>
                      <a:pt x="1" y="46"/>
                      <a:pt x="1" y="38"/>
                      <a:pt x="2" y="30"/>
                    </a:cubicBezTo>
                    <a:cubicBezTo>
                      <a:pt x="2" y="27"/>
                      <a:pt x="13" y="2"/>
                      <a:pt x="8" y="1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任意多边形 642065"/>
              <p:cNvSpPr>
                <a:spLocks noChangeArrowheads="1"/>
              </p:cNvSpPr>
              <p:nvPr userDrawn="1"/>
            </p:nvSpPr>
            <p:spPr bwMode="auto">
              <a:xfrm>
                <a:off x="2497" y="793"/>
                <a:ext cx="37" cy="49"/>
              </a:xfrm>
              <a:custGeom>
                <a:avLst/>
                <a:gdLst>
                  <a:gd name="T0" fmla="*/ 3 w 37"/>
                  <a:gd name="T1" fmla="*/ 2 h 61"/>
                  <a:gd name="T2" fmla="*/ 13 w 37"/>
                  <a:gd name="T3" fmla="*/ 0 h 61"/>
                  <a:gd name="T4" fmla="*/ 15 w 37"/>
                  <a:gd name="T5" fmla="*/ 2 h 61"/>
                  <a:gd name="T6" fmla="*/ 37 w 37"/>
                  <a:gd name="T7" fmla="*/ 2 h 61"/>
                  <a:gd name="T8" fmla="*/ 19 w 37"/>
                  <a:gd name="T9" fmla="*/ 2 h 61"/>
                  <a:gd name="T10" fmla="*/ 5 w 37"/>
                  <a:gd name="T11" fmla="*/ 2 h 61"/>
                  <a:gd name="T12" fmla="*/ 1 w 37"/>
                  <a:gd name="T13" fmla="*/ 2 h 61"/>
                  <a:gd name="T14" fmla="*/ 3 w 37"/>
                  <a:gd name="T15" fmla="*/ 2 h 6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7" h="61">
                    <a:moveTo>
                      <a:pt x="3" y="28"/>
                    </a:moveTo>
                    <a:cubicBezTo>
                      <a:pt x="5" y="14"/>
                      <a:pt x="2" y="7"/>
                      <a:pt x="13" y="0"/>
                    </a:cubicBezTo>
                    <a:cubicBezTo>
                      <a:pt x="26" y="9"/>
                      <a:pt x="23" y="17"/>
                      <a:pt x="15" y="28"/>
                    </a:cubicBezTo>
                    <a:cubicBezTo>
                      <a:pt x="25" y="31"/>
                      <a:pt x="33" y="27"/>
                      <a:pt x="37" y="38"/>
                    </a:cubicBezTo>
                    <a:cubicBezTo>
                      <a:pt x="30" y="45"/>
                      <a:pt x="28" y="47"/>
                      <a:pt x="19" y="44"/>
                    </a:cubicBezTo>
                    <a:cubicBezTo>
                      <a:pt x="13" y="54"/>
                      <a:pt x="18" y="61"/>
                      <a:pt x="5" y="58"/>
                    </a:cubicBezTo>
                    <a:cubicBezTo>
                      <a:pt x="0" y="50"/>
                      <a:pt x="3" y="44"/>
                      <a:pt x="1" y="34"/>
                    </a:cubicBezTo>
                    <a:cubicBezTo>
                      <a:pt x="2" y="32"/>
                      <a:pt x="3" y="28"/>
                      <a:pt x="3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任意多边形 642066"/>
              <p:cNvSpPr>
                <a:spLocks noChangeArrowheads="1"/>
              </p:cNvSpPr>
              <p:nvPr userDrawn="1"/>
            </p:nvSpPr>
            <p:spPr bwMode="auto">
              <a:xfrm>
                <a:off x="2506" y="869"/>
                <a:ext cx="47" cy="24"/>
              </a:xfrm>
              <a:custGeom>
                <a:avLst/>
                <a:gdLst>
                  <a:gd name="T0" fmla="*/ 7 w 49"/>
                  <a:gd name="T1" fmla="*/ 0 h 29"/>
                  <a:gd name="T2" fmla="*/ 12 w 49"/>
                  <a:gd name="T3" fmla="*/ 0 h 29"/>
                  <a:gd name="T4" fmla="*/ 25 w 49"/>
                  <a:gd name="T5" fmla="*/ 2 h 29"/>
                  <a:gd name="T6" fmla="*/ 18 w 49"/>
                  <a:gd name="T7" fmla="*/ 2 h 29"/>
                  <a:gd name="T8" fmla="*/ 3 w 49"/>
                  <a:gd name="T9" fmla="*/ 2 h 29"/>
                  <a:gd name="T10" fmla="*/ 7 w 49"/>
                  <a:gd name="T11" fmla="*/ 0 h 2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9" h="29">
                    <a:moveTo>
                      <a:pt x="7" y="0"/>
                    </a:moveTo>
                    <a:cubicBezTo>
                      <a:pt x="15" y="6"/>
                      <a:pt x="19" y="2"/>
                      <a:pt x="29" y="0"/>
                    </a:cubicBezTo>
                    <a:cubicBezTo>
                      <a:pt x="45" y="5"/>
                      <a:pt x="40" y="3"/>
                      <a:pt x="49" y="16"/>
                    </a:cubicBezTo>
                    <a:cubicBezTo>
                      <a:pt x="46" y="29"/>
                      <a:pt x="42" y="21"/>
                      <a:pt x="35" y="14"/>
                    </a:cubicBezTo>
                    <a:cubicBezTo>
                      <a:pt x="26" y="15"/>
                      <a:pt x="12" y="19"/>
                      <a:pt x="3" y="16"/>
                    </a:cubicBezTo>
                    <a:cubicBezTo>
                      <a:pt x="0" y="6"/>
                      <a:pt x="7" y="10"/>
                      <a:pt x="7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任意多边形 642067"/>
              <p:cNvSpPr>
                <a:spLocks noChangeArrowheads="1"/>
              </p:cNvSpPr>
              <p:nvPr userDrawn="1"/>
            </p:nvSpPr>
            <p:spPr bwMode="auto">
              <a:xfrm>
                <a:off x="2555" y="832"/>
                <a:ext cx="61" cy="42"/>
              </a:xfrm>
              <a:custGeom>
                <a:avLst/>
                <a:gdLst>
                  <a:gd name="T0" fmla="*/ 21 w 61"/>
                  <a:gd name="T1" fmla="*/ 4 h 48"/>
                  <a:gd name="T2" fmla="*/ 15 w 61"/>
                  <a:gd name="T3" fmla="*/ 4 h 48"/>
                  <a:gd name="T4" fmla="*/ 3 w 61"/>
                  <a:gd name="T5" fmla="*/ 4 h 48"/>
                  <a:gd name="T6" fmla="*/ 13 w 61"/>
                  <a:gd name="T7" fmla="*/ 4 h 48"/>
                  <a:gd name="T8" fmla="*/ 25 w 61"/>
                  <a:gd name="T9" fmla="*/ 0 h 48"/>
                  <a:gd name="T10" fmla="*/ 49 w 61"/>
                  <a:gd name="T11" fmla="*/ 4 h 48"/>
                  <a:gd name="T12" fmla="*/ 53 w 61"/>
                  <a:gd name="T13" fmla="*/ 4 h 48"/>
                  <a:gd name="T14" fmla="*/ 61 w 61"/>
                  <a:gd name="T15" fmla="*/ 4 h 48"/>
                  <a:gd name="T16" fmla="*/ 41 w 61"/>
                  <a:gd name="T17" fmla="*/ 4 h 48"/>
                  <a:gd name="T18" fmla="*/ 23 w 61"/>
                  <a:gd name="T19" fmla="*/ 5 h 48"/>
                  <a:gd name="T20" fmla="*/ 21 w 61"/>
                  <a:gd name="T21" fmla="*/ 4 h 4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61" h="48">
                    <a:moveTo>
                      <a:pt x="21" y="38"/>
                    </a:moveTo>
                    <a:cubicBezTo>
                      <a:pt x="19" y="34"/>
                      <a:pt x="19" y="29"/>
                      <a:pt x="15" y="26"/>
                    </a:cubicBezTo>
                    <a:cubicBezTo>
                      <a:pt x="12" y="24"/>
                      <a:pt x="3" y="22"/>
                      <a:pt x="3" y="22"/>
                    </a:cubicBezTo>
                    <a:cubicBezTo>
                      <a:pt x="0" y="12"/>
                      <a:pt x="5" y="12"/>
                      <a:pt x="13" y="8"/>
                    </a:cubicBezTo>
                    <a:cubicBezTo>
                      <a:pt x="17" y="6"/>
                      <a:pt x="25" y="0"/>
                      <a:pt x="25" y="0"/>
                    </a:cubicBezTo>
                    <a:cubicBezTo>
                      <a:pt x="37" y="2"/>
                      <a:pt x="41" y="2"/>
                      <a:pt x="49" y="10"/>
                    </a:cubicBezTo>
                    <a:cubicBezTo>
                      <a:pt x="45" y="21"/>
                      <a:pt x="46" y="12"/>
                      <a:pt x="53" y="20"/>
                    </a:cubicBezTo>
                    <a:cubicBezTo>
                      <a:pt x="56" y="24"/>
                      <a:pt x="61" y="32"/>
                      <a:pt x="61" y="32"/>
                    </a:cubicBezTo>
                    <a:cubicBezTo>
                      <a:pt x="56" y="47"/>
                      <a:pt x="53" y="42"/>
                      <a:pt x="41" y="38"/>
                    </a:cubicBezTo>
                    <a:cubicBezTo>
                      <a:pt x="27" y="47"/>
                      <a:pt x="34" y="48"/>
                      <a:pt x="23" y="44"/>
                    </a:cubicBezTo>
                    <a:cubicBezTo>
                      <a:pt x="22" y="42"/>
                      <a:pt x="21" y="38"/>
                      <a:pt x="21" y="3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任意多边形 642068"/>
              <p:cNvSpPr>
                <a:spLocks noChangeArrowheads="1"/>
              </p:cNvSpPr>
              <p:nvPr userDrawn="1"/>
            </p:nvSpPr>
            <p:spPr bwMode="auto">
              <a:xfrm>
                <a:off x="2572" y="852"/>
                <a:ext cx="286" cy="149"/>
              </a:xfrm>
              <a:custGeom>
                <a:avLst/>
                <a:gdLst>
                  <a:gd name="T0" fmla="*/ 46 w 286"/>
                  <a:gd name="T1" fmla="*/ 2 h 182"/>
                  <a:gd name="T2" fmla="*/ 36 w 286"/>
                  <a:gd name="T3" fmla="*/ 2 h 182"/>
                  <a:gd name="T4" fmla="*/ 26 w 286"/>
                  <a:gd name="T5" fmla="*/ 2 h 182"/>
                  <a:gd name="T6" fmla="*/ 0 w 286"/>
                  <a:gd name="T7" fmla="*/ 2 h 182"/>
                  <a:gd name="T8" fmla="*/ 10 w 286"/>
                  <a:gd name="T9" fmla="*/ 2 h 182"/>
                  <a:gd name="T10" fmla="*/ 16 w 286"/>
                  <a:gd name="T11" fmla="*/ 2 h 182"/>
                  <a:gd name="T12" fmla="*/ 24 w 286"/>
                  <a:gd name="T13" fmla="*/ 2 h 182"/>
                  <a:gd name="T14" fmla="*/ 30 w 286"/>
                  <a:gd name="T15" fmla="*/ 2 h 182"/>
                  <a:gd name="T16" fmla="*/ 48 w 286"/>
                  <a:gd name="T17" fmla="*/ 2 h 182"/>
                  <a:gd name="T18" fmla="*/ 70 w 286"/>
                  <a:gd name="T19" fmla="*/ 2 h 182"/>
                  <a:gd name="T20" fmla="*/ 88 w 286"/>
                  <a:gd name="T21" fmla="*/ 2 h 182"/>
                  <a:gd name="T22" fmla="*/ 106 w 286"/>
                  <a:gd name="T23" fmla="*/ 3 h 182"/>
                  <a:gd name="T24" fmla="*/ 104 w 286"/>
                  <a:gd name="T25" fmla="*/ 4 h 182"/>
                  <a:gd name="T26" fmla="*/ 98 w 286"/>
                  <a:gd name="T27" fmla="*/ 5 h 182"/>
                  <a:gd name="T28" fmla="*/ 122 w 286"/>
                  <a:gd name="T29" fmla="*/ 4 h 182"/>
                  <a:gd name="T30" fmla="*/ 140 w 286"/>
                  <a:gd name="T31" fmla="*/ 5 h 182"/>
                  <a:gd name="T32" fmla="*/ 168 w 286"/>
                  <a:gd name="T33" fmla="*/ 5 h 182"/>
                  <a:gd name="T34" fmla="*/ 174 w 286"/>
                  <a:gd name="T35" fmla="*/ 5 h 182"/>
                  <a:gd name="T36" fmla="*/ 168 w 286"/>
                  <a:gd name="T37" fmla="*/ 5 h 182"/>
                  <a:gd name="T38" fmla="*/ 178 w 286"/>
                  <a:gd name="T39" fmla="*/ 5 h 182"/>
                  <a:gd name="T40" fmla="*/ 186 w 286"/>
                  <a:gd name="T41" fmla="*/ 4 h 182"/>
                  <a:gd name="T42" fmla="*/ 202 w 286"/>
                  <a:gd name="T43" fmla="*/ 4 h 182"/>
                  <a:gd name="T44" fmla="*/ 214 w 286"/>
                  <a:gd name="T45" fmla="*/ 4 h 182"/>
                  <a:gd name="T46" fmla="*/ 244 w 286"/>
                  <a:gd name="T47" fmla="*/ 6 h 182"/>
                  <a:gd name="T48" fmla="*/ 262 w 286"/>
                  <a:gd name="T49" fmla="*/ 6 h 182"/>
                  <a:gd name="T50" fmla="*/ 284 w 286"/>
                  <a:gd name="T51" fmla="*/ 6 h 182"/>
                  <a:gd name="T52" fmla="*/ 268 w 286"/>
                  <a:gd name="T53" fmla="*/ 5 h 182"/>
                  <a:gd name="T54" fmla="*/ 256 w 286"/>
                  <a:gd name="T55" fmla="*/ 5 h 182"/>
                  <a:gd name="T56" fmla="*/ 250 w 286"/>
                  <a:gd name="T57" fmla="*/ 4 h 182"/>
                  <a:gd name="T58" fmla="*/ 248 w 286"/>
                  <a:gd name="T59" fmla="*/ 4 h 182"/>
                  <a:gd name="T60" fmla="*/ 236 w 286"/>
                  <a:gd name="T61" fmla="*/ 4 h 182"/>
                  <a:gd name="T62" fmla="*/ 240 w 286"/>
                  <a:gd name="T63" fmla="*/ 3 h 182"/>
                  <a:gd name="T64" fmla="*/ 220 w 286"/>
                  <a:gd name="T65" fmla="*/ 2 h 182"/>
                  <a:gd name="T66" fmla="*/ 210 w 286"/>
                  <a:gd name="T67" fmla="*/ 2 h 182"/>
                  <a:gd name="T68" fmla="*/ 190 w 286"/>
                  <a:gd name="T69" fmla="*/ 2 h 182"/>
                  <a:gd name="T70" fmla="*/ 168 w 286"/>
                  <a:gd name="T71" fmla="*/ 2 h 182"/>
                  <a:gd name="T72" fmla="*/ 156 w 286"/>
                  <a:gd name="T73" fmla="*/ 2 h 182"/>
                  <a:gd name="T74" fmla="*/ 120 w 286"/>
                  <a:gd name="T75" fmla="*/ 2 h 182"/>
                  <a:gd name="T76" fmla="*/ 102 w 286"/>
                  <a:gd name="T77" fmla="*/ 2 h 182"/>
                  <a:gd name="T78" fmla="*/ 96 w 286"/>
                  <a:gd name="T79" fmla="*/ 0 h 182"/>
                  <a:gd name="T80" fmla="*/ 70 w 286"/>
                  <a:gd name="T81" fmla="*/ 2 h 182"/>
                  <a:gd name="T82" fmla="*/ 56 w 286"/>
                  <a:gd name="T83" fmla="*/ 2 h 182"/>
                  <a:gd name="T84" fmla="*/ 46 w 286"/>
                  <a:gd name="T85" fmla="*/ 2 h 182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286" h="182">
                    <a:moveTo>
                      <a:pt x="46" y="28"/>
                    </a:moveTo>
                    <a:cubicBezTo>
                      <a:pt x="41" y="14"/>
                      <a:pt x="46" y="17"/>
                      <a:pt x="36" y="14"/>
                    </a:cubicBezTo>
                    <a:cubicBezTo>
                      <a:pt x="31" y="17"/>
                      <a:pt x="26" y="30"/>
                      <a:pt x="26" y="30"/>
                    </a:cubicBezTo>
                    <a:cubicBezTo>
                      <a:pt x="12" y="25"/>
                      <a:pt x="19" y="21"/>
                      <a:pt x="0" y="24"/>
                    </a:cubicBezTo>
                    <a:cubicBezTo>
                      <a:pt x="2" y="33"/>
                      <a:pt x="2" y="37"/>
                      <a:pt x="10" y="42"/>
                    </a:cubicBezTo>
                    <a:cubicBezTo>
                      <a:pt x="12" y="49"/>
                      <a:pt x="14" y="55"/>
                      <a:pt x="16" y="62"/>
                    </a:cubicBezTo>
                    <a:cubicBezTo>
                      <a:pt x="24" y="59"/>
                      <a:pt x="27" y="57"/>
                      <a:pt x="24" y="48"/>
                    </a:cubicBezTo>
                    <a:cubicBezTo>
                      <a:pt x="26" y="47"/>
                      <a:pt x="28" y="43"/>
                      <a:pt x="30" y="44"/>
                    </a:cubicBezTo>
                    <a:cubicBezTo>
                      <a:pt x="48" y="48"/>
                      <a:pt x="36" y="52"/>
                      <a:pt x="48" y="56"/>
                    </a:cubicBezTo>
                    <a:cubicBezTo>
                      <a:pt x="74" y="65"/>
                      <a:pt x="47" y="56"/>
                      <a:pt x="70" y="62"/>
                    </a:cubicBezTo>
                    <a:cubicBezTo>
                      <a:pt x="77" y="64"/>
                      <a:pt x="88" y="72"/>
                      <a:pt x="88" y="72"/>
                    </a:cubicBezTo>
                    <a:cubicBezTo>
                      <a:pt x="96" y="84"/>
                      <a:pt x="102" y="87"/>
                      <a:pt x="106" y="102"/>
                    </a:cubicBezTo>
                    <a:cubicBezTo>
                      <a:pt x="105" y="109"/>
                      <a:pt x="106" y="115"/>
                      <a:pt x="104" y="122"/>
                    </a:cubicBezTo>
                    <a:cubicBezTo>
                      <a:pt x="103" y="126"/>
                      <a:pt x="94" y="132"/>
                      <a:pt x="98" y="134"/>
                    </a:cubicBezTo>
                    <a:cubicBezTo>
                      <a:pt x="106" y="137"/>
                      <a:pt x="122" y="128"/>
                      <a:pt x="122" y="128"/>
                    </a:cubicBezTo>
                    <a:cubicBezTo>
                      <a:pt x="130" y="131"/>
                      <a:pt x="133" y="135"/>
                      <a:pt x="140" y="140"/>
                    </a:cubicBezTo>
                    <a:cubicBezTo>
                      <a:pt x="148" y="145"/>
                      <a:pt x="159" y="145"/>
                      <a:pt x="168" y="148"/>
                    </a:cubicBezTo>
                    <a:cubicBezTo>
                      <a:pt x="170" y="147"/>
                      <a:pt x="173" y="148"/>
                      <a:pt x="174" y="146"/>
                    </a:cubicBezTo>
                    <a:cubicBezTo>
                      <a:pt x="176" y="142"/>
                      <a:pt x="164" y="136"/>
                      <a:pt x="168" y="134"/>
                    </a:cubicBezTo>
                    <a:cubicBezTo>
                      <a:pt x="171" y="132"/>
                      <a:pt x="175" y="135"/>
                      <a:pt x="178" y="136"/>
                    </a:cubicBezTo>
                    <a:cubicBezTo>
                      <a:pt x="182" y="131"/>
                      <a:pt x="186" y="118"/>
                      <a:pt x="186" y="118"/>
                    </a:cubicBezTo>
                    <a:cubicBezTo>
                      <a:pt x="189" y="119"/>
                      <a:pt x="199" y="120"/>
                      <a:pt x="202" y="122"/>
                    </a:cubicBezTo>
                    <a:cubicBezTo>
                      <a:pt x="206" y="124"/>
                      <a:pt x="214" y="130"/>
                      <a:pt x="214" y="130"/>
                    </a:cubicBezTo>
                    <a:cubicBezTo>
                      <a:pt x="224" y="145"/>
                      <a:pt x="228" y="158"/>
                      <a:pt x="244" y="168"/>
                    </a:cubicBezTo>
                    <a:cubicBezTo>
                      <a:pt x="250" y="172"/>
                      <a:pt x="262" y="178"/>
                      <a:pt x="262" y="178"/>
                    </a:cubicBezTo>
                    <a:cubicBezTo>
                      <a:pt x="265" y="178"/>
                      <a:pt x="286" y="182"/>
                      <a:pt x="284" y="170"/>
                    </a:cubicBezTo>
                    <a:cubicBezTo>
                      <a:pt x="283" y="164"/>
                      <a:pt x="268" y="160"/>
                      <a:pt x="268" y="160"/>
                    </a:cubicBezTo>
                    <a:cubicBezTo>
                      <a:pt x="261" y="150"/>
                      <a:pt x="270" y="143"/>
                      <a:pt x="256" y="138"/>
                    </a:cubicBezTo>
                    <a:cubicBezTo>
                      <a:pt x="254" y="136"/>
                      <a:pt x="251" y="135"/>
                      <a:pt x="250" y="132"/>
                    </a:cubicBezTo>
                    <a:cubicBezTo>
                      <a:pt x="248" y="129"/>
                      <a:pt x="250" y="125"/>
                      <a:pt x="248" y="122"/>
                    </a:cubicBezTo>
                    <a:cubicBezTo>
                      <a:pt x="246" y="118"/>
                      <a:pt x="240" y="118"/>
                      <a:pt x="236" y="116"/>
                    </a:cubicBezTo>
                    <a:cubicBezTo>
                      <a:pt x="230" y="107"/>
                      <a:pt x="227" y="100"/>
                      <a:pt x="240" y="96"/>
                    </a:cubicBezTo>
                    <a:cubicBezTo>
                      <a:pt x="236" y="83"/>
                      <a:pt x="236" y="84"/>
                      <a:pt x="220" y="86"/>
                    </a:cubicBezTo>
                    <a:cubicBezTo>
                      <a:pt x="209" y="82"/>
                      <a:pt x="208" y="82"/>
                      <a:pt x="210" y="70"/>
                    </a:cubicBezTo>
                    <a:cubicBezTo>
                      <a:pt x="207" y="60"/>
                      <a:pt x="199" y="57"/>
                      <a:pt x="190" y="54"/>
                    </a:cubicBezTo>
                    <a:cubicBezTo>
                      <a:pt x="181" y="45"/>
                      <a:pt x="181" y="42"/>
                      <a:pt x="168" y="38"/>
                    </a:cubicBezTo>
                    <a:cubicBezTo>
                      <a:pt x="164" y="37"/>
                      <a:pt x="156" y="34"/>
                      <a:pt x="156" y="34"/>
                    </a:cubicBezTo>
                    <a:cubicBezTo>
                      <a:pt x="146" y="24"/>
                      <a:pt x="134" y="21"/>
                      <a:pt x="120" y="16"/>
                    </a:cubicBezTo>
                    <a:cubicBezTo>
                      <a:pt x="113" y="14"/>
                      <a:pt x="108" y="8"/>
                      <a:pt x="102" y="4"/>
                    </a:cubicBezTo>
                    <a:cubicBezTo>
                      <a:pt x="100" y="3"/>
                      <a:pt x="96" y="0"/>
                      <a:pt x="96" y="0"/>
                    </a:cubicBezTo>
                    <a:cubicBezTo>
                      <a:pt x="83" y="2"/>
                      <a:pt x="79" y="1"/>
                      <a:pt x="70" y="10"/>
                    </a:cubicBezTo>
                    <a:cubicBezTo>
                      <a:pt x="67" y="19"/>
                      <a:pt x="63" y="27"/>
                      <a:pt x="56" y="32"/>
                    </a:cubicBezTo>
                    <a:cubicBezTo>
                      <a:pt x="49" y="30"/>
                      <a:pt x="52" y="31"/>
                      <a:pt x="46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任意多边形 642069"/>
              <p:cNvSpPr>
                <a:spLocks noChangeArrowheads="1"/>
              </p:cNvSpPr>
              <p:nvPr userDrawn="1"/>
            </p:nvSpPr>
            <p:spPr bwMode="auto">
              <a:xfrm>
                <a:off x="2820" y="866"/>
                <a:ext cx="78" cy="64"/>
              </a:xfrm>
              <a:custGeom>
                <a:avLst/>
                <a:gdLst>
                  <a:gd name="T0" fmla="*/ 1 w 78"/>
                  <a:gd name="T1" fmla="*/ 2 h 78"/>
                  <a:gd name="T2" fmla="*/ 27 w 78"/>
                  <a:gd name="T3" fmla="*/ 2 h 78"/>
                  <a:gd name="T4" fmla="*/ 45 w 78"/>
                  <a:gd name="T5" fmla="*/ 2 h 78"/>
                  <a:gd name="T6" fmla="*/ 57 w 78"/>
                  <a:gd name="T7" fmla="*/ 2 h 78"/>
                  <a:gd name="T8" fmla="*/ 43 w 78"/>
                  <a:gd name="T9" fmla="*/ 2 h 78"/>
                  <a:gd name="T10" fmla="*/ 43 w 78"/>
                  <a:gd name="T11" fmla="*/ 2 h 78"/>
                  <a:gd name="T12" fmla="*/ 71 w 78"/>
                  <a:gd name="T13" fmla="*/ 2 h 78"/>
                  <a:gd name="T14" fmla="*/ 67 w 78"/>
                  <a:gd name="T15" fmla="*/ 2 h 78"/>
                  <a:gd name="T16" fmla="*/ 33 w 78"/>
                  <a:gd name="T17" fmla="*/ 2 h 78"/>
                  <a:gd name="T18" fmla="*/ 9 w 78"/>
                  <a:gd name="T19" fmla="*/ 2 h 78"/>
                  <a:gd name="T20" fmla="*/ 3 w 78"/>
                  <a:gd name="T21" fmla="*/ 2 h 78"/>
                  <a:gd name="T22" fmla="*/ 1 w 78"/>
                  <a:gd name="T23" fmla="*/ 2 h 7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78" h="78">
                    <a:moveTo>
                      <a:pt x="1" y="58"/>
                    </a:moveTo>
                    <a:cubicBezTo>
                      <a:pt x="6" y="44"/>
                      <a:pt x="18" y="57"/>
                      <a:pt x="27" y="60"/>
                    </a:cubicBezTo>
                    <a:cubicBezTo>
                      <a:pt x="35" y="57"/>
                      <a:pt x="38" y="52"/>
                      <a:pt x="45" y="48"/>
                    </a:cubicBezTo>
                    <a:cubicBezTo>
                      <a:pt x="48" y="40"/>
                      <a:pt x="51" y="36"/>
                      <a:pt x="57" y="30"/>
                    </a:cubicBezTo>
                    <a:cubicBezTo>
                      <a:pt x="55" y="23"/>
                      <a:pt x="43" y="14"/>
                      <a:pt x="43" y="14"/>
                    </a:cubicBezTo>
                    <a:cubicBezTo>
                      <a:pt x="33" y="0"/>
                      <a:pt x="30" y="1"/>
                      <a:pt x="43" y="4"/>
                    </a:cubicBezTo>
                    <a:cubicBezTo>
                      <a:pt x="54" y="11"/>
                      <a:pt x="58" y="22"/>
                      <a:pt x="71" y="26"/>
                    </a:cubicBezTo>
                    <a:cubicBezTo>
                      <a:pt x="78" y="37"/>
                      <a:pt x="78" y="46"/>
                      <a:pt x="67" y="54"/>
                    </a:cubicBezTo>
                    <a:cubicBezTo>
                      <a:pt x="51" y="49"/>
                      <a:pt x="53" y="71"/>
                      <a:pt x="33" y="78"/>
                    </a:cubicBezTo>
                    <a:cubicBezTo>
                      <a:pt x="16" y="72"/>
                      <a:pt x="25" y="76"/>
                      <a:pt x="9" y="66"/>
                    </a:cubicBezTo>
                    <a:cubicBezTo>
                      <a:pt x="7" y="65"/>
                      <a:pt x="3" y="62"/>
                      <a:pt x="3" y="62"/>
                    </a:cubicBezTo>
                    <a:cubicBezTo>
                      <a:pt x="0" y="54"/>
                      <a:pt x="13" y="42"/>
                      <a:pt x="1" y="5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任意多边形 642070"/>
              <p:cNvSpPr>
                <a:spLocks noChangeArrowheads="1"/>
              </p:cNvSpPr>
              <p:nvPr userDrawn="1"/>
            </p:nvSpPr>
            <p:spPr bwMode="auto">
              <a:xfrm>
                <a:off x="2984" y="732"/>
                <a:ext cx="19" cy="14"/>
              </a:xfrm>
              <a:custGeom>
                <a:avLst/>
                <a:gdLst>
                  <a:gd name="T0" fmla="*/ 3 w 17"/>
                  <a:gd name="T1" fmla="*/ 2 h 18"/>
                  <a:gd name="T2" fmla="*/ 3 w 17"/>
                  <a:gd name="T3" fmla="*/ 2 h 18"/>
                  <a:gd name="T4" fmla="*/ 3 w 17"/>
                  <a:gd name="T5" fmla="*/ 2 h 1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7" h="18">
                    <a:moveTo>
                      <a:pt x="3" y="4"/>
                    </a:moveTo>
                    <a:cubicBezTo>
                      <a:pt x="17" y="7"/>
                      <a:pt x="16" y="18"/>
                      <a:pt x="3" y="14"/>
                    </a:cubicBezTo>
                    <a:cubicBezTo>
                      <a:pt x="0" y="6"/>
                      <a:pt x="7" y="0"/>
                      <a:pt x="3" y="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任意多边形 642071"/>
              <p:cNvSpPr>
                <a:spLocks noChangeArrowheads="1"/>
              </p:cNvSpPr>
              <p:nvPr userDrawn="1"/>
            </p:nvSpPr>
            <p:spPr bwMode="auto">
              <a:xfrm>
                <a:off x="3083" y="830"/>
                <a:ext cx="26" cy="19"/>
              </a:xfrm>
              <a:custGeom>
                <a:avLst/>
                <a:gdLst>
                  <a:gd name="T0" fmla="*/ 8 w 26"/>
                  <a:gd name="T1" fmla="*/ 3 h 22"/>
                  <a:gd name="T2" fmla="*/ 14 w 26"/>
                  <a:gd name="T3" fmla="*/ 0 h 22"/>
                  <a:gd name="T4" fmla="*/ 14 w 26"/>
                  <a:gd name="T5" fmla="*/ 3 h 22"/>
                  <a:gd name="T6" fmla="*/ 8 w 26"/>
                  <a:gd name="T7" fmla="*/ 3 h 2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" h="22">
                    <a:moveTo>
                      <a:pt x="8" y="14"/>
                    </a:moveTo>
                    <a:cubicBezTo>
                      <a:pt x="5" y="6"/>
                      <a:pt x="5" y="3"/>
                      <a:pt x="14" y="0"/>
                    </a:cubicBezTo>
                    <a:cubicBezTo>
                      <a:pt x="26" y="4"/>
                      <a:pt x="23" y="16"/>
                      <a:pt x="14" y="22"/>
                    </a:cubicBezTo>
                    <a:cubicBezTo>
                      <a:pt x="0" y="17"/>
                      <a:pt x="13" y="3"/>
                      <a:pt x="8" y="1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任意多边形 642072"/>
              <p:cNvSpPr>
                <a:spLocks noChangeArrowheads="1"/>
              </p:cNvSpPr>
              <p:nvPr userDrawn="1"/>
            </p:nvSpPr>
            <p:spPr bwMode="auto">
              <a:xfrm>
                <a:off x="2766" y="610"/>
                <a:ext cx="19" cy="12"/>
              </a:xfrm>
              <a:custGeom>
                <a:avLst/>
                <a:gdLst>
                  <a:gd name="T0" fmla="*/ 7 w 20"/>
                  <a:gd name="T1" fmla="*/ 2 h 15"/>
                  <a:gd name="T2" fmla="*/ 10 w 20"/>
                  <a:gd name="T3" fmla="*/ 2 h 15"/>
                  <a:gd name="T4" fmla="*/ 9 w 20"/>
                  <a:gd name="T5" fmla="*/ 2 h 15"/>
                  <a:gd name="T6" fmla="*/ 7 w 20"/>
                  <a:gd name="T7" fmla="*/ 2 h 1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" h="15">
                    <a:moveTo>
                      <a:pt x="7" y="12"/>
                    </a:moveTo>
                    <a:cubicBezTo>
                      <a:pt x="0" y="1"/>
                      <a:pt x="6" y="0"/>
                      <a:pt x="17" y="2"/>
                    </a:cubicBezTo>
                    <a:cubicBezTo>
                      <a:pt x="20" y="10"/>
                      <a:pt x="18" y="15"/>
                      <a:pt x="9" y="12"/>
                    </a:cubicBezTo>
                    <a:cubicBezTo>
                      <a:pt x="4" y="4"/>
                      <a:pt x="4" y="4"/>
                      <a:pt x="7" y="1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任意多边形 642073"/>
              <p:cNvSpPr>
                <a:spLocks noChangeArrowheads="1"/>
              </p:cNvSpPr>
              <p:nvPr userDrawn="1"/>
            </p:nvSpPr>
            <p:spPr bwMode="auto">
              <a:xfrm>
                <a:off x="2600" y="712"/>
                <a:ext cx="19" cy="12"/>
              </a:xfrm>
              <a:custGeom>
                <a:avLst/>
                <a:gdLst>
                  <a:gd name="T0" fmla="*/ 7 w 20"/>
                  <a:gd name="T1" fmla="*/ 2 h 15"/>
                  <a:gd name="T2" fmla="*/ 10 w 20"/>
                  <a:gd name="T3" fmla="*/ 2 h 15"/>
                  <a:gd name="T4" fmla="*/ 10 w 20"/>
                  <a:gd name="T5" fmla="*/ 2 h 15"/>
                  <a:gd name="T6" fmla="*/ 7 w 20"/>
                  <a:gd name="T7" fmla="*/ 2 h 1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" h="15">
                    <a:moveTo>
                      <a:pt x="7" y="12"/>
                    </a:moveTo>
                    <a:cubicBezTo>
                      <a:pt x="0" y="2"/>
                      <a:pt x="3" y="0"/>
                      <a:pt x="15" y="2"/>
                    </a:cubicBezTo>
                    <a:cubicBezTo>
                      <a:pt x="16" y="4"/>
                      <a:pt x="20" y="12"/>
                      <a:pt x="15" y="14"/>
                    </a:cubicBezTo>
                    <a:cubicBezTo>
                      <a:pt x="12" y="15"/>
                      <a:pt x="7" y="12"/>
                      <a:pt x="7" y="1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任意多边形 642074"/>
              <p:cNvSpPr>
                <a:spLocks noChangeArrowheads="1"/>
              </p:cNvSpPr>
              <p:nvPr userDrawn="1"/>
            </p:nvSpPr>
            <p:spPr bwMode="auto">
              <a:xfrm>
                <a:off x="2417" y="680"/>
                <a:ext cx="80" cy="66"/>
              </a:xfrm>
              <a:custGeom>
                <a:avLst/>
                <a:gdLst>
                  <a:gd name="T0" fmla="*/ 0 w 80"/>
                  <a:gd name="T1" fmla="*/ 2 h 80"/>
                  <a:gd name="T2" fmla="*/ 14 w 80"/>
                  <a:gd name="T3" fmla="*/ 2 h 80"/>
                  <a:gd name="T4" fmla="*/ 26 w 80"/>
                  <a:gd name="T5" fmla="*/ 2 h 80"/>
                  <a:gd name="T6" fmla="*/ 48 w 80"/>
                  <a:gd name="T7" fmla="*/ 2 h 80"/>
                  <a:gd name="T8" fmla="*/ 58 w 80"/>
                  <a:gd name="T9" fmla="*/ 0 h 80"/>
                  <a:gd name="T10" fmla="*/ 80 w 80"/>
                  <a:gd name="T11" fmla="*/ 2 h 80"/>
                  <a:gd name="T12" fmla="*/ 70 w 80"/>
                  <a:gd name="T13" fmla="*/ 2 h 80"/>
                  <a:gd name="T14" fmla="*/ 54 w 80"/>
                  <a:gd name="T15" fmla="*/ 2 h 80"/>
                  <a:gd name="T16" fmla="*/ 48 w 80"/>
                  <a:gd name="T17" fmla="*/ 3 h 80"/>
                  <a:gd name="T18" fmla="*/ 32 w 80"/>
                  <a:gd name="T19" fmla="*/ 2 h 80"/>
                  <a:gd name="T20" fmla="*/ 38 w 80"/>
                  <a:gd name="T21" fmla="*/ 2 h 80"/>
                  <a:gd name="T22" fmla="*/ 30 w 80"/>
                  <a:gd name="T23" fmla="*/ 2 h 80"/>
                  <a:gd name="T24" fmla="*/ 20 w 80"/>
                  <a:gd name="T25" fmla="*/ 2 h 80"/>
                  <a:gd name="T26" fmla="*/ 8 w 80"/>
                  <a:gd name="T27" fmla="*/ 2 h 80"/>
                  <a:gd name="T28" fmla="*/ 0 w 80"/>
                  <a:gd name="T29" fmla="*/ 2 h 8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80" h="80">
                    <a:moveTo>
                      <a:pt x="0" y="50"/>
                    </a:moveTo>
                    <a:cubicBezTo>
                      <a:pt x="1" y="47"/>
                      <a:pt x="12" y="25"/>
                      <a:pt x="14" y="24"/>
                    </a:cubicBezTo>
                    <a:cubicBezTo>
                      <a:pt x="17" y="22"/>
                      <a:pt x="26" y="20"/>
                      <a:pt x="26" y="20"/>
                    </a:cubicBezTo>
                    <a:cubicBezTo>
                      <a:pt x="34" y="23"/>
                      <a:pt x="40" y="21"/>
                      <a:pt x="48" y="18"/>
                    </a:cubicBezTo>
                    <a:cubicBezTo>
                      <a:pt x="52" y="12"/>
                      <a:pt x="54" y="6"/>
                      <a:pt x="58" y="0"/>
                    </a:cubicBezTo>
                    <a:cubicBezTo>
                      <a:pt x="70" y="4"/>
                      <a:pt x="76" y="28"/>
                      <a:pt x="80" y="40"/>
                    </a:cubicBezTo>
                    <a:cubicBezTo>
                      <a:pt x="75" y="54"/>
                      <a:pt x="80" y="50"/>
                      <a:pt x="70" y="56"/>
                    </a:cubicBezTo>
                    <a:cubicBezTo>
                      <a:pt x="61" y="53"/>
                      <a:pt x="59" y="54"/>
                      <a:pt x="54" y="62"/>
                    </a:cubicBezTo>
                    <a:cubicBezTo>
                      <a:pt x="57" y="71"/>
                      <a:pt x="56" y="75"/>
                      <a:pt x="48" y="80"/>
                    </a:cubicBezTo>
                    <a:cubicBezTo>
                      <a:pt x="40" y="77"/>
                      <a:pt x="39" y="72"/>
                      <a:pt x="32" y="68"/>
                    </a:cubicBezTo>
                    <a:cubicBezTo>
                      <a:pt x="26" y="59"/>
                      <a:pt x="30" y="57"/>
                      <a:pt x="38" y="52"/>
                    </a:cubicBezTo>
                    <a:cubicBezTo>
                      <a:pt x="41" y="42"/>
                      <a:pt x="39" y="34"/>
                      <a:pt x="30" y="28"/>
                    </a:cubicBezTo>
                    <a:cubicBezTo>
                      <a:pt x="20" y="31"/>
                      <a:pt x="30" y="40"/>
                      <a:pt x="20" y="48"/>
                    </a:cubicBezTo>
                    <a:cubicBezTo>
                      <a:pt x="16" y="51"/>
                      <a:pt x="8" y="56"/>
                      <a:pt x="8" y="56"/>
                    </a:cubicBezTo>
                    <a:cubicBezTo>
                      <a:pt x="2" y="50"/>
                      <a:pt x="5" y="50"/>
                      <a:pt x="0" y="5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任意多边形 642075"/>
              <p:cNvSpPr>
                <a:spLocks noChangeArrowheads="1"/>
              </p:cNvSpPr>
              <p:nvPr userDrawn="1"/>
            </p:nvSpPr>
            <p:spPr bwMode="auto">
              <a:xfrm>
                <a:off x="2391" y="541"/>
                <a:ext cx="94" cy="142"/>
              </a:xfrm>
              <a:custGeom>
                <a:avLst/>
                <a:gdLst>
                  <a:gd name="T0" fmla="*/ 14 w 94"/>
                  <a:gd name="T1" fmla="*/ 3 h 174"/>
                  <a:gd name="T2" fmla="*/ 26 w 94"/>
                  <a:gd name="T3" fmla="*/ 4 h 174"/>
                  <a:gd name="T4" fmla="*/ 32 w 94"/>
                  <a:gd name="T5" fmla="*/ 3 h 174"/>
                  <a:gd name="T6" fmla="*/ 52 w 94"/>
                  <a:gd name="T7" fmla="*/ 3 h 174"/>
                  <a:gd name="T8" fmla="*/ 46 w 94"/>
                  <a:gd name="T9" fmla="*/ 4 h 174"/>
                  <a:gd name="T10" fmla="*/ 66 w 94"/>
                  <a:gd name="T11" fmla="*/ 4 h 174"/>
                  <a:gd name="T12" fmla="*/ 76 w 94"/>
                  <a:gd name="T13" fmla="*/ 5 h 174"/>
                  <a:gd name="T14" fmla="*/ 58 w 94"/>
                  <a:gd name="T15" fmla="*/ 5 h 174"/>
                  <a:gd name="T16" fmla="*/ 74 w 94"/>
                  <a:gd name="T17" fmla="*/ 6 h 174"/>
                  <a:gd name="T18" fmla="*/ 84 w 94"/>
                  <a:gd name="T19" fmla="*/ 5 h 174"/>
                  <a:gd name="T20" fmla="*/ 82 w 94"/>
                  <a:gd name="T21" fmla="*/ 4 h 174"/>
                  <a:gd name="T22" fmla="*/ 60 w 94"/>
                  <a:gd name="T23" fmla="*/ 3 h 174"/>
                  <a:gd name="T24" fmla="*/ 50 w 94"/>
                  <a:gd name="T25" fmla="*/ 2 h 174"/>
                  <a:gd name="T26" fmla="*/ 34 w 94"/>
                  <a:gd name="T27" fmla="*/ 2 h 174"/>
                  <a:gd name="T28" fmla="*/ 30 w 94"/>
                  <a:gd name="T29" fmla="*/ 2 h 174"/>
                  <a:gd name="T30" fmla="*/ 42 w 94"/>
                  <a:gd name="T31" fmla="*/ 2 h 174"/>
                  <a:gd name="T32" fmla="*/ 30 w 94"/>
                  <a:gd name="T33" fmla="*/ 0 h 174"/>
                  <a:gd name="T34" fmla="*/ 18 w 94"/>
                  <a:gd name="T35" fmla="*/ 2 h 174"/>
                  <a:gd name="T36" fmla="*/ 4 w 94"/>
                  <a:gd name="T37" fmla="*/ 2 h 174"/>
                  <a:gd name="T38" fmla="*/ 14 w 94"/>
                  <a:gd name="T39" fmla="*/ 2 h 174"/>
                  <a:gd name="T40" fmla="*/ 14 w 94"/>
                  <a:gd name="T41" fmla="*/ 3 h 17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94" h="174">
                    <a:moveTo>
                      <a:pt x="14" y="96"/>
                    </a:moveTo>
                    <a:cubicBezTo>
                      <a:pt x="11" y="109"/>
                      <a:pt x="15" y="120"/>
                      <a:pt x="26" y="128"/>
                    </a:cubicBezTo>
                    <a:cubicBezTo>
                      <a:pt x="34" y="120"/>
                      <a:pt x="35" y="119"/>
                      <a:pt x="32" y="108"/>
                    </a:cubicBezTo>
                    <a:cubicBezTo>
                      <a:pt x="35" y="92"/>
                      <a:pt x="39" y="92"/>
                      <a:pt x="52" y="100"/>
                    </a:cubicBezTo>
                    <a:cubicBezTo>
                      <a:pt x="59" y="110"/>
                      <a:pt x="49" y="114"/>
                      <a:pt x="46" y="124"/>
                    </a:cubicBezTo>
                    <a:cubicBezTo>
                      <a:pt x="50" y="137"/>
                      <a:pt x="57" y="129"/>
                      <a:pt x="66" y="126"/>
                    </a:cubicBezTo>
                    <a:cubicBezTo>
                      <a:pt x="77" y="129"/>
                      <a:pt x="79" y="131"/>
                      <a:pt x="76" y="142"/>
                    </a:cubicBezTo>
                    <a:cubicBezTo>
                      <a:pt x="67" y="139"/>
                      <a:pt x="65" y="141"/>
                      <a:pt x="58" y="148"/>
                    </a:cubicBezTo>
                    <a:cubicBezTo>
                      <a:pt x="60" y="160"/>
                      <a:pt x="62" y="170"/>
                      <a:pt x="74" y="174"/>
                    </a:cubicBezTo>
                    <a:cubicBezTo>
                      <a:pt x="77" y="165"/>
                      <a:pt x="74" y="157"/>
                      <a:pt x="84" y="154"/>
                    </a:cubicBezTo>
                    <a:cubicBezTo>
                      <a:pt x="91" y="143"/>
                      <a:pt x="94" y="122"/>
                      <a:pt x="82" y="112"/>
                    </a:cubicBezTo>
                    <a:cubicBezTo>
                      <a:pt x="77" y="108"/>
                      <a:pt x="66" y="108"/>
                      <a:pt x="60" y="106"/>
                    </a:cubicBezTo>
                    <a:cubicBezTo>
                      <a:pt x="65" y="92"/>
                      <a:pt x="66" y="87"/>
                      <a:pt x="50" y="82"/>
                    </a:cubicBezTo>
                    <a:cubicBezTo>
                      <a:pt x="48" y="82"/>
                      <a:pt x="37" y="86"/>
                      <a:pt x="34" y="82"/>
                    </a:cubicBezTo>
                    <a:cubicBezTo>
                      <a:pt x="32" y="79"/>
                      <a:pt x="30" y="70"/>
                      <a:pt x="30" y="70"/>
                    </a:cubicBezTo>
                    <a:cubicBezTo>
                      <a:pt x="32" y="54"/>
                      <a:pt x="32" y="52"/>
                      <a:pt x="42" y="42"/>
                    </a:cubicBezTo>
                    <a:cubicBezTo>
                      <a:pt x="41" y="30"/>
                      <a:pt x="45" y="5"/>
                      <a:pt x="30" y="0"/>
                    </a:cubicBezTo>
                    <a:cubicBezTo>
                      <a:pt x="14" y="4"/>
                      <a:pt x="16" y="4"/>
                      <a:pt x="18" y="22"/>
                    </a:cubicBezTo>
                    <a:cubicBezTo>
                      <a:pt x="16" y="39"/>
                      <a:pt x="15" y="35"/>
                      <a:pt x="4" y="46"/>
                    </a:cubicBezTo>
                    <a:cubicBezTo>
                      <a:pt x="0" y="59"/>
                      <a:pt x="5" y="67"/>
                      <a:pt x="14" y="76"/>
                    </a:cubicBezTo>
                    <a:cubicBezTo>
                      <a:pt x="15" y="80"/>
                      <a:pt x="17" y="93"/>
                      <a:pt x="14" y="9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任意多边形 642076"/>
              <p:cNvSpPr>
                <a:spLocks noChangeArrowheads="1"/>
              </p:cNvSpPr>
              <p:nvPr userDrawn="1"/>
            </p:nvSpPr>
            <p:spPr bwMode="auto">
              <a:xfrm>
                <a:off x="2415" y="644"/>
                <a:ext cx="32" cy="41"/>
              </a:xfrm>
              <a:custGeom>
                <a:avLst/>
                <a:gdLst>
                  <a:gd name="T0" fmla="*/ 6 w 32"/>
                  <a:gd name="T1" fmla="*/ 2 h 50"/>
                  <a:gd name="T2" fmla="*/ 12 w 32"/>
                  <a:gd name="T3" fmla="*/ 0 h 50"/>
                  <a:gd name="T4" fmla="*/ 20 w 32"/>
                  <a:gd name="T5" fmla="*/ 2 h 50"/>
                  <a:gd name="T6" fmla="*/ 22 w 32"/>
                  <a:gd name="T7" fmla="*/ 2 h 50"/>
                  <a:gd name="T8" fmla="*/ 28 w 32"/>
                  <a:gd name="T9" fmla="*/ 2 h 50"/>
                  <a:gd name="T10" fmla="*/ 32 w 32"/>
                  <a:gd name="T11" fmla="*/ 2 h 50"/>
                  <a:gd name="T12" fmla="*/ 18 w 32"/>
                  <a:gd name="T13" fmla="*/ 2 h 50"/>
                  <a:gd name="T14" fmla="*/ 6 w 32"/>
                  <a:gd name="T15" fmla="*/ 2 h 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2" h="50">
                    <a:moveTo>
                      <a:pt x="6" y="24"/>
                    </a:moveTo>
                    <a:cubicBezTo>
                      <a:pt x="0" y="15"/>
                      <a:pt x="3" y="6"/>
                      <a:pt x="12" y="0"/>
                    </a:cubicBezTo>
                    <a:cubicBezTo>
                      <a:pt x="23" y="3"/>
                      <a:pt x="23" y="5"/>
                      <a:pt x="20" y="16"/>
                    </a:cubicBezTo>
                    <a:cubicBezTo>
                      <a:pt x="21" y="19"/>
                      <a:pt x="20" y="22"/>
                      <a:pt x="22" y="24"/>
                    </a:cubicBezTo>
                    <a:cubicBezTo>
                      <a:pt x="23" y="26"/>
                      <a:pt x="27" y="24"/>
                      <a:pt x="28" y="26"/>
                    </a:cubicBezTo>
                    <a:cubicBezTo>
                      <a:pt x="30" y="29"/>
                      <a:pt x="32" y="38"/>
                      <a:pt x="32" y="38"/>
                    </a:cubicBezTo>
                    <a:cubicBezTo>
                      <a:pt x="29" y="46"/>
                      <a:pt x="26" y="47"/>
                      <a:pt x="18" y="50"/>
                    </a:cubicBezTo>
                    <a:cubicBezTo>
                      <a:pt x="12" y="41"/>
                      <a:pt x="18" y="24"/>
                      <a:pt x="6" y="2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" name="任意多边形 642077"/>
              <p:cNvSpPr>
                <a:spLocks noChangeArrowheads="1"/>
              </p:cNvSpPr>
              <p:nvPr userDrawn="1"/>
            </p:nvSpPr>
            <p:spPr bwMode="auto">
              <a:xfrm>
                <a:off x="2349" y="654"/>
                <a:ext cx="45" cy="41"/>
              </a:xfrm>
              <a:custGeom>
                <a:avLst/>
                <a:gdLst>
                  <a:gd name="T0" fmla="*/ 0 w 43"/>
                  <a:gd name="T1" fmla="*/ 2 h 50"/>
                  <a:gd name="T2" fmla="*/ 45 w 43"/>
                  <a:gd name="T3" fmla="*/ 2 h 50"/>
                  <a:gd name="T4" fmla="*/ 78 w 43"/>
                  <a:gd name="T5" fmla="*/ 0 h 50"/>
                  <a:gd name="T6" fmla="*/ 49 w 43"/>
                  <a:gd name="T7" fmla="*/ 2 h 50"/>
                  <a:gd name="T8" fmla="*/ 2 w 43"/>
                  <a:gd name="T9" fmla="*/ 2 h 50"/>
                  <a:gd name="T10" fmla="*/ 0 w 43"/>
                  <a:gd name="T11" fmla="*/ 2 h 5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3" h="50">
                    <a:moveTo>
                      <a:pt x="0" y="44"/>
                    </a:moveTo>
                    <a:cubicBezTo>
                      <a:pt x="6" y="38"/>
                      <a:pt x="18" y="29"/>
                      <a:pt x="22" y="20"/>
                    </a:cubicBezTo>
                    <a:cubicBezTo>
                      <a:pt x="27" y="10"/>
                      <a:pt x="25" y="4"/>
                      <a:pt x="36" y="0"/>
                    </a:cubicBezTo>
                    <a:cubicBezTo>
                      <a:pt x="43" y="11"/>
                      <a:pt x="36" y="24"/>
                      <a:pt x="24" y="28"/>
                    </a:cubicBezTo>
                    <a:cubicBezTo>
                      <a:pt x="21" y="38"/>
                      <a:pt x="12" y="47"/>
                      <a:pt x="2" y="50"/>
                    </a:cubicBezTo>
                    <a:cubicBezTo>
                      <a:pt x="1" y="48"/>
                      <a:pt x="0" y="44"/>
                      <a:pt x="0" y="4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任意多边形 642078"/>
              <p:cNvSpPr>
                <a:spLocks noChangeArrowheads="1"/>
              </p:cNvSpPr>
              <p:nvPr userDrawn="1"/>
            </p:nvSpPr>
            <p:spPr bwMode="auto">
              <a:xfrm>
                <a:off x="4808" y="597"/>
                <a:ext cx="701" cy="438"/>
              </a:xfrm>
              <a:custGeom>
                <a:avLst/>
                <a:gdLst>
                  <a:gd name="T0" fmla="*/ 17695 w 471"/>
                  <a:gd name="T1" fmla="*/ 529717 h 281"/>
                  <a:gd name="T2" fmla="*/ 20848 w 471"/>
                  <a:gd name="T3" fmla="*/ 473807 h 281"/>
                  <a:gd name="T4" fmla="*/ 19141 w 471"/>
                  <a:gd name="T5" fmla="*/ 463200 h 281"/>
                  <a:gd name="T6" fmla="*/ 14008 w 471"/>
                  <a:gd name="T7" fmla="*/ 413045 h 281"/>
                  <a:gd name="T8" fmla="*/ 3367 w 471"/>
                  <a:gd name="T9" fmla="*/ 406865 h 281"/>
                  <a:gd name="T10" fmla="*/ 0 w 471"/>
                  <a:gd name="T11" fmla="*/ 361415 h 281"/>
                  <a:gd name="T12" fmla="*/ 10466 w 471"/>
                  <a:gd name="T13" fmla="*/ 341381 h 281"/>
                  <a:gd name="T14" fmla="*/ 5011 w 471"/>
                  <a:gd name="T15" fmla="*/ 312250 h 281"/>
                  <a:gd name="T16" fmla="*/ 1520 w 471"/>
                  <a:gd name="T17" fmla="*/ 302310 h 281"/>
                  <a:gd name="T18" fmla="*/ 24587 w 471"/>
                  <a:gd name="T19" fmla="*/ 227149 h 281"/>
                  <a:gd name="T20" fmla="*/ 37701 w 471"/>
                  <a:gd name="T21" fmla="*/ 182537 h 281"/>
                  <a:gd name="T22" fmla="*/ 36593 w 471"/>
                  <a:gd name="T23" fmla="*/ 132477 h 281"/>
                  <a:gd name="T24" fmla="*/ 20848 w 471"/>
                  <a:gd name="T25" fmla="*/ 81060 h 281"/>
                  <a:gd name="T26" fmla="*/ 17601 w 471"/>
                  <a:gd name="T27" fmla="*/ 60866 h 281"/>
                  <a:gd name="T28" fmla="*/ 22585 w 471"/>
                  <a:gd name="T29" fmla="*/ 67849 h 281"/>
                  <a:gd name="T30" fmla="*/ 41310 w 471"/>
                  <a:gd name="T31" fmla="*/ 67090 h 281"/>
                  <a:gd name="T32" fmla="*/ 55083 w 471"/>
                  <a:gd name="T33" fmla="*/ 20591 h 281"/>
                  <a:gd name="T34" fmla="*/ 70887 w 471"/>
                  <a:gd name="T35" fmla="*/ 0 h 281"/>
                  <a:gd name="T36" fmla="*/ 75925 w 471"/>
                  <a:gd name="T37" fmla="*/ 3973 h 281"/>
                  <a:gd name="T38" fmla="*/ 79529 w 471"/>
                  <a:gd name="T39" fmla="*/ 17012 h 281"/>
                  <a:gd name="T40" fmla="*/ 84614 w 471"/>
                  <a:gd name="T41" fmla="*/ 9653 h 281"/>
                  <a:gd name="T42" fmla="*/ 95017 w 471"/>
                  <a:gd name="T43" fmla="*/ 15046 h 281"/>
                  <a:gd name="T44" fmla="*/ 100096 w 471"/>
                  <a:gd name="T45" fmla="*/ 17012 h 281"/>
                  <a:gd name="T46" fmla="*/ 122014 w 471"/>
                  <a:gd name="T47" fmla="*/ 26517 h 281"/>
                  <a:gd name="T48" fmla="*/ 133992 w 471"/>
                  <a:gd name="T49" fmla="*/ 44891 h 281"/>
                  <a:gd name="T50" fmla="*/ 144469 w 471"/>
                  <a:gd name="T51" fmla="*/ 32096 h 281"/>
                  <a:gd name="T52" fmla="*/ 148975 w 471"/>
                  <a:gd name="T53" fmla="*/ 26517 h 281"/>
                  <a:gd name="T54" fmla="*/ 168182 w 471"/>
                  <a:gd name="T55" fmla="*/ 26517 h 281"/>
                  <a:gd name="T56" fmla="*/ 181837 w 471"/>
                  <a:gd name="T57" fmla="*/ 60866 h 281"/>
                  <a:gd name="T58" fmla="*/ 199423 w 471"/>
                  <a:gd name="T59" fmla="*/ 111506 h 281"/>
                  <a:gd name="T60" fmla="*/ 211449 w 471"/>
                  <a:gd name="T61" fmla="*/ 132477 h 281"/>
                  <a:gd name="T62" fmla="*/ 221723 w 471"/>
                  <a:gd name="T63" fmla="*/ 128519 h 281"/>
                  <a:gd name="T64" fmla="*/ 232951 w 471"/>
                  <a:gd name="T65" fmla="*/ 122311 h 281"/>
                  <a:gd name="T66" fmla="*/ 250309 w 471"/>
                  <a:gd name="T67" fmla="*/ 135026 h 281"/>
                  <a:gd name="T68" fmla="*/ 258429 w 471"/>
                  <a:gd name="T69" fmla="*/ 153038 h 281"/>
                  <a:gd name="T70" fmla="*/ 265640 w 471"/>
                  <a:gd name="T71" fmla="*/ 170005 h 281"/>
                  <a:gd name="T72" fmla="*/ 274329 w 471"/>
                  <a:gd name="T73" fmla="*/ 210468 h 281"/>
                  <a:gd name="T74" fmla="*/ 277636 w 471"/>
                  <a:gd name="T75" fmla="*/ 227149 h 281"/>
                  <a:gd name="T76" fmla="*/ 279132 w 471"/>
                  <a:gd name="T77" fmla="*/ 236978 h 281"/>
                  <a:gd name="T78" fmla="*/ 267228 w 471"/>
                  <a:gd name="T79" fmla="*/ 267755 h 281"/>
                  <a:gd name="T80" fmla="*/ 277636 w 471"/>
                  <a:gd name="T81" fmla="*/ 267317 h 281"/>
                  <a:gd name="T82" fmla="*/ 295181 w 471"/>
                  <a:gd name="T83" fmla="*/ 293857 h 281"/>
                  <a:gd name="T84" fmla="*/ 314210 w 471"/>
                  <a:gd name="T85" fmla="*/ 297167 h 281"/>
                  <a:gd name="T86" fmla="*/ 327982 w 471"/>
                  <a:gd name="T87" fmla="*/ 317759 h 281"/>
                  <a:gd name="T88" fmla="*/ 329995 w 471"/>
                  <a:gd name="T89" fmla="*/ 325758 h 281"/>
                  <a:gd name="T90" fmla="*/ 329995 w 471"/>
                  <a:gd name="T91" fmla="*/ 332772 h 281"/>
                  <a:gd name="T92" fmla="*/ 339650 w 471"/>
                  <a:gd name="T93" fmla="*/ 325758 h 281"/>
                  <a:gd name="T94" fmla="*/ 345213 w 471"/>
                  <a:gd name="T95" fmla="*/ 323783 h 281"/>
                  <a:gd name="T96" fmla="*/ 378759 w 471"/>
                  <a:gd name="T97" fmla="*/ 349853 h 281"/>
                  <a:gd name="T98" fmla="*/ 385383 w 471"/>
                  <a:gd name="T99" fmla="*/ 376314 h 281"/>
                  <a:gd name="T100" fmla="*/ 401140 w 471"/>
                  <a:gd name="T101" fmla="*/ 380313 h 281"/>
                  <a:gd name="T102" fmla="*/ 406154 w 471"/>
                  <a:gd name="T103" fmla="*/ 406865 h 281"/>
                  <a:gd name="T104" fmla="*/ 389134 w 471"/>
                  <a:gd name="T105" fmla="*/ 488209 h 281"/>
                  <a:gd name="T106" fmla="*/ 375032 w 471"/>
                  <a:gd name="T107" fmla="*/ 532117 h 281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471" h="281">
                    <a:moveTo>
                      <a:pt x="21" y="280"/>
                    </a:moveTo>
                    <a:cubicBezTo>
                      <a:pt x="32" y="281"/>
                      <a:pt x="25" y="253"/>
                      <a:pt x="24" y="250"/>
                    </a:cubicBezTo>
                    <a:cubicBezTo>
                      <a:pt x="23" y="248"/>
                      <a:pt x="22" y="245"/>
                      <a:pt x="22" y="245"/>
                    </a:cubicBezTo>
                    <a:cubicBezTo>
                      <a:pt x="21" y="243"/>
                      <a:pt x="20" y="221"/>
                      <a:pt x="16" y="218"/>
                    </a:cubicBezTo>
                    <a:cubicBezTo>
                      <a:pt x="13" y="216"/>
                      <a:pt x="4" y="215"/>
                      <a:pt x="4" y="215"/>
                    </a:cubicBezTo>
                    <a:cubicBezTo>
                      <a:pt x="0" y="207"/>
                      <a:pt x="3" y="200"/>
                      <a:pt x="0" y="191"/>
                    </a:cubicBezTo>
                    <a:cubicBezTo>
                      <a:pt x="2" y="185"/>
                      <a:pt x="7" y="186"/>
                      <a:pt x="12" y="180"/>
                    </a:cubicBezTo>
                    <a:cubicBezTo>
                      <a:pt x="14" y="172"/>
                      <a:pt x="14" y="169"/>
                      <a:pt x="6" y="165"/>
                    </a:cubicBezTo>
                    <a:cubicBezTo>
                      <a:pt x="4" y="163"/>
                      <a:pt x="2" y="162"/>
                      <a:pt x="2" y="160"/>
                    </a:cubicBezTo>
                    <a:cubicBezTo>
                      <a:pt x="2" y="150"/>
                      <a:pt x="16" y="123"/>
                      <a:pt x="28" y="120"/>
                    </a:cubicBezTo>
                    <a:cubicBezTo>
                      <a:pt x="32" y="111"/>
                      <a:pt x="40" y="105"/>
                      <a:pt x="44" y="96"/>
                    </a:cubicBezTo>
                    <a:cubicBezTo>
                      <a:pt x="39" y="83"/>
                      <a:pt x="38" y="85"/>
                      <a:pt x="42" y="70"/>
                    </a:cubicBezTo>
                    <a:cubicBezTo>
                      <a:pt x="38" y="60"/>
                      <a:pt x="34" y="48"/>
                      <a:pt x="24" y="43"/>
                    </a:cubicBezTo>
                    <a:cubicBezTo>
                      <a:pt x="18" y="36"/>
                      <a:pt x="10" y="37"/>
                      <a:pt x="20" y="32"/>
                    </a:cubicBezTo>
                    <a:cubicBezTo>
                      <a:pt x="27" y="34"/>
                      <a:pt x="26" y="32"/>
                      <a:pt x="26" y="36"/>
                    </a:cubicBezTo>
                    <a:cubicBezTo>
                      <a:pt x="34" y="41"/>
                      <a:pt x="39" y="39"/>
                      <a:pt x="48" y="35"/>
                    </a:cubicBezTo>
                    <a:cubicBezTo>
                      <a:pt x="45" y="22"/>
                      <a:pt x="48" y="14"/>
                      <a:pt x="64" y="11"/>
                    </a:cubicBezTo>
                    <a:cubicBezTo>
                      <a:pt x="71" y="8"/>
                      <a:pt x="75" y="3"/>
                      <a:pt x="82" y="0"/>
                    </a:cubicBezTo>
                    <a:cubicBezTo>
                      <a:pt x="84" y="1"/>
                      <a:pt x="88" y="0"/>
                      <a:pt x="88" y="2"/>
                    </a:cubicBezTo>
                    <a:cubicBezTo>
                      <a:pt x="90" y="12"/>
                      <a:pt x="75" y="13"/>
                      <a:pt x="92" y="9"/>
                    </a:cubicBezTo>
                    <a:cubicBezTo>
                      <a:pt x="94" y="8"/>
                      <a:pt x="96" y="5"/>
                      <a:pt x="98" y="5"/>
                    </a:cubicBezTo>
                    <a:cubicBezTo>
                      <a:pt x="102" y="4"/>
                      <a:pt x="106" y="7"/>
                      <a:pt x="110" y="8"/>
                    </a:cubicBezTo>
                    <a:cubicBezTo>
                      <a:pt x="112" y="8"/>
                      <a:pt x="116" y="9"/>
                      <a:pt x="116" y="9"/>
                    </a:cubicBezTo>
                    <a:cubicBezTo>
                      <a:pt x="122" y="16"/>
                      <a:pt x="129" y="13"/>
                      <a:pt x="141" y="14"/>
                    </a:cubicBezTo>
                    <a:cubicBezTo>
                      <a:pt x="143" y="21"/>
                      <a:pt x="147" y="22"/>
                      <a:pt x="155" y="24"/>
                    </a:cubicBezTo>
                    <a:cubicBezTo>
                      <a:pt x="159" y="22"/>
                      <a:pt x="163" y="20"/>
                      <a:pt x="167" y="17"/>
                    </a:cubicBezTo>
                    <a:cubicBezTo>
                      <a:pt x="169" y="16"/>
                      <a:pt x="173" y="14"/>
                      <a:pt x="173" y="14"/>
                    </a:cubicBezTo>
                    <a:cubicBezTo>
                      <a:pt x="195" y="26"/>
                      <a:pt x="175" y="20"/>
                      <a:pt x="195" y="14"/>
                    </a:cubicBezTo>
                    <a:cubicBezTo>
                      <a:pt x="207" y="17"/>
                      <a:pt x="201" y="26"/>
                      <a:pt x="211" y="32"/>
                    </a:cubicBezTo>
                    <a:cubicBezTo>
                      <a:pt x="214" y="38"/>
                      <a:pt x="224" y="55"/>
                      <a:pt x="231" y="59"/>
                    </a:cubicBezTo>
                    <a:cubicBezTo>
                      <a:pt x="241" y="70"/>
                      <a:pt x="235" y="67"/>
                      <a:pt x="245" y="70"/>
                    </a:cubicBezTo>
                    <a:cubicBezTo>
                      <a:pt x="249" y="69"/>
                      <a:pt x="253" y="69"/>
                      <a:pt x="257" y="68"/>
                    </a:cubicBezTo>
                    <a:cubicBezTo>
                      <a:pt x="261" y="67"/>
                      <a:pt x="270" y="65"/>
                      <a:pt x="270" y="65"/>
                    </a:cubicBezTo>
                    <a:cubicBezTo>
                      <a:pt x="278" y="66"/>
                      <a:pt x="283" y="67"/>
                      <a:pt x="290" y="71"/>
                    </a:cubicBezTo>
                    <a:cubicBezTo>
                      <a:pt x="304" y="88"/>
                      <a:pt x="282" y="62"/>
                      <a:pt x="300" y="81"/>
                    </a:cubicBezTo>
                    <a:cubicBezTo>
                      <a:pt x="302" y="84"/>
                      <a:pt x="308" y="90"/>
                      <a:pt x="308" y="90"/>
                    </a:cubicBezTo>
                    <a:cubicBezTo>
                      <a:pt x="311" y="98"/>
                      <a:pt x="315" y="103"/>
                      <a:pt x="318" y="111"/>
                    </a:cubicBezTo>
                    <a:cubicBezTo>
                      <a:pt x="319" y="114"/>
                      <a:pt x="321" y="117"/>
                      <a:pt x="322" y="120"/>
                    </a:cubicBezTo>
                    <a:cubicBezTo>
                      <a:pt x="323" y="122"/>
                      <a:pt x="324" y="125"/>
                      <a:pt x="324" y="125"/>
                    </a:cubicBezTo>
                    <a:cubicBezTo>
                      <a:pt x="321" y="132"/>
                      <a:pt x="313" y="134"/>
                      <a:pt x="310" y="142"/>
                    </a:cubicBezTo>
                    <a:cubicBezTo>
                      <a:pt x="313" y="151"/>
                      <a:pt x="317" y="146"/>
                      <a:pt x="322" y="141"/>
                    </a:cubicBezTo>
                    <a:cubicBezTo>
                      <a:pt x="341" y="143"/>
                      <a:pt x="339" y="142"/>
                      <a:pt x="342" y="155"/>
                    </a:cubicBezTo>
                    <a:cubicBezTo>
                      <a:pt x="351" y="150"/>
                      <a:pt x="355" y="152"/>
                      <a:pt x="364" y="157"/>
                    </a:cubicBezTo>
                    <a:cubicBezTo>
                      <a:pt x="369" y="162"/>
                      <a:pt x="372" y="166"/>
                      <a:pt x="380" y="168"/>
                    </a:cubicBezTo>
                    <a:cubicBezTo>
                      <a:pt x="381" y="169"/>
                      <a:pt x="383" y="171"/>
                      <a:pt x="382" y="172"/>
                    </a:cubicBezTo>
                    <a:cubicBezTo>
                      <a:pt x="380" y="176"/>
                      <a:pt x="368" y="172"/>
                      <a:pt x="382" y="176"/>
                    </a:cubicBezTo>
                    <a:cubicBezTo>
                      <a:pt x="386" y="175"/>
                      <a:pt x="390" y="173"/>
                      <a:pt x="394" y="172"/>
                    </a:cubicBezTo>
                    <a:cubicBezTo>
                      <a:pt x="396" y="172"/>
                      <a:pt x="400" y="171"/>
                      <a:pt x="400" y="171"/>
                    </a:cubicBezTo>
                    <a:cubicBezTo>
                      <a:pt x="413" y="177"/>
                      <a:pt x="427" y="179"/>
                      <a:pt x="439" y="185"/>
                    </a:cubicBezTo>
                    <a:cubicBezTo>
                      <a:pt x="441" y="190"/>
                      <a:pt x="445" y="194"/>
                      <a:pt x="447" y="199"/>
                    </a:cubicBezTo>
                    <a:cubicBezTo>
                      <a:pt x="453" y="198"/>
                      <a:pt x="460" y="195"/>
                      <a:pt x="465" y="201"/>
                    </a:cubicBezTo>
                    <a:cubicBezTo>
                      <a:pt x="468" y="205"/>
                      <a:pt x="471" y="215"/>
                      <a:pt x="471" y="215"/>
                    </a:cubicBezTo>
                    <a:cubicBezTo>
                      <a:pt x="468" y="231"/>
                      <a:pt x="469" y="248"/>
                      <a:pt x="451" y="258"/>
                    </a:cubicBezTo>
                    <a:cubicBezTo>
                      <a:pt x="447" y="262"/>
                      <a:pt x="437" y="275"/>
                      <a:pt x="435" y="281"/>
                    </a:cubicBezTo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" name="任意多边形 642079"/>
              <p:cNvSpPr>
                <a:spLocks noChangeArrowheads="1"/>
              </p:cNvSpPr>
              <p:nvPr userDrawn="1"/>
            </p:nvSpPr>
            <p:spPr bwMode="auto">
              <a:xfrm>
                <a:off x="3880" y="-7"/>
                <a:ext cx="984" cy="692"/>
              </a:xfrm>
              <a:custGeom>
                <a:avLst/>
                <a:gdLst>
                  <a:gd name="T0" fmla="*/ 406 w 984"/>
                  <a:gd name="T1" fmla="*/ 2 h 844"/>
                  <a:gd name="T2" fmla="*/ 502 w 984"/>
                  <a:gd name="T3" fmla="*/ 2 h 844"/>
                  <a:gd name="T4" fmla="*/ 550 w 984"/>
                  <a:gd name="T5" fmla="*/ 2 h 844"/>
                  <a:gd name="T6" fmla="*/ 578 w 984"/>
                  <a:gd name="T7" fmla="*/ 4 h 844"/>
                  <a:gd name="T8" fmla="*/ 586 w 984"/>
                  <a:gd name="T9" fmla="*/ 3 h 844"/>
                  <a:gd name="T10" fmla="*/ 606 w 984"/>
                  <a:gd name="T11" fmla="*/ 2 h 844"/>
                  <a:gd name="T12" fmla="*/ 642 w 984"/>
                  <a:gd name="T13" fmla="*/ 4 h 844"/>
                  <a:gd name="T14" fmla="*/ 682 w 984"/>
                  <a:gd name="T15" fmla="*/ 3 h 844"/>
                  <a:gd name="T16" fmla="*/ 706 w 984"/>
                  <a:gd name="T17" fmla="*/ 2 h 844"/>
                  <a:gd name="T18" fmla="*/ 762 w 984"/>
                  <a:gd name="T19" fmla="*/ 2 h 844"/>
                  <a:gd name="T20" fmla="*/ 798 w 984"/>
                  <a:gd name="T21" fmla="*/ 2 h 844"/>
                  <a:gd name="T22" fmla="*/ 798 w 984"/>
                  <a:gd name="T23" fmla="*/ 4 h 844"/>
                  <a:gd name="T24" fmla="*/ 790 w 984"/>
                  <a:gd name="T25" fmla="*/ 5 h 844"/>
                  <a:gd name="T26" fmla="*/ 766 w 984"/>
                  <a:gd name="T27" fmla="*/ 6 h 844"/>
                  <a:gd name="T28" fmla="*/ 762 w 984"/>
                  <a:gd name="T29" fmla="*/ 6 h 844"/>
                  <a:gd name="T30" fmla="*/ 802 w 984"/>
                  <a:gd name="T31" fmla="*/ 7 h 844"/>
                  <a:gd name="T32" fmla="*/ 786 w 984"/>
                  <a:gd name="T33" fmla="*/ 11 h 844"/>
                  <a:gd name="T34" fmla="*/ 830 w 984"/>
                  <a:gd name="T35" fmla="*/ 14 h 844"/>
                  <a:gd name="T36" fmla="*/ 854 w 984"/>
                  <a:gd name="T37" fmla="*/ 16 h 844"/>
                  <a:gd name="T38" fmla="*/ 830 w 984"/>
                  <a:gd name="T39" fmla="*/ 16 h 844"/>
                  <a:gd name="T40" fmla="*/ 746 w 984"/>
                  <a:gd name="T41" fmla="*/ 13 h 844"/>
                  <a:gd name="T42" fmla="*/ 678 w 984"/>
                  <a:gd name="T43" fmla="*/ 13 h 844"/>
                  <a:gd name="T44" fmla="*/ 590 w 984"/>
                  <a:gd name="T45" fmla="*/ 16 h 844"/>
                  <a:gd name="T46" fmla="*/ 642 w 984"/>
                  <a:gd name="T47" fmla="*/ 20 h 844"/>
                  <a:gd name="T48" fmla="*/ 710 w 984"/>
                  <a:gd name="T49" fmla="*/ 21 h 844"/>
                  <a:gd name="T50" fmla="*/ 738 w 984"/>
                  <a:gd name="T51" fmla="*/ 19 h 844"/>
                  <a:gd name="T52" fmla="*/ 774 w 984"/>
                  <a:gd name="T53" fmla="*/ 20 h 844"/>
                  <a:gd name="T54" fmla="*/ 766 w 984"/>
                  <a:gd name="T55" fmla="*/ 21 h 844"/>
                  <a:gd name="T56" fmla="*/ 802 w 984"/>
                  <a:gd name="T57" fmla="*/ 23 h 844"/>
                  <a:gd name="T58" fmla="*/ 838 w 984"/>
                  <a:gd name="T59" fmla="*/ 23 h 844"/>
                  <a:gd name="T60" fmla="*/ 922 w 984"/>
                  <a:gd name="T61" fmla="*/ 28 h 844"/>
                  <a:gd name="T62" fmla="*/ 942 w 984"/>
                  <a:gd name="T63" fmla="*/ 28 h 844"/>
                  <a:gd name="T64" fmla="*/ 874 w 984"/>
                  <a:gd name="T65" fmla="*/ 28 h 844"/>
                  <a:gd name="T66" fmla="*/ 830 w 984"/>
                  <a:gd name="T67" fmla="*/ 26 h 844"/>
                  <a:gd name="T68" fmla="*/ 778 w 984"/>
                  <a:gd name="T69" fmla="*/ 25 h 844"/>
                  <a:gd name="T70" fmla="*/ 702 w 984"/>
                  <a:gd name="T71" fmla="*/ 23 h 844"/>
                  <a:gd name="T72" fmla="*/ 614 w 984"/>
                  <a:gd name="T73" fmla="*/ 22 h 844"/>
                  <a:gd name="T74" fmla="*/ 506 w 984"/>
                  <a:gd name="T75" fmla="*/ 20 h 844"/>
                  <a:gd name="T76" fmla="*/ 462 w 984"/>
                  <a:gd name="T77" fmla="*/ 17 h 844"/>
                  <a:gd name="T78" fmla="*/ 430 w 984"/>
                  <a:gd name="T79" fmla="*/ 16 h 844"/>
                  <a:gd name="T80" fmla="*/ 382 w 984"/>
                  <a:gd name="T81" fmla="*/ 14 h 844"/>
                  <a:gd name="T82" fmla="*/ 342 w 984"/>
                  <a:gd name="T83" fmla="*/ 13 h 844"/>
                  <a:gd name="T84" fmla="*/ 354 w 984"/>
                  <a:gd name="T85" fmla="*/ 14 h 844"/>
                  <a:gd name="T86" fmla="*/ 418 w 984"/>
                  <a:gd name="T87" fmla="*/ 16 h 844"/>
                  <a:gd name="T88" fmla="*/ 422 w 984"/>
                  <a:gd name="T89" fmla="*/ 17 h 844"/>
                  <a:gd name="T90" fmla="*/ 394 w 984"/>
                  <a:gd name="T91" fmla="*/ 17 h 844"/>
                  <a:gd name="T92" fmla="*/ 354 w 984"/>
                  <a:gd name="T93" fmla="*/ 16 h 844"/>
                  <a:gd name="T94" fmla="*/ 314 w 984"/>
                  <a:gd name="T95" fmla="*/ 13 h 844"/>
                  <a:gd name="T96" fmla="*/ 266 w 984"/>
                  <a:gd name="T97" fmla="*/ 11 h 844"/>
                  <a:gd name="T98" fmla="*/ 210 w 984"/>
                  <a:gd name="T99" fmla="*/ 11 h 844"/>
                  <a:gd name="T100" fmla="*/ 154 w 984"/>
                  <a:gd name="T101" fmla="*/ 7 h 844"/>
                  <a:gd name="T102" fmla="*/ 66 w 984"/>
                  <a:gd name="T103" fmla="*/ 2 h 844"/>
                  <a:gd name="T104" fmla="*/ 34 w 984"/>
                  <a:gd name="T105" fmla="*/ 2 h 844"/>
                  <a:gd name="T106" fmla="*/ 46 w 984"/>
                  <a:gd name="T107" fmla="*/ 2 h 844"/>
                  <a:gd name="T108" fmla="*/ 102 w 984"/>
                  <a:gd name="T109" fmla="*/ 2 h 844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984" h="844">
                    <a:moveTo>
                      <a:pt x="82" y="38"/>
                    </a:moveTo>
                    <a:lnTo>
                      <a:pt x="406" y="6"/>
                    </a:lnTo>
                    <a:cubicBezTo>
                      <a:pt x="497" y="22"/>
                      <a:pt x="465" y="0"/>
                      <a:pt x="474" y="54"/>
                    </a:cubicBezTo>
                    <a:cubicBezTo>
                      <a:pt x="492" y="48"/>
                      <a:pt x="484" y="40"/>
                      <a:pt x="502" y="34"/>
                    </a:cubicBezTo>
                    <a:cubicBezTo>
                      <a:pt x="510" y="37"/>
                      <a:pt x="517" y="46"/>
                      <a:pt x="526" y="46"/>
                    </a:cubicBezTo>
                    <a:cubicBezTo>
                      <a:pt x="534" y="46"/>
                      <a:pt x="550" y="38"/>
                      <a:pt x="550" y="38"/>
                    </a:cubicBezTo>
                    <a:cubicBezTo>
                      <a:pt x="556" y="55"/>
                      <a:pt x="552" y="60"/>
                      <a:pt x="542" y="74"/>
                    </a:cubicBezTo>
                    <a:cubicBezTo>
                      <a:pt x="555" y="114"/>
                      <a:pt x="550" y="102"/>
                      <a:pt x="578" y="130"/>
                    </a:cubicBezTo>
                    <a:cubicBezTo>
                      <a:pt x="584" y="148"/>
                      <a:pt x="590" y="148"/>
                      <a:pt x="606" y="138"/>
                    </a:cubicBezTo>
                    <a:cubicBezTo>
                      <a:pt x="600" y="119"/>
                      <a:pt x="594" y="107"/>
                      <a:pt x="586" y="90"/>
                    </a:cubicBezTo>
                    <a:cubicBezTo>
                      <a:pt x="583" y="82"/>
                      <a:pt x="578" y="66"/>
                      <a:pt x="578" y="66"/>
                    </a:cubicBezTo>
                    <a:cubicBezTo>
                      <a:pt x="585" y="44"/>
                      <a:pt x="597" y="56"/>
                      <a:pt x="606" y="70"/>
                    </a:cubicBezTo>
                    <a:cubicBezTo>
                      <a:pt x="609" y="86"/>
                      <a:pt x="608" y="117"/>
                      <a:pt x="626" y="90"/>
                    </a:cubicBezTo>
                    <a:cubicBezTo>
                      <a:pt x="648" y="97"/>
                      <a:pt x="646" y="104"/>
                      <a:pt x="642" y="126"/>
                    </a:cubicBezTo>
                    <a:cubicBezTo>
                      <a:pt x="650" y="150"/>
                      <a:pt x="665" y="141"/>
                      <a:pt x="682" y="130"/>
                    </a:cubicBezTo>
                    <a:cubicBezTo>
                      <a:pt x="689" y="108"/>
                      <a:pt x="673" y="124"/>
                      <a:pt x="682" y="98"/>
                    </a:cubicBezTo>
                    <a:cubicBezTo>
                      <a:pt x="683" y="94"/>
                      <a:pt x="690" y="96"/>
                      <a:pt x="694" y="94"/>
                    </a:cubicBezTo>
                    <a:cubicBezTo>
                      <a:pt x="698" y="92"/>
                      <a:pt x="702" y="89"/>
                      <a:pt x="706" y="86"/>
                    </a:cubicBezTo>
                    <a:cubicBezTo>
                      <a:pt x="717" y="54"/>
                      <a:pt x="688" y="54"/>
                      <a:pt x="742" y="46"/>
                    </a:cubicBezTo>
                    <a:cubicBezTo>
                      <a:pt x="748" y="27"/>
                      <a:pt x="741" y="9"/>
                      <a:pt x="762" y="2"/>
                    </a:cubicBezTo>
                    <a:cubicBezTo>
                      <a:pt x="788" y="11"/>
                      <a:pt x="777" y="38"/>
                      <a:pt x="802" y="46"/>
                    </a:cubicBezTo>
                    <a:cubicBezTo>
                      <a:pt x="831" y="36"/>
                      <a:pt x="805" y="63"/>
                      <a:pt x="798" y="70"/>
                    </a:cubicBezTo>
                    <a:cubicBezTo>
                      <a:pt x="789" y="96"/>
                      <a:pt x="787" y="96"/>
                      <a:pt x="802" y="118"/>
                    </a:cubicBezTo>
                    <a:cubicBezTo>
                      <a:pt x="801" y="122"/>
                      <a:pt x="801" y="127"/>
                      <a:pt x="798" y="130"/>
                    </a:cubicBezTo>
                    <a:cubicBezTo>
                      <a:pt x="794" y="133"/>
                      <a:pt x="784" y="129"/>
                      <a:pt x="782" y="134"/>
                    </a:cubicBezTo>
                    <a:cubicBezTo>
                      <a:pt x="780" y="142"/>
                      <a:pt x="790" y="158"/>
                      <a:pt x="790" y="158"/>
                    </a:cubicBezTo>
                    <a:cubicBezTo>
                      <a:pt x="786" y="161"/>
                      <a:pt x="783" y="165"/>
                      <a:pt x="778" y="166"/>
                    </a:cubicBezTo>
                    <a:cubicBezTo>
                      <a:pt x="774" y="167"/>
                      <a:pt x="769" y="159"/>
                      <a:pt x="766" y="162"/>
                    </a:cubicBezTo>
                    <a:cubicBezTo>
                      <a:pt x="758" y="170"/>
                      <a:pt x="794" y="182"/>
                      <a:pt x="794" y="182"/>
                    </a:cubicBezTo>
                    <a:cubicBezTo>
                      <a:pt x="804" y="211"/>
                      <a:pt x="775" y="190"/>
                      <a:pt x="762" y="186"/>
                    </a:cubicBezTo>
                    <a:cubicBezTo>
                      <a:pt x="767" y="194"/>
                      <a:pt x="773" y="202"/>
                      <a:pt x="778" y="210"/>
                    </a:cubicBezTo>
                    <a:cubicBezTo>
                      <a:pt x="783" y="218"/>
                      <a:pt x="802" y="226"/>
                      <a:pt x="802" y="226"/>
                    </a:cubicBezTo>
                    <a:cubicBezTo>
                      <a:pt x="813" y="242"/>
                      <a:pt x="804" y="245"/>
                      <a:pt x="810" y="262"/>
                    </a:cubicBezTo>
                    <a:cubicBezTo>
                      <a:pt x="803" y="282"/>
                      <a:pt x="793" y="301"/>
                      <a:pt x="786" y="322"/>
                    </a:cubicBezTo>
                    <a:cubicBezTo>
                      <a:pt x="783" y="330"/>
                      <a:pt x="778" y="346"/>
                      <a:pt x="778" y="346"/>
                    </a:cubicBezTo>
                    <a:cubicBezTo>
                      <a:pt x="785" y="366"/>
                      <a:pt x="817" y="394"/>
                      <a:pt x="830" y="414"/>
                    </a:cubicBezTo>
                    <a:cubicBezTo>
                      <a:pt x="835" y="422"/>
                      <a:pt x="841" y="430"/>
                      <a:pt x="846" y="438"/>
                    </a:cubicBezTo>
                    <a:cubicBezTo>
                      <a:pt x="849" y="442"/>
                      <a:pt x="854" y="450"/>
                      <a:pt x="854" y="450"/>
                    </a:cubicBezTo>
                    <a:cubicBezTo>
                      <a:pt x="853" y="457"/>
                      <a:pt x="855" y="466"/>
                      <a:pt x="850" y="470"/>
                    </a:cubicBezTo>
                    <a:cubicBezTo>
                      <a:pt x="844" y="475"/>
                      <a:pt x="831" y="451"/>
                      <a:pt x="830" y="450"/>
                    </a:cubicBezTo>
                    <a:cubicBezTo>
                      <a:pt x="811" y="431"/>
                      <a:pt x="789" y="421"/>
                      <a:pt x="774" y="398"/>
                    </a:cubicBezTo>
                    <a:cubicBezTo>
                      <a:pt x="769" y="379"/>
                      <a:pt x="766" y="371"/>
                      <a:pt x="746" y="378"/>
                    </a:cubicBezTo>
                    <a:cubicBezTo>
                      <a:pt x="717" y="368"/>
                      <a:pt x="730" y="368"/>
                      <a:pt x="706" y="374"/>
                    </a:cubicBezTo>
                    <a:cubicBezTo>
                      <a:pt x="688" y="402"/>
                      <a:pt x="699" y="395"/>
                      <a:pt x="678" y="402"/>
                    </a:cubicBezTo>
                    <a:cubicBezTo>
                      <a:pt x="654" y="386"/>
                      <a:pt x="650" y="390"/>
                      <a:pt x="618" y="394"/>
                    </a:cubicBezTo>
                    <a:cubicBezTo>
                      <a:pt x="607" y="411"/>
                      <a:pt x="601" y="426"/>
                      <a:pt x="590" y="442"/>
                    </a:cubicBezTo>
                    <a:cubicBezTo>
                      <a:pt x="600" y="471"/>
                      <a:pt x="593" y="459"/>
                      <a:pt x="606" y="478"/>
                    </a:cubicBezTo>
                    <a:cubicBezTo>
                      <a:pt x="593" y="518"/>
                      <a:pt x="622" y="548"/>
                      <a:pt x="642" y="578"/>
                    </a:cubicBezTo>
                    <a:cubicBezTo>
                      <a:pt x="651" y="591"/>
                      <a:pt x="651" y="601"/>
                      <a:pt x="666" y="606"/>
                    </a:cubicBezTo>
                    <a:cubicBezTo>
                      <a:pt x="680" y="627"/>
                      <a:pt x="691" y="623"/>
                      <a:pt x="710" y="610"/>
                    </a:cubicBezTo>
                    <a:cubicBezTo>
                      <a:pt x="729" y="616"/>
                      <a:pt x="729" y="606"/>
                      <a:pt x="734" y="590"/>
                    </a:cubicBezTo>
                    <a:cubicBezTo>
                      <a:pt x="735" y="577"/>
                      <a:pt x="731" y="562"/>
                      <a:pt x="738" y="550"/>
                    </a:cubicBezTo>
                    <a:cubicBezTo>
                      <a:pt x="742" y="543"/>
                      <a:pt x="762" y="542"/>
                      <a:pt x="762" y="542"/>
                    </a:cubicBezTo>
                    <a:cubicBezTo>
                      <a:pt x="783" y="547"/>
                      <a:pt x="786" y="552"/>
                      <a:pt x="774" y="570"/>
                    </a:cubicBezTo>
                    <a:cubicBezTo>
                      <a:pt x="779" y="590"/>
                      <a:pt x="790" y="605"/>
                      <a:pt x="770" y="618"/>
                    </a:cubicBezTo>
                    <a:cubicBezTo>
                      <a:pt x="769" y="622"/>
                      <a:pt x="764" y="626"/>
                      <a:pt x="766" y="630"/>
                    </a:cubicBezTo>
                    <a:cubicBezTo>
                      <a:pt x="768" y="634"/>
                      <a:pt x="775" y="634"/>
                      <a:pt x="778" y="638"/>
                    </a:cubicBezTo>
                    <a:cubicBezTo>
                      <a:pt x="788" y="651"/>
                      <a:pt x="786" y="660"/>
                      <a:pt x="802" y="670"/>
                    </a:cubicBezTo>
                    <a:cubicBezTo>
                      <a:pt x="810" y="667"/>
                      <a:pt x="818" y="665"/>
                      <a:pt x="826" y="662"/>
                    </a:cubicBezTo>
                    <a:cubicBezTo>
                      <a:pt x="830" y="661"/>
                      <a:pt x="838" y="658"/>
                      <a:pt x="838" y="658"/>
                    </a:cubicBezTo>
                    <a:cubicBezTo>
                      <a:pt x="857" y="664"/>
                      <a:pt x="864" y="680"/>
                      <a:pt x="870" y="698"/>
                    </a:cubicBezTo>
                    <a:cubicBezTo>
                      <a:pt x="859" y="731"/>
                      <a:pt x="887" y="794"/>
                      <a:pt x="922" y="806"/>
                    </a:cubicBezTo>
                    <a:cubicBezTo>
                      <a:pt x="938" y="801"/>
                      <a:pt x="941" y="792"/>
                      <a:pt x="958" y="798"/>
                    </a:cubicBezTo>
                    <a:cubicBezTo>
                      <a:pt x="984" y="837"/>
                      <a:pt x="928" y="784"/>
                      <a:pt x="942" y="826"/>
                    </a:cubicBezTo>
                    <a:cubicBezTo>
                      <a:pt x="936" y="844"/>
                      <a:pt x="930" y="844"/>
                      <a:pt x="914" y="834"/>
                    </a:cubicBezTo>
                    <a:cubicBezTo>
                      <a:pt x="903" y="817"/>
                      <a:pt x="890" y="821"/>
                      <a:pt x="874" y="810"/>
                    </a:cubicBezTo>
                    <a:cubicBezTo>
                      <a:pt x="851" y="776"/>
                      <a:pt x="882" y="816"/>
                      <a:pt x="854" y="794"/>
                    </a:cubicBezTo>
                    <a:cubicBezTo>
                      <a:pt x="843" y="785"/>
                      <a:pt x="840" y="768"/>
                      <a:pt x="830" y="758"/>
                    </a:cubicBezTo>
                    <a:cubicBezTo>
                      <a:pt x="824" y="739"/>
                      <a:pt x="817" y="724"/>
                      <a:pt x="798" y="718"/>
                    </a:cubicBezTo>
                    <a:cubicBezTo>
                      <a:pt x="791" y="696"/>
                      <a:pt x="800" y="712"/>
                      <a:pt x="778" y="710"/>
                    </a:cubicBezTo>
                    <a:cubicBezTo>
                      <a:pt x="767" y="709"/>
                      <a:pt x="746" y="702"/>
                      <a:pt x="746" y="702"/>
                    </a:cubicBezTo>
                    <a:cubicBezTo>
                      <a:pt x="729" y="691"/>
                      <a:pt x="720" y="674"/>
                      <a:pt x="702" y="662"/>
                    </a:cubicBezTo>
                    <a:cubicBezTo>
                      <a:pt x="694" y="665"/>
                      <a:pt x="687" y="673"/>
                      <a:pt x="678" y="674"/>
                    </a:cubicBezTo>
                    <a:cubicBezTo>
                      <a:pt x="657" y="677"/>
                      <a:pt x="630" y="657"/>
                      <a:pt x="614" y="646"/>
                    </a:cubicBezTo>
                    <a:cubicBezTo>
                      <a:pt x="600" y="637"/>
                      <a:pt x="580" y="639"/>
                      <a:pt x="566" y="630"/>
                    </a:cubicBezTo>
                    <a:cubicBezTo>
                      <a:pt x="546" y="617"/>
                      <a:pt x="525" y="607"/>
                      <a:pt x="506" y="594"/>
                    </a:cubicBezTo>
                    <a:cubicBezTo>
                      <a:pt x="513" y="572"/>
                      <a:pt x="509" y="551"/>
                      <a:pt x="490" y="538"/>
                    </a:cubicBezTo>
                    <a:cubicBezTo>
                      <a:pt x="485" y="522"/>
                      <a:pt x="476" y="515"/>
                      <a:pt x="462" y="506"/>
                    </a:cubicBezTo>
                    <a:cubicBezTo>
                      <a:pt x="441" y="474"/>
                      <a:pt x="469" y="513"/>
                      <a:pt x="442" y="486"/>
                    </a:cubicBezTo>
                    <a:cubicBezTo>
                      <a:pt x="436" y="480"/>
                      <a:pt x="436" y="468"/>
                      <a:pt x="430" y="462"/>
                    </a:cubicBezTo>
                    <a:cubicBezTo>
                      <a:pt x="427" y="459"/>
                      <a:pt x="422" y="459"/>
                      <a:pt x="418" y="458"/>
                    </a:cubicBezTo>
                    <a:cubicBezTo>
                      <a:pt x="407" y="447"/>
                      <a:pt x="382" y="430"/>
                      <a:pt x="382" y="430"/>
                    </a:cubicBezTo>
                    <a:cubicBezTo>
                      <a:pt x="371" y="413"/>
                      <a:pt x="358" y="399"/>
                      <a:pt x="346" y="382"/>
                    </a:cubicBezTo>
                    <a:cubicBezTo>
                      <a:pt x="344" y="378"/>
                      <a:pt x="345" y="373"/>
                      <a:pt x="342" y="370"/>
                    </a:cubicBezTo>
                    <a:cubicBezTo>
                      <a:pt x="339" y="367"/>
                      <a:pt x="334" y="367"/>
                      <a:pt x="330" y="366"/>
                    </a:cubicBezTo>
                    <a:cubicBezTo>
                      <a:pt x="322" y="390"/>
                      <a:pt x="342" y="398"/>
                      <a:pt x="354" y="414"/>
                    </a:cubicBezTo>
                    <a:cubicBezTo>
                      <a:pt x="368" y="432"/>
                      <a:pt x="372" y="446"/>
                      <a:pt x="390" y="458"/>
                    </a:cubicBezTo>
                    <a:cubicBezTo>
                      <a:pt x="409" y="487"/>
                      <a:pt x="399" y="475"/>
                      <a:pt x="418" y="494"/>
                    </a:cubicBezTo>
                    <a:cubicBezTo>
                      <a:pt x="423" y="510"/>
                      <a:pt x="428" y="517"/>
                      <a:pt x="442" y="526"/>
                    </a:cubicBezTo>
                    <a:cubicBezTo>
                      <a:pt x="450" y="550"/>
                      <a:pt x="432" y="533"/>
                      <a:pt x="422" y="526"/>
                    </a:cubicBezTo>
                    <a:cubicBezTo>
                      <a:pt x="399" y="492"/>
                      <a:pt x="430" y="532"/>
                      <a:pt x="402" y="510"/>
                    </a:cubicBezTo>
                    <a:cubicBezTo>
                      <a:pt x="398" y="507"/>
                      <a:pt x="397" y="501"/>
                      <a:pt x="394" y="498"/>
                    </a:cubicBezTo>
                    <a:cubicBezTo>
                      <a:pt x="391" y="495"/>
                      <a:pt x="386" y="493"/>
                      <a:pt x="382" y="490"/>
                    </a:cubicBezTo>
                    <a:cubicBezTo>
                      <a:pt x="377" y="474"/>
                      <a:pt x="370" y="471"/>
                      <a:pt x="354" y="466"/>
                    </a:cubicBezTo>
                    <a:cubicBezTo>
                      <a:pt x="344" y="452"/>
                      <a:pt x="340" y="447"/>
                      <a:pt x="346" y="430"/>
                    </a:cubicBezTo>
                    <a:cubicBezTo>
                      <a:pt x="338" y="418"/>
                      <a:pt x="314" y="402"/>
                      <a:pt x="314" y="402"/>
                    </a:cubicBezTo>
                    <a:cubicBezTo>
                      <a:pt x="306" y="390"/>
                      <a:pt x="298" y="378"/>
                      <a:pt x="290" y="366"/>
                    </a:cubicBezTo>
                    <a:cubicBezTo>
                      <a:pt x="284" y="357"/>
                      <a:pt x="273" y="354"/>
                      <a:pt x="266" y="346"/>
                    </a:cubicBezTo>
                    <a:cubicBezTo>
                      <a:pt x="263" y="342"/>
                      <a:pt x="262" y="337"/>
                      <a:pt x="258" y="334"/>
                    </a:cubicBezTo>
                    <a:cubicBezTo>
                      <a:pt x="243" y="324"/>
                      <a:pt x="225" y="324"/>
                      <a:pt x="210" y="314"/>
                    </a:cubicBezTo>
                    <a:cubicBezTo>
                      <a:pt x="201" y="300"/>
                      <a:pt x="194" y="291"/>
                      <a:pt x="178" y="286"/>
                    </a:cubicBezTo>
                    <a:cubicBezTo>
                      <a:pt x="160" y="260"/>
                      <a:pt x="192" y="247"/>
                      <a:pt x="154" y="238"/>
                    </a:cubicBezTo>
                    <a:cubicBezTo>
                      <a:pt x="111" y="209"/>
                      <a:pt x="106" y="149"/>
                      <a:pt x="90" y="102"/>
                    </a:cubicBezTo>
                    <a:cubicBezTo>
                      <a:pt x="86" y="90"/>
                      <a:pt x="76" y="73"/>
                      <a:pt x="66" y="66"/>
                    </a:cubicBezTo>
                    <a:cubicBezTo>
                      <a:pt x="58" y="60"/>
                      <a:pt x="42" y="50"/>
                      <a:pt x="42" y="50"/>
                    </a:cubicBezTo>
                    <a:cubicBezTo>
                      <a:pt x="39" y="46"/>
                      <a:pt x="38" y="41"/>
                      <a:pt x="34" y="38"/>
                    </a:cubicBezTo>
                    <a:cubicBezTo>
                      <a:pt x="27" y="34"/>
                      <a:pt x="10" y="30"/>
                      <a:pt x="10" y="30"/>
                    </a:cubicBezTo>
                    <a:cubicBezTo>
                      <a:pt x="0" y="1"/>
                      <a:pt x="31" y="17"/>
                      <a:pt x="46" y="22"/>
                    </a:cubicBezTo>
                    <a:cubicBezTo>
                      <a:pt x="65" y="51"/>
                      <a:pt x="61" y="41"/>
                      <a:pt x="86" y="58"/>
                    </a:cubicBezTo>
                    <a:cubicBezTo>
                      <a:pt x="94" y="70"/>
                      <a:pt x="94" y="93"/>
                      <a:pt x="102" y="70"/>
                    </a:cubicBezTo>
                    <a:cubicBezTo>
                      <a:pt x="95" y="49"/>
                      <a:pt x="82" y="62"/>
                      <a:pt x="82" y="3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" name="任意多边形 642080"/>
              <p:cNvSpPr>
                <a:spLocks noChangeArrowheads="1"/>
              </p:cNvSpPr>
              <p:nvPr userDrawn="1"/>
            </p:nvSpPr>
            <p:spPr bwMode="auto">
              <a:xfrm>
                <a:off x="3577" y="490"/>
                <a:ext cx="36" cy="39"/>
              </a:xfrm>
              <a:custGeom>
                <a:avLst/>
                <a:gdLst>
                  <a:gd name="T0" fmla="*/ 6 w 36"/>
                  <a:gd name="T1" fmla="*/ 2 h 48"/>
                  <a:gd name="T2" fmla="*/ 10 w 36"/>
                  <a:gd name="T3" fmla="*/ 2 h 48"/>
                  <a:gd name="T4" fmla="*/ 6 w 36"/>
                  <a:gd name="T5" fmla="*/ 2 h 4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6" h="48">
                    <a:moveTo>
                      <a:pt x="6" y="28"/>
                    </a:moveTo>
                    <a:cubicBezTo>
                      <a:pt x="25" y="0"/>
                      <a:pt x="36" y="31"/>
                      <a:pt x="10" y="48"/>
                    </a:cubicBezTo>
                    <a:cubicBezTo>
                      <a:pt x="0" y="34"/>
                      <a:pt x="0" y="40"/>
                      <a:pt x="6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任意多边形 642081"/>
              <p:cNvSpPr>
                <a:spLocks noChangeArrowheads="1"/>
              </p:cNvSpPr>
              <p:nvPr userDrawn="1"/>
            </p:nvSpPr>
            <p:spPr bwMode="auto">
              <a:xfrm>
                <a:off x="3549" y="475"/>
                <a:ext cx="38" cy="29"/>
              </a:xfrm>
              <a:custGeom>
                <a:avLst/>
                <a:gdLst>
                  <a:gd name="T0" fmla="*/ 0 w 36"/>
                  <a:gd name="T1" fmla="*/ 2 h 37"/>
                  <a:gd name="T2" fmla="*/ 31 w 36"/>
                  <a:gd name="T3" fmla="*/ 1 h 37"/>
                  <a:gd name="T4" fmla="*/ 89 w 36"/>
                  <a:gd name="T5" fmla="*/ 2 h 37"/>
                  <a:gd name="T6" fmla="*/ 8 w 36"/>
                  <a:gd name="T7" fmla="*/ 2 h 37"/>
                  <a:gd name="T8" fmla="*/ 0 w 36"/>
                  <a:gd name="T9" fmla="*/ 2 h 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6" h="37">
                    <a:moveTo>
                      <a:pt x="0" y="5"/>
                    </a:moveTo>
                    <a:cubicBezTo>
                      <a:pt x="4" y="4"/>
                      <a:pt x="8" y="0"/>
                      <a:pt x="12" y="1"/>
                    </a:cubicBezTo>
                    <a:cubicBezTo>
                      <a:pt x="21" y="4"/>
                      <a:pt x="36" y="17"/>
                      <a:pt x="36" y="17"/>
                    </a:cubicBezTo>
                    <a:cubicBezTo>
                      <a:pt x="29" y="37"/>
                      <a:pt x="22" y="26"/>
                      <a:pt x="8" y="17"/>
                    </a:cubicBezTo>
                    <a:cubicBezTo>
                      <a:pt x="5" y="13"/>
                      <a:pt x="0" y="5"/>
                      <a:pt x="0" y="5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" name="任意多边形 642082"/>
              <p:cNvSpPr>
                <a:spLocks noChangeArrowheads="1"/>
              </p:cNvSpPr>
              <p:nvPr userDrawn="1"/>
            </p:nvSpPr>
            <p:spPr bwMode="auto">
              <a:xfrm>
                <a:off x="4686" y="394"/>
                <a:ext cx="171" cy="81"/>
              </a:xfrm>
              <a:custGeom>
                <a:avLst/>
                <a:gdLst>
                  <a:gd name="T0" fmla="*/ 0 w 170"/>
                  <a:gd name="T1" fmla="*/ 3 h 96"/>
                  <a:gd name="T2" fmla="*/ 28 w 170"/>
                  <a:gd name="T3" fmla="*/ 3 h 96"/>
                  <a:gd name="T4" fmla="*/ 56 w 170"/>
                  <a:gd name="T5" fmla="*/ 3 h 96"/>
                  <a:gd name="T6" fmla="*/ 80 w 170"/>
                  <a:gd name="T7" fmla="*/ 3 h 96"/>
                  <a:gd name="T8" fmla="*/ 64 w 170"/>
                  <a:gd name="T9" fmla="*/ 3 h 96"/>
                  <a:gd name="T10" fmla="*/ 141 w 170"/>
                  <a:gd name="T11" fmla="*/ 3 h 96"/>
                  <a:gd name="T12" fmla="*/ 177 w 170"/>
                  <a:gd name="T13" fmla="*/ 3 h 96"/>
                  <a:gd name="T14" fmla="*/ 133 w 170"/>
                  <a:gd name="T15" fmla="*/ 4 h 96"/>
                  <a:gd name="T16" fmla="*/ 105 w 170"/>
                  <a:gd name="T17" fmla="*/ 3 h 96"/>
                  <a:gd name="T18" fmla="*/ 76 w 170"/>
                  <a:gd name="T19" fmla="*/ 3 h 96"/>
                  <a:gd name="T20" fmla="*/ 24 w 170"/>
                  <a:gd name="T21" fmla="*/ 3 h 96"/>
                  <a:gd name="T22" fmla="*/ 0 w 170"/>
                  <a:gd name="T23" fmla="*/ 3 h 9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70" h="96">
                    <a:moveTo>
                      <a:pt x="0" y="49"/>
                    </a:moveTo>
                    <a:cubicBezTo>
                      <a:pt x="5" y="33"/>
                      <a:pt x="12" y="30"/>
                      <a:pt x="28" y="25"/>
                    </a:cubicBezTo>
                    <a:cubicBezTo>
                      <a:pt x="20" y="0"/>
                      <a:pt x="42" y="16"/>
                      <a:pt x="56" y="21"/>
                    </a:cubicBezTo>
                    <a:cubicBezTo>
                      <a:pt x="56" y="21"/>
                      <a:pt x="77" y="6"/>
                      <a:pt x="80" y="9"/>
                    </a:cubicBezTo>
                    <a:cubicBezTo>
                      <a:pt x="85" y="14"/>
                      <a:pt x="71" y="23"/>
                      <a:pt x="64" y="25"/>
                    </a:cubicBezTo>
                    <a:cubicBezTo>
                      <a:pt x="82" y="37"/>
                      <a:pt x="103" y="42"/>
                      <a:pt x="124" y="49"/>
                    </a:cubicBezTo>
                    <a:cubicBezTo>
                      <a:pt x="136" y="53"/>
                      <a:pt x="160" y="65"/>
                      <a:pt x="160" y="65"/>
                    </a:cubicBezTo>
                    <a:cubicBezTo>
                      <a:pt x="170" y="96"/>
                      <a:pt x="134" y="83"/>
                      <a:pt x="116" y="77"/>
                    </a:cubicBezTo>
                    <a:cubicBezTo>
                      <a:pt x="109" y="57"/>
                      <a:pt x="116" y="66"/>
                      <a:pt x="88" y="57"/>
                    </a:cubicBezTo>
                    <a:cubicBezTo>
                      <a:pt x="84" y="56"/>
                      <a:pt x="76" y="53"/>
                      <a:pt x="76" y="53"/>
                    </a:cubicBezTo>
                    <a:cubicBezTo>
                      <a:pt x="57" y="34"/>
                      <a:pt x="53" y="37"/>
                      <a:pt x="24" y="41"/>
                    </a:cubicBezTo>
                    <a:cubicBezTo>
                      <a:pt x="9" y="51"/>
                      <a:pt x="17" y="49"/>
                      <a:pt x="0" y="49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" name="任意多边形 642083"/>
              <p:cNvSpPr>
                <a:spLocks noChangeArrowheads="1"/>
              </p:cNvSpPr>
              <p:nvPr userDrawn="1"/>
            </p:nvSpPr>
            <p:spPr bwMode="auto">
              <a:xfrm>
                <a:off x="4867" y="460"/>
                <a:ext cx="138" cy="37"/>
              </a:xfrm>
              <a:custGeom>
                <a:avLst/>
                <a:gdLst>
                  <a:gd name="T0" fmla="*/ 0 w 138"/>
                  <a:gd name="T1" fmla="*/ 0 h 44"/>
                  <a:gd name="T2" fmla="*/ 52 w 138"/>
                  <a:gd name="T3" fmla="*/ 3 h 44"/>
                  <a:gd name="T4" fmla="*/ 88 w 138"/>
                  <a:gd name="T5" fmla="*/ 3 h 44"/>
                  <a:gd name="T6" fmla="*/ 112 w 138"/>
                  <a:gd name="T7" fmla="*/ 3 h 44"/>
                  <a:gd name="T8" fmla="*/ 108 w 138"/>
                  <a:gd name="T9" fmla="*/ 3 h 44"/>
                  <a:gd name="T10" fmla="*/ 64 w 138"/>
                  <a:gd name="T11" fmla="*/ 3 h 44"/>
                  <a:gd name="T12" fmla="*/ 0 w 138"/>
                  <a:gd name="T13" fmla="*/ 3 h 44"/>
                  <a:gd name="T14" fmla="*/ 28 w 138"/>
                  <a:gd name="T15" fmla="*/ 3 h 44"/>
                  <a:gd name="T16" fmla="*/ 0 w 138"/>
                  <a:gd name="T17" fmla="*/ 0 h 4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38" h="44">
                    <a:moveTo>
                      <a:pt x="0" y="0"/>
                    </a:moveTo>
                    <a:cubicBezTo>
                      <a:pt x="19" y="3"/>
                      <a:pt x="35" y="10"/>
                      <a:pt x="52" y="4"/>
                    </a:cubicBezTo>
                    <a:cubicBezTo>
                      <a:pt x="87" y="11"/>
                      <a:pt x="61" y="15"/>
                      <a:pt x="88" y="24"/>
                    </a:cubicBezTo>
                    <a:cubicBezTo>
                      <a:pt x="96" y="23"/>
                      <a:pt x="104" y="19"/>
                      <a:pt x="112" y="20"/>
                    </a:cubicBezTo>
                    <a:cubicBezTo>
                      <a:pt x="138" y="23"/>
                      <a:pt x="118" y="41"/>
                      <a:pt x="108" y="44"/>
                    </a:cubicBezTo>
                    <a:cubicBezTo>
                      <a:pt x="78" y="34"/>
                      <a:pt x="92" y="34"/>
                      <a:pt x="64" y="40"/>
                    </a:cubicBezTo>
                    <a:cubicBezTo>
                      <a:pt x="41" y="37"/>
                      <a:pt x="22" y="41"/>
                      <a:pt x="0" y="36"/>
                    </a:cubicBezTo>
                    <a:cubicBezTo>
                      <a:pt x="6" y="11"/>
                      <a:pt x="7" y="27"/>
                      <a:pt x="28" y="20"/>
                    </a:cubicBezTo>
                    <a:cubicBezTo>
                      <a:pt x="17" y="13"/>
                      <a:pt x="0" y="13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任意多边形 642084"/>
              <p:cNvSpPr>
                <a:spLocks noChangeArrowheads="1"/>
              </p:cNvSpPr>
              <p:nvPr userDrawn="1"/>
            </p:nvSpPr>
            <p:spPr bwMode="auto">
              <a:xfrm>
                <a:off x="4794" y="480"/>
                <a:ext cx="56" cy="34"/>
              </a:xfrm>
              <a:custGeom>
                <a:avLst/>
                <a:gdLst>
                  <a:gd name="T0" fmla="*/ 17 w 57"/>
                  <a:gd name="T1" fmla="*/ 2 h 42"/>
                  <a:gd name="T2" fmla="*/ 28 w 57"/>
                  <a:gd name="T3" fmla="*/ 2 h 42"/>
                  <a:gd name="T4" fmla="*/ 17 w 57"/>
                  <a:gd name="T5" fmla="*/ 2 h 4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7" h="42">
                    <a:moveTo>
                      <a:pt x="17" y="25"/>
                    </a:moveTo>
                    <a:cubicBezTo>
                      <a:pt x="0" y="0"/>
                      <a:pt x="21" y="9"/>
                      <a:pt x="37" y="13"/>
                    </a:cubicBezTo>
                    <a:cubicBezTo>
                      <a:pt x="57" y="42"/>
                      <a:pt x="30" y="25"/>
                      <a:pt x="17" y="25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" name="任意多边形 642085"/>
              <p:cNvSpPr>
                <a:spLocks noChangeArrowheads="1"/>
              </p:cNvSpPr>
              <p:nvPr userDrawn="1"/>
            </p:nvSpPr>
            <p:spPr bwMode="auto">
              <a:xfrm>
                <a:off x="4757" y="375"/>
                <a:ext cx="37" cy="44"/>
              </a:xfrm>
              <a:custGeom>
                <a:avLst/>
                <a:gdLst>
                  <a:gd name="T0" fmla="*/ 9 w 39"/>
                  <a:gd name="T1" fmla="*/ 3 h 52"/>
                  <a:gd name="T2" fmla="*/ 9 w 39"/>
                  <a:gd name="T3" fmla="*/ 0 h 52"/>
                  <a:gd name="T4" fmla="*/ 9 w 39"/>
                  <a:gd name="T5" fmla="*/ 3 h 5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9" h="52">
                    <a:moveTo>
                      <a:pt x="19" y="32"/>
                    </a:moveTo>
                    <a:cubicBezTo>
                      <a:pt x="13" y="14"/>
                      <a:pt x="0" y="13"/>
                      <a:pt x="19" y="0"/>
                    </a:cubicBezTo>
                    <a:cubicBezTo>
                      <a:pt x="23" y="5"/>
                      <a:pt x="39" y="52"/>
                      <a:pt x="19" y="3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" name="任意多边形 642086"/>
              <p:cNvSpPr>
                <a:spLocks noChangeArrowheads="1"/>
              </p:cNvSpPr>
              <p:nvPr userDrawn="1"/>
            </p:nvSpPr>
            <p:spPr bwMode="auto">
              <a:xfrm>
                <a:off x="5054" y="507"/>
                <a:ext cx="45" cy="66"/>
              </a:xfrm>
              <a:custGeom>
                <a:avLst/>
                <a:gdLst>
                  <a:gd name="T0" fmla="*/ 4 w 44"/>
                  <a:gd name="T1" fmla="*/ 2 h 80"/>
                  <a:gd name="T2" fmla="*/ 20 w 44"/>
                  <a:gd name="T3" fmla="*/ 2 h 80"/>
                  <a:gd name="T4" fmla="*/ 41 w 44"/>
                  <a:gd name="T5" fmla="*/ 2 h 80"/>
                  <a:gd name="T6" fmla="*/ 53 w 44"/>
                  <a:gd name="T7" fmla="*/ 2 h 80"/>
                  <a:gd name="T8" fmla="*/ 41 w 44"/>
                  <a:gd name="T9" fmla="*/ 2 h 80"/>
                  <a:gd name="T10" fmla="*/ 0 w 44"/>
                  <a:gd name="T11" fmla="*/ 2 h 80"/>
                  <a:gd name="T12" fmla="*/ 4 w 44"/>
                  <a:gd name="T13" fmla="*/ 2 h 8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4" h="80">
                    <a:moveTo>
                      <a:pt x="4" y="9"/>
                    </a:moveTo>
                    <a:cubicBezTo>
                      <a:pt x="9" y="17"/>
                      <a:pt x="18" y="24"/>
                      <a:pt x="20" y="33"/>
                    </a:cubicBezTo>
                    <a:cubicBezTo>
                      <a:pt x="21" y="38"/>
                      <a:pt x="21" y="45"/>
                      <a:pt x="24" y="49"/>
                    </a:cubicBezTo>
                    <a:cubicBezTo>
                      <a:pt x="27" y="52"/>
                      <a:pt x="32" y="52"/>
                      <a:pt x="36" y="53"/>
                    </a:cubicBezTo>
                    <a:cubicBezTo>
                      <a:pt x="41" y="68"/>
                      <a:pt x="44" y="80"/>
                      <a:pt x="24" y="73"/>
                    </a:cubicBezTo>
                    <a:cubicBezTo>
                      <a:pt x="19" y="55"/>
                      <a:pt x="11" y="37"/>
                      <a:pt x="0" y="21"/>
                    </a:cubicBezTo>
                    <a:cubicBezTo>
                      <a:pt x="4" y="4"/>
                      <a:pt x="4" y="0"/>
                      <a:pt x="4" y="9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" name="任意多边形 642087"/>
              <p:cNvSpPr>
                <a:spLocks noChangeArrowheads="1"/>
              </p:cNvSpPr>
              <p:nvPr userDrawn="1"/>
            </p:nvSpPr>
            <p:spPr bwMode="auto">
              <a:xfrm>
                <a:off x="4260" y="6"/>
                <a:ext cx="480" cy="100"/>
              </a:xfrm>
              <a:custGeom>
                <a:avLst/>
                <a:gdLst>
                  <a:gd name="T0" fmla="*/ 184999 w 323"/>
                  <a:gd name="T1" fmla="*/ 2664 h 64"/>
                  <a:gd name="T2" fmla="*/ 194067 w 323"/>
                  <a:gd name="T3" fmla="*/ 15881 h 64"/>
                  <a:gd name="T4" fmla="*/ 197564 w 323"/>
                  <a:gd name="T5" fmla="*/ 0 h 64"/>
                  <a:gd name="T6" fmla="*/ 223089 w 323"/>
                  <a:gd name="T7" fmla="*/ 0 h 64"/>
                  <a:gd name="T8" fmla="*/ 241837 w 323"/>
                  <a:gd name="T9" fmla="*/ 34227 h 64"/>
                  <a:gd name="T10" fmla="*/ 267821 w 323"/>
                  <a:gd name="T11" fmla="*/ 20047 h 64"/>
                  <a:gd name="T12" fmla="*/ 264144 w 323"/>
                  <a:gd name="T13" fmla="*/ 56423 h 64"/>
                  <a:gd name="T14" fmla="*/ 250391 w 323"/>
                  <a:gd name="T15" fmla="*/ 91763 h 64"/>
                  <a:gd name="T16" fmla="*/ 247668 w 323"/>
                  <a:gd name="T17" fmla="*/ 56423 h 64"/>
                  <a:gd name="T18" fmla="*/ 241837 w 323"/>
                  <a:gd name="T19" fmla="*/ 60581 h 64"/>
                  <a:gd name="T20" fmla="*/ 235038 w 323"/>
                  <a:gd name="T21" fmla="*/ 56423 h 64"/>
                  <a:gd name="T22" fmla="*/ 220987 w 323"/>
                  <a:gd name="T23" fmla="*/ 41927 h 64"/>
                  <a:gd name="T24" fmla="*/ 191912 w 323"/>
                  <a:gd name="T25" fmla="*/ 74505 h 64"/>
                  <a:gd name="T26" fmla="*/ 169131 w 323"/>
                  <a:gd name="T27" fmla="*/ 87434 h 64"/>
                  <a:gd name="T28" fmla="*/ 178079 w 323"/>
                  <a:gd name="T29" fmla="*/ 112239 h 64"/>
                  <a:gd name="T30" fmla="*/ 158161 w 323"/>
                  <a:gd name="T31" fmla="*/ 123398 h 64"/>
                  <a:gd name="T32" fmla="*/ 141814 w 323"/>
                  <a:gd name="T33" fmla="*/ 119488 h 64"/>
                  <a:gd name="T34" fmla="*/ 148706 w 323"/>
                  <a:gd name="T35" fmla="*/ 112239 h 64"/>
                  <a:gd name="T36" fmla="*/ 143409 w 323"/>
                  <a:gd name="T37" fmla="*/ 78975 h 64"/>
                  <a:gd name="T38" fmla="*/ 141814 w 323"/>
                  <a:gd name="T39" fmla="*/ 60581 h 64"/>
                  <a:gd name="T40" fmla="*/ 132944 w 323"/>
                  <a:gd name="T41" fmla="*/ 45795 h 64"/>
                  <a:gd name="T42" fmla="*/ 119609 w 323"/>
                  <a:gd name="T43" fmla="*/ 53480 h 64"/>
                  <a:gd name="T44" fmla="*/ 112714 w 323"/>
                  <a:gd name="T45" fmla="*/ 53480 h 64"/>
                  <a:gd name="T46" fmla="*/ 103539 w 323"/>
                  <a:gd name="T47" fmla="*/ 48942 h 64"/>
                  <a:gd name="T48" fmla="*/ 69673 w 323"/>
                  <a:gd name="T49" fmla="*/ 4163 h 64"/>
                  <a:gd name="T50" fmla="*/ 49950 w 323"/>
                  <a:gd name="T51" fmla="*/ 27473 h 64"/>
                  <a:gd name="T52" fmla="*/ 1 w 323"/>
                  <a:gd name="T53" fmla="*/ 0 h 64"/>
                  <a:gd name="T54" fmla="*/ 184999 w 323"/>
                  <a:gd name="T55" fmla="*/ 2664 h 64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323" h="64">
                    <a:moveTo>
                      <a:pt x="220" y="1"/>
                    </a:moveTo>
                    <a:cubicBezTo>
                      <a:pt x="215" y="12"/>
                      <a:pt x="225" y="17"/>
                      <a:pt x="231" y="8"/>
                    </a:cubicBezTo>
                    <a:cubicBezTo>
                      <a:pt x="235" y="0"/>
                      <a:pt x="229" y="7"/>
                      <a:pt x="235" y="0"/>
                    </a:cubicBezTo>
                    <a:lnTo>
                      <a:pt x="265" y="0"/>
                    </a:lnTo>
                    <a:cubicBezTo>
                      <a:pt x="277" y="6"/>
                      <a:pt x="276" y="11"/>
                      <a:pt x="287" y="17"/>
                    </a:cubicBezTo>
                    <a:cubicBezTo>
                      <a:pt x="308" y="11"/>
                      <a:pt x="293" y="7"/>
                      <a:pt x="319" y="10"/>
                    </a:cubicBezTo>
                    <a:cubicBezTo>
                      <a:pt x="323" y="19"/>
                      <a:pt x="321" y="22"/>
                      <a:pt x="314" y="29"/>
                    </a:cubicBezTo>
                    <a:cubicBezTo>
                      <a:pt x="312" y="39"/>
                      <a:pt x="313" y="50"/>
                      <a:pt x="298" y="46"/>
                    </a:cubicBezTo>
                    <a:cubicBezTo>
                      <a:pt x="297" y="40"/>
                      <a:pt x="298" y="34"/>
                      <a:pt x="295" y="29"/>
                    </a:cubicBezTo>
                    <a:cubicBezTo>
                      <a:pt x="294" y="27"/>
                      <a:pt x="290" y="31"/>
                      <a:pt x="287" y="31"/>
                    </a:cubicBezTo>
                    <a:cubicBezTo>
                      <a:pt x="284" y="31"/>
                      <a:pt x="282" y="30"/>
                      <a:pt x="279" y="29"/>
                    </a:cubicBezTo>
                    <a:cubicBezTo>
                      <a:pt x="274" y="27"/>
                      <a:pt x="263" y="21"/>
                      <a:pt x="263" y="21"/>
                    </a:cubicBezTo>
                    <a:cubicBezTo>
                      <a:pt x="249" y="23"/>
                      <a:pt x="241" y="31"/>
                      <a:pt x="228" y="38"/>
                    </a:cubicBezTo>
                    <a:cubicBezTo>
                      <a:pt x="220" y="41"/>
                      <a:pt x="209" y="42"/>
                      <a:pt x="201" y="44"/>
                    </a:cubicBezTo>
                    <a:cubicBezTo>
                      <a:pt x="193" y="54"/>
                      <a:pt x="200" y="53"/>
                      <a:pt x="212" y="57"/>
                    </a:cubicBezTo>
                    <a:cubicBezTo>
                      <a:pt x="200" y="62"/>
                      <a:pt x="199" y="57"/>
                      <a:pt x="188" y="63"/>
                    </a:cubicBezTo>
                    <a:cubicBezTo>
                      <a:pt x="181" y="62"/>
                      <a:pt x="174" y="64"/>
                      <a:pt x="169" y="61"/>
                    </a:cubicBezTo>
                    <a:cubicBezTo>
                      <a:pt x="166" y="59"/>
                      <a:pt x="175" y="59"/>
                      <a:pt x="177" y="57"/>
                    </a:cubicBezTo>
                    <a:cubicBezTo>
                      <a:pt x="181" y="48"/>
                      <a:pt x="149" y="28"/>
                      <a:pt x="171" y="40"/>
                    </a:cubicBezTo>
                    <a:cubicBezTo>
                      <a:pt x="184" y="55"/>
                      <a:pt x="184" y="36"/>
                      <a:pt x="169" y="31"/>
                    </a:cubicBezTo>
                    <a:cubicBezTo>
                      <a:pt x="167" y="27"/>
                      <a:pt x="167" y="22"/>
                      <a:pt x="158" y="23"/>
                    </a:cubicBezTo>
                    <a:cubicBezTo>
                      <a:pt x="153" y="23"/>
                      <a:pt x="142" y="27"/>
                      <a:pt x="142" y="27"/>
                    </a:cubicBezTo>
                    <a:cubicBezTo>
                      <a:pt x="136" y="39"/>
                      <a:pt x="143" y="31"/>
                      <a:pt x="134" y="27"/>
                    </a:cubicBezTo>
                    <a:cubicBezTo>
                      <a:pt x="130" y="25"/>
                      <a:pt x="126" y="25"/>
                      <a:pt x="123" y="25"/>
                    </a:cubicBezTo>
                    <a:cubicBezTo>
                      <a:pt x="117" y="11"/>
                      <a:pt x="100" y="6"/>
                      <a:pt x="83" y="2"/>
                    </a:cubicBezTo>
                    <a:cubicBezTo>
                      <a:pt x="70" y="4"/>
                      <a:pt x="69" y="9"/>
                      <a:pt x="59" y="14"/>
                    </a:cubicBezTo>
                    <a:cubicBezTo>
                      <a:pt x="45" y="14"/>
                      <a:pt x="0" y="12"/>
                      <a:pt x="1" y="0"/>
                    </a:cubicBezTo>
                    <a:lnTo>
                      <a:pt x="220" y="1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" name="任意多边形 642088"/>
              <p:cNvSpPr>
                <a:spLocks noChangeArrowheads="1"/>
              </p:cNvSpPr>
              <p:nvPr userDrawn="1"/>
            </p:nvSpPr>
            <p:spPr bwMode="auto">
              <a:xfrm>
                <a:off x="3835" y="3"/>
                <a:ext cx="446" cy="49"/>
              </a:xfrm>
              <a:custGeom>
                <a:avLst/>
                <a:gdLst>
                  <a:gd name="T0" fmla="*/ 88940 w 300"/>
                  <a:gd name="T1" fmla="*/ 74156 h 31"/>
                  <a:gd name="T2" fmla="*/ 25887 w 300"/>
                  <a:gd name="T3" fmla="*/ 3196 h 31"/>
                  <a:gd name="T4" fmla="*/ 241369 w 300"/>
                  <a:gd name="T5" fmla="*/ 0 h 31"/>
                  <a:gd name="T6" fmla="*/ 250352 w 300"/>
                  <a:gd name="T7" fmla="*/ 33544 h 31"/>
                  <a:gd name="T8" fmla="*/ 223326 w 300"/>
                  <a:gd name="T9" fmla="*/ 38433 h 31"/>
                  <a:gd name="T10" fmla="*/ 88940 w 300"/>
                  <a:gd name="T11" fmla="*/ 74156 h 3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00" h="31">
                    <a:moveTo>
                      <a:pt x="105" y="31"/>
                    </a:moveTo>
                    <a:cubicBezTo>
                      <a:pt x="83" y="19"/>
                      <a:pt x="0" y="6"/>
                      <a:pt x="30" y="1"/>
                    </a:cubicBezTo>
                    <a:lnTo>
                      <a:pt x="285" y="0"/>
                    </a:lnTo>
                    <a:cubicBezTo>
                      <a:pt x="296" y="4"/>
                      <a:pt x="300" y="5"/>
                      <a:pt x="296" y="14"/>
                    </a:cubicBezTo>
                    <a:cubicBezTo>
                      <a:pt x="285" y="11"/>
                      <a:pt x="276" y="16"/>
                      <a:pt x="264" y="16"/>
                    </a:cubicBezTo>
                    <a:lnTo>
                      <a:pt x="105" y="31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" name="任意多边形 642089"/>
              <p:cNvSpPr>
                <a:spLocks noChangeArrowheads="1"/>
              </p:cNvSpPr>
              <p:nvPr userDrawn="1"/>
            </p:nvSpPr>
            <p:spPr bwMode="auto">
              <a:xfrm>
                <a:off x="2853" y="74"/>
                <a:ext cx="42" cy="25"/>
              </a:xfrm>
              <a:custGeom>
                <a:avLst/>
                <a:gdLst>
                  <a:gd name="T0" fmla="*/ 0 w 41"/>
                  <a:gd name="T1" fmla="*/ 3 h 29"/>
                  <a:gd name="T2" fmla="*/ 12 w 41"/>
                  <a:gd name="T3" fmla="*/ 3 h 29"/>
                  <a:gd name="T4" fmla="*/ 0 w 41"/>
                  <a:gd name="T5" fmla="*/ 3 h 2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1" h="29">
                    <a:moveTo>
                      <a:pt x="0" y="25"/>
                    </a:moveTo>
                    <a:cubicBezTo>
                      <a:pt x="10" y="11"/>
                      <a:pt x="41" y="0"/>
                      <a:pt x="12" y="29"/>
                    </a:cubicBezTo>
                    <a:cubicBezTo>
                      <a:pt x="8" y="28"/>
                      <a:pt x="0" y="25"/>
                      <a:pt x="0" y="25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" name="任意多边形 642090"/>
              <p:cNvSpPr>
                <a:spLocks noChangeArrowheads="1"/>
              </p:cNvSpPr>
              <p:nvPr userDrawn="1"/>
            </p:nvSpPr>
            <p:spPr bwMode="auto">
              <a:xfrm>
                <a:off x="1704" y="3"/>
                <a:ext cx="1022" cy="372"/>
              </a:xfrm>
              <a:custGeom>
                <a:avLst/>
                <a:gdLst>
                  <a:gd name="T0" fmla="*/ 142095774 w 436"/>
                  <a:gd name="T1" fmla="*/ 3285768 h 152"/>
                  <a:gd name="T2" fmla="*/ 849035958 w 436"/>
                  <a:gd name="T3" fmla="*/ 0 h 152"/>
                  <a:gd name="T4" fmla="*/ 809750297 w 436"/>
                  <a:gd name="T5" fmla="*/ 218777307 h 152"/>
                  <a:gd name="T6" fmla="*/ 773314089 w 436"/>
                  <a:gd name="T7" fmla="*/ 274925080 h 152"/>
                  <a:gd name="T8" fmla="*/ 763324133 w 436"/>
                  <a:gd name="T9" fmla="*/ 283510835 h 152"/>
                  <a:gd name="T10" fmla="*/ 730032745 w 436"/>
                  <a:gd name="T11" fmla="*/ 296522867 h 152"/>
                  <a:gd name="T12" fmla="*/ 702684958 w 436"/>
                  <a:gd name="T13" fmla="*/ 355959096 h 152"/>
                  <a:gd name="T14" fmla="*/ 705263309 w 436"/>
                  <a:gd name="T15" fmla="*/ 400686601 h 152"/>
                  <a:gd name="T16" fmla="*/ 708434081 w 436"/>
                  <a:gd name="T17" fmla="*/ 433927033 h 152"/>
                  <a:gd name="T18" fmla="*/ 712695957 w 436"/>
                  <a:gd name="T19" fmla="*/ 458779688 h 152"/>
                  <a:gd name="T20" fmla="*/ 705263309 w 436"/>
                  <a:gd name="T21" fmla="*/ 495306500 h 152"/>
                  <a:gd name="T22" fmla="*/ 683664645 w 436"/>
                  <a:gd name="T23" fmla="*/ 487265049 h 152"/>
                  <a:gd name="T24" fmla="*/ 666257528 w 436"/>
                  <a:gd name="T25" fmla="*/ 523189109 h 152"/>
                  <a:gd name="T26" fmla="*/ 675472120 w 436"/>
                  <a:gd name="T27" fmla="*/ 425571710 h 152"/>
                  <a:gd name="T28" fmla="*/ 657806074 w 436"/>
                  <a:gd name="T29" fmla="*/ 406007036 h 152"/>
                  <a:gd name="T30" fmla="*/ 669417267 w 436"/>
                  <a:gd name="T31" fmla="*/ 377784456 h 152"/>
                  <a:gd name="T32" fmla="*/ 666257528 w 436"/>
                  <a:gd name="T33" fmla="*/ 361486673 h 152"/>
                  <a:gd name="T34" fmla="*/ 623025421 w 436"/>
                  <a:gd name="T35" fmla="*/ 381066783 h 152"/>
                  <a:gd name="T36" fmla="*/ 617297995 w 436"/>
                  <a:gd name="T37" fmla="*/ 344544092 h 152"/>
                  <a:gd name="T38" fmla="*/ 577952498 w 436"/>
                  <a:gd name="T39" fmla="*/ 381066783 h 152"/>
                  <a:gd name="T40" fmla="*/ 623025421 w 436"/>
                  <a:gd name="T41" fmla="*/ 417630328 h 152"/>
                  <a:gd name="T42" fmla="*/ 594021650 w 436"/>
                  <a:gd name="T43" fmla="*/ 473704340 h 152"/>
                  <a:gd name="T44" fmla="*/ 605643995 w 436"/>
                  <a:gd name="T45" fmla="*/ 510207552 h 152"/>
                  <a:gd name="T46" fmla="*/ 613035531 w 436"/>
                  <a:gd name="T47" fmla="*/ 559715525 h 152"/>
                  <a:gd name="T48" fmla="*/ 601426773 w 436"/>
                  <a:gd name="T49" fmla="*/ 563091018 h 152"/>
                  <a:gd name="T50" fmla="*/ 611218117 w 436"/>
                  <a:gd name="T51" fmla="*/ 582747427 h 152"/>
                  <a:gd name="T52" fmla="*/ 598213237 w 436"/>
                  <a:gd name="T53" fmla="*/ 615858885 h 152"/>
                  <a:gd name="T54" fmla="*/ 0 w 436"/>
                  <a:gd name="T55" fmla="*/ 604540795 h 152"/>
                  <a:gd name="T56" fmla="*/ 142095774 w 436"/>
                  <a:gd name="T57" fmla="*/ 3285768 h 152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436" h="152">
                    <a:moveTo>
                      <a:pt x="73" y="1"/>
                    </a:moveTo>
                    <a:lnTo>
                      <a:pt x="436" y="0"/>
                    </a:lnTo>
                    <a:cubicBezTo>
                      <a:pt x="430" y="15"/>
                      <a:pt x="429" y="42"/>
                      <a:pt x="416" y="54"/>
                    </a:cubicBezTo>
                    <a:cubicBezTo>
                      <a:pt x="410" y="60"/>
                      <a:pt x="405" y="63"/>
                      <a:pt x="397" y="68"/>
                    </a:cubicBezTo>
                    <a:cubicBezTo>
                      <a:pt x="396" y="69"/>
                      <a:pt x="392" y="70"/>
                      <a:pt x="392" y="70"/>
                    </a:cubicBezTo>
                    <a:cubicBezTo>
                      <a:pt x="377" y="63"/>
                      <a:pt x="385" y="68"/>
                      <a:pt x="375" y="73"/>
                    </a:cubicBezTo>
                    <a:cubicBezTo>
                      <a:pt x="371" y="82"/>
                      <a:pt x="371" y="83"/>
                      <a:pt x="361" y="88"/>
                    </a:cubicBezTo>
                    <a:cubicBezTo>
                      <a:pt x="359" y="92"/>
                      <a:pt x="364" y="93"/>
                      <a:pt x="362" y="99"/>
                    </a:cubicBezTo>
                    <a:cubicBezTo>
                      <a:pt x="363" y="102"/>
                      <a:pt x="364" y="105"/>
                      <a:pt x="364" y="107"/>
                    </a:cubicBezTo>
                    <a:cubicBezTo>
                      <a:pt x="365" y="109"/>
                      <a:pt x="366" y="111"/>
                      <a:pt x="366" y="113"/>
                    </a:cubicBezTo>
                    <a:cubicBezTo>
                      <a:pt x="365" y="115"/>
                      <a:pt x="364" y="120"/>
                      <a:pt x="362" y="122"/>
                    </a:cubicBezTo>
                    <a:cubicBezTo>
                      <a:pt x="359" y="123"/>
                      <a:pt x="354" y="119"/>
                      <a:pt x="351" y="120"/>
                    </a:cubicBezTo>
                    <a:cubicBezTo>
                      <a:pt x="347" y="129"/>
                      <a:pt x="352" y="127"/>
                      <a:pt x="342" y="129"/>
                    </a:cubicBezTo>
                    <a:cubicBezTo>
                      <a:pt x="340" y="123"/>
                      <a:pt x="345" y="111"/>
                      <a:pt x="347" y="105"/>
                    </a:cubicBezTo>
                    <a:cubicBezTo>
                      <a:pt x="347" y="100"/>
                      <a:pt x="338" y="102"/>
                      <a:pt x="338" y="100"/>
                    </a:cubicBezTo>
                    <a:cubicBezTo>
                      <a:pt x="338" y="98"/>
                      <a:pt x="344" y="95"/>
                      <a:pt x="344" y="93"/>
                    </a:cubicBezTo>
                    <a:cubicBezTo>
                      <a:pt x="344" y="92"/>
                      <a:pt x="344" y="89"/>
                      <a:pt x="342" y="89"/>
                    </a:cubicBezTo>
                    <a:cubicBezTo>
                      <a:pt x="339" y="89"/>
                      <a:pt x="324" y="94"/>
                      <a:pt x="320" y="94"/>
                    </a:cubicBezTo>
                    <a:cubicBezTo>
                      <a:pt x="317" y="86"/>
                      <a:pt x="328" y="88"/>
                      <a:pt x="317" y="85"/>
                    </a:cubicBezTo>
                    <a:cubicBezTo>
                      <a:pt x="311" y="91"/>
                      <a:pt x="306" y="93"/>
                      <a:pt x="297" y="94"/>
                    </a:cubicBezTo>
                    <a:cubicBezTo>
                      <a:pt x="300" y="104"/>
                      <a:pt x="307" y="101"/>
                      <a:pt x="320" y="103"/>
                    </a:cubicBezTo>
                    <a:cubicBezTo>
                      <a:pt x="318" y="109"/>
                      <a:pt x="311" y="111"/>
                      <a:pt x="305" y="117"/>
                    </a:cubicBezTo>
                    <a:lnTo>
                      <a:pt x="311" y="126"/>
                    </a:lnTo>
                    <a:lnTo>
                      <a:pt x="315" y="138"/>
                    </a:lnTo>
                    <a:lnTo>
                      <a:pt x="309" y="139"/>
                    </a:lnTo>
                    <a:lnTo>
                      <a:pt x="314" y="144"/>
                    </a:lnTo>
                    <a:lnTo>
                      <a:pt x="307" y="152"/>
                    </a:lnTo>
                    <a:lnTo>
                      <a:pt x="0" y="149"/>
                    </a:lnTo>
                    <a:lnTo>
                      <a:pt x="73" y="1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" name="任意多边形 642091"/>
              <p:cNvSpPr>
                <a:spLocks noChangeArrowheads="1"/>
              </p:cNvSpPr>
              <p:nvPr userDrawn="1"/>
            </p:nvSpPr>
            <p:spPr bwMode="auto">
              <a:xfrm>
                <a:off x="2729" y="-9"/>
                <a:ext cx="47" cy="134"/>
              </a:xfrm>
              <a:custGeom>
                <a:avLst/>
                <a:gdLst>
                  <a:gd name="T0" fmla="*/ 5 w 47"/>
                  <a:gd name="T1" fmla="*/ 4 h 165"/>
                  <a:gd name="T2" fmla="*/ 15 w 47"/>
                  <a:gd name="T3" fmla="*/ 3 h 165"/>
                  <a:gd name="T4" fmla="*/ 17 w 47"/>
                  <a:gd name="T5" fmla="*/ 2 h 165"/>
                  <a:gd name="T6" fmla="*/ 11 w 47"/>
                  <a:gd name="T7" fmla="*/ 2 h 165"/>
                  <a:gd name="T8" fmla="*/ 17 w 47"/>
                  <a:gd name="T9" fmla="*/ 2 h 165"/>
                  <a:gd name="T10" fmla="*/ 21 w 47"/>
                  <a:gd name="T11" fmla="*/ 0 h 165"/>
                  <a:gd name="T12" fmla="*/ 31 w 47"/>
                  <a:gd name="T13" fmla="*/ 2 h 165"/>
                  <a:gd name="T14" fmla="*/ 47 w 47"/>
                  <a:gd name="T15" fmla="*/ 2 h 165"/>
                  <a:gd name="T16" fmla="*/ 31 w 47"/>
                  <a:gd name="T17" fmla="*/ 3 h 165"/>
                  <a:gd name="T18" fmla="*/ 23 w 47"/>
                  <a:gd name="T19" fmla="*/ 3 h 165"/>
                  <a:gd name="T20" fmla="*/ 21 w 47"/>
                  <a:gd name="T21" fmla="*/ 4 h 165"/>
                  <a:gd name="T22" fmla="*/ 27 w 47"/>
                  <a:gd name="T23" fmla="*/ 4 h 165"/>
                  <a:gd name="T24" fmla="*/ 31 w 47"/>
                  <a:gd name="T25" fmla="*/ 4 h 165"/>
                  <a:gd name="T26" fmla="*/ 13 w 47"/>
                  <a:gd name="T27" fmla="*/ 4 h 165"/>
                  <a:gd name="T28" fmla="*/ 7 w 47"/>
                  <a:gd name="T29" fmla="*/ 4 h 165"/>
                  <a:gd name="T30" fmla="*/ 3 w 47"/>
                  <a:gd name="T31" fmla="*/ 4 h 165"/>
                  <a:gd name="T32" fmla="*/ 5 w 47"/>
                  <a:gd name="T33" fmla="*/ 4 h 16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47" h="165">
                    <a:moveTo>
                      <a:pt x="5" y="156"/>
                    </a:moveTo>
                    <a:cubicBezTo>
                      <a:pt x="0" y="141"/>
                      <a:pt x="1" y="118"/>
                      <a:pt x="15" y="108"/>
                    </a:cubicBezTo>
                    <a:cubicBezTo>
                      <a:pt x="16" y="95"/>
                      <a:pt x="17" y="81"/>
                      <a:pt x="17" y="68"/>
                    </a:cubicBezTo>
                    <a:cubicBezTo>
                      <a:pt x="17" y="58"/>
                      <a:pt x="11" y="40"/>
                      <a:pt x="11" y="40"/>
                    </a:cubicBezTo>
                    <a:cubicBezTo>
                      <a:pt x="14" y="20"/>
                      <a:pt x="11" y="29"/>
                      <a:pt x="17" y="12"/>
                    </a:cubicBezTo>
                    <a:cubicBezTo>
                      <a:pt x="18" y="8"/>
                      <a:pt x="21" y="0"/>
                      <a:pt x="21" y="0"/>
                    </a:cubicBezTo>
                    <a:cubicBezTo>
                      <a:pt x="38" y="6"/>
                      <a:pt x="33" y="7"/>
                      <a:pt x="31" y="30"/>
                    </a:cubicBezTo>
                    <a:cubicBezTo>
                      <a:pt x="38" y="52"/>
                      <a:pt x="40" y="76"/>
                      <a:pt x="47" y="98"/>
                    </a:cubicBezTo>
                    <a:cubicBezTo>
                      <a:pt x="44" y="116"/>
                      <a:pt x="45" y="113"/>
                      <a:pt x="31" y="108"/>
                    </a:cubicBezTo>
                    <a:cubicBezTo>
                      <a:pt x="25" y="118"/>
                      <a:pt x="28" y="112"/>
                      <a:pt x="23" y="126"/>
                    </a:cubicBezTo>
                    <a:cubicBezTo>
                      <a:pt x="22" y="128"/>
                      <a:pt x="21" y="132"/>
                      <a:pt x="21" y="132"/>
                    </a:cubicBezTo>
                    <a:cubicBezTo>
                      <a:pt x="23" y="133"/>
                      <a:pt x="26" y="132"/>
                      <a:pt x="27" y="134"/>
                    </a:cubicBezTo>
                    <a:cubicBezTo>
                      <a:pt x="29" y="137"/>
                      <a:pt x="31" y="146"/>
                      <a:pt x="31" y="146"/>
                    </a:cubicBezTo>
                    <a:cubicBezTo>
                      <a:pt x="27" y="165"/>
                      <a:pt x="23" y="155"/>
                      <a:pt x="13" y="148"/>
                    </a:cubicBezTo>
                    <a:cubicBezTo>
                      <a:pt x="11" y="152"/>
                      <a:pt x="11" y="160"/>
                      <a:pt x="7" y="160"/>
                    </a:cubicBezTo>
                    <a:cubicBezTo>
                      <a:pt x="5" y="160"/>
                      <a:pt x="4" y="156"/>
                      <a:pt x="3" y="154"/>
                    </a:cubicBezTo>
                    <a:cubicBezTo>
                      <a:pt x="3" y="153"/>
                      <a:pt x="4" y="155"/>
                      <a:pt x="5" y="15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" name="任意多边形 642092"/>
              <p:cNvSpPr>
                <a:spLocks noChangeArrowheads="1"/>
              </p:cNvSpPr>
              <p:nvPr userDrawn="1"/>
            </p:nvSpPr>
            <p:spPr bwMode="auto">
              <a:xfrm>
                <a:off x="2701" y="103"/>
                <a:ext cx="138" cy="84"/>
              </a:xfrm>
              <a:custGeom>
                <a:avLst/>
                <a:gdLst>
                  <a:gd name="T0" fmla="*/ 26 w 138"/>
                  <a:gd name="T1" fmla="*/ 2 h 103"/>
                  <a:gd name="T2" fmla="*/ 30 w 138"/>
                  <a:gd name="T3" fmla="*/ 2 h 103"/>
                  <a:gd name="T4" fmla="*/ 50 w 138"/>
                  <a:gd name="T5" fmla="*/ 2 h 103"/>
                  <a:gd name="T6" fmla="*/ 54 w 138"/>
                  <a:gd name="T7" fmla="*/ 2 h 103"/>
                  <a:gd name="T8" fmla="*/ 66 w 138"/>
                  <a:gd name="T9" fmla="*/ 2 h 103"/>
                  <a:gd name="T10" fmla="*/ 80 w 138"/>
                  <a:gd name="T11" fmla="*/ 2 h 103"/>
                  <a:gd name="T12" fmla="*/ 116 w 138"/>
                  <a:gd name="T13" fmla="*/ 2 h 103"/>
                  <a:gd name="T14" fmla="*/ 130 w 138"/>
                  <a:gd name="T15" fmla="*/ 2 h 103"/>
                  <a:gd name="T16" fmla="*/ 138 w 138"/>
                  <a:gd name="T17" fmla="*/ 2 h 103"/>
                  <a:gd name="T18" fmla="*/ 106 w 138"/>
                  <a:gd name="T19" fmla="*/ 2 h 103"/>
                  <a:gd name="T20" fmla="*/ 84 w 138"/>
                  <a:gd name="T21" fmla="*/ 2 h 103"/>
                  <a:gd name="T22" fmla="*/ 66 w 138"/>
                  <a:gd name="T23" fmla="*/ 2 h 103"/>
                  <a:gd name="T24" fmla="*/ 48 w 138"/>
                  <a:gd name="T25" fmla="*/ 3 h 103"/>
                  <a:gd name="T26" fmla="*/ 26 w 138"/>
                  <a:gd name="T27" fmla="*/ 3 h 103"/>
                  <a:gd name="T28" fmla="*/ 20 w 138"/>
                  <a:gd name="T29" fmla="*/ 2 h 103"/>
                  <a:gd name="T30" fmla="*/ 22 w 138"/>
                  <a:gd name="T31" fmla="*/ 3 h 103"/>
                  <a:gd name="T32" fmla="*/ 0 w 138"/>
                  <a:gd name="T33" fmla="*/ 3 h 103"/>
                  <a:gd name="T34" fmla="*/ 10 w 138"/>
                  <a:gd name="T35" fmla="*/ 2 h 103"/>
                  <a:gd name="T36" fmla="*/ 26 w 138"/>
                  <a:gd name="T37" fmla="*/ 2 h 10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38" h="103">
                    <a:moveTo>
                      <a:pt x="26" y="61"/>
                    </a:moveTo>
                    <a:cubicBezTo>
                      <a:pt x="29" y="53"/>
                      <a:pt x="33" y="51"/>
                      <a:pt x="30" y="43"/>
                    </a:cubicBezTo>
                    <a:cubicBezTo>
                      <a:pt x="33" y="27"/>
                      <a:pt x="37" y="24"/>
                      <a:pt x="50" y="33"/>
                    </a:cubicBezTo>
                    <a:cubicBezTo>
                      <a:pt x="51" y="37"/>
                      <a:pt x="53" y="41"/>
                      <a:pt x="54" y="45"/>
                    </a:cubicBezTo>
                    <a:cubicBezTo>
                      <a:pt x="55" y="49"/>
                      <a:pt x="66" y="49"/>
                      <a:pt x="66" y="49"/>
                    </a:cubicBezTo>
                    <a:cubicBezTo>
                      <a:pt x="75" y="43"/>
                      <a:pt x="77" y="45"/>
                      <a:pt x="80" y="55"/>
                    </a:cubicBezTo>
                    <a:cubicBezTo>
                      <a:pt x="92" y="47"/>
                      <a:pt x="101" y="37"/>
                      <a:pt x="116" y="33"/>
                    </a:cubicBezTo>
                    <a:cubicBezTo>
                      <a:pt x="125" y="19"/>
                      <a:pt x="120" y="24"/>
                      <a:pt x="130" y="17"/>
                    </a:cubicBezTo>
                    <a:cubicBezTo>
                      <a:pt x="134" y="11"/>
                      <a:pt x="134" y="0"/>
                      <a:pt x="138" y="11"/>
                    </a:cubicBezTo>
                    <a:cubicBezTo>
                      <a:pt x="135" y="31"/>
                      <a:pt x="126" y="45"/>
                      <a:pt x="106" y="49"/>
                    </a:cubicBezTo>
                    <a:cubicBezTo>
                      <a:pt x="97" y="55"/>
                      <a:pt x="93" y="61"/>
                      <a:pt x="84" y="67"/>
                    </a:cubicBezTo>
                    <a:cubicBezTo>
                      <a:pt x="80" y="79"/>
                      <a:pt x="79" y="79"/>
                      <a:pt x="66" y="81"/>
                    </a:cubicBezTo>
                    <a:cubicBezTo>
                      <a:pt x="60" y="90"/>
                      <a:pt x="57" y="97"/>
                      <a:pt x="48" y="103"/>
                    </a:cubicBezTo>
                    <a:cubicBezTo>
                      <a:pt x="42" y="94"/>
                      <a:pt x="37" y="93"/>
                      <a:pt x="26" y="89"/>
                    </a:cubicBezTo>
                    <a:cubicBezTo>
                      <a:pt x="24" y="88"/>
                      <a:pt x="20" y="87"/>
                      <a:pt x="20" y="87"/>
                    </a:cubicBezTo>
                    <a:cubicBezTo>
                      <a:pt x="10" y="90"/>
                      <a:pt x="14" y="94"/>
                      <a:pt x="22" y="97"/>
                    </a:cubicBezTo>
                    <a:cubicBezTo>
                      <a:pt x="14" y="103"/>
                      <a:pt x="9" y="100"/>
                      <a:pt x="0" y="97"/>
                    </a:cubicBezTo>
                    <a:cubicBezTo>
                      <a:pt x="2" y="87"/>
                      <a:pt x="1" y="82"/>
                      <a:pt x="10" y="79"/>
                    </a:cubicBezTo>
                    <a:cubicBezTo>
                      <a:pt x="15" y="63"/>
                      <a:pt x="14" y="69"/>
                      <a:pt x="26" y="6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" name="任意多边形 642093"/>
              <p:cNvSpPr>
                <a:spLocks noChangeArrowheads="1"/>
              </p:cNvSpPr>
              <p:nvPr userDrawn="1"/>
            </p:nvSpPr>
            <p:spPr bwMode="auto">
              <a:xfrm>
                <a:off x="2553" y="182"/>
                <a:ext cx="187" cy="176"/>
              </a:xfrm>
              <a:custGeom>
                <a:avLst/>
                <a:gdLst>
                  <a:gd name="T0" fmla="*/ 141 w 188"/>
                  <a:gd name="T1" fmla="*/ 2 h 214"/>
                  <a:gd name="T2" fmla="*/ 143 w 188"/>
                  <a:gd name="T3" fmla="*/ 2 h 214"/>
                  <a:gd name="T4" fmla="*/ 153 w 188"/>
                  <a:gd name="T5" fmla="*/ 0 h 214"/>
                  <a:gd name="T6" fmla="*/ 165 w 188"/>
                  <a:gd name="T7" fmla="*/ 2 h 214"/>
                  <a:gd name="T8" fmla="*/ 171 w 188"/>
                  <a:gd name="T9" fmla="*/ 2 h 214"/>
                  <a:gd name="T10" fmla="*/ 161 w 188"/>
                  <a:gd name="T11" fmla="*/ 2 h 214"/>
                  <a:gd name="T12" fmla="*/ 153 w 188"/>
                  <a:gd name="T13" fmla="*/ 2 h 214"/>
                  <a:gd name="T14" fmla="*/ 145 w 188"/>
                  <a:gd name="T15" fmla="*/ 5 h 214"/>
                  <a:gd name="T16" fmla="*/ 127 w 188"/>
                  <a:gd name="T17" fmla="*/ 5 h 214"/>
                  <a:gd name="T18" fmla="*/ 103 w 188"/>
                  <a:gd name="T19" fmla="*/ 5 h 214"/>
                  <a:gd name="T20" fmla="*/ 95 w 188"/>
                  <a:gd name="T21" fmla="*/ 5 h 214"/>
                  <a:gd name="T22" fmla="*/ 94 w 188"/>
                  <a:gd name="T23" fmla="*/ 6 h 214"/>
                  <a:gd name="T24" fmla="*/ 90 w 188"/>
                  <a:gd name="T25" fmla="*/ 6 h 214"/>
                  <a:gd name="T26" fmla="*/ 80 w 188"/>
                  <a:gd name="T27" fmla="*/ 5 h 214"/>
                  <a:gd name="T28" fmla="*/ 58 w 188"/>
                  <a:gd name="T29" fmla="*/ 6 h 214"/>
                  <a:gd name="T30" fmla="*/ 76 w 188"/>
                  <a:gd name="T31" fmla="*/ 6 h 214"/>
                  <a:gd name="T32" fmla="*/ 78 w 188"/>
                  <a:gd name="T33" fmla="*/ 6 h 214"/>
                  <a:gd name="T34" fmla="*/ 58 w 188"/>
                  <a:gd name="T35" fmla="*/ 6 h 214"/>
                  <a:gd name="T36" fmla="*/ 34 w 188"/>
                  <a:gd name="T37" fmla="*/ 6 h 214"/>
                  <a:gd name="T38" fmla="*/ 36 w 188"/>
                  <a:gd name="T39" fmla="*/ 6 h 214"/>
                  <a:gd name="T40" fmla="*/ 46 w 188"/>
                  <a:gd name="T41" fmla="*/ 6 h 214"/>
                  <a:gd name="T42" fmla="*/ 34 w 188"/>
                  <a:gd name="T43" fmla="*/ 6 h 214"/>
                  <a:gd name="T44" fmla="*/ 26 w 188"/>
                  <a:gd name="T45" fmla="*/ 6 h 214"/>
                  <a:gd name="T46" fmla="*/ 30 w 188"/>
                  <a:gd name="T47" fmla="*/ 7 h 214"/>
                  <a:gd name="T48" fmla="*/ 14 w 188"/>
                  <a:gd name="T49" fmla="*/ 7 h 214"/>
                  <a:gd name="T50" fmla="*/ 0 w 188"/>
                  <a:gd name="T51" fmla="*/ 8 h 214"/>
                  <a:gd name="T52" fmla="*/ 8 w 188"/>
                  <a:gd name="T53" fmla="*/ 7 h 214"/>
                  <a:gd name="T54" fmla="*/ 0 w 188"/>
                  <a:gd name="T55" fmla="*/ 6 h 214"/>
                  <a:gd name="T56" fmla="*/ 14 w 188"/>
                  <a:gd name="T57" fmla="*/ 6 h 214"/>
                  <a:gd name="T58" fmla="*/ 32 w 188"/>
                  <a:gd name="T59" fmla="*/ 5 h 214"/>
                  <a:gd name="T60" fmla="*/ 44 w 188"/>
                  <a:gd name="T61" fmla="*/ 5 h 214"/>
                  <a:gd name="T62" fmla="*/ 72 w 188"/>
                  <a:gd name="T63" fmla="*/ 5 h 214"/>
                  <a:gd name="T64" fmla="*/ 84 w 188"/>
                  <a:gd name="T65" fmla="*/ 4 h 214"/>
                  <a:gd name="T66" fmla="*/ 97 w 188"/>
                  <a:gd name="T67" fmla="*/ 3 h 214"/>
                  <a:gd name="T68" fmla="*/ 103 w 188"/>
                  <a:gd name="T69" fmla="*/ 3 h 214"/>
                  <a:gd name="T70" fmla="*/ 115 w 188"/>
                  <a:gd name="T71" fmla="*/ 2 h 214"/>
                  <a:gd name="T72" fmla="*/ 133 w 188"/>
                  <a:gd name="T73" fmla="*/ 2 h 214"/>
                  <a:gd name="T74" fmla="*/ 137 w 188"/>
                  <a:gd name="T75" fmla="*/ 2 h 214"/>
                  <a:gd name="T76" fmla="*/ 131 w 188"/>
                  <a:gd name="T77" fmla="*/ 2 h 214"/>
                  <a:gd name="T78" fmla="*/ 135 w 188"/>
                  <a:gd name="T79" fmla="*/ 2 h 214"/>
                  <a:gd name="T80" fmla="*/ 141 w 188"/>
                  <a:gd name="T81" fmla="*/ 2 h 214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88" h="214">
                    <a:moveTo>
                      <a:pt x="158" y="24"/>
                    </a:moveTo>
                    <a:cubicBezTo>
                      <a:pt x="156" y="18"/>
                      <a:pt x="160" y="6"/>
                      <a:pt x="160" y="6"/>
                    </a:cubicBezTo>
                    <a:cubicBezTo>
                      <a:pt x="167" y="16"/>
                      <a:pt x="167" y="8"/>
                      <a:pt x="170" y="0"/>
                    </a:cubicBezTo>
                    <a:cubicBezTo>
                      <a:pt x="181" y="4"/>
                      <a:pt x="179" y="14"/>
                      <a:pt x="182" y="24"/>
                    </a:cubicBezTo>
                    <a:cubicBezTo>
                      <a:pt x="184" y="30"/>
                      <a:pt x="188" y="42"/>
                      <a:pt x="188" y="42"/>
                    </a:cubicBezTo>
                    <a:cubicBezTo>
                      <a:pt x="183" y="56"/>
                      <a:pt x="188" y="52"/>
                      <a:pt x="178" y="58"/>
                    </a:cubicBezTo>
                    <a:cubicBezTo>
                      <a:pt x="174" y="63"/>
                      <a:pt x="170" y="76"/>
                      <a:pt x="170" y="76"/>
                    </a:cubicBezTo>
                    <a:cubicBezTo>
                      <a:pt x="169" y="100"/>
                      <a:pt x="173" y="110"/>
                      <a:pt x="162" y="126"/>
                    </a:cubicBezTo>
                    <a:cubicBezTo>
                      <a:pt x="150" y="118"/>
                      <a:pt x="155" y="132"/>
                      <a:pt x="144" y="136"/>
                    </a:cubicBezTo>
                    <a:cubicBezTo>
                      <a:pt x="135" y="134"/>
                      <a:pt x="129" y="135"/>
                      <a:pt x="120" y="138"/>
                    </a:cubicBezTo>
                    <a:cubicBezTo>
                      <a:pt x="114" y="129"/>
                      <a:pt x="122" y="127"/>
                      <a:pt x="112" y="124"/>
                    </a:cubicBezTo>
                    <a:cubicBezTo>
                      <a:pt x="108" y="130"/>
                      <a:pt x="108" y="142"/>
                      <a:pt x="102" y="146"/>
                    </a:cubicBezTo>
                    <a:cubicBezTo>
                      <a:pt x="98" y="148"/>
                      <a:pt x="90" y="150"/>
                      <a:pt x="90" y="150"/>
                    </a:cubicBezTo>
                    <a:cubicBezTo>
                      <a:pt x="87" y="141"/>
                      <a:pt x="89" y="135"/>
                      <a:pt x="80" y="132"/>
                    </a:cubicBezTo>
                    <a:cubicBezTo>
                      <a:pt x="68" y="134"/>
                      <a:pt x="65" y="134"/>
                      <a:pt x="58" y="144"/>
                    </a:cubicBezTo>
                    <a:cubicBezTo>
                      <a:pt x="66" y="150"/>
                      <a:pt x="68" y="147"/>
                      <a:pt x="76" y="142"/>
                    </a:cubicBezTo>
                    <a:cubicBezTo>
                      <a:pt x="81" y="146"/>
                      <a:pt x="85" y="155"/>
                      <a:pt x="78" y="160"/>
                    </a:cubicBezTo>
                    <a:cubicBezTo>
                      <a:pt x="75" y="162"/>
                      <a:pt x="62" y="165"/>
                      <a:pt x="58" y="166"/>
                    </a:cubicBezTo>
                    <a:cubicBezTo>
                      <a:pt x="48" y="173"/>
                      <a:pt x="44" y="173"/>
                      <a:pt x="34" y="166"/>
                    </a:cubicBezTo>
                    <a:cubicBezTo>
                      <a:pt x="35" y="162"/>
                      <a:pt x="34" y="158"/>
                      <a:pt x="36" y="154"/>
                    </a:cubicBezTo>
                    <a:cubicBezTo>
                      <a:pt x="38" y="150"/>
                      <a:pt x="55" y="146"/>
                      <a:pt x="46" y="144"/>
                    </a:cubicBezTo>
                    <a:cubicBezTo>
                      <a:pt x="42" y="143"/>
                      <a:pt x="34" y="148"/>
                      <a:pt x="34" y="148"/>
                    </a:cubicBezTo>
                    <a:cubicBezTo>
                      <a:pt x="32" y="155"/>
                      <a:pt x="28" y="159"/>
                      <a:pt x="26" y="166"/>
                    </a:cubicBezTo>
                    <a:cubicBezTo>
                      <a:pt x="36" y="182"/>
                      <a:pt x="36" y="173"/>
                      <a:pt x="30" y="190"/>
                    </a:cubicBezTo>
                    <a:cubicBezTo>
                      <a:pt x="28" y="196"/>
                      <a:pt x="14" y="200"/>
                      <a:pt x="14" y="200"/>
                    </a:cubicBezTo>
                    <a:cubicBezTo>
                      <a:pt x="5" y="214"/>
                      <a:pt x="11" y="210"/>
                      <a:pt x="0" y="214"/>
                    </a:cubicBezTo>
                    <a:cubicBezTo>
                      <a:pt x="2" y="202"/>
                      <a:pt x="5" y="198"/>
                      <a:pt x="8" y="188"/>
                    </a:cubicBezTo>
                    <a:cubicBezTo>
                      <a:pt x="6" y="178"/>
                      <a:pt x="3" y="173"/>
                      <a:pt x="0" y="164"/>
                    </a:cubicBezTo>
                    <a:cubicBezTo>
                      <a:pt x="3" y="156"/>
                      <a:pt x="7" y="157"/>
                      <a:pt x="14" y="152"/>
                    </a:cubicBezTo>
                    <a:cubicBezTo>
                      <a:pt x="18" y="141"/>
                      <a:pt x="23" y="140"/>
                      <a:pt x="32" y="134"/>
                    </a:cubicBezTo>
                    <a:cubicBezTo>
                      <a:pt x="37" y="127"/>
                      <a:pt x="37" y="123"/>
                      <a:pt x="44" y="118"/>
                    </a:cubicBezTo>
                    <a:cubicBezTo>
                      <a:pt x="64" y="121"/>
                      <a:pt x="55" y="122"/>
                      <a:pt x="72" y="116"/>
                    </a:cubicBezTo>
                    <a:cubicBezTo>
                      <a:pt x="76" y="115"/>
                      <a:pt x="84" y="112"/>
                      <a:pt x="84" y="112"/>
                    </a:cubicBezTo>
                    <a:cubicBezTo>
                      <a:pt x="105" y="119"/>
                      <a:pt x="97" y="84"/>
                      <a:pt x="114" y="78"/>
                    </a:cubicBezTo>
                    <a:cubicBezTo>
                      <a:pt x="117" y="87"/>
                      <a:pt x="110" y="89"/>
                      <a:pt x="120" y="92"/>
                    </a:cubicBezTo>
                    <a:cubicBezTo>
                      <a:pt x="125" y="85"/>
                      <a:pt x="125" y="81"/>
                      <a:pt x="132" y="76"/>
                    </a:cubicBezTo>
                    <a:cubicBezTo>
                      <a:pt x="138" y="68"/>
                      <a:pt x="146" y="65"/>
                      <a:pt x="150" y="54"/>
                    </a:cubicBezTo>
                    <a:cubicBezTo>
                      <a:pt x="151" y="50"/>
                      <a:pt x="154" y="42"/>
                      <a:pt x="154" y="42"/>
                    </a:cubicBezTo>
                    <a:cubicBezTo>
                      <a:pt x="152" y="41"/>
                      <a:pt x="148" y="40"/>
                      <a:pt x="148" y="38"/>
                    </a:cubicBezTo>
                    <a:cubicBezTo>
                      <a:pt x="148" y="36"/>
                      <a:pt x="161" y="33"/>
                      <a:pt x="152" y="32"/>
                    </a:cubicBezTo>
                    <a:lnTo>
                      <a:pt x="158" y="24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" name="任意多边形 642094"/>
              <p:cNvSpPr>
                <a:spLocks noChangeArrowheads="1"/>
              </p:cNvSpPr>
              <p:nvPr userDrawn="1"/>
            </p:nvSpPr>
            <p:spPr bwMode="auto">
              <a:xfrm>
                <a:off x="2677" y="233"/>
                <a:ext cx="14" cy="10"/>
              </a:xfrm>
              <a:custGeom>
                <a:avLst/>
                <a:gdLst>
                  <a:gd name="T0" fmla="*/ 0 w 13"/>
                  <a:gd name="T1" fmla="*/ 2 h 13"/>
                  <a:gd name="T2" fmla="*/ 4 w 13"/>
                  <a:gd name="T3" fmla="*/ 2 h 13"/>
                  <a:gd name="T4" fmla="*/ 0 w 13"/>
                  <a:gd name="T5" fmla="*/ 2 h 1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3" h="13">
                    <a:moveTo>
                      <a:pt x="0" y="9"/>
                    </a:moveTo>
                    <a:cubicBezTo>
                      <a:pt x="6" y="0"/>
                      <a:pt x="13" y="7"/>
                      <a:pt x="4" y="13"/>
                    </a:cubicBezTo>
                    <a:cubicBezTo>
                      <a:pt x="0" y="6"/>
                      <a:pt x="0" y="5"/>
                      <a:pt x="0" y="9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" name="任意多边形 642095"/>
              <p:cNvSpPr>
                <a:spLocks noChangeArrowheads="1"/>
              </p:cNvSpPr>
              <p:nvPr userDrawn="1"/>
            </p:nvSpPr>
            <p:spPr bwMode="auto">
              <a:xfrm>
                <a:off x="1627" y="353"/>
                <a:ext cx="813" cy="462"/>
              </a:xfrm>
              <a:custGeom>
                <a:avLst/>
                <a:gdLst>
                  <a:gd name="T0" fmla="*/ 829 w 812"/>
                  <a:gd name="T1" fmla="*/ 2 h 564"/>
                  <a:gd name="T2" fmla="*/ 795 w 812"/>
                  <a:gd name="T3" fmla="*/ 2 h 564"/>
                  <a:gd name="T4" fmla="*/ 765 w 812"/>
                  <a:gd name="T5" fmla="*/ 4 h 564"/>
                  <a:gd name="T6" fmla="*/ 739 w 812"/>
                  <a:gd name="T7" fmla="*/ 5 h 564"/>
                  <a:gd name="T8" fmla="*/ 651 w 812"/>
                  <a:gd name="T9" fmla="*/ 6 h 564"/>
                  <a:gd name="T10" fmla="*/ 649 w 812"/>
                  <a:gd name="T11" fmla="*/ 7 h 564"/>
                  <a:gd name="T12" fmla="*/ 621 w 812"/>
                  <a:gd name="T13" fmla="*/ 7 h 564"/>
                  <a:gd name="T14" fmla="*/ 637 w 812"/>
                  <a:gd name="T15" fmla="*/ 6 h 564"/>
                  <a:gd name="T16" fmla="*/ 593 w 812"/>
                  <a:gd name="T17" fmla="*/ 6 h 564"/>
                  <a:gd name="T18" fmla="*/ 573 w 812"/>
                  <a:gd name="T19" fmla="*/ 7 h 564"/>
                  <a:gd name="T20" fmla="*/ 613 w 812"/>
                  <a:gd name="T21" fmla="*/ 9 h 564"/>
                  <a:gd name="T22" fmla="*/ 611 w 812"/>
                  <a:gd name="T23" fmla="*/ 13 h 564"/>
                  <a:gd name="T24" fmla="*/ 559 w 812"/>
                  <a:gd name="T25" fmla="*/ 13 h 564"/>
                  <a:gd name="T26" fmla="*/ 539 w 812"/>
                  <a:gd name="T27" fmla="*/ 13 h 564"/>
                  <a:gd name="T28" fmla="*/ 499 w 812"/>
                  <a:gd name="T29" fmla="*/ 11 h 564"/>
                  <a:gd name="T30" fmla="*/ 479 w 812"/>
                  <a:gd name="T31" fmla="*/ 11 h 564"/>
                  <a:gd name="T32" fmla="*/ 467 w 812"/>
                  <a:gd name="T33" fmla="*/ 13 h 564"/>
                  <a:gd name="T34" fmla="*/ 517 w 812"/>
                  <a:gd name="T35" fmla="*/ 16 h 564"/>
                  <a:gd name="T36" fmla="*/ 527 w 812"/>
                  <a:gd name="T37" fmla="*/ 17 h 564"/>
                  <a:gd name="T38" fmla="*/ 543 w 812"/>
                  <a:gd name="T39" fmla="*/ 19 h 564"/>
                  <a:gd name="T40" fmla="*/ 509 w 812"/>
                  <a:gd name="T41" fmla="*/ 19 h 564"/>
                  <a:gd name="T42" fmla="*/ 487 w 812"/>
                  <a:gd name="T43" fmla="*/ 17 h 564"/>
                  <a:gd name="T44" fmla="*/ 439 w 812"/>
                  <a:gd name="T45" fmla="*/ 14 h 564"/>
                  <a:gd name="T46" fmla="*/ 443 w 812"/>
                  <a:gd name="T47" fmla="*/ 11 h 564"/>
                  <a:gd name="T48" fmla="*/ 439 w 812"/>
                  <a:gd name="T49" fmla="*/ 9 h 564"/>
                  <a:gd name="T50" fmla="*/ 429 w 812"/>
                  <a:gd name="T51" fmla="*/ 9 h 564"/>
                  <a:gd name="T52" fmla="*/ 386 w 812"/>
                  <a:gd name="T53" fmla="*/ 9 h 564"/>
                  <a:gd name="T54" fmla="*/ 360 w 812"/>
                  <a:gd name="T55" fmla="*/ 6 h 564"/>
                  <a:gd name="T56" fmla="*/ 330 w 812"/>
                  <a:gd name="T57" fmla="*/ 6 h 564"/>
                  <a:gd name="T58" fmla="*/ 288 w 812"/>
                  <a:gd name="T59" fmla="*/ 6 h 564"/>
                  <a:gd name="T60" fmla="*/ 242 w 812"/>
                  <a:gd name="T61" fmla="*/ 7 h 564"/>
                  <a:gd name="T62" fmla="*/ 196 w 812"/>
                  <a:gd name="T63" fmla="*/ 9 h 564"/>
                  <a:gd name="T64" fmla="*/ 184 w 812"/>
                  <a:gd name="T65" fmla="*/ 9 h 564"/>
                  <a:gd name="T66" fmla="*/ 160 w 812"/>
                  <a:gd name="T67" fmla="*/ 11 h 564"/>
                  <a:gd name="T68" fmla="*/ 152 w 812"/>
                  <a:gd name="T69" fmla="*/ 11 h 564"/>
                  <a:gd name="T70" fmla="*/ 128 w 812"/>
                  <a:gd name="T71" fmla="*/ 13 h 564"/>
                  <a:gd name="T72" fmla="*/ 94 w 812"/>
                  <a:gd name="T73" fmla="*/ 13 h 564"/>
                  <a:gd name="T74" fmla="*/ 66 w 812"/>
                  <a:gd name="T75" fmla="*/ 9 h 564"/>
                  <a:gd name="T76" fmla="*/ 72 w 812"/>
                  <a:gd name="T77" fmla="*/ 5 h 564"/>
                  <a:gd name="T78" fmla="*/ 44 w 812"/>
                  <a:gd name="T79" fmla="*/ 6 h 564"/>
                  <a:gd name="T80" fmla="*/ 20 w 812"/>
                  <a:gd name="T81" fmla="*/ 5 h 564"/>
                  <a:gd name="T82" fmla="*/ 24 w 812"/>
                  <a:gd name="T83" fmla="*/ 5 h 564"/>
                  <a:gd name="T84" fmla="*/ 0 w 812"/>
                  <a:gd name="T85" fmla="*/ 3 h 564"/>
                  <a:gd name="T86" fmla="*/ 815 w 812"/>
                  <a:gd name="T87" fmla="*/ 2 h 564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812" h="564">
                    <a:moveTo>
                      <a:pt x="798" y="6"/>
                    </a:moveTo>
                    <a:cubicBezTo>
                      <a:pt x="801" y="15"/>
                      <a:pt x="809" y="16"/>
                      <a:pt x="812" y="26"/>
                    </a:cubicBezTo>
                    <a:cubicBezTo>
                      <a:pt x="809" y="36"/>
                      <a:pt x="801" y="41"/>
                      <a:pt x="796" y="50"/>
                    </a:cubicBezTo>
                    <a:cubicBezTo>
                      <a:pt x="791" y="61"/>
                      <a:pt x="788" y="71"/>
                      <a:pt x="778" y="78"/>
                    </a:cubicBezTo>
                    <a:cubicBezTo>
                      <a:pt x="773" y="85"/>
                      <a:pt x="771" y="88"/>
                      <a:pt x="774" y="96"/>
                    </a:cubicBezTo>
                    <a:cubicBezTo>
                      <a:pt x="767" y="107"/>
                      <a:pt x="758" y="114"/>
                      <a:pt x="748" y="122"/>
                    </a:cubicBezTo>
                    <a:cubicBezTo>
                      <a:pt x="744" y="125"/>
                      <a:pt x="736" y="130"/>
                      <a:pt x="736" y="130"/>
                    </a:cubicBezTo>
                    <a:cubicBezTo>
                      <a:pt x="740" y="141"/>
                      <a:pt x="731" y="140"/>
                      <a:pt x="722" y="142"/>
                    </a:cubicBezTo>
                    <a:cubicBezTo>
                      <a:pt x="716" y="148"/>
                      <a:pt x="712" y="151"/>
                      <a:pt x="704" y="154"/>
                    </a:cubicBezTo>
                    <a:cubicBezTo>
                      <a:pt x="686" y="150"/>
                      <a:pt x="650" y="169"/>
                      <a:pt x="634" y="180"/>
                    </a:cubicBezTo>
                    <a:cubicBezTo>
                      <a:pt x="636" y="189"/>
                      <a:pt x="631" y="193"/>
                      <a:pt x="640" y="196"/>
                    </a:cubicBezTo>
                    <a:cubicBezTo>
                      <a:pt x="643" y="205"/>
                      <a:pt x="640" y="207"/>
                      <a:pt x="632" y="210"/>
                    </a:cubicBezTo>
                    <a:cubicBezTo>
                      <a:pt x="626" y="219"/>
                      <a:pt x="623" y="226"/>
                      <a:pt x="614" y="232"/>
                    </a:cubicBezTo>
                    <a:cubicBezTo>
                      <a:pt x="611" y="231"/>
                      <a:pt x="606" y="233"/>
                      <a:pt x="604" y="230"/>
                    </a:cubicBezTo>
                    <a:cubicBezTo>
                      <a:pt x="599" y="220"/>
                      <a:pt x="610" y="199"/>
                      <a:pt x="620" y="196"/>
                    </a:cubicBezTo>
                    <a:cubicBezTo>
                      <a:pt x="623" y="187"/>
                      <a:pt x="617" y="187"/>
                      <a:pt x="620" y="178"/>
                    </a:cubicBezTo>
                    <a:cubicBezTo>
                      <a:pt x="617" y="164"/>
                      <a:pt x="609" y="168"/>
                      <a:pt x="598" y="172"/>
                    </a:cubicBezTo>
                    <a:cubicBezTo>
                      <a:pt x="592" y="180"/>
                      <a:pt x="585" y="185"/>
                      <a:pt x="576" y="188"/>
                    </a:cubicBezTo>
                    <a:cubicBezTo>
                      <a:pt x="572" y="194"/>
                      <a:pt x="568" y="200"/>
                      <a:pt x="564" y="206"/>
                    </a:cubicBezTo>
                    <a:cubicBezTo>
                      <a:pt x="561" y="210"/>
                      <a:pt x="556" y="218"/>
                      <a:pt x="556" y="218"/>
                    </a:cubicBezTo>
                    <a:cubicBezTo>
                      <a:pt x="558" y="234"/>
                      <a:pt x="559" y="243"/>
                      <a:pt x="572" y="252"/>
                    </a:cubicBezTo>
                    <a:cubicBezTo>
                      <a:pt x="579" y="262"/>
                      <a:pt x="586" y="273"/>
                      <a:pt x="596" y="280"/>
                    </a:cubicBezTo>
                    <a:cubicBezTo>
                      <a:pt x="598" y="286"/>
                      <a:pt x="602" y="298"/>
                      <a:pt x="602" y="298"/>
                    </a:cubicBezTo>
                    <a:cubicBezTo>
                      <a:pt x="601" y="308"/>
                      <a:pt x="599" y="361"/>
                      <a:pt x="594" y="368"/>
                    </a:cubicBezTo>
                    <a:cubicBezTo>
                      <a:pt x="590" y="374"/>
                      <a:pt x="576" y="378"/>
                      <a:pt x="570" y="382"/>
                    </a:cubicBezTo>
                    <a:cubicBezTo>
                      <a:pt x="563" y="393"/>
                      <a:pt x="550" y="396"/>
                      <a:pt x="542" y="406"/>
                    </a:cubicBezTo>
                    <a:cubicBezTo>
                      <a:pt x="536" y="413"/>
                      <a:pt x="539" y="417"/>
                      <a:pt x="530" y="420"/>
                    </a:cubicBezTo>
                    <a:cubicBezTo>
                      <a:pt x="526" y="408"/>
                      <a:pt x="538" y="391"/>
                      <a:pt x="522" y="386"/>
                    </a:cubicBezTo>
                    <a:cubicBezTo>
                      <a:pt x="516" y="377"/>
                      <a:pt x="510" y="364"/>
                      <a:pt x="502" y="356"/>
                    </a:cubicBezTo>
                    <a:cubicBezTo>
                      <a:pt x="497" y="341"/>
                      <a:pt x="505" y="360"/>
                      <a:pt x="482" y="348"/>
                    </a:cubicBezTo>
                    <a:cubicBezTo>
                      <a:pt x="478" y="346"/>
                      <a:pt x="478" y="339"/>
                      <a:pt x="474" y="336"/>
                    </a:cubicBezTo>
                    <a:cubicBezTo>
                      <a:pt x="470" y="323"/>
                      <a:pt x="466" y="342"/>
                      <a:pt x="462" y="348"/>
                    </a:cubicBezTo>
                    <a:cubicBezTo>
                      <a:pt x="460" y="358"/>
                      <a:pt x="456" y="363"/>
                      <a:pt x="454" y="374"/>
                    </a:cubicBezTo>
                    <a:cubicBezTo>
                      <a:pt x="457" y="383"/>
                      <a:pt x="455" y="387"/>
                      <a:pt x="450" y="394"/>
                    </a:cubicBezTo>
                    <a:cubicBezTo>
                      <a:pt x="454" y="399"/>
                      <a:pt x="464" y="411"/>
                      <a:pt x="466" y="418"/>
                    </a:cubicBezTo>
                    <a:cubicBezTo>
                      <a:pt x="474" y="443"/>
                      <a:pt x="472" y="458"/>
                      <a:pt x="500" y="464"/>
                    </a:cubicBezTo>
                    <a:cubicBezTo>
                      <a:pt x="507" y="469"/>
                      <a:pt x="510" y="474"/>
                      <a:pt x="516" y="480"/>
                    </a:cubicBezTo>
                    <a:cubicBezTo>
                      <a:pt x="511" y="494"/>
                      <a:pt x="513" y="509"/>
                      <a:pt x="510" y="524"/>
                    </a:cubicBezTo>
                    <a:cubicBezTo>
                      <a:pt x="512" y="537"/>
                      <a:pt x="511" y="541"/>
                      <a:pt x="522" y="548"/>
                    </a:cubicBezTo>
                    <a:cubicBezTo>
                      <a:pt x="523" y="552"/>
                      <a:pt x="525" y="556"/>
                      <a:pt x="526" y="560"/>
                    </a:cubicBezTo>
                    <a:cubicBezTo>
                      <a:pt x="527" y="564"/>
                      <a:pt x="514" y="556"/>
                      <a:pt x="514" y="556"/>
                    </a:cubicBezTo>
                    <a:cubicBezTo>
                      <a:pt x="502" y="564"/>
                      <a:pt x="501" y="551"/>
                      <a:pt x="492" y="544"/>
                    </a:cubicBezTo>
                    <a:cubicBezTo>
                      <a:pt x="488" y="541"/>
                      <a:pt x="480" y="536"/>
                      <a:pt x="480" y="536"/>
                    </a:cubicBezTo>
                    <a:cubicBezTo>
                      <a:pt x="471" y="522"/>
                      <a:pt x="474" y="529"/>
                      <a:pt x="470" y="518"/>
                    </a:cubicBezTo>
                    <a:cubicBezTo>
                      <a:pt x="467" y="491"/>
                      <a:pt x="461" y="446"/>
                      <a:pt x="436" y="430"/>
                    </a:cubicBezTo>
                    <a:cubicBezTo>
                      <a:pt x="428" y="433"/>
                      <a:pt x="425" y="433"/>
                      <a:pt x="422" y="424"/>
                    </a:cubicBezTo>
                    <a:cubicBezTo>
                      <a:pt x="427" y="404"/>
                      <a:pt x="432" y="383"/>
                      <a:pt x="438" y="364"/>
                    </a:cubicBezTo>
                    <a:cubicBezTo>
                      <a:pt x="436" y="343"/>
                      <a:pt x="431" y="330"/>
                      <a:pt x="426" y="310"/>
                    </a:cubicBezTo>
                    <a:cubicBezTo>
                      <a:pt x="429" y="302"/>
                      <a:pt x="425" y="300"/>
                      <a:pt x="422" y="292"/>
                    </a:cubicBezTo>
                    <a:cubicBezTo>
                      <a:pt x="424" y="282"/>
                      <a:pt x="428" y="277"/>
                      <a:pt x="422" y="268"/>
                    </a:cubicBezTo>
                    <a:cubicBezTo>
                      <a:pt x="420" y="269"/>
                      <a:pt x="418" y="269"/>
                      <a:pt x="416" y="270"/>
                    </a:cubicBezTo>
                    <a:cubicBezTo>
                      <a:pt x="414" y="272"/>
                      <a:pt x="414" y="275"/>
                      <a:pt x="412" y="276"/>
                    </a:cubicBezTo>
                    <a:cubicBezTo>
                      <a:pt x="408" y="278"/>
                      <a:pt x="400" y="280"/>
                      <a:pt x="400" y="280"/>
                    </a:cubicBezTo>
                    <a:cubicBezTo>
                      <a:pt x="394" y="274"/>
                      <a:pt x="389" y="274"/>
                      <a:pt x="386" y="266"/>
                    </a:cubicBezTo>
                    <a:cubicBezTo>
                      <a:pt x="391" y="251"/>
                      <a:pt x="379" y="206"/>
                      <a:pt x="364" y="196"/>
                    </a:cubicBezTo>
                    <a:cubicBezTo>
                      <a:pt x="357" y="186"/>
                      <a:pt x="358" y="182"/>
                      <a:pt x="360" y="170"/>
                    </a:cubicBezTo>
                    <a:cubicBezTo>
                      <a:pt x="358" y="160"/>
                      <a:pt x="356" y="147"/>
                      <a:pt x="346" y="144"/>
                    </a:cubicBezTo>
                    <a:cubicBezTo>
                      <a:pt x="343" y="154"/>
                      <a:pt x="338" y="160"/>
                      <a:pt x="330" y="166"/>
                    </a:cubicBezTo>
                    <a:cubicBezTo>
                      <a:pt x="323" y="164"/>
                      <a:pt x="308" y="160"/>
                      <a:pt x="308" y="160"/>
                    </a:cubicBezTo>
                    <a:cubicBezTo>
                      <a:pt x="296" y="162"/>
                      <a:pt x="297" y="166"/>
                      <a:pt x="288" y="172"/>
                    </a:cubicBezTo>
                    <a:cubicBezTo>
                      <a:pt x="284" y="185"/>
                      <a:pt x="282" y="191"/>
                      <a:pt x="268" y="196"/>
                    </a:cubicBezTo>
                    <a:cubicBezTo>
                      <a:pt x="264" y="200"/>
                      <a:pt x="243" y="231"/>
                      <a:pt x="242" y="232"/>
                    </a:cubicBezTo>
                    <a:cubicBezTo>
                      <a:pt x="231" y="239"/>
                      <a:pt x="215" y="247"/>
                      <a:pt x="206" y="256"/>
                    </a:cubicBezTo>
                    <a:cubicBezTo>
                      <a:pt x="202" y="260"/>
                      <a:pt x="200" y="265"/>
                      <a:pt x="196" y="268"/>
                    </a:cubicBezTo>
                    <a:cubicBezTo>
                      <a:pt x="194" y="269"/>
                      <a:pt x="192" y="269"/>
                      <a:pt x="190" y="270"/>
                    </a:cubicBezTo>
                    <a:cubicBezTo>
                      <a:pt x="188" y="271"/>
                      <a:pt x="186" y="272"/>
                      <a:pt x="184" y="274"/>
                    </a:cubicBezTo>
                    <a:cubicBezTo>
                      <a:pt x="180" y="278"/>
                      <a:pt x="172" y="286"/>
                      <a:pt x="172" y="286"/>
                    </a:cubicBezTo>
                    <a:cubicBezTo>
                      <a:pt x="167" y="300"/>
                      <a:pt x="165" y="314"/>
                      <a:pt x="160" y="328"/>
                    </a:cubicBezTo>
                    <a:cubicBezTo>
                      <a:pt x="158" y="335"/>
                      <a:pt x="156" y="341"/>
                      <a:pt x="154" y="348"/>
                    </a:cubicBezTo>
                    <a:cubicBezTo>
                      <a:pt x="153" y="350"/>
                      <a:pt x="152" y="354"/>
                      <a:pt x="152" y="354"/>
                    </a:cubicBezTo>
                    <a:cubicBezTo>
                      <a:pt x="152" y="359"/>
                      <a:pt x="156" y="384"/>
                      <a:pt x="146" y="392"/>
                    </a:cubicBezTo>
                    <a:cubicBezTo>
                      <a:pt x="141" y="397"/>
                      <a:pt x="128" y="404"/>
                      <a:pt x="128" y="404"/>
                    </a:cubicBezTo>
                    <a:cubicBezTo>
                      <a:pt x="125" y="412"/>
                      <a:pt x="122" y="421"/>
                      <a:pt x="114" y="424"/>
                    </a:cubicBezTo>
                    <a:cubicBezTo>
                      <a:pt x="100" y="419"/>
                      <a:pt x="97" y="405"/>
                      <a:pt x="94" y="392"/>
                    </a:cubicBezTo>
                    <a:cubicBezTo>
                      <a:pt x="86" y="362"/>
                      <a:pt x="82" y="332"/>
                      <a:pt x="72" y="302"/>
                    </a:cubicBezTo>
                    <a:cubicBezTo>
                      <a:pt x="71" y="281"/>
                      <a:pt x="70" y="275"/>
                      <a:pt x="66" y="258"/>
                    </a:cubicBezTo>
                    <a:cubicBezTo>
                      <a:pt x="66" y="251"/>
                      <a:pt x="68" y="219"/>
                      <a:pt x="64" y="208"/>
                    </a:cubicBezTo>
                    <a:cubicBezTo>
                      <a:pt x="70" y="191"/>
                      <a:pt x="66" y="173"/>
                      <a:pt x="72" y="156"/>
                    </a:cubicBezTo>
                    <a:cubicBezTo>
                      <a:pt x="66" y="139"/>
                      <a:pt x="60" y="168"/>
                      <a:pt x="56" y="172"/>
                    </a:cubicBezTo>
                    <a:cubicBezTo>
                      <a:pt x="53" y="175"/>
                      <a:pt x="44" y="180"/>
                      <a:pt x="44" y="180"/>
                    </a:cubicBezTo>
                    <a:cubicBezTo>
                      <a:pt x="35" y="177"/>
                      <a:pt x="28" y="173"/>
                      <a:pt x="24" y="162"/>
                    </a:cubicBezTo>
                    <a:cubicBezTo>
                      <a:pt x="23" y="158"/>
                      <a:pt x="20" y="150"/>
                      <a:pt x="20" y="150"/>
                    </a:cubicBezTo>
                    <a:cubicBezTo>
                      <a:pt x="30" y="148"/>
                      <a:pt x="30" y="143"/>
                      <a:pt x="38" y="138"/>
                    </a:cubicBezTo>
                    <a:cubicBezTo>
                      <a:pt x="35" y="128"/>
                      <a:pt x="31" y="133"/>
                      <a:pt x="24" y="138"/>
                    </a:cubicBezTo>
                    <a:cubicBezTo>
                      <a:pt x="15" y="135"/>
                      <a:pt x="15" y="132"/>
                      <a:pt x="18" y="124"/>
                    </a:cubicBezTo>
                    <a:cubicBezTo>
                      <a:pt x="11" y="114"/>
                      <a:pt x="9" y="101"/>
                      <a:pt x="0" y="92"/>
                    </a:cubicBezTo>
                    <a:lnTo>
                      <a:pt x="76" y="0"/>
                    </a:lnTo>
                    <a:lnTo>
                      <a:pt x="798" y="6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" name="任意多边形 642096"/>
              <p:cNvSpPr>
                <a:spLocks noChangeArrowheads="1"/>
              </p:cNvSpPr>
              <p:nvPr userDrawn="1"/>
            </p:nvSpPr>
            <p:spPr bwMode="auto">
              <a:xfrm>
                <a:off x="1770" y="671"/>
                <a:ext cx="45" cy="71"/>
              </a:xfrm>
              <a:custGeom>
                <a:avLst/>
                <a:gdLst>
                  <a:gd name="T0" fmla="*/ 7 w 43"/>
                  <a:gd name="T1" fmla="*/ 3 h 85"/>
                  <a:gd name="T2" fmla="*/ 35 w 43"/>
                  <a:gd name="T3" fmla="*/ 3 h 85"/>
                  <a:gd name="T4" fmla="*/ 80 w 43"/>
                  <a:gd name="T5" fmla="*/ 3 h 85"/>
                  <a:gd name="T6" fmla="*/ 39 w 43"/>
                  <a:gd name="T7" fmla="*/ 4 h 85"/>
                  <a:gd name="T8" fmla="*/ 1 w 43"/>
                  <a:gd name="T9" fmla="*/ 3 h 85"/>
                  <a:gd name="T10" fmla="*/ 7 w 43"/>
                  <a:gd name="T11" fmla="*/ 3 h 8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3" h="85">
                    <a:moveTo>
                      <a:pt x="7" y="11"/>
                    </a:moveTo>
                    <a:cubicBezTo>
                      <a:pt x="4" y="2"/>
                      <a:pt x="9" y="0"/>
                      <a:pt x="17" y="3"/>
                    </a:cubicBezTo>
                    <a:cubicBezTo>
                      <a:pt x="24" y="13"/>
                      <a:pt x="28" y="24"/>
                      <a:pt x="37" y="33"/>
                    </a:cubicBezTo>
                    <a:cubicBezTo>
                      <a:pt x="43" y="52"/>
                      <a:pt x="40" y="78"/>
                      <a:pt x="19" y="85"/>
                    </a:cubicBezTo>
                    <a:cubicBezTo>
                      <a:pt x="6" y="81"/>
                      <a:pt x="5" y="81"/>
                      <a:pt x="1" y="69"/>
                    </a:cubicBezTo>
                    <a:cubicBezTo>
                      <a:pt x="2" y="66"/>
                      <a:pt x="0" y="4"/>
                      <a:pt x="7" y="1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" name="任意多边形 642097"/>
              <p:cNvSpPr>
                <a:spLocks noChangeArrowheads="1"/>
              </p:cNvSpPr>
              <p:nvPr userDrawn="1"/>
            </p:nvSpPr>
            <p:spPr bwMode="auto">
              <a:xfrm>
                <a:off x="2394" y="431"/>
                <a:ext cx="42" cy="59"/>
              </a:xfrm>
              <a:custGeom>
                <a:avLst/>
                <a:gdLst>
                  <a:gd name="T0" fmla="*/ 11 w 44"/>
                  <a:gd name="T1" fmla="*/ 2 h 74"/>
                  <a:gd name="T2" fmla="*/ 12 w 44"/>
                  <a:gd name="T3" fmla="*/ 2 h 74"/>
                  <a:gd name="T4" fmla="*/ 21 w 44"/>
                  <a:gd name="T5" fmla="*/ 2 h 74"/>
                  <a:gd name="T6" fmla="*/ 19 w 44"/>
                  <a:gd name="T7" fmla="*/ 2 h 74"/>
                  <a:gd name="T8" fmla="*/ 11 w 44"/>
                  <a:gd name="T9" fmla="*/ 2 h 74"/>
                  <a:gd name="T10" fmla="*/ 7 w 44"/>
                  <a:gd name="T11" fmla="*/ 2 h 74"/>
                  <a:gd name="T12" fmla="*/ 3 w 44"/>
                  <a:gd name="T13" fmla="*/ 2 h 74"/>
                  <a:gd name="T14" fmla="*/ 11 w 44"/>
                  <a:gd name="T15" fmla="*/ 2 h 7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4" h="74">
                    <a:moveTo>
                      <a:pt x="13" y="28"/>
                    </a:moveTo>
                    <a:cubicBezTo>
                      <a:pt x="15" y="13"/>
                      <a:pt x="14" y="7"/>
                      <a:pt x="29" y="2"/>
                    </a:cubicBezTo>
                    <a:cubicBezTo>
                      <a:pt x="34" y="3"/>
                      <a:pt x="40" y="0"/>
                      <a:pt x="43" y="4"/>
                    </a:cubicBezTo>
                    <a:cubicBezTo>
                      <a:pt x="44" y="6"/>
                      <a:pt x="41" y="21"/>
                      <a:pt x="39" y="26"/>
                    </a:cubicBezTo>
                    <a:cubicBezTo>
                      <a:pt x="31" y="43"/>
                      <a:pt x="30" y="63"/>
                      <a:pt x="13" y="74"/>
                    </a:cubicBezTo>
                    <a:cubicBezTo>
                      <a:pt x="4" y="71"/>
                      <a:pt x="4" y="68"/>
                      <a:pt x="7" y="60"/>
                    </a:cubicBezTo>
                    <a:cubicBezTo>
                      <a:pt x="5" y="50"/>
                      <a:pt x="0" y="46"/>
                      <a:pt x="3" y="36"/>
                    </a:cubicBezTo>
                    <a:cubicBezTo>
                      <a:pt x="4" y="32"/>
                      <a:pt x="8" y="23"/>
                      <a:pt x="13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" name="任意多边形 642098"/>
              <p:cNvSpPr>
                <a:spLocks noChangeArrowheads="1"/>
              </p:cNvSpPr>
              <p:nvPr userDrawn="1"/>
            </p:nvSpPr>
            <p:spPr bwMode="auto">
              <a:xfrm>
                <a:off x="2513" y="402"/>
                <a:ext cx="21" cy="24"/>
              </a:xfrm>
              <a:custGeom>
                <a:avLst/>
                <a:gdLst>
                  <a:gd name="T0" fmla="*/ 7 w 20"/>
                  <a:gd name="T1" fmla="*/ 2 h 30"/>
                  <a:gd name="T2" fmla="*/ 5 w 20"/>
                  <a:gd name="T3" fmla="*/ 2 h 30"/>
                  <a:gd name="T4" fmla="*/ 7 w 20"/>
                  <a:gd name="T5" fmla="*/ 2 h 3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0" h="30">
                    <a:moveTo>
                      <a:pt x="7" y="16"/>
                    </a:moveTo>
                    <a:cubicBezTo>
                      <a:pt x="18" y="0"/>
                      <a:pt x="20" y="20"/>
                      <a:pt x="5" y="30"/>
                    </a:cubicBezTo>
                    <a:cubicBezTo>
                      <a:pt x="0" y="23"/>
                      <a:pt x="1" y="22"/>
                      <a:pt x="7" y="1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" name="任意多边形 642099"/>
              <p:cNvSpPr>
                <a:spLocks noChangeArrowheads="1"/>
              </p:cNvSpPr>
              <p:nvPr userDrawn="1"/>
            </p:nvSpPr>
            <p:spPr bwMode="auto">
              <a:xfrm>
                <a:off x="333" y="169"/>
                <a:ext cx="1015" cy="866"/>
              </a:xfrm>
              <a:custGeom>
                <a:avLst/>
                <a:gdLst>
                  <a:gd name="T0" fmla="*/ 414709 w 682"/>
                  <a:gd name="T1" fmla="*/ 840533 h 557"/>
                  <a:gd name="T2" fmla="*/ 418848 w 682"/>
                  <a:gd name="T3" fmla="*/ 817394 h 557"/>
                  <a:gd name="T4" fmla="*/ 431144 w 682"/>
                  <a:gd name="T5" fmla="*/ 748474 h 557"/>
                  <a:gd name="T6" fmla="*/ 266667 w 682"/>
                  <a:gd name="T7" fmla="*/ 519322 h 557"/>
                  <a:gd name="T8" fmla="*/ 243268 w 682"/>
                  <a:gd name="T9" fmla="*/ 626843 h 557"/>
                  <a:gd name="T10" fmla="*/ 261301 w 682"/>
                  <a:gd name="T11" fmla="*/ 1006900 h 557"/>
                  <a:gd name="T12" fmla="*/ 243268 w 682"/>
                  <a:gd name="T13" fmla="*/ 895178 h 557"/>
                  <a:gd name="T14" fmla="*/ 208770 w 682"/>
                  <a:gd name="T15" fmla="*/ 796215 h 557"/>
                  <a:gd name="T16" fmla="*/ 211374 w 682"/>
                  <a:gd name="T17" fmla="*/ 748474 h 557"/>
                  <a:gd name="T18" fmla="*/ 213342 w 682"/>
                  <a:gd name="T19" fmla="*/ 714591 h 557"/>
                  <a:gd name="T20" fmla="*/ 189631 w 682"/>
                  <a:gd name="T21" fmla="*/ 679594 h 557"/>
                  <a:gd name="T22" fmla="*/ 167357 w 682"/>
                  <a:gd name="T23" fmla="*/ 626843 h 557"/>
                  <a:gd name="T24" fmla="*/ 127417 w 682"/>
                  <a:gd name="T25" fmla="*/ 640765 h 557"/>
                  <a:gd name="T26" fmla="*/ 109075 w 682"/>
                  <a:gd name="T27" fmla="*/ 661318 h 557"/>
                  <a:gd name="T28" fmla="*/ 67230 w 682"/>
                  <a:gd name="T29" fmla="*/ 661318 h 557"/>
                  <a:gd name="T30" fmla="*/ 19139 w 682"/>
                  <a:gd name="T31" fmla="*/ 565308 h 557"/>
                  <a:gd name="T32" fmla="*/ 9412 w 682"/>
                  <a:gd name="T33" fmla="*/ 535465 h 557"/>
                  <a:gd name="T34" fmla="*/ 0 w 682"/>
                  <a:gd name="T35" fmla="*/ 477413 h 557"/>
                  <a:gd name="T36" fmla="*/ 20848 w 682"/>
                  <a:gd name="T37" fmla="*/ 386219 h 557"/>
                  <a:gd name="T38" fmla="*/ 27753 w 682"/>
                  <a:gd name="T39" fmla="*/ 327559 h 557"/>
                  <a:gd name="T40" fmla="*/ 44007 w 682"/>
                  <a:gd name="T41" fmla="*/ 258298 h 557"/>
                  <a:gd name="T42" fmla="*/ 70191 w 682"/>
                  <a:gd name="T43" fmla="*/ 209642 h 557"/>
                  <a:gd name="T44" fmla="*/ 144437 w 682"/>
                  <a:gd name="T45" fmla="*/ 121497 h 557"/>
                  <a:gd name="T46" fmla="*/ 189631 w 682"/>
                  <a:gd name="T47" fmla="*/ 54636 h 557"/>
                  <a:gd name="T48" fmla="*/ 222306 w 682"/>
                  <a:gd name="T49" fmla="*/ 10459 h 557"/>
                  <a:gd name="T50" fmla="*/ 313014 w 682"/>
                  <a:gd name="T51" fmla="*/ 3868 h 557"/>
                  <a:gd name="T52" fmla="*/ 342905 w 682"/>
                  <a:gd name="T53" fmla="*/ 0 h 557"/>
                  <a:gd name="T54" fmla="*/ 330851 w 682"/>
                  <a:gd name="T55" fmla="*/ 61113 h 557"/>
                  <a:gd name="T56" fmla="*/ 381853 w 682"/>
                  <a:gd name="T57" fmla="*/ 152822 h 557"/>
                  <a:gd name="T58" fmla="*/ 428651 w 682"/>
                  <a:gd name="T59" fmla="*/ 134084 h 557"/>
                  <a:gd name="T60" fmla="*/ 455924 w 682"/>
                  <a:gd name="T61" fmla="*/ 147727 h 557"/>
                  <a:gd name="T62" fmla="*/ 481689 w 682"/>
                  <a:gd name="T63" fmla="*/ 175963 h 557"/>
                  <a:gd name="T64" fmla="*/ 493312 w 682"/>
                  <a:gd name="T65" fmla="*/ 340540 h 557"/>
                  <a:gd name="T66" fmla="*/ 493312 w 682"/>
                  <a:gd name="T67" fmla="*/ 434881 h 557"/>
                  <a:gd name="T68" fmla="*/ 516038 w 682"/>
                  <a:gd name="T69" fmla="*/ 512785 h 557"/>
                  <a:gd name="T70" fmla="*/ 556384 w 682"/>
                  <a:gd name="T71" fmla="*/ 543431 h 557"/>
                  <a:gd name="T72" fmla="*/ 586002 w 682"/>
                  <a:gd name="T73" fmla="*/ 535465 h 557"/>
                  <a:gd name="T74" fmla="*/ 572206 w 682"/>
                  <a:gd name="T75" fmla="*/ 616334 h 557"/>
                  <a:gd name="T76" fmla="*/ 516038 w 682"/>
                  <a:gd name="T77" fmla="*/ 737938 h 557"/>
                  <a:gd name="T78" fmla="*/ 472541 w 682"/>
                  <a:gd name="T79" fmla="*/ 878917 h 557"/>
                  <a:gd name="T80" fmla="*/ 479329 w 682"/>
                  <a:gd name="T81" fmla="*/ 920630 h 557"/>
                  <a:gd name="T82" fmla="*/ 374828 w 682"/>
                  <a:gd name="T83" fmla="*/ 1006900 h 55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682" h="557">
                    <a:moveTo>
                      <a:pt x="435" y="556"/>
                    </a:moveTo>
                    <a:lnTo>
                      <a:pt x="481" y="464"/>
                    </a:lnTo>
                    <a:lnTo>
                      <a:pt x="473" y="449"/>
                    </a:lnTo>
                    <a:lnTo>
                      <a:pt x="486" y="451"/>
                    </a:lnTo>
                    <a:lnTo>
                      <a:pt x="495" y="441"/>
                    </a:lnTo>
                    <a:lnTo>
                      <a:pt x="500" y="413"/>
                    </a:lnTo>
                    <a:lnTo>
                      <a:pt x="500" y="371"/>
                    </a:lnTo>
                    <a:lnTo>
                      <a:pt x="309" y="287"/>
                    </a:lnTo>
                    <a:lnTo>
                      <a:pt x="296" y="308"/>
                    </a:lnTo>
                    <a:lnTo>
                      <a:pt x="282" y="346"/>
                    </a:lnTo>
                    <a:lnTo>
                      <a:pt x="396" y="557"/>
                    </a:lnTo>
                    <a:lnTo>
                      <a:pt x="303" y="556"/>
                    </a:lnTo>
                    <a:lnTo>
                      <a:pt x="304" y="536"/>
                    </a:lnTo>
                    <a:cubicBezTo>
                      <a:pt x="284" y="520"/>
                      <a:pt x="296" y="510"/>
                      <a:pt x="282" y="494"/>
                    </a:cubicBezTo>
                    <a:cubicBezTo>
                      <a:pt x="276" y="475"/>
                      <a:pt x="267" y="468"/>
                      <a:pt x="253" y="451"/>
                    </a:cubicBezTo>
                    <a:cubicBezTo>
                      <a:pt x="249" y="447"/>
                      <a:pt x="245" y="443"/>
                      <a:pt x="242" y="439"/>
                    </a:cubicBezTo>
                    <a:lnTo>
                      <a:pt x="237" y="432"/>
                    </a:lnTo>
                    <a:cubicBezTo>
                      <a:pt x="237" y="432"/>
                      <a:pt x="245" y="413"/>
                      <a:pt x="245" y="413"/>
                    </a:cubicBezTo>
                    <a:cubicBezTo>
                      <a:pt x="247" y="409"/>
                      <a:pt x="250" y="401"/>
                      <a:pt x="250" y="401"/>
                    </a:cubicBezTo>
                    <a:cubicBezTo>
                      <a:pt x="249" y="399"/>
                      <a:pt x="247" y="397"/>
                      <a:pt x="247" y="394"/>
                    </a:cubicBezTo>
                    <a:cubicBezTo>
                      <a:pt x="248" y="390"/>
                      <a:pt x="253" y="382"/>
                      <a:pt x="253" y="382"/>
                    </a:cubicBezTo>
                    <a:cubicBezTo>
                      <a:pt x="243" y="370"/>
                      <a:pt x="237" y="371"/>
                      <a:pt x="220" y="375"/>
                    </a:cubicBezTo>
                    <a:cubicBezTo>
                      <a:pt x="217" y="371"/>
                      <a:pt x="210" y="369"/>
                      <a:pt x="207" y="365"/>
                    </a:cubicBezTo>
                    <a:cubicBezTo>
                      <a:pt x="185" y="337"/>
                      <a:pt x="216" y="363"/>
                      <a:pt x="194" y="346"/>
                    </a:cubicBezTo>
                    <a:cubicBezTo>
                      <a:pt x="167" y="349"/>
                      <a:pt x="179" y="346"/>
                      <a:pt x="156" y="352"/>
                    </a:cubicBezTo>
                    <a:cubicBezTo>
                      <a:pt x="153" y="353"/>
                      <a:pt x="148" y="354"/>
                      <a:pt x="148" y="354"/>
                    </a:cubicBezTo>
                    <a:cubicBezTo>
                      <a:pt x="146" y="356"/>
                      <a:pt x="145" y="359"/>
                      <a:pt x="142" y="361"/>
                    </a:cubicBezTo>
                    <a:cubicBezTo>
                      <a:pt x="138" y="363"/>
                      <a:pt x="126" y="365"/>
                      <a:pt x="126" y="365"/>
                    </a:cubicBezTo>
                    <a:cubicBezTo>
                      <a:pt x="105" y="354"/>
                      <a:pt x="116" y="355"/>
                      <a:pt x="94" y="361"/>
                    </a:cubicBezTo>
                    <a:cubicBezTo>
                      <a:pt x="89" y="362"/>
                      <a:pt x="78" y="365"/>
                      <a:pt x="78" y="365"/>
                    </a:cubicBezTo>
                    <a:cubicBezTo>
                      <a:pt x="62" y="383"/>
                      <a:pt x="46" y="346"/>
                      <a:pt x="35" y="337"/>
                    </a:cubicBezTo>
                    <a:cubicBezTo>
                      <a:pt x="32" y="330"/>
                      <a:pt x="24" y="320"/>
                      <a:pt x="22" y="312"/>
                    </a:cubicBezTo>
                    <a:cubicBezTo>
                      <a:pt x="20" y="308"/>
                      <a:pt x="22" y="303"/>
                      <a:pt x="19" y="300"/>
                    </a:cubicBezTo>
                    <a:cubicBezTo>
                      <a:pt x="17" y="297"/>
                      <a:pt x="13" y="297"/>
                      <a:pt x="11" y="295"/>
                    </a:cubicBezTo>
                    <a:cubicBezTo>
                      <a:pt x="3" y="277"/>
                      <a:pt x="15" y="306"/>
                      <a:pt x="5" y="276"/>
                    </a:cubicBezTo>
                    <a:cubicBezTo>
                      <a:pt x="4" y="272"/>
                      <a:pt x="0" y="264"/>
                      <a:pt x="0" y="264"/>
                    </a:cubicBezTo>
                    <a:cubicBezTo>
                      <a:pt x="3" y="253"/>
                      <a:pt x="2" y="248"/>
                      <a:pt x="13" y="243"/>
                    </a:cubicBezTo>
                    <a:cubicBezTo>
                      <a:pt x="20" y="221"/>
                      <a:pt x="17" y="231"/>
                      <a:pt x="24" y="213"/>
                    </a:cubicBezTo>
                    <a:cubicBezTo>
                      <a:pt x="26" y="209"/>
                      <a:pt x="30" y="200"/>
                      <a:pt x="30" y="200"/>
                    </a:cubicBezTo>
                    <a:cubicBezTo>
                      <a:pt x="26" y="192"/>
                      <a:pt x="24" y="191"/>
                      <a:pt x="32" y="181"/>
                    </a:cubicBezTo>
                    <a:cubicBezTo>
                      <a:pt x="36" y="177"/>
                      <a:pt x="43" y="169"/>
                      <a:pt x="43" y="169"/>
                    </a:cubicBezTo>
                    <a:cubicBezTo>
                      <a:pt x="37" y="155"/>
                      <a:pt x="36" y="153"/>
                      <a:pt x="51" y="143"/>
                    </a:cubicBezTo>
                    <a:cubicBezTo>
                      <a:pt x="56" y="140"/>
                      <a:pt x="67" y="135"/>
                      <a:pt x="67" y="135"/>
                    </a:cubicBezTo>
                    <a:cubicBezTo>
                      <a:pt x="73" y="129"/>
                      <a:pt x="75" y="122"/>
                      <a:pt x="81" y="116"/>
                    </a:cubicBezTo>
                    <a:cubicBezTo>
                      <a:pt x="89" y="107"/>
                      <a:pt x="102" y="105"/>
                      <a:pt x="113" y="99"/>
                    </a:cubicBezTo>
                    <a:cubicBezTo>
                      <a:pt x="125" y="85"/>
                      <a:pt x="149" y="76"/>
                      <a:pt x="167" y="67"/>
                    </a:cubicBezTo>
                    <a:cubicBezTo>
                      <a:pt x="174" y="59"/>
                      <a:pt x="175" y="50"/>
                      <a:pt x="188" y="46"/>
                    </a:cubicBezTo>
                    <a:cubicBezTo>
                      <a:pt x="198" y="39"/>
                      <a:pt x="208" y="36"/>
                      <a:pt x="220" y="30"/>
                    </a:cubicBezTo>
                    <a:cubicBezTo>
                      <a:pt x="223" y="28"/>
                      <a:pt x="228" y="25"/>
                      <a:pt x="228" y="25"/>
                    </a:cubicBezTo>
                    <a:cubicBezTo>
                      <a:pt x="237" y="16"/>
                      <a:pt x="245" y="10"/>
                      <a:pt x="258" y="6"/>
                    </a:cubicBezTo>
                    <a:cubicBezTo>
                      <a:pt x="269" y="31"/>
                      <a:pt x="301" y="6"/>
                      <a:pt x="320" y="4"/>
                    </a:cubicBezTo>
                    <a:cubicBezTo>
                      <a:pt x="334" y="3"/>
                      <a:pt x="349" y="3"/>
                      <a:pt x="363" y="2"/>
                    </a:cubicBezTo>
                    <a:cubicBezTo>
                      <a:pt x="369" y="3"/>
                      <a:pt x="376" y="5"/>
                      <a:pt x="382" y="4"/>
                    </a:cubicBezTo>
                    <a:cubicBezTo>
                      <a:pt x="387" y="4"/>
                      <a:pt x="398" y="0"/>
                      <a:pt x="398" y="0"/>
                    </a:cubicBezTo>
                    <a:cubicBezTo>
                      <a:pt x="415" y="8"/>
                      <a:pt x="406" y="16"/>
                      <a:pt x="400" y="30"/>
                    </a:cubicBezTo>
                    <a:cubicBezTo>
                      <a:pt x="398" y="34"/>
                      <a:pt x="384" y="34"/>
                      <a:pt x="384" y="34"/>
                    </a:cubicBezTo>
                    <a:cubicBezTo>
                      <a:pt x="379" y="47"/>
                      <a:pt x="398" y="51"/>
                      <a:pt x="411" y="55"/>
                    </a:cubicBezTo>
                    <a:cubicBezTo>
                      <a:pt x="419" y="72"/>
                      <a:pt x="421" y="79"/>
                      <a:pt x="443" y="84"/>
                    </a:cubicBezTo>
                    <a:cubicBezTo>
                      <a:pt x="461" y="71"/>
                      <a:pt x="435" y="65"/>
                      <a:pt x="468" y="57"/>
                    </a:cubicBezTo>
                    <a:cubicBezTo>
                      <a:pt x="482" y="61"/>
                      <a:pt x="485" y="70"/>
                      <a:pt x="497" y="74"/>
                    </a:cubicBezTo>
                    <a:cubicBezTo>
                      <a:pt x="505" y="76"/>
                      <a:pt x="513" y="78"/>
                      <a:pt x="521" y="80"/>
                    </a:cubicBezTo>
                    <a:cubicBezTo>
                      <a:pt x="524" y="81"/>
                      <a:pt x="529" y="82"/>
                      <a:pt x="529" y="82"/>
                    </a:cubicBezTo>
                    <a:cubicBezTo>
                      <a:pt x="547" y="78"/>
                      <a:pt x="547" y="76"/>
                      <a:pt x="562" y="84"/>
                    </a:cubicBezTo>
                    <a:cubicBezTo>
                      <a:pt x="566" y="95"/>
                      <a:pt x="565" y="86"/>
                      <a:pt x="559" y="97"/>
                    </a:cubicBezTo>
                    <a:cubicBezTo>
                      <a:pt x="557" y="101"/>
                      <a:pt x="554" y="110"/>
                      <a:pt x="554" y="110"/>
                    </a:cubicBezTo>
                    <a:cubicBezTo>
                      <a:pt x="556" y="132"/>
                      <a:pt x="556" y="168"/>
                      <a:pt x="572" y="188"/>
                    </a:cubicBezTo>
                    <a:cubicBezTo>
                      <a:pt x="568" y="198"/>
                      <a:pt x="564" y="208"/>
                      <a:pt x="562" y="219"/>
                    </a:cubicBezTo>
                    <a:cubicBezTo>
                      <a:pt x="564" y="227"/>
                      <a:pt x="569" y="233"/>
                      <a:pt x="572" y="240"/>
                    </a:cubicBezTo>
                    <a:cubicBezTo>
                      <a:pt x="573" y="247"/>
                      <a:pt x="572" y="254"/>
                      <a:pt x="575" y="259"/>
                    </a:cubicBezTo>
                    <a:cubicBezTo>
                      <a:pt x="577" y="263"/>
                      <a:pt x="595" y="272"/>
                      <a:pt x="599" y="283"/>
                    </a:cubicBezTo>
                    <a:cubicBezTo>
                      <a:pt x="594" y="295"/>
                      <a:pt x="603" y="306"/>
                      <a:pt x="618" y="310"/>
                    </a:cubicBezTo>
                    <a:cubicBezTo>
                      <a:pt x="630" y="307"/>
                      <a:pt x="638" y="308"/>
                      <a:pt x="645" y="300"/>
                    </a:cubicBezTo>
                    <a:cubicBezTo>
                      <a:pt x="660" y="302"/>
                      <a:pt x="663" y="303"/>
                      <a:pt x="672" y="293"/>
                    </a:cubicBezTo>
                    <a:cubicBezTo>
                      <a:pt x="675" y="294"/>
                      <a:pt x="679" y="293"/>
                      <a:pt x="680" y="295"/>
                    </a:cubicBezTo>
                    <a:cubicBezTo>
                      <a:pt x="682" y="301"/>
                      <a:pt x="674" y="321"/>
                      <a:pt x="672" y="327"/>
                    </a:cubicBezTo>
                    <a:cubicBezTo>
                      <a:pt x="668" y="340"/>
                      <a:pt x="671" y="326"/>
                      <a:pt x="664" y="340"/>
                    </a:cubicBezTo>
                    <a:cubicBezTo>
                      <a:pt x="652" y="360"/>
                      <a:pt x="646" y="381"/>
                      <a:pt x="621" y="394"/>
                    </a:cubicBezTo>
                    <a:cubicBezTo>
                      <a:pt x="614" y="402"/>
                      <a:pt x="609" y="402"/>
                      <a:pt x="599" y="407"/>
                    </a:cubicBezTo>
                    <a:cubicBezTo>
                      <a:pt x="590" y="418"/>
                      <a:pt x="579" y="429"/>
                      <a:pt x="567" y="439"/>
                    </a:cubicBezTo>
                    <a:cubicBezTo>
                      <a:pt x="560" y="454"/>
                      <a:pt x="555" y="470"/>
                      <a:pt x="548" y="485"/>
                    </a:cubicBezTo>
                    <a:cubicBezTo>
                      <a:pt x="549" y="489"/>
                      <a:pt x="550" y="492"/>
                      <a:pt x="551" y="496"/>
                    </a:cubicBezTo>
                    <a:cubicBezTo>
                      <a:pt x="552" y="500"/>
                      <a:pt x="556" y="508"/>
                      <a:pt x="556" y="508"/>
                    </a:cubicBezTo>
                    <a:cubicBezTo>
                      <a:pt x="559" y="524"/>
                      <a:pt x="562" y="546"/>
                      <a:pt x="576" y="557"/>
                    </a:cubicBezTo>
                    <a:lnTo>
                      <a:pt x="435" y="556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" name="任意多边形 642100"/>
              <p:cNvSpPr>
                <a:spLocks noChangeArrowheads="1"/>
              </p:cNvSpPr>
              <p:nvPr userDrawn="1"/>
            </p:nvSpPr>
            <p:spPr bwMode="auto">
              <a:xfrm>
                <a:off x="727" y="495"/>
                <a:ext cx="382" cy="540"/>
              </a:xfrm>
              <a:custGeom>
                <a:avLst/>
                <a:gdLst>
                  <a:gd name="T0" fmla="*/ 204960 w 257"/>
                  <a:gd name="T1" fmla="*/ 638454 h 347"/>
                  <a:gd name="T2" fmla="*/ 196385 w 257"/>
                  <a:gd name="T3" fmla="*/ 553540 h 347"/>
                  <a:gd name="T4" fmla="*/ 183341 w 257"/>
                  <a:gd name="T5" fmla="*/ 529980 h 347"/>
                  <a:gd name="T6" fmla="*/ 181926 w 257"/>
                  <a:gd name="T7" fmla="*/ 496143 h 347"/>
                  <a:gd name="T8" fmla="*/ 176508 w 257"/>
                  <a:gd name="T9" fmla="*/ 467459 h 347"/>
                  <a:gd name="T10" fmla="*/ 176508 w 257"/>
                  <a:gd name="T11" fmla="*/ 421119 h 347"/>
                  <a:gd name="T12" fmla="*/ 174972 w 257"/>
                  <a:gd name="T13" fmla="*/ 393616 h 347"/>
                  <a:gd name="T14" fmla="*/ 192356 w 257"/>
                  <a:gd name="T15" fmla="*/ 371758 h 347"/>
                  <a:gd name="T16" fmla="*/ 216890 w 257"/>
                  <a:gd name="T17" fmla="*/ 363504 h 347"/>
                  <a:gd name="T18" fmla="*/ 216890 w 257"/>
                  <a:gd name="T19" fmla="*/ 251067 h 347"/>
                  <a:gd name="T20" fmla="*/ 45492 w 257"/>
                  <a:gd name="T21" fmla="*/ 176600 h 347"/>
                  <a:gd name="T22" fmla="*/ 27296 w 257"/>
                  <a:gd name="T23" fmla="*/ 180649 h 347"/>
                  <a:gd name="T24" fmla="*/ 13853 w 257"/>
                  <a:gd name="T25" fmla="*/ 187841 h 347"/>
                  <a:gd name="T26" fmla="*/ 0 w 257"/>
                  <a:gd name="T27" fmla="*/ 274824 h 347"/>
                  <a:gd name="T28" fmla="*/ 78225 w 257"/>
                  <a:gd name="T29" fmla="*/ 636543 h 347"/>
                  <a:gd name="T30" fmla="*/ 204960 w 257"/>
                  <a:gd name="T31" fmla="*/ 638454 h 34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257" h="347">
                    <a:moveTo>
                      <a:pt x="243" y="347"/>
                    </a:moveTo>
                    <a:lnTo>
                      <a:pt x="233" y="301"/>
                    </a:lnTo>
                    <a:lnTo>
                      <a:pt x="217" y="288"/>
                    </a:lnTo>
                    <a:lnTo>
                      <a:pt x="215" y="269"/>
                    </a:lnTo>
                    <a:lnTo>
                      <a:pt x="209" y="254"/>
                    </a:lnTo>
                    <a:lnTo>
                      <a:pt x="209" y="229"/>
                    </a:lnTo>
                    <a:lnTo>
                      <a:pt x="207" y="214"/>
                    </a:lnTo>
                    <a:lnTo>
                      <a:pt x="228" y="202"/>
                    </a:lnTo>
                    <a:lnTo>
                      <a:pt x="257" y="197"/>
                    </a:lnTo>
                    <a:lnTo>
                      <a:pt x="257" y="136"/>
                    </a:lnTo>
                    <a:cubicBezTo>
                      <a:pt x="209" y="119"/>
                      <a:pt x="13" y="0"/>
                      <a:pt x="54" y="96"/>
                    </a:cubicBezTo>
                    <a:cubicBezTo>
                      <a:pt x="36" y="106"/>
                      <a:pt x="57" y="97"/>
                      <a:pt x="32" y="98"/>
                    </a:cubicBezTo>
                    <a:cubicBezTo>
                      <a:pt x="27" y="99"/>
                      <a:pt x="16" y="102"/>
                      <a:pt x="16" y="102"/>
                    </a:cubicBezTo>
                    <a:lnTo>
                      <a:pt x="0" y="149"/>
                    </a:lnTo>
                    <a:lnTo>
                      <a:pt x="93" y="346"/>
                    </a:lnTo>
                    <a:lnTo>
                      <a:pt x="243" y="347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" name="任意多边形 642101"/>
              <p:cNvSpPr>
                <a:spLocks noChangeArrowheads="1"/>
              </p:cNvSpPr>
              <p:nvPr userDrawn="1"/>
            </p:nvSpPr>
            <p:spPr bwMode="auto">
              <a:xfrm>
                <a:off x="1400" y="896"/>
                <a:ext cx="16" cy="29"/>
              </a:xfrm>
              <a:custGeom>
                <a:avLst/>
                <a:gdLst>
                  <a:gd name="T0" fmla="*/ 3 w 19"/>
                  <a:gd name="T1" fmla="*/ 2 h 37"/>
                  <a:gd name="T2" fmla="*/ 3 w 19"/>
                  <a:gd name="T3" fmla="*/ 2 h 37"/>
                  <a:gd name="T4" fmla="*/ 3 w 19"/>
                  <a:gd name="T5" fmla="*/ 2 h 3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9" h="37">
                    <a:moveTo>
                      <a:pt x="7" y="25"/>
                    </a:moveTo>
                    <a:cubicBezTo>
                      <a:pt x="0" y="4"/>
                      <a:pt x="12" y="0"/>
                      <a:pt x="19" y="21"/>
                    </a:cubicBezTo>
                    <a:cubicBezTo>
                      <a:pt x="14" y="37"/>
                      <a:pt x="18" y="36"/>
                      <a:pt x="7" y="25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" name="任意多边形 642102"/>
              <p:cNvSpPr>
                <a:spLocks noChangeArrowheads="1"/>
              </p:cNvSpPr>
              <p:nvPr userDrawn="1"/>
            </p:nvSpPr>
            <p:spPr bwMode="auto">
              <a:xfrm>
                <a:off x="1379" y="617"/>
                <a:ext cx="21" cy="17"/>
              </a:xfrm>
              <a:custGeom>
                <a:avLst/>
                <a:gdLst>
                  <a:gd name="T0" fmla="*/ 11 w 22"/>
                  <a:gd name="T1" fmla="*/ 3 h 20"/>
                  <a:gd name="T2" fmla="*/ 11 w 22"/>
                  <a:gd name="T3" fmla="*/ 0 h 20"/>
                  <a:gd name="T4" fmla="*/ 11 w 22"/>
                  <a:gd name="T5" fmla="*/ 3 h 20"/>
                  <a:gd name="T6" fmla="*/ 8 w 22"/>
                  <a:gd name="T7" fmla="*/ 3 h 20"/>
                  <a:gd name="T8" fmla="*/ 11 w 22"/>
                  <a:gd name="T9" fmla="*/ 3 h 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" h="20">
                    <a:moveTo>
                      <a:pt x="12" y="12"/>
                    </a:moveTo>
                    <a:cubicBezTo>
                      <a:pt x="13" y="8"/>
                      <a:pt x="12" y="0"/>
                      <a:pt x="16" y="0"/>
                    </a:cubicBezTo>
                    <a:cubicBezTo>
                      <a:pt x="20" y="0"/>
                      <a:pt x="22" y="8"/>
                      <a:pt x="20" y="12"/>
                    </a:cubicBezTo>
                    <a:cubicBezTo>
                      <a:pt x="18" y="16"/>
                      <a:pt x="12" y="17"/>
                      <a:pt x="8" y="20"/>
                    </a:cubicBezTo>
                    <a:cubicBezTo>
                      <a:pt x="3" y="5"/>
                      <a:pt x="0" y="6"/>
                      <a:pt x="12" y="1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" name="任意多边形 642103"/>
              <p:cNvSpPr>
                <a:spLocks noChangeArrowheads="1"/>
              </p:cNvSpPr>
              <p:nvPr userDrawn="1"/>
            </p:nvSpPr>
            <p:spPr bwMode="auto">
              <a:xfrm>
                <a:off x="453" y="275"/>
                <a:ext cx="58" cy="24"/>
              </a:xfrm>
              <a:custGeom>
                <a:avLst/>
                <a:gdLst>
                  <a:gd name="T0" fmla="*/ 24 w 57"/>
                  <a:gd name="T1" fmla="*/ 2 h 30"/>
                  <a:gd name="T2" fmla="*/ 49 w 57"/>
                  <a:gd name="T3" fmla="*/ 2 h 30"/>
                  <a:gd name="T4" fmla="*/ 53 w 57"/>
                  <a:gd name="T5" fmla="*/ 2 h 30"/>
                  <a:gd name="T6" fmla="*/ 24 w 57"/>
                  <a:gd name="T7" fmla="*/ 2 h 3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7" h="30">
                    <a:moveTo>
                      <a:pt x="24" y="18"/>
                    </a:moveTo>
                    <a:cubicBezTo>
                      <a:pt x="0" y="10"/>
                      <a:pt x="9" y="0"/>
                      <a:pt x="32" y="6"/>
                    </a:cubicBezTo>
                    <a:cubicBezTo>
                      <a:pt x="46" y="15"/>
                      <a:pt x="57" y="23"/>
                      <a:pt x="36" y="30"/>
                    </a:cubicBezTo>
                    <a:cubicBezTo>
                      <a:pt x="21" y="25"/>
                      <a:pt x="24" y="30"/>
                      <a:pt x="24" y="1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" name="任意多边形 642104"/>
              <p:cNvSpPr>
                <a:spLocks noChangeArrowheads="1"/>
              </p:cNvSpPr>
              <p:nvPr userDrawn="1"/>
            </p:nvSpPr>
            <p:spPr bwMode="auto">
              <a:xfrm>
                <a:off x="1161" y="50"/>
                <a:ext cx="691" cy="569"/>
              </a:xfrm>
              <a:custGeom>
                <a:avLst/>
                <a:gdLst>
                  <a:gd name="T0" fmla="*/ 456 w 693"/>
                  <a:gd name="T1" fmla="*/ 16 h 696"/>
                  <a:gd name="T2" fmla="*/ 376 w 693"/>
                  <a:gd name="T3" fmla="*/ 15 h 696"/>
                  <a:gd name="T4" fmla="*/ 308 w 693"/>
                  <a:gd name="T5" fmla="*/ 13 h 696"/>
                  <a:gd name="T6" fmla="*/ 248 w 693"/>
                  <a:gd name="T7" fmla="*/ 13 h 696"/>
                  <a:gd name="T8" fmla="*/ 220 w 693"/>
                  <a:gd name="T9" fmla="*/ 13 h 696"/>
                  <a:gd name="T10" fmla="*/ 244 w 693"/>
                  <a:gd name="T11" fmla="*/ 13 h 696"/>
                  <a:gd name="T12" fmla="*/ 276 w 693"/>
                  <a:gd name="T13" fmla="*/ 16 h 696"/>
                  <a:gd name="T14" fmla="*/ 304 w 693"/>
                  <a:gd name="T15" fmla="*/ 16 h 696"/>
                  <a:gd name="T16" fmla="*/ 316 w 693"/>
                  <a:gd name="T17" fmla="*/ 16 h 696"/>
                  <a:gd name="T18" fmla="*/ 296 w 693"/>
                  <a:gd name="T19" fmla="*/ 18 h 696"/>
                  <a:gd name="T20" fmla="*/ 244 w 693"/>
                  <a:gd name="T21" fmla="*/ 20 h 696"/>
                  <a:gd name="T22" fmla="*/ 208 w 693"/>
                  <a:gd name="T23" fmla="*/ 20 h 696"/>
                  <a:gd name="T24" fmla="*/ 97 w 693"/>
                  <a:gd name="T25" fmla="*/ 23 h 696"/>
                  <a:gd name="T26" fmla="*/ 77 w 693"/>
                  <a:gd name="T27" fmla="*/ 20 h 696"/>
                  <a:gd name="T28" fmla="*/ 45 w 693"/>
                  <a:gd name="T29" fmla="*/ 16 h 696"/>
                  <a:gd name="T30" fmla="*/ 33 w 693"/>
                  <a:gd name="T31" fmla="*/ 15 h 696"/>
                  <a:gd name="T32" fmla="*/ 53 w 693"/>
                  <a:gd name="T33" fmla="*/ 11 h 696"/>
                  <a:gd name="T34" fmla="*/ 17 w 693"/>
                  <a:gd name="T35" fmla="*/ 13 h 696"/>
                  <a:gd name="T36" fmla="*/ 81 w 693"/>
                  <a:gd name="T37" fmla="*/ 9 h 696"/>
                  <a:gd name="T38" fmla="*/ 113 w 693"/>
                  <a:gd name="T39" fmla="*/ 7 h 696"/>
                  <a:gd name="T40" fmla="*/ 37 w 693"/>
                  <a:gd name="T41" fmla="*/ 7 h 696"/>
                  <a:gd name="T42" fmla="*/ 1 w 693"/>
                  <a:gd name="T43" fmla="*/ 6 h 696"/>
                  <a:gd name="T44" fmla="*/ 25 w 693"/>
                  <a:gd name="T45" fmla="*/ 5 h 696"/>
                  <a:gd name="T46" fmla="*/ 97 w 693"/>
                  <a:gd name="T47" fmla="*/ 4 h 696"/>
                  <a:gd name="T48" fmla="*/ 204 w 693"/>
                  <a:gd name="T49" fmla="*/ 4 h 696"/>
                  <a:gd name="T50" fmla="*/ 212 w 693"/>
                  <a:gd name="T51" fmla="*/ 2 h 696"/>
                  <a:gd name="T52" fmla="*/ 244 w 693"/>
                  <a:gd name="T53" fmla="*/ 0 h 696"/>
                  <a:gd name="T54" fmla="*/ 340 w 693"/>
                  <a:gd name="T55" fmla="*/ 2 h 696"/>
                  <a:gd name="T56" fmla="*/ 312 w 693"/>
                  <a:gd name="T57" fmla="*/ 2 h 696"/>
                  <a:gd name="T58" fmla="*/ 284 w 693"/>
                  <a:gd name="T59" fmla="*/ 6 h 696"/>
                  <a:gd name="T60" fmla="*/ 344 w 693"/>
                  <a:gd name="T61" fmla="*/ 6 h 696"/>
                  <a:gd name="T62" fmla="*/ 356 w 693"/>
                  <a:gd name="T63" fmla="*/ 5 h 696"/>
                  <a:gd name="T64" fmla="*/ 400 w 693"/>
                  <a:gd name="T65" fmla="*/ 3 h 696"/>
                  <a:gd name="T66" fmla="*/ 480 w 693"/>
                  <a:gd name="T67" fmla="*/ 2 h 696"/>
                  <a:gd name="T68" fmla="*/ 507 w 693"/>
                  <a:gd name="T69" fmla="*/ 2 h 696"/>
                  <a:gd name="T70" fmla="*/ 513 w 693"/>
                  <a:gd name="T71" fmla="*/ 16 h 69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693" h="696">
                    <a:moveTo>
                      <a:pt x="541" y="460"/>
                    </a:moveTo>
                    <a:lnTo>
                      <a:pt x="473" y="464"/>
                    </a:lnTo>
                    <a:lnTo>
                      <a:pt x="441" y="452"/>
                    </a:lnTo>
                    <a:lnTo>
                      <a:pt x="393" y="452"/>
                    </a:lnTo>
                    <a:cubicBezTo>
                      <a:pt x="365" y="448"/>
                      <a:pt x="360" y="444"/>
                      <a:pt x="337" y="436"/>
                    </a:cubicBezTo>
                    <a:cubicBezTo>
                      <a:pt x="336" y="432"/>
                      <a:pt x="330" y="413"/>
                      <a:pt x="325" y="412"/>
                    </a:cubicBezTo>
                    <a:cubicBezTo>
                      <a:pt x="317" y="411"/>
                      <a:pt x="301" y="420"/>
                      <a:pt x="301" y="420"/>
                    </a:cubicBezTo>
                    <a:cubicBezTo>
                      <a:pt x="289" y="412"/>
                      <a:pt x="277" y="408"/>
                      <a:pt x="265" y="400"/>
                    </a:cubicBezTo>
                    <a:cubicBezTo>
                      <a:pt x="252" y="380"/>
                      <a:pt x="256" y="356"/>
                      <a:pt x="233" y="348"/>
                    </a:cubicBezTo>
                    <a:cubicBezTo>
                      <a:pt x="217" y="372"/>
                      <a:pt x="221" y="392"/>
                      <a:pt x="237" y="416"/>
                    </a:cubicBezTo>
                    <a:cubicBezTo>
                      <a:pt x="234" y="428"/>
                      <a:pt x="228" y="445"/>
                      <a:pt x="237" y="444"/>
                    </a:cubicBezTo>
                    <a:cubicBezTo>
                      <a:pt x="247" y="443"/>
                      <a:pt x="261" y="428"/>
                      <a:pt x="261" y="428"/>
                    </a:cubicBezTo>
                    <a:cubicBezTo>
                      <a:pt x="258" y="450"/>
                      <a:pt x="243" y="475"/>
                      <a:pt x="269" y="484"/>
                    </a:cubicBezTo>
                    <a:cubicBezTo>
                      <a:pt x="277" y="479"/>
                      <a:pt x="288" y="476"/>
                      <a:pt x="293" y="468"/>
                    </a:cubicBezTo>
                    <a:cubicBezTo>
                      <a:pt x="302" y="454"/>
                      <a:pt x="303" y="446"/>
                      <a:pt x="317" y="436"/>
                    </a:cubicBezTo>
                    <a:cubicBezTo>
                      <a:pt x="315" y="448"/>
                      <a:pt x="306" y="467"/>
                      <a:pt x="321" y="476"/>
                    </a:cubicBezTo>
                    <a:cubicBezTo>
                      <a:pt x="328" y="480"/>
                      <a:pt x="345" y="484"/>
                      <a:pt x="345" y="484"/>
                    </a:cubicBezTo>
                    <a:cubicBezTo>
                      <a:pt x="382" y="472"/>
                      <a:pt x="347" y="527"/>
                      <a:pt x="333" y="536"/>
                    </a:cubicBezTo>
                    <a:cubicBezTo>
                      <a:pt x="330" y="540"/>
                      <a:pt x="329" y="545"/>
                      <a:pt x="325" y="548"/>
                    </a:cubicBezTo>
                    <a:cubicBezTo>
                      <a:pt x="322" y="551"/>
                      <a:pt x="316" y="549"/>
                      <a:pt x="313" y="552"/>
                    </a:cubicBezTo>
                    <a:cubicBezTo>
                      <a:pt x="300" y="565"/>
                      <a:pt x="320" y="575"/>
                      <a:pt x="293" y="584"/>
                    </a:cubicBezTo>
                    <a:cubicBezTo>
                      <a:pt x="286" y="595"/>
                      <a:pt x="272" y="610"/>
                      <a:pt x="261" y="616"/>
                    </a:cubicBezTo>
                    <a:cubicBezTo>
                      <a:pt x="254" y="620"/>
                      <a:pt x="245" y="621"/>
                      <a:pt x="237" y="624"/>
                    </a:cubicBezTo>
                    <a:cubicBezTo>
                      <a:pt x="233" y="625"/>
                      <a:pt x="225" y="628"/>
                      <a:pt x="225" y="628"/>
                    </a:cubicBezTo>
                    <a:cubicBezTo>
                      <a:pt x="215" y="659"/>
                      <a:pt x="212" y="652"/>
                      <a:pt x="173" y="656"/>
                    </a:cubicBezTo>
                    <a:cubicBezTo>
                      <a:pt x="140" y="667"/>
                      <a:pt x="132" y="687"/>
                      <a:pt x="97" y="696"/>
                    </a:cubicBezTo>
                    <a:cubicBezTo>
                      <a:pt x="77" y="691"/>
                      <a:pt x="75" y="687"/>
                      <a:pt x="81" y="668"/>
                    </a:cubicBezTo>
                    <a:cubicBezTo>
                      <a:pt x="77" y="646"/>
                      <a:pt x="72" y="639"/>
                      <a:pt x="77" y="616"/>
                    </a:cubicBezTo>
                    <a:cubicBezTo>
                      <a:pt x="73" y="598"/>
                      <a:pt x="71" y="587"/>
                      <a:pt x="61" y="572"/>
                    </a:cubicBezTo>
                    <a:cubicBezTo>
                      <a:pt x="58" y="551"/>
                      <a:pt x="51" y="543"/>
                      <a:pt x="45" y="524"/>
                    </a:cubicBezTo>
                    <a:cubicBezTo>
                      <a:pt x="52" y="502"/>
                      <a:pt x="58" y="496"/>
                      <a:pt x="49" y="472"/>
                    </a:cubicBezTo>
                    <a:cubicBezTo>
                      <a:pt x="46" y="463"/>
                      <a:pt x="33" y="448"/>
                      <a:pt x="33" y="448"/>
                    </a:cubicBezTo>
                    <a:cubicBezTo>
                      <a:pt x="42" y="422"/>
                      <a:pt x="42" y="408"/>
                      <a:pt x="33" y="380"/>
                    </a:cubicBezTo>
                    <a:cubicBezTo>
                      <a:pt x="49" y="369"/>
                      <a:pt x="48" y="362"/>
                      <a:pt x="53" y="344"/>
                    </a:cubicBezTo>
                    <a:cubicBezTo>
                      <a:pt x="47" y="327"/>
                      <a:pt x="49" y="308"/>
                      <a:pt x="33" y="332"/>
                    </a:cubicBezTo>
                    <a:cubicBezTo>
                      <a:pt x="40" y="353"/>
                      <a:pt x="29" y="374"/>
                      <a:pt x="17" y="392"/>
                    </a:cubicBezTo>
                    <a:cubicBezTo>
                      <a:pt x="6" y="360"/>
                      <a:pt x="10" y="340"/>
                      <a:pt x="13" y="304"/>
                    </a:cubicBezTo>
                    <a:cubicBezTo>
                      <a:pt x="44" y="314"/>
                      <a:pt x="54" y="289"/>
                      <a:pt x="81" y="280"/>
                    </a:cubicBezTo>
                    <a:cubicBezTo>
                      <a:pt x="94" y="261"/>
                      <a:pt x="85" y="242"/>
                      <a:pt x="105" y="228"/>
                    </a:cubicBezTo>
                    <a:cubicBezTo>
                      <a:pt x="108" y="220"/>
                      <a:pt x="110" y="212"/>
                      <a:pt x="113" y="204"/>
                    </a:cubicBezTo>
                    <a:cubicBezTo>
                      <a:pt x="116" y="196"/>
                      <a:pt x="89" y="196"/>
                      <a:pt x="89" y="196"/>
                    </a:cubicBezTo>
                    <a:cubicBezTo>
                      <a:pt x="81" y="221"/>
                      <a:pt x="58" y="211"/>
                      <a:pt x="37" y="204"/>
                    </a:cubicBezTo>
                    <a:cubicBezTo>
                      <a:pt x="33" y="207"/>
                      <a:pt x="30" y="213"/>
                      <a:pt x="25" y="212"/>
                    </a:cubicBezTo>
                    <a:cubicBezTo>
                      <a:pt x="16" y="210"/>
                      <a:pt x="1" y="196"/>
                      <a:pt x="1" y="196"/>
                    </a:cubicBezTo>
                    <a:cubicBezTo>
                      <a:pt x="4" y="186"/>
                      <a:pt x="4" y="174"/>
                      <a:pt x="9" y="164"/>
                    </a:cubicBezTo>
                    <a:cubicBezTo>
                      <a:pt x="13" y="155"/>
                      <a:pt x="25" y="140"/>
                      <a:pt x="25" y="140"/>
                    </a:cubicBezTo>
                    <a:cubicBezTo>
                      <a:pt x="0" y="132"/>
                      <a:pt x="25" y="128"/>
                      <a:pt x="37" y="124"/>
                    </a:cubicBezTo>
                    <a:cubicBezTo>
                      <a:pt x="58" y="131"/>
                      <a:pt x="75" y="116"/>
                      <a:pt x="97" y="112"/>
                    </a:cubicBezTo>
                    <a:cubicBezTo>
                      <a:pt x="135" y="87"/>
                      <a:pt x="159" y="122"/>
                      <a:pt x="197" y="132"/>
                    </a:cubicBezTo>
                    <a:cubicBezTo>
                      <a:pt x="205" y="129"/>
                      <a:pt x="213" y="127"/>
                      <a:pt x="221" y="124"/>
                    </a:cubicBezTo>
                    <a:cubicBezTo>
                      <a:pt x="225" y="123"/>
                      <a:pt x="226" y="147"/>
                      <a:pt x="233" y="120"/>
                    </a:cubicBezTo>
                    <a:lnTo>
                      <a:pt x="229" y="64"/>
                    </a:lnTo>
                    <a:lnTo>
                      <a:pt x="209" y="40"/>
                    </a:lnTo>
                    <a:cubicBezTo>
                      <a:pt x="243" y="21"/>
                      <a:pt x="240" y="21"/>
                      <a:pt x="261" y="0"/>
                    </a:cubicBezTo>
                    <a:cubicBezTo>
                      <a:pt x="297" y="16"/>
                      <a:pt x="333" y="32"/>
                      <a:pt x="369" y="48"/>
                    </a:cubicBezTo>
                    <a:cubicBezTo>
                      <a:pt x="373" y="50"/>
                      <a:pt x="361" y="44"/>
                      <a:pt x="357" y="44"/>
                    </a:cubicBezTo>
                    <a:cubicBezTo>
                      <a:pt x="349" y="45"/>
                      <a:pt x="333" y="52"/>
                      <a:pt x="333" y="52"/>
                    </a:cubicBezTo>
                    <a:cubicBezTo>
                      <a:pt x="322" y="68"/>
                      <a:pt x="318" y="71"/>
                      <a:pt x="329" y="88"/>
                    </a:cubicBezTo>
                    <a:cubicBezTo>
                      <a:pt x="308" y="119"/>
                      <a:pt x="323" y="118"/>
                      <a:pt x="333" y="148"/>
                    </a:cubicBezTo>
                    <a:cubicBezTo>
                      <a:pt x="320" y="157"/>
                      <a:pt x="314" y="167"/>
                      <a:pt x="301" y="176"/>
                    </a:cubicBezTo>
                    <a:cubicBezTo>
                      <a:pt x="306" y="213"/>
                      <a:pt x="303" y="213"/>
                      <a:pt x="337" y="220"/>
                    </a:cubicBezTo>
                    <a:cubicBezTo>
                      <a:pt x="358" y="216"/>
                      <a:pt x="368" y="214"/>
                      <a:pt x="361" y="192"/>
                    </a:cubicBezTo>
                    <a:cubicBezTo>
                      <a:pt x="362" y="177"/>
                      <a:pt x="362" y="162"/>
                      <a:pt x="365" y="148"/>
                    </a:cubicBezTo>
                    <a:cubicBezTo>
                      <a:pt x="366" y="143"/>
                      <a:pt x="369" y="133"/>
                      <a:pt x="373" y="136"/>
                    </a:cubicBezTo>
                    <a:cubicBezTo>
                      <a:pt x="379" y="140"/>
                      <a:pt x="376" y="149"/>
                      <a:pt x="377" y="156"/>
                    </a:cubicBezTo>
                    <a:cubicBezTo>
                      <a:pt x="404" y="147"/>
                      <a:pt x="409" y="116"/>
                      <a:pt x="417" y="92"/>
                    </a:cubicBezTo>
                    <a:cubicBezTo>
                      <a:pt x="422" y="76"/>
                      <a:pt x="453" y="74"/>
                      <a:pt x="465" y="72"/>
                    </a:cubicBezTo>
                    <a:cubicBezTo>
                      <a:pt x="472" y="92"/>
                      <a:pt x="477" y="93"/>
                      <a:pt x="497" y="88"/>
                    </a:cubicBezTo>
                    <a:cubicBezTo>
                      <a:pt x="512" y="78"/>
                      <a:pt x="515" y="74"/>
                      <a:pt x="509" y="56"/>
                    </a:cubicBezTo>
                    <a:cubicBezTo>
                      <a:pt x="523" y="46"/>
                      <a:pt x="517" y="46"/>
                      <a:pt x="529" y="52"/>
                    </a:cubicBezTo>
                    <a:lnTo>
                      <a:pt x="693" y="72"/>
                    </a:lnTo>
                    <a:lnTo>
                      <a:pt x="541" y="46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" name="任意多边形 642105"/>
              <p:cNvSpPr>
                <a:spLocks noChangeArrowheads="1"/>
              </p:cNvSpPr>
              <p:nvPr userDrawn="1"/>
            </p:nvSpPr>
            <p:spPr bwMode="auto">
              <a:xfrm>
                <a:off x="689" y="6"/>
                <a:ext cx="1386" cy="232"/>
              </a:xfrm>
              <a:custGeom>
                <a:avLst/>
                <a:gdLst>
                  <a:gd name="T0" fmla="*/ 714719 w 931"/>
                  <a:gd name="T1" fmla="*/ 0 h 149"/>
                  <a:gd name="T2" fmla="*/ 124115 w 931"/>
                  <a:gd name="T3" fmla="*/ 53854 h 149"/>
                  <a:gd name="T4" fmla="*/ 78494 w 931"/>
                  <a:gd name="T5" fmla="*/ 77261 h 149"/>
                  <a:gd name="T6" fmla="*/ 53624 w 931"/>
                  <a:gd name="T7" fmla="*/ 77261 h 149"/>
                  <a:gd name="T8" fmla="*/ 19196 w 931"/>
                  <a:gd name="T9" fmla="*/ 143236 h 149"/>
                  <a:gd name="T10" fmla="*/ 0 w 931"/>
                  <a:gd name="T11" fmla="*/ 194570 h 149"/>
                  <a:gd name="T12" fmla="*/ 51175 w 931"/>
                  <a:gd name="T13" fmla="*/ 213909 h 149"/>
                  <a:gd name="T14" fmla="*/ 83837 w 931"/>
                  <a:gd name="T15" fmla="*/ 177614 h 149"/>
                  <a:gd name="T16" fmla="*/ 93782 w 931"/>
                  <a:gd name="T17" fmla="*/ 156458 h 149"/>
                  <a:gd name="T18" fmla="*/ 145007 w 931"/>
                  <a:gd name="T19" fmla="*/ 96501 h 149"/>
                  <a:gd name="T20" fmla="*/ 186311 w 931"/>
                  <a:gd name="T21" fmla="*/ 85675 h 149"/>
                  <a:gd name="T22" fmla="*/ 205707 w 931"/>
                  <a:gd name="T23" fmla="*/ 173833 h 149"/>
                  <a:gd name="T24" fmla="*/ 163028 w 931"/>
                  <a:gd name="T25" fmla="*/ 203293 h 149"/>
                  <a:gd name="T26" fmla="*/ 200037 w 931"/>
                  <a:gd name="T27" fmla="*/ 210229 h 149"/>
                  <a:gd name="T28" fmla="*/ 216618 w 931"/>
                  <a:gd name="T29" fmla="*/ 166937 h 149"/>
                  <a:gd name="T30" fmla="*/ 230634 w 931"/>
                  <a:gd name="T31" fmla="*/ 170682 h 149"/>
                  <a:gd name="T32" fmla="*/ 219235 w 931"/>
                  <a:gd name="T33" fmla="*/ 100484 h 149"/>
                  <a:gd name="T34" fmla="*/ 230634 w 931"/>
                  <a:gd name="T35" fmla="*/ 82248 h 149"/>
                  <a:gd name="T36" fmla="*/ 239747 w 931"/>
                  <a:gd name="T37" fmla="*/ 163418 h 149"/>
                  <a:gd name="T38" fmla="*/ 230634 w 931"/>
                  <a:gd name="T39" fmla="*/ 210229 h 149"/>
                  <a:gd name="T40" fmla="*/ 257005 w 931"/>
                  <a:gd name="T41" fmla="*/ 241310 h 149"/>
                  <a:gd name="T42" fmla="*/ 258987 w 931"/>
                  <a:gd name="T43" fmla="*/ 170682 h 149"/>
                  <a:gd name="T44" fmla="*/ 287014 w 931"/>
                  <a:gd name="T45" fmla="*/ 190980 h 149"/>
                  <a:gd name="T46" fmla="*/ 331105 w 931"/>
                  <a:gd name="T47" fmla="*/ 136251 h 149"/>
                  <a:gd name="T48" fmla="*/ 354599 w 931"/>
                  <a:gd name="T49" fmla="*/ 92610 h 149"/>
                  <a:gd name="T50" fmla="*/ 380930 w 931"/>
                  <a:gd name="T51" fmla="*/ 103439 h 149"/>
                  <a:gd name="T52" fmla="*/ 394313 w 931"/>
                  <a:gd name="T53" fmla="*/ 92610 h 149"/>
                  <a:gd name="T54" fmla="*/ 373663 w 931"/>
                  <a:gd name="T55" fmla="*/ 82248 h 149"/>
                  <a:gd name="T56" fmla="*/ 411081 w 931"/>
                  <a:gd name="T57" fmla="*/ 64535 h 149"/>
                  <a:gd name="T58" fmla="*/ 471426 w 931"/>
                  <a:gd name="T59" fmla="*/ 100484 h 149"/>
                  <a:gd name="T60" fmla="*/ 503615 w 931"/>
                  <a:gd name="T61" fmla="*/ 77261 h 149"/>
                  <a:gd name="T62" fmla="*/ 505810 w 931"/>
                  <a:gd name="T63" fmla="*/ 117336 h 149"/>
                  <a:gd name="T64" fmla="*/ 492256 w 931"/>
                  <a:gd name="T65" fmla="*/ 187311 h 149"/>
                  <a:gd name="T66" fmla="*/ 529881 w 931"/>
                  <a:gd name="T67" fmla="*/ 163418 h 149"/>
                  <a:gd name="T68" fmla="*/ 540766 w 931"/>
                  <a:gd name="T69" fmla="*/ 149411 h 149"/>
                  <a:gd name="T70" fmla="*/ 561811 w 931"/>
                  <a:gd name="T71" fmla="*/ 113070 h 149"/>
                  <a:gd name="T72" fmla="*/ 688139 w 931"/>
                  <a:gd name="T73" fmla="*/ 156458 h 149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31" h="149">
                    <a:moveTo>
                      <a:pt x="794" y="84"/>
                    </a:moveTo>
                    <a:cubicBezTo>
                      <a:pt x="813" y="72"/>
                      <a:pt x="931" y="14"/>
                      <a:pt x="825" y="0"/>
                    </a:cubicBezTo>
                    <a:lnTo>
                      <a:pt x="159" y="0"/>
                    </a:lnTo>
                    <a:cubicBezTo>
                      <a:pt x="149" y="12"/>
                      <a:pt x="162" y="18"/>
                      <a:pt x="143" y="29"/>
                    </a:cubicBezTo>
                    <a:cubicBezTo>
                      <a:pt x="130" y="44"/>
                      <a:pt x="133" y="39"/>
                      <a:pt x="116" y="48"/>
                    </a:cubicBezTo>
                    <a:cubicBezTo>
                      <a:pt x="108" y="46"/>
                      <a:pt x="100" y="44"/>
                      <a:pt x="91" y="42"/>
                    </a:cubicBezTo>
                    <a:cubicBezTo>
                      <a:pt x="89" y="41"/>
                      <a:pt x="83" y="40"/>
                      <a:pt x="83" y="40"/>
                    </a:cubicBezTo>
                    <a:cubicBezTo>
                      <a:pt x="76" y="40"/>
                      <a:pt x="68" y="39"/>
                      <a:pt x="62" y="42"/>
                    </a:cubicBezTo>
                    <a:cubicBezTo>
                      <a:pt x="54" y="45"/>
                      <a:pt x="46" y="61"/>
                      <a:pt x="38" y="67"/>
                    </a:cubicBezTo>
                    <a:cubicBezTo>
                      <a:pt x="32" y="71"/>
                      <a:pt x="27" y="74"/>
                      <a:pt x="22" y="77"/>
                    </a:cubicBezTo>
                    <a:cubicBezTo>
                      <a:pt x="16" y="81"/>
                      <a:pt x="5" y="86"/>
                      <a:pt x="5" y="86"/>
                    </a:cubicBezTo>
                    <a:cubicBezTo>
                      <a:pt x="9" y="95"/>
                      <a:pt x="7" y="97"/>
                      <a:pt x="0" y="105"/>
                    </a:cubicBezTo>
                    <a:cubicBezTo>
                      <a:pt x="17" y="107"/>
                      <a:pt x="22" y="107"/>
                      <a:pt x="16" y="120"/>
                    </a:cubicBezTo>
                    <a:cubicBezTo>
                      <a:pt x="27" y="122"/>
                      <a:pt x="48" y="116"/>
                      <a:pt x="59" y="115"/>
                    </a:cubicBezTo>
                    <a:cubicBezTo>
                      <a:pt x="71" y="112"/>
                      <a:pt x="73" y="117"/>
                      <a:pt x="83" y="111"/>
                    </a:cubicBezTo>
                    <a:cubicBezTo>
                      <a:pt x="89" y="96"/>
                      <a:pt x="83" y="100"/>
                      <a:pt x="97" y="96"/>
                    </a:cubicBezTo>
                    <a:cubicBezTo>
                      <a:pt x="100" y="94"/>
                      <a:pt x="103" y="93"/>
                      <a:pt x="105" y="90"/>
                    </a:cubicBezTo>
                    <a:cubicBezTo>
                      <a:pt x="106" y="88"/>
                      <a:pt x="106" y="85"/>
                      <a:pt x="108" y="84"/>
                    </a:cubicBezTo>
                    <a:cubicBezTo>
                      <a:pt x="112" y="80"/>
                      <a:pt x="140" y="69"/>
                      <a:pt x="148" y="67"/>
                    </a:cubicBezTo>
                    <a:cubicBezTo>
                      <a:pt x="160" y="52"/>
                      <a:pt x="153" y="56"/>
                      <a:pt x="167" y="52"/>
                    </a:cubicBezTo>
                    <a:cubicBezTo>
                      <a:pt x="178" y="55"/>
                      <a:pt x="179" y="62"/>
                      <a:pt x="191" y="58"/>
                    </a:cubicBezTo>
                    <a:cubicBezTo>
                      <a:pt x="199" y="52"/>
                      <a:pt x="206" y="51"/>
                      <a:pt x="215" y="46"/>
                    </a:cubicBezTo>
                    <a:cubicBezTo>
                      <a:pt x="226" y="58"/>
                      <a:pt x="217" y="46"/>
                      <a:pt x="223" y="69"/>
                    </a:cubicBezTo>
                    <a:cubicBezTo>
                      <a:pt x="226" y="79"/>
                      <a:pt x="233" y="85"/>
                      <a:pt x="237" y="94"/>
                    </a:cubicBezTo>
                    <a:cubicBezTo>
                      <a:pt x="227" y="100"/>
                      <a:pt x="229" y="104"/>
                      <a:pt x="218" y="107"/>
                    </a:cubicBezTo>
                    <a:cubicBezTo>
                      <a:pt x="207" y="120"/>
                      <a:pt x="203" y="113"/>
                      <a:pt x="188" y="109"/>
                    </a:cubicBezTo>
                    <a:cubicBezTo>
                      <a:pt x="191" y="117"/>
                      <a:pt x="200" y="127"/>
                      <a:pt x="210" y="132"/>
                    </a:cubicBezTo>
                    <a:cubicBezTo>
                      <a:pt x="218" y="114"/>
                      <a:pt x="211" y="122"/>
                      <a:pt x="231" y="113"/>
                    </a:cubicBezTo>
                    <a:cubicBezTo>
                      <a:pt x="237" y="111"/>
                      <a:pt x="248" y="105"/>
                      <a:pt x="248" y="105"/>
                    </a:cubicBezTo>
                    <a:cubicBezTo>
                      <a:pt x="248" y="100"/>
                      <a:pt x="246" y="94"/>
                      <a:pt x="250" y="90"/>
                    </a:cubicBezTo>
                    <a:cubicBezTo>
                      <a:pt x="253" y="88"/>
                      <a:pt x="254" y="96"/>
                      <a:pt x="258" y="96"/>
                    </a:cubicBezTo>
                    <a:cubicBezTo>
                      <a:pt x="262" y="97"/>
                      <a:pt x="264" y="94"/>
                      <a:pt x="266" y="92"/>
                    </a:cubicBezTo>
                    <a:cubicBezTo>
                      <a:pt x="262" y="82"/>
                      <a:pt x="252" y="77"/>
                      <a:pt x="248" y="67"/>
                    </a:cubicBezTo>
                    <a:cubicBezTo>
                      <a:pt x="250" y="63"/>
                      <a:pt x="255" y="58"/>
                      <a:pt x="253" y="54"/>
                    </a:cubicBezTo>
                    <a:cubicBezTo>
                      <a:pt x="251" y="50"/>
                      <a:pt x="248" y="42"/>
                      <a:pt x="248" y="42"/>
                    </a:cubicBezTo>
                    <a:cubicBezTo>
                      <a:pt x="256" y="32"/>
                      <a:pt x="259" y="35"/>
                      <a:pt x="266" y="44"/>
                    </a:cubicBezTo>
                    <a:cubicBezTo>
                      <a:pt x="270" y="56"/>
                      <a:pt x="276" y="61"/>
                      <a:pt x="285" y="71"/>
                    </a:cubicBezTo>
                    <a:cubicBezTo>
                      <a:pt x="281" y="81"/>
                      <a:pt x="289" y="82"/>
                      <a:pt x="277" y="88"/>
                    </a:cubicBezTo>
                    <a:cubicBezTo>
                      <a:pt x="262" y="106"/>
                      <a:pt x="278" y="83"/>
                      <a:pt x="274" y="101"/>
                    </a:cubicBezTo>
                    <a:cubicBezTo>
                      <a:pt x="274" y="105"/>
                      <a:pt x="268" y="109"/>
                      <a:pt x="266" y="113"/>
                    </a:cubicBezTo>
                    <a:cubicBezTo>
                      <a:pt x="270" y="122"/>
                      <a:pt x="268" y="125"/>
                      <a:pt x="261" y="132"/>
                    </a:cubicBezTo>
                    <a:cubicBezTo>
                      <a:pt x="268" y="149"/>
                      <a:pt x="282" y="134"/>
                      <a:pt x="296" y="130"/>
                    </a:cubicBezTo>
                    <a:cubicBezTo>
                      <a:pt x="299" y="122"/>
                      <a:pt x="295" y="119"/>
                      <a:pt x="299" y="111"/>
                    </a:cubicBezTo>
                    <a:cubicBezTo>
                      <a:pt x="296" y="105"/>
                      <a:pt x="288" y="97"/>
                      <a:pt x="299" y="92"/>
                    </a:cubicBezTo>
                    <a:cubicBezTo>
                      <a:pt x="303" y="90"/>
                      <a:pt x="315" y="88"/>
                      <a:pt x="315" y="88"/>
                    </a:cubicBezTo>
                    <a:cubicBezTo>
                      <a:pt x="326" y="91"/>
                      <a:pt x="325" y="95"/>
                      <a:pt x="331" y="103"/>
                    </a:cubicBezTo>
                    <a:cubicBezTo>
                      <a:pt x="339" y="84"/>
                      <a:pt x="331" y="90"/>
                      <a:pt x="361" y="92"/>
                    </a:cubicBezTo>
                    <a:cubicBezTo>
                      <a:pt x="355" y="76"/>
                      <a:pt x="365" y="76"/>
                      <a:pt x="382" y="73"/>
                    </a:cubicBezTo>
                    <a:cubicBezTo>
                      <a:pt x="383" y="71"/>
                      <a:pt x="387" y="57"/>
                      <a:pt x="393" y="54"/>
                    </a:cubicBezTo>
                    <a:cubicBezTo>
                      <a:pt x="398" y="52"/>
                      <a:pt x="409" y="50"/>
                      <a:pt x="409" y="50"/>
                    </a:cubicBezTo>
                    <a:cubicBezTo>
                      <a:pt x="430" y="54"/>
                      <a:pt x="413" y="58"/>
                      <a:pt x="431" y="63"/>
                    </a:cubicBezTo>
                    <a:cubicBezTo>
                      <a:pt x="433" y="61"/>
                      <a:pt x="435" y="57"/>
                      <a:pt x="439" y="56"/>
                    </a:cubicBezTo>
                    <a:cubicBezTo>
                      <a:pt x="445" y="55"/>
                      <a:pt x="452" y="61"/>
                      <a:pt x="457" y="58"/>
                    </a:cubicBezTo>
                    <a:cubicBezTo>
                      <a:pt x="461" y="57"/>
                      <a:pt x="457" y="52"/>
                      <a:pt x="455" y="50"/>
                    </a:cubicBezTo>
                    <a:cubicBezTo>
                      <a:pt x="451" y="47"/>
                      <a:pt x="444" y="47"/>
                      <a:pt x="439" y="46"/>
                    </a:cubicBezTo>
                    <a:cubicBezTo>
                      <a:pt x="436" y="45"/>
                      <a:pt x="431" y="44"/>
                      <a:pt x="431" y="44"/>
                    </a:cubicBezTo>
                    <a:cubicBezTo>
                      <a:pt x="440" y="38"/>
                      <a:pt x="443" y="36"/>
                      <a:pt x="455" y="40"/>
                    </a:cubicBezTo>
                    <a:cubicBezTo>
                      <a:pt x="461" y="38"/>
                      <a:pt x="467" y="35"/>
                      <a:pt x="474" y="35"/>
                    </a:cubicBezTo>
                    <a:cubicBezTo>
                      <a:pt x="483" y="36"/>
                      <a:pt x="511" y="43"/>
                      <a:pt x="519" y="46"/>
                    </a:cubicBezTo>
                    <a:cubicBezTo>
                      <a:pt x="527" y="49"/>
                      <a:pt x="544" y="54"/>
                      <a:pt x="544" y="54"/>
                    </a:cubicBezTo>
                    <a:cubicBezTo>
                      <a:pt x="548" y="54"/>
                      <a:pt x="560" y="52"/>
                      <a:pt x="565" y="50"/>
                    </a:cubicBezTo>
                    <a:cubicBezTo>
                      <a:pt x="570" y="47"/>
                      <a:pt x="581" y="42"/>
                      <a:pt x="581" y="42"/>
                    </a:cubicBezTo>
                    <a:cubicBezTo>
                      <a:pt x="585" y="42"/>
                      <a:pt x="598" y="44"/>
                      <a:pt x="600" y="48"/>
                    </a:cubicBezTo>
                    <a:cubicBezTo>
                      <a:pt x="603" y="55"/>
                      <a:pt x="589" y="61"/>
                      <a:pt x="584" y="63"/>
                    </a:cubicBezTo>
                    <a:cubicBezTo>
                      <a:pt x="576" y="69"/>
                      <a:pt x="568" y="69"/>
                      <a:pt x="565" y="77"/>
                    </a:cubicBezTo>
                    <a:cubicBezTo>
                      <a:pt x="568" y="86"/>
                      <a:pt x="564" y="92"/>
                      <a:pt x="568" y="101"/>
                    </a:cubicBezTo>
                    <a:cubicBezTo>
                      <a:pt x="574" y="93"/>
                      <a:pt x="577" y="91"/>
                      <a:pt x="589" y="94"/>
                    </a:cubicBezTo>
                    <a:cubicBezTo>
                      <a:pt x="595" y="108"/>
                      <a:pt x="602" y="93"/>
                      <a:pt x="611" y="88"/>
                    </a:cubicBezTo>
                    <a:cubicBezTo>
                      <a:pt x="613" y="86"/>
                      <a:pt x="613" y="83"/>
                      <a:pt x="616" y="82"/>
                    </a:cubicBezTo>
                    <a:cubicBezTo>
                      <a:pt x="618" y="80"/>
                      <a:pt x="622" y="81"/>
                      <a:pt x="624" y="80"/>
                    </a:cubicBezTo>
                    <a:cubicBezTo>
                      <a:pt x="626" y="78"/>
                      <a:pt x="626" y="75"/>
                      <a:pt x="627" y="73"/>
                    </a:cubicBezTo>
                    <a:cubicBezTo>
                      <a:pt x="632" y="65"/>
                      <a:pt x="638" y="63"/>
                      <a:pt x="648" y="61"/>
                    </a:cubicBezTo>
                    <a:cubicBezTo>
                      <a:pt x="664" y="62"/>
                      <a:pt x="684" y="69"/>
                      <a:pt x="700" y="69"/>
                    </a:cubicBezTo>
                    <a:lnTo>
                      <a:pt x="794" y="84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" name="任意多边形 642106"/>
              <p:cNvSpPr>
                <a:spLocks noChangeArrowheads="1"/>
              </p:cNvSpPr>
              <p:nvPr userDrawn="1"/>
            </p:nvSpPr>
            <p:spPr bwMode="auto">
              <a:xfrm>
                <a:off x="971" y="91"/>
                <a:ext cx="30" cy="25"/>
              </a:xfrm>
              <a:custGeom>
                <a:avLst/>
                <a:gdLst>
                  <a:gd name="T0" fmla="*/ 3 w 31"/>
                  <a:gd name="T1" fmla="*/ 3 h 30"/>
                  <a:gd name="T2" fmla="*/ 15 w 31"/>
                  <a:gd name="T3" fmla="*/ 0 h 30"/>
                  <a:gd name="T4" fmla="*/ 15 w 31"/>
                  <a:gd name="T5" fmla="*/ 3 h 30"/>
                  <a:gd name="T6" fmla="*/ 3 w 31"/>
                  <a:gd name="T7" fmla="*/ 3 h 3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" h="30">
                    <a:moveTo>
                      <a:pt x="3" y="28"/>
                    </a:moveTo>
                    <a:cubicBezTo>
                      <a:pt x="8" y="8"/>
                      <a:pt x="12" y="6"/>
                      <a:pt x="31" y="0"/>
                    </a:cubicBezTo>
                    <a:cubicBezTo>
                      <a:pt x="29" y="5"/>
                      <a:pt x="25" y="22"/>
                      <a:pt x="19" y="24"/>
                    </a:cubicBezTo>
                    <a:cubicBezTo>
                      <a:pt x="0" y="30"/>
                      <a:pt x="3" y="9"/>
                      <a:pt x="3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" name="任意多边形 642107"/>
              <p:cNvSpPr>
                <a:spLocks noChangeArrowheads="1"/>
              </p:cNvSpPr>
              <p:nvPr userDrawn="1"/>
            </p:nvSpPr>
            <p:spPr bwMode="auto">
              <a:xfrm>
                <a:off x="935" y="125"/>
                <a:ext cx="45" cy="27"/>
              </a:xfrm>
              <a:custGeom>
                <a:avLst/>
                <a:gdLst>
                  <a:gd name="T0" fmla="*/ 6 w 44"/>
                  <a:gd name="T1" fmla="*/ 3 h 32"/>
                  <a:gd name="T2" fmla="*/ 39 w 44"/>
                  <a:gd name="T3" fmla="*/ 0 h 32"/>
                  <a:gd name="T4" fmla="*/ 55 w 44"/>
                  <a:gd name="T5" fmla="*/ 3 h 32"/>
                  <a:gd name="T6" fmla="*/ 6 w 44"/>
                  <a:gd name="T7" fmla="*/ 3 h 3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4" h="32">
                    <a:moveTo>
                      <a:pt x="6" y="32"/>
                    </a:moveTo>
                    <a:cubicBezTo>
                      <a:pt x="0" y="14"/>
                      <a:pt x="7" y="10"/>
                      <a:pt x="22" y="0"/>
                    </a:cubicBezTo>
                    <a:cubicBezTo>
                      <a:pt x="27" y="1"/>
                      <a:pt x="35" y="0"/>
                      <a:pt x="38" y="4"/>
                    </a:cubicBezTo>
                    <a:cubicBezTo>
                      <a:pt x="44" y="13"/>
                      <a:pt x="16" y="32"/>
                      <a:pt x="6" y="3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" name="任意多边形 642108"/>
              <p:cNvSpPr>
                <a:spLocks noChangeArrowheads="1"/>
              </p:cNvSpPr>
              <p:nvPr userDrawn="1"/>
            </p:nvSpPr>
            <p:spPr bwMode="auto">
              <a:xfrm>
                <a:off x="1081" y="226"/>
                <a:ext cx="75" cy="14"/>
              </a:xfrm>
              <a:custGeom>
                <a:avLst/>
                <a:gdLst>
                  <a:gd name="T0" fmla="*/ 37 w 76"/>
                  <a:gd name="T1" fmla="*/ 2 h 18"/>
                  <a:gd name="T2" fmla="*/ 25 w 76"/>
                  <a:gd name="T3" fmla="*/ 2 h 18"/>
                  <a:gd name="T4" fmla="*/ 37 w 76"/>
                  <a:gd name="T5" fmla="*/ 2 h 1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6" h="18">
                    <a:moveTo>
                      <a:pt x="37" y="18"/>
                    </a:moveTo>
                    <a:cubicBezTo>
                      <a:pt x="25" y="14"/>
                      <a:pt x="0" y="10"/>
                      <a:pt x="25" y="2"/>
                    </a:cubicBezTo>
                    <a:cubicBezTo>
                      <a:pt x="76" y="9"/>
                      <a:pt x="46" y="0"/>
                      <a:pt x="37" y="1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" name="任意多边形 642109"/>
              <p:cNvSpPr>
                <a:spLocks noChangeArrowheads="1"/>
              </p:cNvSpPr>
              <p:nvPr userDrawn="1"/>
            </p:nvSpPr>
            <p:spPr bwMode="auto">
              <a:xfrm>
                <a:off x="1210" y="223"/>
                <a:ext cx="42" cy="37"/>
              </a:xfrm>
              <a:custGeom>
                <a:avLst/>
                <a:gdLst>
                  <a:gd name="T0" fmla="*/ 0 w 42"/>
                  <a:gd name="T1" fmla="*/ 3 h 44"/>
                  <a:gd name="T2" fmla="*/ 12 w 42"/>
                  <a:gd name="T3" fmla="*/ 3 h 44"/>
                  <a:gd name="T4" fmla="*/ 0 w 42"/>
                  <a:gd name="T5" fmla="*/ 3 h 4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2" h="44">
                    <a:moveTo>
                      <a:pt x="0" y="21"/>
                    </a:moveTo>
                    <a:cubicBezTo>
                      <a:pt x="4" y="17"/>
                      <a:pt x="7" y="11"/>
                      <a:pt x="12" y="9"/>
                    </a:cubicBezTo>
                    <a:cubicBezTo>
                      <a:pt x="42" y="0"/>
                      <a:pt x="23" y="44"/>
                      <a:pt x="0" y="2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" name="任意多边形 642110"/>
              <p:cNvSpPr>
                <a:spLocks noChangeArrowheads="1"/>
              </p:cNvSpPr>
              <p:nvPr userDrawn="1"/>
            </p:nvSpPr>
            <p:spPr bwMode="auto">
              <a:xfrm>
                <a:off x="865" y="123"/>
                <a:ext cx="33" cy="24"/>
              </a:xfrm>
              <a:custGeom>
                <a:avLst/>
                <a:gdLst>
                  <a:gd name="T0" fmla="*/ 7 w 31"/>
                  <a:gd name="T1" fmla="*/ 2 h 30"/>
                  <a:gd name="T2" fmla="*/ 88 w 31"/>
                  <a:gd name="T3" fmla="*/ 2 h 30"/>
                  <a:gd name="T4" fmla="*/ 7 w 31"/>
                  <a:gd name="T5" fmla="*/ 2 h 3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1" h="30">
                    <a:moveTo>
                      <a:pt x="7" y="22"/>
                    </a:moveTo>
                    <a:cubicBezTo>
                      <a:pt x="0" y="0"/>
                      <a:pt x="15" y="6"/>
                      <a:pt x="31" y="10"/>
                    </a:cubicBezTo>
                    <a:cubicBezTo>
                      <a:pt x="14" y="16"/>
                      <a:pt x="15" y="30"/>
                      <a:pt x="7" y="2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" name="组合 642111"/>
            <p:cNvGrpSpPr>
              <a:grpSpLocks/>
            </p:cNvGrpSpPr>
            <p:nvPr userDrawn="1"/>
          </p:nvGrpSpPr>
          <p:grpSpPr bwMode="auto">
            <a:xfrm>
              <a:off x="7" y="6"/>
              <a:ext cx="5739" cy="1022"/>
              <a:chOff x="1056" y="111"/>
              <a:chExt cx="2448" cy="418"/>
            </a:xfrm>
          </p:grpSpPr>
          <p:sp>
            <p:nvSpPr>
              <p:cNvPr id="25" name="直接连接符 642112"/>
              <p:cNvSpPr>
                <a:spLocks noChangeShapeType="1"/>
              </p:cNvSpPr>
              <p:nvPr/>
            </p:nvSpPr>
            <p:spPr bwMode="auto">
              <a:xfrm>
                <a:off x="1056" y="332"/>
                <a:ext cx="2448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直接连接符 642113"/>
              <p:cNvSpPr>
                <a:spLocks noChangeShapeType="1"/>
              </p:cNvSpPr>
              <p:nvPr/>
            </p:nvSpPr>
            <p:spPr bwMode="auto">
              <a:xfrm>
                <a:off x="1254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直接连接符 642114"/>
              <p:cNvSpPr>
                <a:spLocks noChangeShapeType="1"/>
              </p:cNvSpPr>
              <p:nvPr/>
            </p:nvSpPr>
            <p:spPr bwMode="auto">
              <a:xfrm>
                <a:off x="1482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直接连接符 642115"/>
              <p:cNvSpPr>
                <a:spLocks noChangeShapeType="1"/>
              </p:cNvSpPr>
              <p:nvPr/>
            </p:nvSpPr>
            <p:spPr bwMode="auto">
              <a:xfrm>
                <a:off x="1710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直接连接符 642116"/>
              <p:cNvSpPr>
                <a:spLocks noChangeShapeType="1"/>
              </p:cNvSpPr>
              <p:nvPr/>
            </p:nvSpPr>
            <p:spPr bwMode="auto">
              <a:xfrm>
                <a:off x="1938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直接连接符 642117"/>
              <p:cNvSpPr>
                <a:spLocks noChangeShapeType="1"/>
              </p:cNvSpPr>
              <p:nvPr/>
            </p:nvSpPr>
            <p:spPr bwMode="auto">
              <a:xfrm>
                <a:off x="2166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直接连接符 642118"/>
              <p:cNvSpPr>
                <a:spLocks noChangeShapeType="1"/>
              </p:cNvSpPr>
              <p:nvPr/>
            </p:nvSpPr>
            <p:spPr bwMode="auto">
              <a:xfrm>
                <a:off x="2394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直接连接符 642119"/>
              <p:cNvSpPr>
                <a:spLocks noChangeShapeType="1"/>
              </p:cNvSpPr>
              <p:nvPr/>
            </p:nvSpPr>
            <p:spPr bwMode="auto">
              <a:xfrm>
                <a:off x="2622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直接连接符 642120"/>
              <p:cNvSpPr>
                <a:spLocks noChangeShapeType="1"/>
              </p:cNvSpPr>
              <p:nvPr/>
            </p:nvSpPr>
            <p:spPr bwMode="auto">
              <a:xfrm>
                <a:off x="2850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直接连接符 642121"/>
              <p:cNvSpPr>
                <a:spLocks noChangeShapeType="1"/>
              </p:cNvSpPr>
              <p:nvPr/>
            </p:nvSpPr>
            <p:spPr bwMode="auto">
              <a:xfrm>
                <a:off x="3078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直接连接符 642122"/>
              <p:cNvSpPr>
                <a:spLocks noChangeShapeType="1"/>
              </p:cNvSpPr>
              <p:nvPr/>
            </p:nvSpPr>
            <p:spPr bwMode="auto">
              <a:xfrm>
                <a:off x="3306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" name="组合 642123"/>
            <p:cNvGrpSpPr>
              <a:grpSpLocks/>
            </p:cNvGrpSpPr>
            <p:nvPr userDrawn="1"/>
          </p:nvGrpSpPr>
          <p:grpSpPr bwMode="auto">
            <a:xfrm>
              <a:off x="363" y="1"/>
              <a:ext cx="4919" cy="1034"/>
              <a:chOff x="1208" y="109"/>
              <a:chExt cx="2098" cy="423"/>
            </a:xfrm>
          </p:grpSpPr>
          <p:sp>
            <p:nvSpPr>
              <p:cNvPr id="10" name="直接连接符 642124"/>
              <p:cNvSpPr>
                <a:spLocks noChangeShapeType="1"/>
              </p:cNvSpPr>
              <p:nvPr/>
            </p:nvSpPr>
            <p:spPr bwMode="auto">
              <a:xfrm>
                <a:off x="2850" y="110"/>
                <a:ext cx="0" cy="14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直接连接符 642125"/>
              <p:cNvSpPr>
                <a:spLocks noChangeShapeType="1"/>
              </p:cNvSpPr>
              <p:nvPr/>
            </p:nvSpPr>
            <p:spPr bwMode="auto">
              <a:xfrm>
                <a:off x="2972" y="332"/>
                <a:ext cx="7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直接连接符 642126"/>
              <p:cNvSpPr>
                <a:spLocks noChangeShapeType="1"/>
              </p:cNvSpPr>
              <p:nvPr/>
            </p:nvSpPr>
            <p:spPr bwMode="auto">
              <a:xfrm>
                <a:off x="3078" y="350"/>
                <a:ext cx="0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直接连接符 642127"/>
              <p:cNvSpPr>
                <a:spLocks noChangeShapeType="1"/>
              </p:cNvSpPr>
              <p:nvPr/>
            </p:nvSpPr>
            <p:spPr bwMode="auto">
              <a:xfrm>
                <a:off x="3306" y="450"/>
                <a:ext cx="0" cy="79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直接连接符 642128"/>
              <p:cNvSpPr>
                <a:spLocks noChangeShapeType="1"/>
              </p:cNvSpPr>
              <p:nvPr/>
            </p:nvSpPr>
            <p:spPr bwMode="auto">
              <a:xfrm>
                <a:off x="2166" y="114"/>
                <a:ext cx="0" cy="6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直接连接符 642129"/>
              <p:cNvSpPr>
                <a:spLocks noChangeShapeType="1"/>
              </p:cNvSpPr>
              <p:nvPr/>
            </p:nvSpPr>
            <p:spPr bwMode="auto">
              <a:xfrm>
                <a:off x="1938" y="111"/>
                <a:ext cx="0" cy="33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直接连接符 642130"/>
              <p:cNvSpPr>
                <a:spLocks noChangeShapeType="1"/>
              </p:cNvSpPr>
              <p:nvPr/>
            </p:nvSpPr>
            <p:spPr bwMode="auto">
              <a:xfrm flipH="1">
                <a:off x="1912" y="332"/>
                <a:ext cx="6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直接连接符 642131"/>
              <p:cNvSpPr>
                <a:spLocks noChangeShapeType="1"/>
              </p:cNvSpPr>
              <p:nvPr/>
            </p:nvSpPr>
            <p:spPr bwMode="auto">
              <a:xfrm>
                <a:off x="1778" y="332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直接连接符 642132"/>
              <p:cNvSpPr>
                <a:spLocks noChangeShapeType="1"/>
              </p:cNvSpPr>
              <p:nvPr/>
            </p:nvSpPr>
            <p:spPr bwMode="auto">
              <a:xfrm flipH="1">
                <a:off x="1578" y="332"/>
                <a:ext cx="8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直接连接符 642133"/>
              <p:cNvSpPr>
                <a:spLocks noChangeShapeType="1"/>
              </p:cNvSpPr>
              <p:nvPr/>
            </p:nvSpPr>
            <p:spPr bwMode="auto">
              <a:xfrm>
                <a:off x="1208" y="33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直接连接符 642134"/>
              <p:cNvSpPr>
                <a:spLocks noChangeShapeType="1"/>
              </p:cNvSpPr>
              <p:nvPr/>
            </p:nvSpPr>
            <p:spPr bwMode="auto">
              <a:xfrm>
                <a:off x="1480" y="234"/>
                <a:ext cx="0" cy="29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直接连接符 642135"/>
              <p:cNvSpPr>
                <a:spLocks noChangeShapeType="1"/>
              </p:cNvSpPr>
              <p:nvPr/>
            </p:nvSpPr>
            <p:spPr bwMode="auto">
              <a:xfrm>
                <a:off x="1254" y="252"/>
                <a:ext cx="0" cy="15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直接连接符 642136"/>
              <p:cNvSpPr>
                <a:spLocks noChangeShapeType="1"/>
              </p:cNvSpPr>
              <p:nvPr/>
            </p:nvSpPr>
            <p:spPr bwMode="auto">
              <a:xfrm flipH="1" flipV="1">
                <a:off x="1482" y="109"/>
                <a:ext cx="0" cy="2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直接连接符 642137"/>
              <p:cNvSpPr>
                <a:spLocks noChangeShapeType="1"/>
              </p:cNvSpPr>
              <p:nvPr/>
            </p:nvSpPr>
            <p:spPr bwMode="auto">
              <a:xfrm>
                <a:off x="1710" y="18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直接连接符 642138"/>
              <p:cNvSpPr>
                <a:spLocks noChangeShapeType="1"/>
              </p:cNvSpPr>
              <p:nvPr/>
            </p:nvSpPr>
            <p:spPr bwMode="auto">
              <a:xfrm flipV="1">
                <a:off x="1710" y="111"/>
                <a:ext cx="0" cy="2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92" name="矩形 642139"/>
          <p:cNvSpPr>
            <a:spLocks noChangeArrowheads="1"/>
          </p:cNvSpPr>
          <p:nvPr/>
        </p:nvSpPr>
        <p:spPr bwMode="auto">
          <a:xfrm>
            <a:off x="0" y="0"/>
            <a:ext cx="608013" cy="487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5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defRPr/>
            </a:pPr>
            <a:endParaRPr lang="zh-TW" altLang="en-US">
              <a:ea typeface="PMingLiU" panose="02020500000000000000" pitchFamily="18" charset="-120"/>
            </a:endParaRPr>
          </a:p>
        </p:txBody>
      </p:sp>
      <p:sp>
        <p:nvSpPr>
          <p:cNvPr id="93" name="矩形 642141"/>
          <p:cNvSpPr>
            <a:spLocks noChangeArrowheads="1"/>
          </p:cNvSpPr>
          <p:nvPr/>
        </p:nvSpPr>
        <p:spPr bwMode="auto">
          <a:xfrm>
            <a:off x="76200" y="762000"/>
            <a:ext cx="8991600" cy="838200"/>
          </a:xfrm>
          <a:prstGeom prst="rect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5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defRPr/>
            </a:pPr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94" name="组合 642142"/>
          <p:cNvGrpSpPr>
            <a:grpSpLocks/>
          </p:cNvGrpSpPr>
          <p:nvPr/>
        </p:nvGrpSpPr>
        <p:grpSpPr bwMode="auto">
          <a:xfrm>
            <a:off x="304800" y="0"/>
            <a:ext cx="3276600" cy="2133600"/>
            <a:chOff x="336" y="0"/>
            <a:chExt cx="2064" cy="1344"/>
          </a:xfrm>
        </p:grpSpPr>
        <p:sp>
          <p:nvSpPr>
            <p:cNvPr id="95" name="矩形 642143"/>
            <p:cNvSpPr>
              <a:spLocks noChangeArrowheads="1"/>
            </p:cNvSpPr>
            <p:nvPr/>
          </p:nvSpPr>
          <p:spPr bwMode="auto">
            <a:xfrm>
              <a:off x="1008" y="672"/>
              <a:ext cx="336" cy="336"/>
            </a:xfrm>
            <a:prstGeom prst="rect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0000"/>
                </a:lnSpc>
                <a:spcBef>
                  <a:spcPct val="5000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5000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5000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5000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5000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6" name="矩形 642144"/>
            <p:cNvSpPr>
              <a:spLocks noChangeArrowheads="1"/>
            </p:cNvSpPr>
            <p:nvPr/>
          </p:nvSpPr>
          <p:spPr bwMode="auto">
            <a:xfrm>
              <a:off x="1344" y="1008"/>
              <a:ext cx="336" cy="336"/>
            </a:xfrm>
            <a:prstGeom prst="rect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0000"/>
                </a:lnSpc>
                <a:spcBef>
                  <a:spcPct val="5000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5000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5000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5000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5000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7" name="矩形 642145"/>
            <p:cNvSpPr>
              <a:spLocks noChangeArrowheads="1"/>
            </p:cNvSpPr>
            <p:nvPr/>
          </p:nvSpPr>
          <p:spPr bwMode="auto">
            <a:xfrm>
              <a:off x="1728" y="336"/>
              <a:ext cx="336" cy="336"/>
            </a:xfrm>
            <a:prstGeom prst="rect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0000"/>
                </a:lnSpc>
                <a:spcBef>
                  <a:spcPct val="5000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5000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5000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5000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5000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8" name="矩形 642146"/>
            <p:cNvSpPr>
              <a:spLocks noChangeArrowheads="1"/>
            </p:cNvSpPr>
            <p:nvPr/>
          </p:nvSpPr>
          <p:spPr bwMode="auto">
            <a:xfrm>
              <a:off x="2064" y="672"/>
              <a:ext cx="336" cy="336"/>
            </a:xfrm>
            <a:prstGeom prst="rect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0000"/>
                </a:lnSpc>
                <a:spcBef>
                  <a:spcPct val="5000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5000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5000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5000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5000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9" name="矩形 642147"/>
            <p:cNvSpPr>
              <a:spLocks noChangeArrowheads="1"/>
            </p:cNvSpPr>
            <p:nvPr/>
          </p:nvSpPr>
          <p:spPr bwMode="auto">
            <a:xfrm>
              <a:off x="672" y="336"/>
              <a:ext cx="336" cy="336"/>
            </a:xfrm>
            <a:prstGeom prst="rect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0000"/>
                </a:lnSpc>
                <a:spcBef>
                  <a:spcPct val="5000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5000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5000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5000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5000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0" name="矩形 642148"/>
            <p:cNvSpPr>
              <a:spLocks noChangeArrowheads="1"/>
            </p:cNvSpPr>
            <p:nvPr/>
          </p:nvSpPr>
          <p:spPr bwMode="auto">
            <a:xfrm>
              <a:off x="336" y="0"/>
              <a:ext cx="336" cy="336"/>
            </a:xfrm>
            <a:prstGeom prst="rect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0000"/>
                </a:lnSpc>
                <a:spcBef>
                  <a:spcPct val="5000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5000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5000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5000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5000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101" name="矩形 642149"/>
          <p:cNvSpPr>
            <a:spLocks noChangeArrowheads="1"/>
          </p:cNvSpPr>
          <p:nvPr/>
        </p:nvSpPr>
        <p:spPr bwMode="auto">
          <a:xfrm>
            <a:off x="1371600" y="1066800"/>
            <a:ext cx="533400" cy="533400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80000"/>
              </a:lnSpc>
              <a:spcBef>
                <a:spcPct val="5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" name="矩形 642150"/>
          <p:cNvSpPr>
            <a:spLocks noChangeArrowheads="1"/>
          </p:cNvSpPr>
          <p:nvPr/>
        </p:nvSpPr>
        <p:spPr bwMode="auto">
          <a:xfrm>
            <a:off x="1905000" y="1600200"/>
            <a:ext cx="533400" cy="533400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80000"/>
              </a:lnSpc>
              <a:spcBef>
                <a:spcPct val="5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" name="矩形 642151"/>
          <p:cNvSpPr>
            <a:spLocks noChangeArrowheads="1"/>
          </p:cNvSpPr>
          <p:nvPr/>
        </p:nvSpPr>
        <p:spPr bwMode="auto">
          <a:xfrm>
            <a:off x="2514600" y="533400"/>
            <a:ext cx="533400" cy="533400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80000"/>
              </a:lnSpc>
              <a:spcBef>
                <a:spcPct val="5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4" name="矩形 642152"/>
          <p:cNvSpPr>
            <a:spLocks noChangeArrowheads="1"/>
          </p:cNvSpPr>
          <p:nvPr/>
        </p:nvSpPr>
        <p:spPr bwMode="auto">
          <a:xfrm>
            <a:off x="3068638" y="1066800"/>
            <a:ext cx="588962" cy="609600"/>
          </a:xfrm>
          <a:prstGeom prst="rect">
            <a:avLst/>
          </a:prstGeom>
          <a:solidFill>
            <a:schemeClr val="bg2"/>
          </a:solidFill>
          <a:ln w="5715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80000"/>
              </a:lnSpc>
              <a:spcBef>
                <a:spcPct val="5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5" name="矩形 642153"/>
          <p:cNvSpPr>
            <a:spLocks noChangeArrowheads="1"/>
          </p:cNvSpPr>
          <p:nvPr/>
        </p:nvSpPr>
        <p:spPr bwMode="auto">
          <a:xfrm>
            <a:off x="838200" y="533400"/>
            <a:ext cx="533400" cy="533400"/>
          </a:xfrm>
          <a:prstGeom prst="rect">
            <a:avLst/>
          </a:prstGeom>
          <a:solidFill>
            <a:schemeClr val="tx2"/>
          </a:solidFill>
          <a:ln w="5715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80000"/>
              </a:lnSpc>
              <a:spcBef>
                <a:spcPct val="5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6" name="矩形 642154"/>
          <p:cNvSpPr>
            <a:spLocks noChangeArrowheads="1"/>
          </p:cNvSpPr>
          <p:nvPr/>
        </p:nvSpPr>
        <p:spPr bwMode="auto">
          <a:xfrm>
            <a:off x="304800" y="0"/>
            <a:ext cx="533400" cy="533400"/>
          </a:xfrm>
          <a:prstGeom prst="rect">
            <a:avLst/>
          </a:prstGeom>
          <a:solidFill>
            <a:schemeClr val="bg2"/>
          </a:solidFill>
          <a:ln w="5715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80000"/>
              </a:lnSpc>
              <a:spcBef>
                <a:spcPct val="5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pic>
        <p:nvPicPr>
          <p:cNvPr id="107" name="图片 642160" descr="earth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09600"/>
            <a:ext cx="9144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116911"/>
      </p:ext>
    </p:extLst>
  </p:cSld>
  <p:clrMapOvr>
    <a:masterClrMapping/>
  </p:clrMapOvr>
  <p:transition>
    <p:random/>
  </p:transition>
  <p:hf hdr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589838" cy="70167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灯片编号占位符 64118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8127CC-847D-4A5A-B1EB-EB8E9ECF958C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7397108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灯片编号占位符 64118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27D28A-D6A3-4773-9A8A-29D650511BA0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331152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9" name="组合 8"/>
          <p:cNvGrpSpPr/>
          <p:nvPr userDrawn="1"/>
        </p:nvGrpSpPr>
        <p:grpSpPr>
          <a:xfrm>
            <a:off x="7956550" y="5053013"/>
            <a:ext cx="1187450" cy="1966912"/>
            <a:chOff x="10608342" y="5053054"/>
            <a:chExt cx="1583658" cy="1966165"/>
          </a:xfrm>
        </p:grpSpPr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350" strike="noStrike" noProof="1"/>
            </a:p>
          </p:txBody>
        </p:sp>
        <p:sp>
          <p:nvSpPr>
            <p:cNvPr id="11" name="等腰三角形 10"/>
            <p:cNvSpPr/>
            <p:nvPr>
              <p:custDataLst>
                <p:tags r:id="rId6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350" strike="noStrike" noProof="1"/>
            </a:p>
          </p:txBody>
        </p:sp>
      </p:grpSp>
      <p:pic>
        <p:nvPicPr>
          <p:cNvPr id="9222" name="图片 5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79388" y="404813"/>
            <a:ext cx="285750" cy="4968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1" y="498476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322263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2025/6/16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2592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119813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589838" cy="70167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950049" cy="47767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7076" y="1676400"/>
            <a:ext cx="3950049" cy="47767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灯片编号占位符 64118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DF7F6D-014C-411B-96EB-E71AEA8B141A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4618057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灯片编号占位符 64118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0F7ABD-9DC1-4D50-A8DD-930BC9FBDB2B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7309666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589838" cy="70167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灯片编号占位符 64118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0A7B71-CE13-4FCB-9044-0129841C3EFD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5154851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64118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94E343-E406-459C-8A4B-CB159721E14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4618712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灯片编号占位符 64118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8E5FC2-3662-4D4A-B40E-0041B6267EC8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1052089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灯片编号占位符 64118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E7BBA7-FDA9-4DC6-822E-70D4FF76467A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2258498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589838" cy="70167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灯片编号占位符 64118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386999-963D-4E75-A782-323818E3D2E0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7253846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5379" y="228600"/>
            <a:ext cx="2049860" cy="62245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6030746" cy="622458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灯片编号占位符 64118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F982FF-C79B-44EE-89A4-BE507561F894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439290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589838" cy="70167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联机映像占位符 3"/>
          <p:cNvSpPr>
            <a:spLocks noGrp="1"/>
          </p:cNvSpPr>
          <p:nvPr>
            <p:ph type="clipArt"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5" name="灯片编号占位符 64118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664760-ECCA-45AF-A9C4-9696E735B190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943121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228600"/>
            <a:ext cx="8199438" cy="622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灯片编号占位符 64118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699DD4-FBAA-4493-8715-DE7F43B3429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390415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322263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2025/6/16</a:t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2592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6119813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589838" cy="70167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4" name="灯片编号占位符 64118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532743-BA1A-489F-8C2C-C75DC55945CD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8903228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Freeform 2"/>
          <p:cNvSpPr>
            <a:spLocks/>
          </p:cNvSpPr>
          <p:nvPr/>
        </p:nvSpPr>
        <p:spPr bwMode="auto">
          <a:xfrm>
            <a:off x="4760913" y="20638"/>
            <a:ext cx="4438650" cy="4038600"/>
          </a:xfrm>
          <a:custGeom>
            <a:avLst/>
            <a:gdLst/>
            <a:ahLst/>
            <a:cxnLst>
              <a:cxn ang="0">
                <a:pos x="23" y="4"/>
              </a:cxn>
              <a:cxn ang="0">
                <a:pos x="11" y="71"/>
              </a:cxn>
              <a:cxn ang="0">
                <a:pos x="25" y="393"/>
              </a:cxn>
              <a:cxn ang="0">
                <a:pos x="54" y="457"/>
              </a:cxn>
              <a:cxn ang="0">
                <a:pos x="158" y="482"/>
              </a:cxn>
              <a:cxn ang="0">
                <a:pos x="204" y="495"/>
              </a:cxn>
              <a:cxn ang="0">
                <a:pos x="520" y="475"/>
              </a:cxn>
              <a:cxn ang="0">
                <a:pos x="533" y="167"/>
              </a:cxn>
              <a:cxn ang="0">
                <a:pos x="369" y="16"/>
              </a:cxn>
              <a:cxn ang="0">
                <a:pos x="249" y="29"/>
              </a:cxn>
              <a:cxn ang="0">
                <a:pos x="198" y="11"/>
              </a:cxn>
              <a:cxn ang="0">
                <a:pos x="151" y="2"/>
              </a:cxn>
              <a:cxn ang="0">
                <a:pos x="23" y="4"/>
              </a:cxn>
            </a:cxnLst>
            <a:rect l="0" t="0" r="r" b="b"/>
            <a:pathLst>
              <a:path w="546" h="497">
                <a:moveTo>
                  <a:pt x="23" y="4"/>
                </a:moveTo>
                <a:cubicBezTo>
                  <a:pt x="23" y="4"/>
                  <a:pt x="0" y="34"/>
                  <a:pt x="11" y="71"/>
                </a:cubicBezTo>
                <a:cubicBezTo>
                  <a:pt x="19" y="100"/>
                  <a:pt x="25" y="393"/>
                  <a:pt x="25" y="393"/>
                </a:cubicBezTo>
                <a:cubicBezTo>
                  <a:pt x="25" y="393"/>
                  <a:pt x="42" y="452"/>
                  <a:pt x="54" y="457"/>
                </a:cubicBezTo>
                <a:cubicBezTo>
                  <a:pt x="66" y="462"/>
                  <a:pt x="158" y="482"/>
                  <a:pt x="158" y="482"/>
                </a:cubicBezTo>
                <a:cubicBezTo>
                  <a:pt x="158" y="482"/>
                  <a:pt x="191" y="497"/>
                  <a:pt x="204" y="495"/>
                </a:cubicBezTo>
                <a:cubicBezTo>
                  <a:pt x="217" y="494"/>
                  <a:pt x="506" y="487"/>
                  <a:pt x="520" y="475"/>
                </a:cubicBezTo>
                <a:cubicBezTo>
                  <a:pt x="533" y="463"/>
                  <a:pt x="546" y="218"/>
                  <a:pt x="533" y="167"/>
                </a:cubicBezTo>
                <a:cubicBezTo>
                  <a:pt x="520" y="117"/>
                  <a:pt x="404" y="14"/>
                  <a:pt x="369" y="16"/>
                </a:cubicBezTo>
                <a:cubicBezTo>
                  <a:pt x="335" y="17"/>
                  <a:pt x="249" y="29"/>
                  <a:pt x="249" y="29"/>
                </a:cubicBezTo>
                <a:lnTo>
                  <a:pt x="198" y="11"/>
                </a:lnTo>
                <a:lnTo>
                  <a:pt x="151" y="2"/>
                </a:lnTo>
                <a:cubicBezTo>
                  <a:pt x="151" y="2"/>
                  <a:pt x="79" y="0"/>
                  <a:pt x="23" y="4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84995" name="Group 3"/>
          <p:cNvGrpSpPr>
            <a:grpSpLocks/>
          </p:cNvGrpSpPr>
          <p:nvPr/>
        </p:nvGrpSpPr>
        <p:grpSpPr bwMode="auto">
          <a:xfrm>
            <a:off x="4572000" y="28575"/>
            <a:ext cx="4756150" cy="4338638"/>
            <a:chOff x="2918" y="18"/>
            <a:chExt cx="2958" cy="2699"/>
          </a:xfrm>
        </p:grpSpPr>
        <p:sp>
          <p:nvSpPr>
            <p:cNvPr id="84996" name="Freeform 4"/>
            <p:cNvSpPr>
              <a:spLocks/>
            </p:cNvSpPr>
            <p:nvPr/>
          </p:nvSpPr>
          <p:spPr bwMode="auto">
            <a:xfrm>
              <a:off x="3060" y="18"/>
              <a:ext cx="490" cy="187"/>
            </a:xfrm>
            <a:custGeom>
              <a:avLst/>
              <a:gdLst/>
              <a:ahLst/>
              <a:cxnLst>
                <a:cxn ang="0">
                  <a:pos x="71" y="25"/>
                </a:cxn>
                <a:cxn ang="0">
                  <a:pos x="91" y="20"/>
                </a:cxn>
                <a:cxn ang="0">
                  <a:pos x="92" y="17"/>
                </a:cxn>
                <a:cxn ang="0">
                  <a:pos x="88" y="0"/>
                </a:cxn>
                <a:cxn ang="0">
                  <a:pos x="25" y="0"/>
                </a:cxn>
                <a:cxn ang="0">
                  <a:pos x="10" y="22"/>
                </a:cxn>
                <a:cxn ang="0">
                  <a:pos x="71" y="25"/>
                </a:cxn>
              </a:cxnLst>
              <a:rect l="0" t="0" r="r" b="b"/>
              <a:pathLst>
                <a:path w="97" h="37">
                  <a:moveTo>
                    <a:pt x="71" y="25"/>
                  </a:moveTo>
                  <a:cubicBezTo>
                    <a:pt x="81" y="22"/>
                    <a:pt x="87" y="21"/>
                    <a:pt x="91" y="20"/>
                  </a:cubicBezTo>
                  <a:cubicBezTo>
                    <a:pt x="91" y="19"/>
                    <a:pt x="91" y="19"/>
                    <a:pt x="92" y="17"/>
                  </a:cubicBezTo>
                  <a:cubicBezTo>
                    <a:pt x="97" y="11"/>
                    <a:pt x="95" y="4"/>
                    <a:pt x="88" y="0"/>
                  </a:cubicBezTo>
                  <a:lnTo>
                    <a:pt x="25" y="0"/>
                  </a:lnTo>
                  <a:cubicBezTo>
                    <a:pt x="10" y="3"/>
                    <a:pt x="0" y="10"/>
                    <a:pt x="10" y="22"/>
                  </a:cubicBezTo>
                  <a:cubicBezTo>
                    <a:pt x="10" y="22"/>
                    <a:pt x="28" y="37"/>
                    <a:pt x="71" y="25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997" name="Freeform 5"/>
            <p:cNvSpPr>
              <a:spLocks noEditPoints="1"/>
            </p:cNvSpPr>
            <p:nvPr/>
          </p:nvSpPr>
          <p:spPr bwMode="auto">
            <a:xfrm>
              <a:off x="2918" y="18"/>
              <a:ext cx="2958" cy="2699"/>
            </a:xfrm>
            <a:custGeom>
              <a:avLst/>
              <a:gdLst/>
              <a:ahLst/>
              <a:cxnLst>
                <a:cxn ang="0">
                  <a:pos x="504" y="1"/>
                </a:cxn>
                <a:cxn ang="0">
                  <a:pos x="157" y="0"/>
                </a:cxn>
                <a:cxn ang="0">
                  <a:pos x="225" y="21"/>
                </a:cxn>
                <a:cxn ang="0">
                  <a:pos x="174" y="39"/>
                </a:cxn>
                <a:cxn ang="0">
                  <a:pos x="207" y="71"/>
                </a:cxn>
                <a:cxn ang="0">
                  <a:pos x="74" y="60"/>
                </a:cxn>
                <a:cxn ang="0">
                  <a:pos x="26" y="63"/>
                </a:cxn>
                <a:cxn ang="0">
                  <a:pos x="199" y="487"/>
                </a:cxn>
                <a:cxn ang="0">
                  <a:pos x="144" y="341"/>
                </a:cxn>
                <a:cxn ang="0">
                  <a:pos x="105" y="376"/>
                </a:cxn>
                <a:cxn ang="0">
                  <a:pos x="94" y="435"/>
                </a:cxn>
                <a:cxn ang="0">
                  <a:pos x="124" y="265"/>
                </a:cxn>
                <a:cxn ang="0">
                  <a:pos x="153" y="228"/>
                </a:cxn>
                <a:cxn ang="0">
                  <a:pos x="209" y="237"/>
                </a:cxn>
                <a:cxn ang="0">
                  <a:pos x="188" y="306"/>
                </a:cxn>
                <a:cxn ang="0">
                  <a:pos x="192" y="395"/>
                </a:cxn>
                <a:cxn ang="0">
                  <a:pos x="515" y="483"/>
                </a:cxn>
                <a:cxn ang="0">
                  <a:pos x="454" y="427"/>
                </a:cxn>
                <a:cxn ang="0">
                  <a:pos x="425" y="345"/>
                </a:cxn>
                <a:cxn ang="0">
                  <a:pos x="396" y="270"/>
                </a:cxn>
                <a:cxn ang="0">
                  <a:pos x="460" y="256"/>
                </a:cxn>
                <a:cxn ang="0">
                  <a:pos x="407" y="223"/>
                </a:cxn>
                <a:cxn ang="0">
                  <a:pos x="439" y="226"/>
                </a:cxn>
                <a:cxn ang="0">
                  <a:pos x="438" y="209"/>
                </a:cxn>
                <a:cxn ang="0">
                  <a:pos x="376" y="211"/>
                </a:cxn>
                <a:cxn ang="0">
                  <a:pos x="357" y="343"/>
                </a:cxn>
                <a:cxn ang="0">
                  <a:pos x="347" y="230"/>
                </a:cxn>
                <a:cxn ang="0">
                  <a:pos x="331" y="182"/>
                </a:cxn>
                <a:cxn ang="0">
                  <a:pos x="347" y="136"/>
                </a:cxn>
                <a:cxn ang="0">
                  <a:pos x="339" y="99"/>
                </a:cxn>
                <a:cxn ang="0">
                  <a:pos x="331" y="62"/>
                </a:cxn>
                <a:cxn ang="0">
                  <a:pos x="369" y="103"/>
                </a:cxn>
                <a:cxn ang="0">
                  <a:pos x="415" y="47"/>
                </a:cxn>
                <a:cxn ang="0">
                  <a:pos x="409" y="95"/>
                </a:cxn>
                <a:cxn ang="0">
                  <a:pos x="401" y="130"/>
                </a:cxn>
                <a:cxn ang="0">
                  <a:pos x="401" y="181"/>
                </a:cxn>
                <a:cxn ang="0">
                  <a:pos x="558" y="181"/>
                </a:cxn>
                <a:cxn ang="0">
                  <a:pos x="554" y="76"/>
                </a:cxn>
                <a:cxn ang="0">
                  <a:pos x="249" y="69"/>
                </a:cxn>
                <a:cxn ang="0">
                  <a:pos x="293" y="93"/>
                </a:cxn>
                <a:cxn ang="0">
                  <a:pos x="171" y="195"/>
                </a:cxn>
                <a:cxn ang="0">
                  <a:pos x="69" y="98"/>
                </a:cxn>
                <a:cxn ang="0">
                  <a:pos x="191" y="106"/>
                </a:cxn>
                <a:cxn ang="0">
                  <a:pos x="220" y="105"/>
                </a:cxn>
                <a:cxn ang="0">
                  <a:pos x="302" y="121"/>
                </a:cxn>
                <a:cxn ang="0">
                  <a:pos x="276" y="256"/>
                </a:cxn>
                <a:cxn ang="0">
                  <a:pos x="260" y="137"/>
                </a:cxn>
                <a:cxn ang="0">
                  <a:pos x="171" y="195"/>
                </a:cxn>
                <a:cxn ang="0">
                  <a:pos x="223" y="225"/>
                </a:cxn>
                <a:cxn ang="0">
                  <a:pos x="247" y="158"/>
                </a:cxn>
                <a:cxn ang="0">
                  <a:pos x="326" y="292"/>
                </a:cxn>
                <a:cxn ang="0">
                  <a:pos x="215" y="321"/>
                </a:cxn>
                <a:cxn ang="0">
                  <a:pos x="309" y="277"/>
                </a:cxn>
                <a:cxn ang="0">
                  <a:pos x="318" y="133"/>
                </a:cxn>
                <a:cxn ang="0">
                  <a:pos x="313" y="213"/>
                </a:cxn>
                <a:cxn ang="0">
                  <a:pos x="299" y="144"/>
                </a:cxn>
                <a:cxn ang="0">
                  <a:pos x="507" y="179"/>
                </a:cxn>
                <a:cxn ang="0">
                  <a:pos x="461" y="162"/>
                </a:cxn>
              </a:cxnLst>
              <a:rect l="0" t="0" r="r" b="b"/>
              <a:pathLst>
                <a:path w="585" h="534">
                  <a:moveTo>
                    <a:pt x="554" y="76"/>
                  </a:moveTo>
                  <a:cubicBezTo>
                    <a:pt x="551" y="32"/>
                    <a:pt x="543" y="9"/>
                    <a:pt x="504" y="1"/>
                  </a:cubicBezTo>
                  <a:cubicBezTo>
                    <a:pt x="500" y="1"/>
                    <a:pt x="494" y="0"/>
                    <a:pt x="486" y="0"/>
                  </a:cubicBezTo>
                  <a:lnTo>
                    <a:pt x="157" y="0"/>
                  </a:lnTo>
                  <a:cubicBezTo>
                    <a:pt x="156" y="5"/>
                    <a:pt x="153" y="17"/>
                    <a:pt x="158" y="17"/>
                  </a:cubicBezTo>
                  <a:cubicBezTo>
                    <a:pt x="171" y="17"/>
                    <a:pt x="223" y="21"/>
                    <a:pt x="225" y="21"/>
                  </a:cubicBezTo>
                  <a:cubicBezTo>
                    <a:pt x="226" y="21"/>
                    <a:pt x="250" y="16"/>
                    <a:pt x="237" y="28"/>
                  </a:cubicBezTo>
                  <a:cubicBezTo>
                    <a:pt x="223" y="41"/>
                    <a:pt x="192" y="41"/>
                    <a:pt x="174" y="39"/>
                  </a:cubicBezTo>
                  <a:cubicBezTo>
                    <a:pt x="131" y="36"/>
                    <a:pt x="152" y="56"/>
                    <a:pt x="168" y="56"/>
                  </a:cubicBezTo>
                  <a:cubicBezTo>
                    <a:pt x="218" y="56"/>
                    <a:pt x="228" y="68"/>
                    <a:pt x="207" y="71"/>
                  </a:cubicBezTo>
                  <a:cubicBezTo>
                    <a:pt x="186" y="74"/>
                    <a:pt x="182" y="73"/>
                    <a:pt x="162" y="76"/>
                  </a:cubicBezTo>
                  <a:cubicBezTo>
                    <a:pt x="7" y="101"/>
                    <a:pt x="59" y="60"/>
                    <a:pt x="74" y="60"/>
                  </a:cubicBezTo>
                  <a:cubicBezTo>
                    <a:pt x="139" y="59"/>
                    <a:pt x="123" y="37"/>
                    <a:pt x="107" y="42"/>
                  </a:cubicBezTo>
                  <a:cubicBezTo>
                    <a:pt x="91" y="46"/>
                    <a:pt x="34" y="27"/>
                    <a:pt x="26" y="63"/>
                  </a:cubicBezTo>
                  <a:cubicBezTo>
                    <a:pt x="19" y="100"/>
                    <a:pt x="42" y="282"/>
                    <a:pt x="36" y="317"/>
                  </a:cubicBezTo>
                  <a:cubicBezTo>
                    <a:pt x="0" y="534"/>
                    <a:pt x="199" y="487"/>
                    <a:pt x="199" y="487"/>
                  </a:cubicBezTo>
                  <a:cubicBezTo>
                    <a:pt x="156" y="453"/>
                    <a:pt x="174" y="421"/>
                    <a:pt x="171" y="403"/>
                  </a:cubicBezTo>
                  <a:cubicBezTo>
                    <a:pt x="161" y="345"/>
                    <a:pt x="154" y="337"/>
                    <a:pt x="144" y="341"/>
                  </a:cubicBezTo>
                  <a:cubicBezTo>
                    <a:pt x="121" y="352"/>
                    <a:pt x="123" y="358"/>
                    <a:pt x="126" y="367"/>
                  </a:cubicBezTo>
                  <a:cubicBezTo>
                    <a:pt x="142" y="416"/>
                    <a:pt x="105" y="376"/>
                    <a:pt x="105" y="376"/>
                  </a:cubicBezTo>
                  <a:cubicBezTo>
                    <a:pt x="98" y="380"/>
                    <a:pt x="95" y="390"/>
                    <a:pt x="99" y="399"/>
                  </a:cubicBezTo>
                  <a:cubicBezTo>
                    <a:pt x="131" y="463"/>
                    <a:pt x="101" y="446"/>
                    <a:pt x="94" y="435"/>
                  </a:cubicBezTo>
                  <a:cubicBezTo>
                    <a:pt x="61" y="390"/>
                    <a:pt x="92" y="366"/>
                    <a:pt x="88" y="352"/>
                  </a:cubicBezTo>
                  <a:cubicBezTo>
                    <a:pt x="75" y="295"/>
                    <a:pt x="118" y="274"/>
                    <a:pt x="124" y="265"/>
                  </a:cubicBezTo>
                  <a:cubicBezTo>
                    <a:pt x="130" y="256"/>
                    <a:pt x="127" y="253"/>
                    <a:pt x="129" y="234"/>
                  </a:cubicBezTo>
                  <a:cubicBezTo>
                    <a:pt x="136" y="195"/>
                    <a:pt x="155" y="216"/>
                    <a:pt x="153" y="228"/>
                  </a:cubicBezTo>
                  <a:cubicBezTo>
                    <a:pt x="148" y="274"/>
                    <a:pt x="176" y="242"/>
                    <a:pt x="186" y="228"/>
                  </a:cubicBezTo>
                  <a:cubicBezTo>
                    <a:pt x="218" y="186"/>
                    <a:pt x="214" y="229"/>
                    <a:pt x="209" y="237"/>
                  </a:cubicBezTo>
                  <a:cubicBezTo>
                    <a:pt x="203" y="244"/>
                    <a:pt x="198" y="255"/>
                    <a:pt x="200" y="260"/>
                  </a:cubicBezTo>
                  <a:cubicBezTo>
                    <a:pt x="208" y="283"/>
                    <a:pt x="193" y="305"/>
                    <a:pt x="188" y="306"/>
                  </a:cubicBezTo>
                  <a:cubicBezTo>
                    <a:pt x="184" y="308"/>
                    <a:pt x="170" y="314"/>
                    <a:pt x="170" y="332"/>
                  </a:cubicBezTo>
                  <a:cubicBezTo>
                    <a:pt x="171" y="350"/>
                    <a:pt x="192" y="382"/>
                    <a:pt x="192" y="395"/>
                  </a:cubicBezTo>
                  <a:cubicBezTo>
                    <a:pt x="193" y="492"/>
                    <a:pt x="236" y="499"/>
                    <a:pt x="255" y="497"/>
                  </a:cubicBezTo>
                  <a:cubicBezTo>
                    <a:pt x="275" y="496"/>
                    <a:pt x="445" y="490"/>
                    <a:pt x="515" y="483"/>
                  </a:cubicBezTo>
                  <a:cubicBezTo>
                    <a:pt x="585" y="477"/>
                    <a:pt x="538" y="458"/>
                    <a:pt x="518" y="458"/>
                  </a:cubicBezTo>
                  <a:cubicBezTo>
                    <a:pt x="467" y="458"/>
                    <a:pt x="454" y="427"/>
                    <a:pt x="454" y="427"/>
                  </a:cubicBezTo>
                  <a:cubicBezTo>
                    <a:pt x="454" y="427"/>
                    <a:pt x="453" y="405"/>
                    <a:pt x="431" y="400"/>
                  </a:cubicBezTo>
                  <a:cubicBezTo>
                    <a:pt x="376" y="385"/>
                    <a:pt x="411" y="353"/>
                    <a:pt x="425" y="345"/>
                  </a:cubicBezTo>
                  <a:cubicBezTo>
                    <a:pt x="438" y="338"/>
                    <a:pt x="430" y="335"/>
                    <a:pt x="420" y="329"/>
                  </a:cubicBezTo>
                  <a:cubicBezTo>
                    <a:pt x="398" y="316"/>
                    <a:pt x="394" y="300"/>
                    <a:pt x="396" y="270"/>
                  </a:cubicBezTo>
                  <a:cubicBezTo>
                    <a:pt x="397" y="240"/>
                    <a:pt x="416" y="249"/>
                    <a:pt x="416" y="249"/>
                  </a:cubicBezTo>
                  <a:cubicBezTo>
                    <a:pt x="416" y="249"/>
                    <a:pt x="448" y="262"/>
                    <a:pt x="460" y="256"/>
                  </a:cubicBezTo>
                  <a:cubicBezTo>
                    <a:pt x="472" y="250"/>
                    <a:pt x="467" y="239"/>
                    <a:pt x="461" y="244"/>
                  </a:cubicBezTo>
                  <a:cubicBezTo>
                    <a:pt x="455" y="248"/>
                    <a:pt x="412" y="244"/>
                    <a:pt x="407" y="223"/>
                  </a:cubicBezTo>
                  <a:cubicBezTo>
                    <a:pt x="403" y="202"/>
                    <a:pt x="418" y="213"/>
                    <a:pt x="422" y="214"/>
                  </a:cubicBezTo>
                  <a:cubicBezTo>
                    <a:pt x="427" y="216"/>
                    <a:pt x="427" y="220"/>
                    <a:pt x="439" y="226"/>
                  </a:cubicBezTo>
                  <a:cubicBezTo>
                    <a:pt x="468" y="241"/>
                    <a:pt x="454" y="224"/>
                    <a:pt x="454" y="224"/>
                  </a:cubicBezTo>
                  <a:cubicBezTo>
                    <a:pt x="454" y="224"/>
                    <a:pt x="454" y="224"/>
                    <a:pt x="438" y="209"/>
                  </a:cubicBezTo>
                  <a:cubicBezTo>
                    <a:pt x="423" y="194"/>
                    <a:pt x="406" y="199"/>
                    <a:pt x="389" y="199"/>
                  </a:cubicBezTo>
                  <a:cubicBezTo>
                    <a:pt x="373" y="199"/>
                    <a:pt x="376" y="211"/>
                    <a:pt x="376" y="211"/>
                  </a:cubicBezTo>
                  <a:cubicBezTo>
                    <a:pt x="376" y="211"/>
                    <a:pt x="373" y="242"/>
                    <a:pt x="370" y="291"/>
                  </a:cubicBezTo>
                  <a:cubicBezTo>
                    <a:pt x="368" y="341"/>
                    <a:pt x="360" y="347"/>
                    <a:pt x="357" y="343"/>
                  </a:cubicBezTo>
                  <a:cubicBezTo>
                    <a:pt x="354" y="338"/>
                    <a:pt x="350" y="313"/>
                    <a:pt x="350" y="305"/>
                  </a:cubicBezTo>
                  <a:cubicBezTo>
                    <a:pt x="350" y="298"/>
                    <a:pt x="345" y="264"/>
                    <a:pt x="347" y="230"/>
                  </a:cubicBezTo>
                  <a:cubicBezTo>
                    <a:pt x="350" y="195"/>
                    <a:pt x="356" y="210"/>
                    <a:pt x="334" y="201"/>
                  </a:cubicBezTo>
                  <a:cubicBezTo>
                    <a:pt x="311" y="192"/>
                    <a:pt x="323" y="182"/>
                    <a:pt x="331" y="182"/>
                  </a:cubicBezTo>
                  <a:cubicBezTo>
                    <a:pt x="338" y="182"/>
                    <a:pt x="350" y="189"/>
                    <a:pt x="352" y="181"/>
                  </a:cubicBezTo>
                  <a:cubicBezTo>
                    <a:pt x="356" y="160"/>
                    <a:pt x="359" y="141"/>
                    <a:pt x="347" y="136"/>
                  </a:cubicBezTo>
                  <a:cubicBezTo>
                    <a:pt x="322" y="127"/>
                    <a:pt x="332" y="121"/>
                    <a:pt x="341" y="118"/>
                  </a:cubicBezTo>
                  <a:cubicBezTo>
                    <a:pt x="350" y="115"/>
                    <a:pt x="352" y="94"/>
                    <a:pt x="339" y="99"/>
                  </a:cubicBezTo>
                  <a:cubicBezTo>
                    <a:pt x="313" y="107"/>
                    <a:pt x="316" y="85"/>
                    <a:pt x="321" y="82"/>
                  </a:cubicBezTo>
                  <a:cubicBezTo>
                    <a:pt x="325" y="79"/>
                    <a:pt x="334" y="83"/>
                    <a:pt x="331" y="62"/>
                  </a:cubicBezTo>
                  <a:cubicBezTo>
                    <a:pt x="328" y="41"/>
                    <a:pt x="347" y="34"/>
                    <a:pt x="351" y="53"/>
                  </a:cubicBezTo>
                  <a:cubicBezTo>
                    <a:pt x="354" y="73"/>
                    <a:pt x="363" y="112"/>
                    <a:pt x="369" y="103"/>
                  </a:cubicBezTo>
                  <a:cubicBezTo>
                    <a:pt x="375" y="94"/>
                    <a:pt x="385" y="57"/>
                    <a:pt x="395" y="41"/>
                  </a:cubicBezTo>
                  <a:cubicBezTo>
                    <a:pt x="406" y="24"/>
                    <a:pt x="418" y="38"/>
                    <a:pt x="415" y="47"/>
                  </a:cubicBezTo>
                  <a:cubicBezTo>
                    <a:pt x="401" y="88"/>
                    <a:pt x="426" y="90"/>
                    <a:pt x="426" y="90"/>
                  </a:cubicBezTo>
                  <a:cubicBezTo>
                    <a:pt x="426" y="90"/>
                    <a:pt x="423" y="96"/>
                    <a:pt x="409" y="95"/>
                  </a:cubicBezTo>
                  <a:cubicBezTo>
                    <a:pt x="382" y="92"/>
                    <a:pt x="393" y="110"/>
                    <a:pt x="405" y="115"/>
                  </a:cubicBezTo>
                  <a:cubicBezTo>
                    <a:pt x="431" y="124"/>
                    <a:pt x="414" y="130"/>
                    <a:pt x="401" y="130"/>
                  </a:cubicBezTo>
                  <a:cubicBezTo>
                    <a:pt x="387" y="130"/>
                    <a:pt x="381" y="134"/>
                    <a:pt x="378" y="148"/>
                  </a:cubicBezTo>
                  <a:cubicBezTo>
                    <a:pt x="369" y="191"/>
                    <a:pt x="401" y="181"/>
                    <a:pt x="401" y="181"/>
                  </a:cubicBezTo>
                  <a:cubicBezTo>
                    <a:pt x="452" y="195"/>
                    <a:pt x="528" y="188"/>
                    <a:pt x="528" y="188"/>
                  </a:cubicBezTo>
                  <a:cubicBezTo>
                    <a:pt x="543" y="192"/>
                    <a:pt x="552" y="189"/>
                    <a:pt x="558" y="181"/>
                  </a:cubicBezTo>
                  <a:lnTo>
                    <a:pt x="558" y="103"/>
                  </a:lnTo>
                  <a:cubicBezTo>
                    <a:pt x="556" y="93"/>
                    <a:pt x="555" y="84"/>
                    <a:pt x="554" y="76"/>
                  </a:cubicBezTo>
                  <a:close/>
                  <a:moveTo>
                    <a:pt x="231" y="77"/>
                  </a:moveTo>
                  <a:cubicBezTo>
                    <a:pt x="233" y="65"/>
                    <a:pt x="249" y="69"/>
                    <a:pt x="249" y="69"/>
                  </a:cubicBezTo>
                  <a:cubicBezTo>
                    <a:pt x="249" y="69"/>
                    <a:pt x="278" y="79"/>
                    <a:pt x="290" y="78"/>
                  </a:cubicBezTo>
                  <a:cubicBezTo>
                    <a:pt x="301" y="76"/>
                    <a:pt x="318" y="93"/>
                    <a:pt x="293" y="93"/>
                  </a:cubicBezTo>
                  <a:cubicBezTo>
                    <a:pt x="267" y="93"/>
                    <a:pt x="228" y="104"/>
                    <a:pt x="231" y="77"/>
                  </a:cubicBezTo>
                  <a:close/>
                  <a:moveTo>
                    <a:pt x="171" y="195"/>
                  </a:moveTo>
                  <a:cubicBezTo>
                    <a:pt x="153" y="195"/>
                    <a:pt x="46" y="237"/>
                    <a:pt x="45" y="128"/>
                  </a:cubicBezTo>
                  <a:cubicBezTo>
                    <a:pt x="45" y="104"/>
                    <a:pt x="39" y="83"/>
                    <a:pt x="69" y="98"/>
                  </a:cubicBezTo>
                  <a:cubicBezTo>
                    <a:pt x="99" y="112"/>
                    <a:pt x="72" y="111"/>
                    <a:pt x="137" y="108"/>
                  </a:cubicBezTo>
                  <a:cubicBezTo>
                    <a:pt x="137" y="108"/>
                    <a:pt x="184" y="110"/>
                    <a:pt x="191" y="106"/>
                  </a:cubicBezTo>
                  <a:cubicBezTo>
                    <a:pt x="199" y="101"/>
                    <a:pt x="192" y="91"/>
                    <a:pt x="207" y="91"/>
                  </a:cubicBezTo>
                  <a:cubicBezTo>
                    <a:pt x="222" y="90"/>
                    <a:pt x="220" y="105"/>
                    <a:pt x="220" y="105"/>
                  </a:cubicBezTo>
                  <a:cubicBezTo>
                    <a:pt x="220" y="105"/>
                    <a:pt x="207" y="124"/>
                    <a:pt x="305" y="111"/>
                  </a:cubicBezTo>
                  <a:cubicBezTo>
                    <a:pt x="317" y="109"/>
                    <a:pt x="327" y="121"/>
                    <a:pt x="302" y="121"/>
                  </a:cubicBezTo>
                  <a:cubicBezTo>
                    <a:pt x="290" y="122"/>
                    <a:pt x="272" y="128"/>
                    <a:pt x="278" y="143"/>
                  </a:cubicBezTo>
                  <a:cubicBezTo>
                    <a:pt x="284" y="158"/>
                    <a:pt x="276" y="256"/>
                    <a:pt x="276" y="256"/>
                  </a:cubicBezTo>
                  <a:cubicBezTo>
                    <a:pt x="276" y="256"/>
                    <a:pt x="271" y="274"/>
                    <a:pt x="262" y="245"/>
                  </a:cubicBezTo>
                  <a:cubicBezTo>
                    <a:pt x="259" y="235"/>
                    <a:pt x="262" y="144"/>
                    <a:pt x="260" y="137"/>
                  </a:cubicBezTo>
                  <a:cubicBezTo>
                    <a:pt x="259" y="129"/>
                    <a:pt x="217" y="122"/>
                    <a:pt x="215" y="154"/>
                  </a:cubicBezTo>
                  <a:cubicBezTo>
                    <a:pt x="214" y="185"/>
                    <a:pt x="205" y="195"/>
                    <a:pt x="171" y="195"/>
                  </a:cubicBezTo>
                  <a:close/>
                  <a:moveTo>
                    <a:pt x="237" y="231"/>
                  </a:moveTo>
                  <a:cubicBezTo>
                    <a:pt x="230" y="240"/>
                    <a:pt x="219" y="247"/>
                    <a:pt x="223" y="225"/>
                  </a:cubicBezTo>
                  <a:cubicBezTo>
                    <a:pt x="228" y="202"/>
                    <a:pt x="232" y="170"/>
                    <a:pt x="232" y="155"/>
                  </a:cubicBezTo>
                  <a:cubicBezTo>
                    <a:pt x="232" y="155"/>
                    <a:pt x="244" y="135"/>
                    <a:pt x="247" y="158"/>
                  </a:cubicBezTo>
                  <a:cubicBezTo>
                    <a:pt x="250" y="181"/>
                    <a:pt x="244" y="221"/>
                    <a:pt x="237" y="231"/>
                  </a:cubicBezTo>
                  <a:close/>
                  <a:moveTo>
                    <a:pt x="326" y="292"/>
                  </a:moveTo>
                  <a:cubicBezTo>
                    <a:pt x="327" y="320"/>
                    <a:pt x="355" y="400"/>
                    <a:pt x="286" y="399"/>
                  </a:cubicBezTo>
                  <a:cubicBezTo>
                    <a:pt x="217" y="398"/>
                    <a:pt x="214" y="409"/>
                    <a:pt x="215" y="321"/>
                  </a:cubicBezTo>
                  <a:cubicBezTo>
                    <a:pt x="216" y="236"/>
                    <a:pt x="225" y="253"/>
                    <a:pt x="230" y="264"/>
                  </a:cubicBezTo>
                  <a:cubicBezTo>
                    <a:pt x="230" y="264"/>
                    <a:pt x="253" y="318"/>
                    <a:pt x="309" y="277"/>
                  </a:cubicBezTo>
                  <a:cubicBezTo>
                    <a:pt x="319" y="269"/>
                    <a:pt x="324" y="263"/>
                    <a:pt x="326" y="292"/>
                  </a:cubicBezTo>
                  <a:close/>
                  <a:moveTo>
                    <a:pt x="318" y="133"/>
                  </a:moveTo>
                  <a:cubicBezTo>
                    <a:pt x="338" y="148"/>
                    <a:pt x="316" y="165"/>
                    <a:pt x="316" y="165"/>
                  </a:cubicBezTo>
                  <a:cubicBezTo>
                    <a:pt x="316" y="165"/>
                    <a:pt x="302" y="189"/>
                    <a:pt x="313" y="213"/>
                  </a:cubicBezTo>
                  <a:cubicBezTo>
                    <a:pt x="324" y="237"/>
                    <a:pt x="324" y="265"/>
                    <a:pt x="301" y="239"/>
                  </a:cubicBezTo>
                  <a:cubicBezTo>
                    <a:pt x="279" y="214"/>
                    <a:pt x="293" y="156"/>
                    <a:pt x="299" y="144"/>
                  </a:cubicBezTo>
                  <a:cubicBezTo>
                    <a:pt x="299" y="144"/>
                    <a:pt x="299" y="118"/>
                    <a:pt x="318" y="133"/>
                  </a:cubicBezTo>
                  <a:close/>
                  <a:moveTo>
                    <a:pt x="507" y="179"/>
                  </a:moveTo>
                  <a:cubicBezTo>
                    <a:pt x="498" y="185"/>
                    <a:pt x="507" y="179"/>
                    <a:pt x="465" y="177"/>
                  </a:cubicBezTo>
                  <a:cubicBezTo>
                    <a:pt x="423" y="176"/>
                    <a:pt x="461" y="162"/>
                    <a:pt x="461" y="162"/>
                  </a:cubicBezTo>
                  <a:cubicBezTo>
                    <a:pt x="565" y="166"/>
                    <a:pt x="516" y="173"/>
                    <a:pt x="507" y="179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998" name="Freeform 6"/>
            <p:cNvSpPr>
              <a:spLocks/>
            </p:cNvSpPr>
            <p:nvPr/>
          </p:nvSpPr>
          <p:spPr bwMode="auto">
            <a:xfrm>
              <a:off x="3621" y="1287"/>
              <a:ext cx="238" cy="283"/>
            </a:xfrm>
            <a:custGeom>
              <a:avLst/>
              <a:gdLst/>
              <a:ahLst/>
              <a:cxnLst>
                <a:cxn ang="0">
                  <a:pos x="40" y="15"/>
                </a:cxn>
                <a:cxn ang="0">
                  <a:pos x="27" y="56"/>
                </a:cxn>
                <a:cxn ang="0">
                  <a:pos x="40" y="15"/>
                </a:cxn>
              </a:cxnLst>
              <a:rect l="0" t="0" r="r" b="b"/>
              <a:pathLst>
                <a:path w="47" h="56">
                  <a:moveTo>
                    <a:pt x="40" y="15"/>
                  </a:moveTo>
                  <a:cubicBezTo>
                    <a:pt x="37" y="0"/>
                    <a:pt x="0" y="23"/>
                    <a:pt x="27" y="56"/>
                  </a:cubicBezTo>
                  <a:cubicBezTo>
                    <a:pt x="27" y="56"/>
                    <a:pt x="47" y="49"/>
                    <a:pt x="40" y="15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999" name="Freeform 7"/>
            <p:cNvSpPr>
              <a:spLocks/>
            </p:cNvSpPr>
            <p:nvPr/>
          </p:nvSpPr>
          <p:spPr bwMode="auto">
            <a:xfrm>
              <a:off x="3403" y="1403"/>
              <a:ext cx="208" cy="379"/>
            </a:xfrm>
            <a:custGeom>
              <a:avLst/>
              <a:gdLst/>
              <a:ahLst/>
              <a:cxnLst>
                <a:cxn ang="0">
                  <a:pos x="19" y="27"/>
                </a:cxn>
                <a:cxn ang="0">
                  <a:pos x="12" y="69"/>
                </a:cxn>
                <a:cxn ang="0">
                  <a:pos x="40" y="45"/>
                </a:cxn>
                <a:cxn ang="0">
                  <a:pos x="37" y="24"/>
                </a:cxn>
                <a:cxn ang="0">
                  <a:pos x="19" y="27"/>
                </a:cxn>
              </a:cxnLst>
              <a:rect l="0" t="0" r="r" b="b"/>
              <a:pathLst>
                <a:path w="41" h="75">
                  <a:moveTo>
                    <a:pt x="19" y="27"/>
                  </a:moveTo>
                  <a:cubicBezTo>
                    <a:pt x="0" y="54"/>
                    <a:pt x="6" y="63"/>
                    <a:pt x="12" y="69"/>
                  </a:cubicBezTo>
                  <a:cubicBezTo>
                    <a:pt x="18" y="75"/>
                    <a:pt x="30" y="74"/>
                    <a:pt x="40" y="45"/>
                  </a:cubicBezTo>
                  <a:cubicBezTo>
                    <a:pt x="40" y="45"/>
                    <a:pt x="32" y="31"/>
                    <a:pt x="37" y="24"/>
                  </a:cubicBezTo>
                  <a:cubicBezTo>
                    <a:pt x="41" y="16"/>
                    <a:pt x="38" y="0"/>
                    <a:pt x="19" y="27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00" name="Freeform 8"/>
            <p:cNvSpPr>
              <a:spLocks/>
            </p:cNvSpPr>
            <p:nvPr/>
          </p:nvSpPr>
          <p:spPr bwMode="auto">
            <a:xfrm>
              <a:off x="3272" y="645"/>
              <a:ext cx="683" cy="318"/>
            </a:xfrm>
            <a:custGeom>
              <a:avLst/>
              <a:gdLst/>
              <a:ahLst/>
              <a:cxnLst>
                <a:cxn ang="0">
                  <a:pos x="112" y="4"/>
                </a:cxn>
                <a:cxn ang="0">
                  <a:pos x="24" y="4"/>
                </a:cxn>
                <a:cxn ang="0">
                  <a:pos x="2" y="25"/>
                </a:cxn>
                <a:cxn ang="0">
                  <a:pos x="60" y="58"/>
                </a:cxn>
                <a:cxn ang="0">
                  <a:pos x="96" y="54"/>
                </a:cxn>
                <a:cxn ang="0">
                  <a:pos x="113" y="53"/>
                </a:cxn>
                <a:cxn ang="0">
                  <a:pos x="112" y="4"/>
                </a:cxn>
              </a:cxnLst>
              <a:rect l="0" t="0" r="r" b="b"/>
              <a:pathLst>
                <a:path w="135" h="63">
                  <a:moveTo>
                    <a:pt x="112" y="4"/>
                  </a:moveTo>
                  <a:cubicBezTo>
                    <a:pt x="105" y="9"/>
                    <a:pt x="24" y="4"/>
                    <a:pt x="24" y="4"/>
                  </a:cubicBezTo>
                  <a:cubicBezTo>
                    <a:pt x="15" y="4"/>
                    <a:pt x="3" y="1"/>
                    <a:pt x="2" y="25"/>
                  </a:cubicBezTo>
                  <a:cubicBezTo>
                    <a:pt x="0" y="63"/>
                    <a:pt x="48" y="58"/>
                    <a:pt x="60" y="58"/>
                  </a:cubicBezTo>
                  <a:cubicBezTo>
                    <a:pt x="72" y="58"/>
                    <a:pt x="84" y="48"/>
                    <a:pt x="96" y="54"/>
                  </a:cubicBezTo>
                  <a:cubicBezTo>
                    <a:pt x="96" y="54"/>
                    <a:pt x="107" y="63"/>
                    <a:pt x="113" y="53"/>
                  </a:cubicBezTo>
                  <a:cubicBezTo>
                    <a:pt x="135" y="13"/>
                    <a:pt x="120" y="0"/>
                    <a:pt x="112" y="4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01" name="Freeform 9"/>
            <p:cNvSpPr>
              <a:spLocks/>
            </p:cNvSpPr>
            <p:nvPr/>
          </p:nvSpPr>
          <p:spPr bwMode="auto">
            <a:xfrm>
              <a:off x="4046" y="1545"/>
              <a:ext cx="490" cy="515"/>
            </a:xfrm>
            <a:custGeom>
              <a:avLst/>
              <a:gdLst/>
              <a:ahLst/>
              <a:cxnLst>
                <a:cxn ang="0">
                  <a:pos x="67" y="5"/>
                </a:cxn>
                <a:cxn ang="0">
                  <a:pos x="31" y="5"/>
                </a:cxn>
                <a:cxn ang="0">
                  <a:pos x="12" y="57"/>
                </a:cxn>
                <a:cxn ang="0">
                  <a:pos x="79" y="62"/>
                </a:cxn>
                <a:cxn ang="0">
                  <a:pos x="67" y="5"/>
                </a:cxn>
              </a:cxnLst>
              <a:rect l="0" t="0" r="r" b="b"/>
              <a:pathLst>
                <a:path w="97" h="102">
                  <a:moveTo>
                    <a:pt x="67" y="5"/>
                  </a:moveTo>
                  <a:cubicBezTo>
                    <a:pt x="55" y="10"/>
                    <a:pt x="31" y="5"/>
                    <a:pt x="31" y="5"/>
                  </a:cubicBezTo>
                  <a:cubicBezTo>
                    <a:pt x="0" y="6"/>
                    <a:pt x="16" y="39"/>
                    <a:pt x="12" y="57"/>
                  </a:cubicBezTo>
                  <a:cubicBezTo>
                    <a:pt x="8" y="76"/>
                    <a:pt x="63" y="102"/>
                    <a:pt x="79" y="62"/>
                  </a:cubicBezTo>
                  <a:cubicBezTo>
                    <a:pt x="97" y="20"/>
                    <a:pt x="79" y="0"/>
                    <a:pt x="67" y="5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02" name="Freeform 10"/>
            <p:cNvSpPr>
              <a:spLocks/>
            </p:cNvSpPr>
            <p:nvPr/>
          </p:nvSpPr>
          <p:spPr bwMode="auto">
            <a:xfrm>
              <a:off x="5173" y="1024"/>
              <a:ext cx="501" cy="96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40" y="15"/>
                </a:cxn>
                <a:cxn ang="0">
                  <a:pos x="15" y="0"/>
                </a:cxn>
              </a:cxnLst>
              <a:rect l="0" t="0" r="r" b="b"/>
              <a:pathLst>
                <a:path w="99" h="19">
                  <a:moveTo>
                    <a:pt x="15" y="0"/>
                  </a:moveTo>
                  <a:cubicBezTo>
                    <a:pt x="0" y="0"/>
                    <a:pt x="19" y="19"/>
                    <a:pt x="40" y="15"/>
                  </a:cubicBezTo>
                  <a:cubicBezTo>
                    <a:pt x="99" y="1"/>
                    <a:pt x="15" y="0"/>
                    <a:pt x="15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03" name="Freeform 11"/>
            <p:cNvSpPr>
              <a:spLocks/>
            </p:cNvSpPr>
            <p:nvPr/>
          </p:nvSpPr>
          <p:spPr bwMode="auto">
            <a:xfrm>
              <a:off x="5340" y="1004"/>
              <a:ext cx="385" cy="237"/>
            </a:xfrm>
            <a:custGeom>
              <a:avLst/>
              <a:gdLst/>
              <a:ahLst/>
              <a:cxnLst>
                <a:cxn ang="0">
                  <a:pos x="21" y="37"/>
                </a:cxn>
                <a:cxn ang="0">
                  <a:pos x="70" y="17"/>
                </a:cxn>
                <a:cxn ang="0">
                  <a:pos x="48" y="3"/>
                </a:cxn>
                <a:cxn ang="0">
                  <a:pos x="19" y="32"/>
                </a:cxn>
                <a:cxn ang="0">
                  <a:pos x="21" y="37"/>
                </a:cxn>
              </a:cxnLst>
              <a:rect l="0" t="0" r="r" b="b"/>
              <a:pathLst>
                <a:path w="76" h="47">
                  <a:moveTo>
                    <a:pt x="21" y="37"/>
                  </a:moveTo>
                  <a:cubicBezTo>
                    <a:pt x="21" y="37"/>
                    <a:pt x="50" y="47"/>
                    <a:pt x="70" y="17"/>
                  </a:cubicBezTo>
                  <a:cubicBezTo>
                    <a:pt x="76" y="7"/>
                    <a:pt x="65" y="0"/>
                    <a:pt x="48" y="3"/>
                  </a:cubicBezTo>
                  <a:cubicBezTo>
                    <a:pt x="39" y="5"/>
                    <a:pt x="39" y="32"/>
                    <a:pt x="19" y="32"/>
                  </a:cubicBezTo>
                  <a:cubicBezTo>
                    <a:pt x="0" y="32"/>
                    <a:pt x="21" y="37"/>
                    <a:pt x="21" y="37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04" name="Freeform 12"/>
            <p:cNvSpPr>
              <a:spLocks/>
            </p:cNvSpPr>
            <p:nvPr/>
          </p:nvSpPr>
          <p:spPr bwMode="auto">
            <a:xfrm>
              <a:off x="5325" y="1201"/>
              <a:ext cx="415" cy="187"/>
            </a:xfrm>
            <a:custGeom>
              <a:avLst/>
              <a:gdLst/>
              <a:ahLst/>
              <a:cxnLst>
                <a:cxn ang="0">
                  <a:pos x="72" y="6"/>
                </a:cxn>
                <a:cxn ang="0">
                  <a:pos x="24" y="17"/>
                </a:cxn>
                <a:cxn ang="0">
                  <a:pos x="17" y="26"/>
                </a:cxn>
                <a:cxn ang="0">
                  <a:pos x="76" y="23"/>
                </a:cxn>
                <a:cxn ang="0">
                  <a:pos x="82" y="20"/>
                </a:cxn>
                <a:cxn ang="0">
                  <a:pos x="82" y="0"/>
                </a:cxn>
                <a:cxn ang="0">
                  <a:pos x="72" y="6"/>
                </a:cxn>
              </a:cxnLst>
              <a:rect l="0" t="0" r="r" b="b"/>
              <a:pathLst>
                <a:path w="82" h="37">
                  <a:moveTo>
                    <a:pt x="72" y="6"/>
                  </a:moveTo>
                  <a:cubicBezTo>
                    <a:pt x="57" y="23"/>
                    <a:pt x="24" y="17"/>
                    <a:pt x="24" y="17"/>
                  </a:cubicBezTo>
                  <a:cubicBezTo>
                    <a:pt x="24" y="17"/>
                    <a:pt x="0" y="16"/>
                    <a:pt x="17" y="26"/>
                  </a:cubicBezTo>
                  <a:cubicBezTo>
                    <a:pt x="33" y="37"/>
                    <a:pt x="53" y="32"/>
                    <a:pt x="76" y="23"/>
                  </a:cubicBezTo>
                  <a:cubicBezTo>
                    <a:pt x="78" y="22"/>
                    <a:pt x="80" y="21"/>
                    <a:pt x="82" y="20"/>
                  </a:cubicBezTo>
                  <a:lnTo>
                    <a:pt x="82" y="0"/>
                  </a:lnTo>
                  <a:cubicBezTo>
                    <a:pt x="79" y="1"/>
                    <a:pt x="75" y="2"/>
                    <a:pt x="72" y="6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05" name="Freeform 13"/>
            <p:cNvSpPr>
              <a:spLocks/>
            </p:cNvSpPr>
            <p:nvPr/>
          </p:nvSpPr>
          <p:spPr bwMode="auto">
            <a:xfrm>
              <a:off x="5001" y="1378"/>
              <a:ext cx="698" cy="167"/>
            </a:xfrm>
            <a:custGeom>
              <a:avLst/>
              <a:gdLst/>
              <a:ahLst/>
              <a:cxnLst>
                <a:cxn ang="0">
                  <a:pos x="21" y="1"/>
                </a:cxn>
                <a:cxn ang="0">
                  <a:pos x="8" y="14"/>
                </a:cxn>
                <a:cxn ang="0">
                  <a:pos x="57" y="22"/>
                </a:cxn>
                <a:cxn ang="0">
                  <a:pos x="117" y="23"/>
                </a:cxn>
                <a:cxn ang="0">
                  <a:pos x="114" y="8"/>
                </a:cxn>
                <a:cxn ang="0">
                  <a:pos x="82" y="3"/>
                </a:cxn>
                <a:cxn ang="0">
                  <a:pos x="21" y="1"/>
                </a:cxn>
              </a:cxnLst>
              <a:rect l="0" t="0" r="r" b="b"/>
              <a:pathLst>
                <a:path w="138" h="33">
                  <a:moveTo>
                    <a:pt x="21" y="1"/>
                  </a:moveTo>
                  <a:cubicBezTo>
                    <a:pt x="21" y="1"/>
                    <a:pt x="0" y="8"/>
                    <a:pt x="8" y="14"/>
                  </a:cubicBezTo>
                  <a:cubicBezTo>
                    <a:pt x="15" y="20"/>
                    <a:pt x="48" y="22"/>
                    <a:pt x="57" y="22"/>
                  </a:cubicBezTo>
                  <a:cubicBezTo>
                    <a:pt x="66" y="22"/>
                    <a:pt x="96" y="33"/>
                    <a:pt x="117" y="23"/>
                  </a:cubicBezTo>
                  <a:cubicBezTo>
                    <a:pt x="138" y="12"/>
                    <a:pt x="123" y="9"/>
                    <a:pt x="114" y="8"/>
                  </a:cubicBezTo>
                  <a:cubicBezTo>
                    <a:pt x="105" y="6"/>
                    <a:pt x="102" y="0"/>
                    <a:pt x="82" y="3"/>
                  </a:cubicBezTo>
                  <a:cubicBezTo>
                    <a:pt x="37" y="11"/>
                    <a:pt x="21" y="1"/>
                    <a:pt x="21" y="1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06" name="Freeform 14"/>
            <p:cNvSpPr>
              <a:spLocks/>
            </p:cNvSpPr>
            <p:nvPr/>
          </p:nvSpPr>
          <p:spPr bwMode="auto">
            <a:xfrm>
              <a:off x="5077" y="1540"/>
              <a:ext cx="567" cy="146"/>
            </a:xfrm>
            <a:custGeom>
              <a:avLst/>
              <a:gdLst/>
              <a:ahLst/>
              <a:cxnLst>
                <a:cxn ang="0">
                  <a:pos x="98" y="19"/>
                </a:cxn>
                <a:cxn ang="0">
                  <a:pos x="103" y="4"/>
                </a:cxn>
                <a:cxn ang="0">
                  <a:pos x="74" y="10"/>
                </a:cxn>
                <a:cxn ang="0">
                  <a:pos x="36" y="6"/>
                </a:cxn>
                <a:cxn ang="0">
                  <a:pos x="2" y="4"/>
                </a:cxn>
                <a:cxn ang="0">
                  <a:pos x="98" y="19"/>
                </a:cxn>
              </a:cxnLst>
              <a:rect l="0" t="0" r="r" b="b"/>
              <a:pathLst>
                <a:path w="112" h="29">
                  <a:moveTo>
                    <a:pt x="98" y="19"/>
                  </a:moveTo>
                  <a:cubicBezTo>
                    <a:pt x="112" y="13"/>
                    <a:pt x="111" y="0"/>
                    <a:pt x="103" y="4"/>
                  </a:cubicBezTo>
                  <a:cubicBezTo>
                    <a:pt x="96" y="9"/>
                    <a:pt x="83" y="10"/>
                    <a:pt x="74" y="10"/>
                  </a:cubicBezTo>
                  <a:cubicBezTo>
                    <a:pt x="65" y="11"/>
                    <a:pt x="45" y="3"/>
                    <a:pt x="36" y="6"/>
                  </a:cubicBezTo>
                  <a:cubicBezTo>
                    <a:pt x="27" y="9"/>
                    <a:pt x="2" y="4"/>
                    <a:pt x="2" y="4"/>
                  </a:cubicBezTo>
                  <a:cubicBezTo>
                    <a:pt x="0" y="29"/>
                    <a:pt x="83" y="25"/>
                    <a:pt x="98" y="19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07" name="Freeform 15"/>
            <p:cNvSpPr>
              <a:spLocks/>
            </p:cNvSpPr>
            <p:nvPr/>
          </p:nvSpPr>
          <p:spPr bwMode="auto">
            <a:xfrm>
              <a:off x="5042" y="1656"/>
              <a:ext cx="581" cy="480"/>
            </a:xfrm>
            <a:custGeom>
              <a:avLst/>
              <a:gdLst/>
              <a:ahLst/>
              <a:cxnLst>
                <a:cxn ang="0">
                  <a:pos x="3" y="53"/>
                </a:cxn>
                <a:cxn ang="0">
                  <a:pos x="26" y="54"/>
                </a:cxn>
                <a:cxn ang="0">
                  <a:pos x="50" y="77"/>
                </a:cxn>
                <a:cxn ang="0">
                  <a:pos x="59" y="84"/>
                </a:cxn>
                <a:cxn ang="0">
                  <a:pos x="81" y="52"/>
                </a:cxn>
                <a:cxn ang="0">
                  <a:pos x="111" y="52"/>
                </a:cxn>
                <a:cxn ang="0">
                  <a:pos x="79" y="27"/>
                </a:cxn>
                <a:cxn ang="0">
                  <a:pos x="37" y="16"/>
                </a:cxn>
                <a:cxn ang="0">
                  <a:pos x="12" y="41"/>
                </a:cxn>
                <a:cxn ang="0">
                  <a:pos x="3" y="53"/>
                </a:cxn>
              </a:cxnLst>
              <a:rect l="0" t="0" r="r" b="b"/>
              <a:pathLst>
                <a:path w="115" h="95">
                  <a:moveTo>
                    <a:pt x="3" y="53"/>
                  </a:moveTo>
                  <a:cubicBezTo>
                    <a:pt x="5" y="60"/>
                    <a:pt x="14" y="68"/>
                    <a:pt x="26" y="54"/>
                  </a:cubicBezTo>
                  <a:cubicBezTo>
                    <a:pt x="48" y="29"/>
                    <a:pt x="48" y="72"/>
                    <a:pt x="50" y="77"/>
                  </a:cubicBezTo>
                  <a:cubicBezTo>
                    <a:pt x="51" y="81"/>
                    <a:pt x="54" y="95"/>
                    <a:pt x="59" y="84"/>
                  </a:cubicBezTo>
                  <a:cubicBezTo>
                    <a:pt x="63" y="74"/>
                    <a:pt x="70" y="39"/>
                    <a:pt x="81" y="52"/>
                  </a:cubicBezTo>
                  <a:cubicBezTo>
                    <a:pt x="100" y="76"/>
                    <a:pt x="115" y="54"/>
                    <a:pt x="111" y="52"/>
                  </a:cubicBezTo>
                  <a:cubicBezTo>
                    <a:pt x="106" y="51"/>
                    <a:pt x="79" y="37"/>
                    <a:pt x="79" y="27"/>
                  </a:cubicBezTo>
                  <a:cubicBezTo>
                    <a:pt x="79" y="16"/>
                    <a:pt x="42" y="0"/>
                    <a:pt x="37" y="16"/>
                  </a:cubicBezTo>
                  <a:cubicBezTo>
                    <a:pt x="33" y="33"/>
                    <a:pt x="12" y="41"/>
                    <a:pt x="12" y="41"/>
                  </a:cubicBezTo>
                  <a:cubicBezTo>
                    <a:pt x="0" y="44"/>
                    <a:pt x="2" y="45"/>
                    <a:pt x="3" y="5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08" name="Freeform 16"/>
            <p:cNvSpPr>
              <a:spLocks/>
            </p:cNvSpPr>
            <p:nvPr/>
          </p:nvSpPr>
          <p:spPr bwMode="auto">
            <a:xfrm>
              <a:off x="5421" y="1464"/>
              <a:ext cx="329" cy="854"/>
            </a:xfrm>
            <a:custGeom>
              <a:avLst/>
              <a:gdLst/>
              <a:ahLst/>
              <a:cxnLst>
                <a:cxn ang="0">
                  <a:pos x="51" y="40"/>
                </a:cxn>
                <a:cxn ang="0">
                  <a:pos x="22" y="49"/>
                </a:cxn>
                <a:cxn ang="0">
                  <a:pos x="22" y="59"/>
                </a:cxn>
                <a:cxn ang="0">
                  <a:pos x="50" y="90"/>
                </a:cxn>
                <a:cxn ang="0">
                  <a:pos x="34" y="118"/>
                </a:cxn>
                <a:cxn ang="0">
                  <a:pos x="0" y="148"/>
                </a:cxn>
                <a:cxn ang="0">
                  <a:pos x="17" y="155"/>
                </a:cxn>
                <a:cxn ang="0">
                  <a:pos x="47" y="166"/>
                </a:cxn>
                <a:cxn ang="0">
                  <a:pos x="63" y="162"/>
                </a:cxn>
                <a:cxn ang="0">
                  <a:pos x="65" y="0"/>
                </a:cxn>
                <a:cxn ang="0">
                  <a:pos x="51" y="40"/>
                </a:cxn>
              </a:cxnLst>
              <a:rect l="0" t="0" r="r" b="b"/>
              <a:pathLst>
                <a:path w="65" h="169">
                  <a:moveTo>
                    <a:pt x="51" y="40"/>
                  </a:moveTo>
                  <a:cubicBezTo>
                    <a:pt x="44" y="46"/>
                    <a:pt x="30" y="49"/>
                    <a:pt x="22" y="49"/>
                  </a:cubicBezTo>
                  <a:cubicBezTo>
                    <a:pt x="13" y="48"/>
                    <a:pt x="14" y="56"/>
                    <a:pt x="22" y="59"/>
                  </a:cubicBezTo>
                  <a:cubicBezTo>
                    <a:pt x="30" y="62"/>
                    <a:pt x="49" y="75"/>
                    <a:pt x="50" y="90"/>
                  </a:cubicBezTo>
                  <a:cubicBezTo>
                    <a:pt x="50" y="104"/>
                    <a:pt x="51" y="115"/>
                    <a:pt x="34" y="118"/>
                  </a:cubicBezTo>
                  <a:cubicBezTo>
                    <a:pt x="18" y="122"/>
                    <a:pt x="3" y="124"/>
                    <a:pt x="0" y="148"/>
                  </a:cubicBezTo>
                  <a:cubicBezTo>
                    <a:pt x="0" y="148"/>
                    <a:pt x="10" y="154"/>
                    <a:pt x="17" y="155"/>
                  </a:cubicBezTo>
                  <a:cubicBezTo>
                    <a:pt x="23" y="155"/>
                    <a:pt x="42" y="163"/>
                    <a:pt x="47" y="166"/>
                  </a:cubicBezTo>
                  <a:cubicBezTo>
                    <a:pt x="51" y="169"/>
                    <a:pt x="58" y="167"/>
                    <a:pt x="63" y="162"/>
                  </a:cubicBezTo>
                  <a:lnTo>
                    <a:pt x="65" y="0"/>
                  </a:lnTo>
                  <a:cubicBezTo>
                    <a:pt x="64" y="8"/>
                    <a:pt x="58" y="36"/>
                    <a:pt x="51" y="4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5009" name="Group 17"/>
          <p:cNvGrpSpPr>
            <a:grpSpLocks/>
          </p:cNvGrpSpPr>
          <p:nvPr/>
        </p:nvGrpSpPr>
        <p:grpSpPr bwMode="auto">
          <a:xfrm>
            <a:off x="554038" y="36513"/>
            <a:ext cx="7891462" cy="6821487"/>
            <a:chOff x="349" y="23"/>
            <a:chExt cx="4971" cy="4297"/>
          </a:xfrm>
        </p:grpSpPr>
        <p:sp>
          <p:nvSpPr>
            <p:cNvPr id="85010" name="Rectangle 18"/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11" name="Freeform 19"/>
            <p:cNvSpPr>
              <a:spLocks noEditPoints="1"/>
            </p:cNvSpPr>
            <p:nvPr/>
          </p:nvSpPr>
          <p:spPr bwMode="auto">
            <a:xfrm>
              <a:off x="384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12" name="Freeform 20"/>
            <p:cNvSpPr>
              <a:spLocks noEditPoints="1"/>
            </p:cNvSpPr>
            <p:nvPr/>
          </p:nvSpPr>
          <p:spPr bwMode="auto">
            <a:xfrm>
              <a:off x="384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13" name="Freeform 21"/>
            <p:cNvSpPr>
              <a:spLocks noEditPoints="1"/>
            </p:cNvSpPr>
            <p:nvPr/>
          </p:nvSpPr>
          <p:spPr bwMode="auto">
            <a:xfrm>
              <a:off x="384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14" name="Freeform 22"/>
            <p:cNvSpPr>
              <a:spLocks noEditPoints="1"/>
            </p:cNvSpPr>
            <p:nvPr/>
          </p:nvSpPr>
          <p:spPr bwMode="auto">
            <a:xfrm>
              <a:off x="384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15" name="Freeform 23"/>
            <p:cNvSpPr>
              <a:spLocks noEditPoints="1"/>
            </p:cNvSpPr>
            <p:nvPr/>
          </p:nvSpPr>
          <p:spPr bwMode="auto">
            <a:xfrm>
              <a:off x="384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16" name="Freeform 24"/>
            <p:cNvSpPr>
              <a:spLocks noEditPoints="1"/>
            </p:cNvSpPr>
            <p:nvPr/>
          </p:nvSpPr>
          <p:spPr bwMode="auto">
            <a:xfrm>
              <a:off x="384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17" name="Freeform 25"/>
            <p:cNvSpPr>
              <a:spLocks noEditPoints="1"/>
            </p:cNvSpPr>
            <p:nvPr/>
          </p:nvSpPr>
          <p:spPr bwMode="auto">
            <a:xfrm>
              <a:off x="384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18" name="Freeform 26"/>
            <p:cNvSpPr>
              <a:spLocks noEditPoints="1"/>
            </p:cNvSpPr>
            <p:nvPr/>
          </p:nvSpPr>
          <p:spPr bwMode="auto">
            <a:xfrm>
              <a:off x="384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19" name="Freeform 27"/>
            <p:cNvSpPr>
              <a:spLocks noEditPoints="1"/>
            </p:cNvSpPr>
            <p:nvPr/>
          </p:nvSpPr>
          <p:spPr bwMode="auto">
            <a:xfrm>
              <a:off x="384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20" name="Freeform 28"/>
            <p:cNvSpPr>
              <a:spLocks noEditPoints="1"/>
            </p:cNvSpPr>
            <p:nvPr/>
          </p:nvSpPr>
          <p:spPr bwMode="auto">
            <a:xfrm>
              <a:off x="384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21" name="Rectangle 29"/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22" name="Rectangle 30"/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23" name="Freeform 31"/>
            <p:cNvSpPr>
              <a:spLocks noEditPoints="1"/>
            </p:cNvSpPr>
            <p:nvPr/>
          </p:nvSpPr>
          <p:spPr bwMode="auto">
            <a:xfrm>
              <a:off x="82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24" name="Freeform 32"/>
            <p:cNvSpPr>
              <a:spLocks noEditPoints="1"/>
            </p:cNvSpPr>
            <p:nvPr/>
          </p:nvSpPr>
          <p:spPr bwMode="auto">
            <a:xfrm>
              <a:off x="82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25" name="Freeform 33"/>
            <p:cNvSpPr>
              <a:spLocks noEditPoints="1"/>
            </p:cNvSpPr>
            <p:nvPr/>
          </p:nvSpPr>
          <p:spPr bwMode="auto">
            <a:xfrm>
              <a:off x="82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26" name="Freeform 34"/>
            <p:cNvSpPr>
              <a:spLocks noEditPoints="1"/>
            </p:cNvSpPr>
            <p:nvPr/>
          </p:nvSpPr>
          <p:spPr bwMode="auto">
            <a:xfrm>
              <a:off x="82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27" name="Freeform 35"/>
            <p:cNvSpPr>
              <a:spLocks noEditPoints="1"/>
            </p:cNvSpPr>
            <p:nvPr/>
          </p:nvSpPr>
          <p:spPr bwMode="auto">
            <a:xfrm>
              <a:off x="82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28" name="Freeform 36"/>
            <p:cNvSpPr>
              <a:spLocks noEditPoints="1"/>
            </p:cNvSpPr>
            <p:nvPr/>
          </p:nvSpPr>
          <p:spPr bwMode="auto">
            <a:xfrm>
              <a:off x="82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29" name="Freeform 37"/>
            <p:cNvSpPr>
              <a:spLocks noEditPoints="1"/>
            </p:cNvSpPr>
            <p:nvPr/>
          </p:nvSpPr>
          <p:spPr bwMode="auto">
            <a:xfrm>
              <a:off x="82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30" name="Freeform 38"/>
            <p:cNvSpPr>
              <a:spLocks noEditPoints="1"/>
            </p:cNvSpPr>
            <p:nvPr/>
          </p:nvSpPr>
          <p:spPr bwMode="auto">
            <a:xfrm>
              <a:off x="82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31" name="Freeform 39"/>
            <p:cNvSpPr>
              <a:spLocks noEditPoints="1"/>
            </p:cNvSpPr>
            <p:nvPr/>
          </p:nvSpPr>
          <p:spPr bwMode="auto">
            <a:xfrm>
              <a:off x="82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32" name="Freeform 40"/>
            <p:cNvSpPr>
              <a:spLocks noEditPoints="1"/>
            </p:cNvSpPr>
            <p:nvPr/>
          </p:nvSpPr>
          <p:spPr bwMode="auto">
            <a:xfrm>
              <a:off x="82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33" name="Rectangle 41"/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34" name="Rectangle 42"/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35" name="Freeform 43"/>
            <p:cNvSpPr>
              <a:spLocks noEditPoints="1"/>
            </p:cNvSpPr>
            <p:nvPr/>
          </p:nvSpPr>
          <p:spPr bwMode="auto">
            <a:xfrm>
              <a:off x="127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36" name="Freeform 44"/>
            <p:cNvSpPr>
              <a:spLocks noEditPoints="1"/>
            </p:cNvSpPr>
            <p:nvPr/>
          </p:nvSpPr>
          <p:spPr bwMode="auto">
            <a:xfrm>
              <a:off x="127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37" name="Freeform 45"/>
            <p:cNvSpPr>
              <a:spLocks noEditPoints="1"/>
            </p:cNvSpPr>
            <p:nvPr/>
          </p:nvSpPr>
          <p:spPr bwMode="auto">
            <a:xfrm>
              <a:off x="127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38" name="Freeform 46"/>
            <p:cNvSpPr>
              <a:spLocks noEditPoints="1"/>
            </p:cNvSpPr>
            <p:nvPr/>
          </p:nvSpPr>
          <p:spPr bwMode="auto">
            <a:xfrm>
              <a:off x="127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39" name="Freeform 47"/>
            <p:cNvSpPr>
              <a:spLocks noEditPoints="1"/>
            </p:cNvSpPr>
            <p:nvPr/>
          </p:nvSpPr>
          <p:spPr bwMode="auto">
            <a:xfrm>
              <a:off x="127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40" name="Freeform 48"/>
            <p:cNvSpPr>
              <a:spLocks noEditPoints="1"/>
            </p:cNvSpPr>
            <p:nvPr/>
          </p:nvSpPr>
          <p:spPr bwMode="auto">
            <a:xfrm>
              <a:off x="127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41" name="Freeform 49"/>
            <p:cNvSpPr>
              <a:spLocks noEditPoints="1"/>
            </p:cNvSpPr>
            <p:nvPr/>
          </p:nvSpPr>
          <p:spPr bwMode="auto">
            <a:xfrm>
              <a:off x="127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42" name="Freeform 50"/>
            <p:cNvSpPr>
              <a:spLocks noEditPoints="1"/>
            </p:cNvSpPr>
            <p:nvPr/>
          </p:nvSpPr>
          <p:spPr bwMode="auto">
            <a:xfrm>
              <a:off x="127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43" name="Freeform 51"/>
            <p:cNvSpPr>
              <a:spLocks noEditPoints="1"/>
            </p:cNvSpPr>
            <p:nvPr/>
          </p:nvSpPr>
          <p:spPr bwMode="auto">
            <a:xfrm>
              <a:off x="127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44" name="Freeform 52"/>
            <p:cNvSpPr>
              <a:spLocks noEditPoints="1"/>
            </p:cNvSpPr>
            <p:nvPr/>
          </p:nvSpPr>
          <p:spPr bwMode="auto">
            <a:xfrm>
              <a:off x="127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45" name="Rectangle 53"/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46" name="Rectangle 54"/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47" name="Freeform 55"/>
            <p:cNvSpPr>
              <a:spLocks noEditPoints="1"/>
            </p:cNvSpPr>
            <p:nvPr/>
          </p:nvSpPr>
          <p:spPr bwMode="auto">
            <a:xfrm>
              <a:off x="1724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48" name="Freeform 56"/>
            <p:cNvSpPr>
              <a:spLocks noEditPoints="1"/>
            </p:cNvSpPr>
            <p:nvPr/>
          </p:nvSpPr>
          <p:spPr bwMode="auto">
            <a:xfrm>
              <a:off x="1724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49" name="Freeform 57"/>
            <p:cNvSpPr>
              <a:spLocks noEditPoints="1"/>
            </p:cNvSpPr>
            <p:nvPr/>
          </p:nvSpPr>
          <p:spPr bwMode="auto">
            <a:xfrm>
              <a:off x="1724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50" name="Freeform 58"/>
            <p:cNvSpPr>
              <a:spLocks noEditPoints="1"/>
            </p:cNvSpPr>
            <p:nvPr/>
          </p:nvSpPr>
          <p:spPr bwMode="auto">
            <a:xfrm>
              <a:off x="1724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51" name="Freeform 59"/>
            <p:cNvSpPr>
              <a:spLocks noEditPoints="1"/>
            </p:cNvSpPr>
            <p:nvPr/>
          </p:nvSpPr>
          <p:spPr bwMode="auto">
            <a:xfrm>
              <a:off x="1724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52" name="Freeform 60"/>
            <p:cNvSpPr>
              <a:spLocks noEditPoints="1"/>
            </p:cNvSpPr>
            <p:nvPr/>
          </p:nvSpPr>
          <p:spPr bwMode="auto">
            <a:xfrm>
              <a:off x="1724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53" name="Freeform 61"/>
            <p:cNvSpPr>
              <a:spLocks noEditPoints="1"/>
            </p:cNvSpPr>
            <p:nvPr/>
          </p:nvSpPr>
          <p:spPr bwMode="auto">
            <a:xfrm>
              <a:off x="1724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54" name="Freeform 62"/>
            <p:cNvSpPr>
              <a:spLocks noEditPoints="1"/>
            </p:cNvSpPr>
            <p:nvPr/>
          </p:nvSpPr>
          <p:spPr bwMode="auto">
            <a:xfrm>
              <a:off x="1724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55" name="Freeform 63"/>
            <p:cNvSpPr>
              <a:spLocks noEditPoints="1"/>
            </p:cNvSpPr>
            <p:nvPr/>
          </p:nvSpPr>
          <p:spPr bwMode="auto">
            <a:xfrm>
              <a:off x="1724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56" name="Freeform 64"/>
            <p:cNvSpPr>
              <a:spLocks noEditPoints="1"/>
            </p:cNvSpPr>
            <p:nvPr/>
          </p:nvSpPr>
          <p:spPr bwMode="auto">
            <a:xfrm>
              <a:off x="1724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57" name="Rectangle 65"/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58" name="Rectangle 66"/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59" name="Freeform 67"/>
            <p:cNvSpPr>
              <a:spLocks noEditPoints="1"/>
            </p:cNvSpPr>
            <p:nvPr/>
          </p:nvSpPr>
          <p:spPr bwMode="auto">
            <a:xfrm>
              <a:off x="216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60" name="Freeform 68"/>
            <p:cNvSpPr>
              <a:spLocks noEditPoints="1"/>
            </p:cNvSpPr>
            <p:nvPr/>
          </p:nvSpPr>
          <p:spPr bwMode="auto">
            <a:xfrm>
              <a:off x="216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61" name="Freeform 69"/>
            <p:cNvSpPr>
              <a:spLocks noEditPoints="1"/>
            </p:cNvSpPr>
            <p:nvPr/>
          </p:nvSpPr>
          <p:spPr bwMode="auto">
            <a:xfrm>
              <a:off x="216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62" name="Freeform 70"/>
            <p:cNvSpPr>
              <a:spLocks noEditPoints="1"/>
            </p:cNvSpPr>
            <p:nvPr/>
          </p:nvSpPr>
          <p:spPr bwMode="auto">
            <a:xfrm>
              <a:off x="216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63" name="Freeform 71"/>
            <p:cNvSpPr>
              <a:spLocks noEditPoints="1"/>
            </p:cNvSpPr>
            <p:nvPr/>
          </p:nvSpPr>
          <p:spPr bwMode="auto">
            <a:xfrm>
              <a:off x="216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64" name="Freeform 72"/>
            <p:cNvSpPr>
              <a:spLocks noEditPoints="1"/>
            </p:cNvSpPr>
            <p:nvPr/>
          </p:nvSpPr>
          <p:spPr bwMode="auto">
            <a:xfrm>
              <a:off x="216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65" name="Freeform 73"/>
            <p:cNvSpPr>
              <a:spLocks noEditPoints="1"/>
            </p:cNvSpPr>
            <p:nvPr/>
          </p:nvSpPr>
          <p:spPr bwMode="auto">
            <a:xfrm>
              <a:off x="216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66" name="Freeform 74"/>
            <p:cNvSpPr>
              <a:spLocks noEditPoints="1"/>
            </p:cNvSpPr>
            <p:nvPr/>
          </p:nvSpPr>
          <p:spPr bwMode="auto">
            <a:xfrm>
              <a:off x="216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67" name="Freeform 75"/>
            <p:cNvSpPr>
              <a:spLocks noEditPoints="1"/>
            </p:cNvSpPr>
            <p:nvPr/>
          </p:nvSpPr>
          <p:spPr bwMode="auto">
            <a:xfrm>
              <a:off x="216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68" name="Freeform 76"/>
            <p:cNvSpPr>
              <a:spLocks noEditPoints="1"/>
            </p:cNvSpPr>
            <p:nvPr/>
          </p:nvSpPr>
          <p:spPr bwMode="auto">
            <a:xfrm>
              <a:off x="216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69" name="Rectangle 77"/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70" name="Rectangle 78"/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71" name="Freeform 79"/>
            <p:cNvSpPr>
              <a:spLocks noEditPoints="1"/>
            </p:cNvSpPr>
            <p:nvPr/>
          </p:nvSpPr>
          <p:spPr bwMode="auto">
            <a:xfrm>
              <a:off x="262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72" name="Freeform 80"/>
            <p:cNvSpPr>
              <a:spLocks noEditPoints="1"/>
            </p:cNvSpPr>
            <p:nvPr/>
          </p:nvSpPr>
          <p:spPr bwMode="auto">
            <a:xfrm>
              <a:off x="262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73" name="Freeform 81"/>
            <p:cNvSpPr>
              <a:spLocks noEditPoints="1"/>
            </p:cNvSpPr>
            <p:nvPr/>
          </p:nvSpPr>
          <p:spPr bwMode="auto">
            <a:xfrm>
              <a:off x="262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74" name="Freeform 82"/>
            <p:cNvSpPr>
              <a:spLocks noEditPoints="1"/>
            </p:cNvSpPr>
            <p:nvPr/>
          </p:nvSpPr>
          <p:spPr bwMode="auto">
            <a:xfrm>
              <a:off x="262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75" name="Freeform 83"/>
            <p:cNvSpPr>
              <a:spLocks noEditPoints="1"/>
            </p:cNvSpPr>
            <p:nvPr/>
          </p:nvSpPr>
          <p:spPr bwMode="auto">
            <a:xfrm>
              <a:off x="262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76" name="Freeform 84"/>
            <p:cNvSpPr>
              <a:spLocks noEditPoints="1"/>
            </p:cNvSpPr>
            <p:nvPr/>
          </p:nvSpPr>
          <p:spPr bwMode="auto">
            <a:xfrm>
              <a:off x="262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77" name="Freeform 85"/>
            <p:cNvSpPr>
              <a:spLocks noEditPoints="1"/>
            </p:cNvSpPr>
            <p:nvPr/>
          </p:nvSpPr>
          <p:spPr bwMode="auto">
            <a:xfrm>
              <a:off x="262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78" name="Freeform 86"/>
            <p:cNvSpPr>
              <a:spLocks noEditPoints="1"/>
            </p:cNvSpPr>
            <p:nvPr/>
          </p:nvSpPr>
          <p:spPr bwMode="auto">
            <a:xfrm>
              <a:off x="262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79" name="Freeform 87"/>
            <p:cNvSpPr>
              <a:spLocks noEditPoints="1"/>
            </p:cNvSpPr>
            <p:nvPr/>
          </p:nvSpPr>
          <p:spPr bwMode="auto">
            <a:xfrm>
              <a:off x="262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80" name="Freeform 88"/>
            <p:cNvSpPr>
              <a:spLocks noEditPoints="1"/>
            </p:cNvSpPr>
            <p:nvPr/>
          </p:nvSpPr>
          <p:spPr bwMode="auto">
            <a:xfrm>
              <a:off x="262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81" name="Rectangle 89"/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82" name="Rectangle 90"/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83" name="Freeform 91"/>
            <p:cNvSpPr>
              <a:spLocks noEditPoints="1"/>
            </p:cNvSpPr>
            <p:nvPr/>
          </p:nvSpPr>
          <p:spPr bwMode="auto">
            <a:xfrm>
              <a:off x="3065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84" name="Freeform 92"/>
            <p:cNvSpPr>
              <a:spLocks noEditPoints="1"/>
            </p:cNvSpPr>
            <p:nvPr/>
          </p:nvSpPr>
          <p:spPr bwMode="auto">
            <a:xfrm>
              <a:off x="3065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85" name="Freeform 93"/>
            <p:cNvSpPr>
              <a:spLocks noEditPoints="1"/>
            </p:cNvSpPr>
            <p:nvPr/>
          </p:nvSpPr>
          <p:spPr bwMode="auto">
            <a:xfrm>
              <a:off x="3065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86" name="Freeform 94"/>
            <p:cNvSpPr>
              <a:spLocks noEditPoints="1"/>
            </p:cNvSpPr>
            <p:nvPr/>
          </p:nvSpPr>
          <p:spPr bwMode="auto">
            <a:xfrm>
              <a:off x="3065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87" name="Freeform 95"/>
            <p:cNvSpPr>
              <a:spLocks noEditPoints="1"/>
            </p:cNvSpPr>
            <p:nvPr/>
          </p:nvSpPr>
          <p:spPr bwMode="auto">
            <a:xfrm>
              <a:off x="3065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88" name="Freeform 96"/>
            <p:cNvSpPr>
              <a:spLocks noEditPoints="1"/>
            </p:cNvSpPr>
            <p:nvPr/>
          </p:nvSpPr>
          <p:spPr bwMode="auto">
            <a:xfrm>
              <a:off x="3065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89" name="Freeform 97"/>
            <p:cNvSpPr>
              <a:spLocks noEditPoints="1"/>
            </p:cNvSpPr>
            <p:nvPr/>
          </p:nvSpPr>
          <p:spPr bwMode="auto">
            <a:xfrm>
              <a:off x="3065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90" name="Freeform 98"/>
            <p:cNvSpPr>
              <a:spLocks noEditPoints="1"/>
            </p:cNvSpPr>
            <p:nvPr/>
          </p:nvSpPr>
          <p:spPr bwMode="auto">
            <a:xfrm>
              <a:off x="3065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91" name="Freeform 99"/>
            <p:cNvSpPr>
              <a:spLocks noEditPoints="1"/>
            </p:cNvSpPr>
            <p:nvPr/>
          </p:nvSpPr>
          <p:spPr bwMode="auto">
            <a:xfrm>
              <a:off x="3065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92" name="Freeform 100"/>
            <p:cNvSpPr>
              <a:spLocks noEditPoints="1"/>
            </p:cNvSpPr>
            <p:nvPr/>
          </p:nvSpPr>
          <p:spPr bwMode="auto">
            <a:xfrm>
              <a:off x="3065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93" name="Rectangle 101"/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94" name="Rectangle 102"/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95" name="Freeform 103"/>
            <p:cNvSpPr>
              <a:spLocks noEditPoints="1"/>
            </p:cNvSpPr>
            <p:nvPr/>
          </p:nvSpPr>
          <p:spPr bwMode="auto">
            <a:xfrm>
              <a:off x="351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96" name="Freeform 104"/>
            <p:cNvSpPr>
              <a:spLocks noEditPoints="1"/>
            </p:cNvSpPr>
            <p:nvPr/>
          </p:nvSpPr>
          <p:spPr bwMode="auto">
            <a:xfrm>
              <a:off x="351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97" name="Freeform 105"/>
            <p:cNvSpPr>
              <a:spLocks noEditPoints="1"/>
            </p:cNvSpPr>
            <p:nvPr/>
          </p:nvSpPr>
          <p:spPr bwMode="auto">
            <a:xfrm>
              <a:off x="351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98" name="Freeform 106"/>
            <p:cNvSpPr>
              <a:spLocks noEditPoints="1"/>
            </p:cNvSpPr>
            <p:nvPr/>
          </p:nvSpPr>
          <p:spPr bwMode="auto">
            <a:xfrm>
              <a:off x="351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99" name="Freeform 107"/>
            <p:cNvSpPr>
              <a:spLocks noEditPoints="1"/>
            </p:cNvSpPr>
            <p:nvPr/>
          </p:nvSpPr>
          <p:spPr bwMode="auto">
            <a:xfrm>
              <a:off x="351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00" name="Freeform 108"/>
            <p:cNvSpPr>
              <a:spLocks noEditPoints="1"/>
            </p:cNvSpPr>
            <p:nvPr/>
          </p:nvSpPr>
          <p:spPr bwMode="auto">
            <a:xfrm>
              <a:off x="351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01" name="Freeform 109"/>
            <p:cNvSpPr>
              <a:spLocks noEditPoints="1"/>
            </p:cNvSpPr>
            <p:nvPr/>
          </p:nvSpPr>
          <p:spPr bwMode="auto">
            <a:xfrm>
              <a:off x="351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02" name="Freeform 110"/>
            <p:cNvSpPr>
              <a:spLocks noEditPoints="1"/>
            </p:cNvSpPr>
            <p:nvPr/>
          </p:nvSpPr>
          <p:spPr bwMode="auto">
            <a:xfrm>
              <a:off x="351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03" name="Freeform 111"/>
            <p:cNvSpPr>
              <a:spLocks noEditPoints="1"/>
            </p:cNvSpPr>
            <p:nvPr/>
          </p:nvSpPr>
          <p:spPr bwMode="auto">
            <a:xfrm>
              <a:off x="351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04" name="Freeform 112"/>
            <p:cNvSpPr>
              <a:spLocks noEditPoints="1"/>
            </p:cNvSpPr>
            <p:nvPr/>
          </p:nvSpPr>
          <p:spPr bwMode="auto">
            <a:xfrm>
              <a:off x="351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05" name="Rectangle 113"/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06" name="Rectangle 114"/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07" name="Freeform 115"/>
            <p:cNvSpPr>
              <a:spLocks noEditPoints="1"/>
            </p:cNvSpPr>
            <p:nvPr/>
          </p:nvSpPr>
          <p:spPr bwMode="auto">
            <a:xfrm>
              <a:off x="396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08" name="Freeform 116"/>
            <p:cNvSpPr>
              <a:spLocks noEditPoints="1"/>
            </p:cNvSpPr>
            <p:nvPr/>
          </p:nvSpPr>
          <p:spPr bwMode="auto">
            <a:xfrm>
              <a:off x="396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09" name="Freeform 117"/>
            <p:cNvSpPr>
              <a:spLocks noEditPoints="1"/>
            </p:cNvSpPr>
            <p:nvPr/>
          </p:nvSpPr>
          <p:spPr bwMode="auto">
            <a:xfrm>
              <a:off x="396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10" name="Freeform 118"/>
            <p:cNvSpPr>
              <a:spLocks noEditPoints="1"/>
            </p:cNvSpPr>
            <p:nvPr/>
          </p:nvSpPr>
          <p:spPr bwMode="auto">
            <a:xfrm>
              <a:off x="396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11" name="Freeform 119"/>
            <p:cNvSpPr>
              <a:spLocks noEditPoints="1"/>
            </p:cNvSpPr>
            <p:nvPr/>
          </p:nvSpPr>
          <p:spPr bwMode="auto">
            <a:xfrm>
              <a:off x="396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12" name="Freeform 120"/>
            <p:cNvSpPr>
              <a:spLocks noEditPoints="1"/>
            </p:cNvSpPr>
            <p:nvPr/>
          </p:nvSpPr>
          <p:spPr bwMode="auto">
            <a:xfrm>
              <a:off x="396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13" name="Freeform 121"/>
            <p:cNvSpPr>
              <a:spLocks noEditPoints="1"/>
            </p:cNvSpPr>
            <p:nvPr/>
          </p:nvSpPr>
          <p:spPr bwMode="auto">
            <a:xfrm>
              <a:off x="396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14" name="Freeform 122"/>
            <p:cNvSpPr>
              <a:spLocks noEditPoints="1"/>
            </p:cNvSpPr>
            <p:nvPr/>
          </p:nvSpPr>
          <p:spPr bwMode="auto">
            <a:xfrm>
              <a:off x="396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15" name="Freeform 123"/>
            <p:cNvSpPr>
              <a:spLocks noEditPoints="1"/>
            </p:cNvSpPr>
            <p:nvPr/>
          </p:nvSpPr>
          <p:spPr bwMode="auto">
            <a:xfrm>
              <a:off x="396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16" name="Freeform 124"/>
            <p:cNvSpPr>
              <a:spLocks noEditPoints="1"/>
            </p:cNvSpPr>
            <p:nvPr/>
          </p:nvSpPr>
          <p:spPr bwMode="auto">
            <a:xfrm>
              <a:off x="396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17" name="Rectangle 125"/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18" name="Rectangle 126"/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19" name="Freeform 127"/>
            <p:cNvSpPr>
              <a:spLocks noEditPoints="1"/>
            </p:cNvSpPr>
            <p:nvPr/>
          </p:nvSpPr>
          <p:spPr bwMode="auto">
            <a:xfrm>
              <a:off x="4405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20" name="Freeform 128"/>
            <p:cNvSpPr>
              <a:spLocks noEditPoints="1"/>
            </p:cNvSpPr>
            <p:nvPr/>
          </p:nvSpPr>
          <p:spPr bwMode="auto">
            <a:xfrm>
              <a:off x="4405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21" name="Freeform 129"/>
            <p:cNvSpPr>
              <a:spLocks noEditPoints="1"/>
            </p:cNvSpPr>
            <p:nvPr/>
          </p:nvSpPr>
          <p:spPr bwMode="auto">
            <a:xfrm>
              <a:off x="4405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22" name="Freeform 130"/>
            <p:cNvSpPr>
              <a:spLocks noEditPoints="1"/>
            </p:cNvSpPr>
            <p:nvPr/>
          </p:nvSpPr>
          <p:spPr bwMode="auto">
            <a:xfrm>
              <a:off x="4405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23" name="Freeform 131"/>
            <p:cNvSpPr>
              <a:spLocks noEditPoints="1"/>
            </p:cNvSpPr>
            <p:nvPr/>
          </p:nvSpPr>
          <p:spPr bwMode="auto">
            <a:xfrm>
              <a:off x="4405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24" name="Freeform 132"/>
            <p:cNvSpPr>
              <a:spLocks noEditPoints="1"/>
            </p:cNvSpPr>
            <p:nvPr/>
          </p:nvSpPr>
          <p:spPr bwMode="auto">
            <a:xfrm>
              <a:off x="4405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25" name="Freeform 133"/>
            <p:cNvSpPr>
              <a:spLocks noEditPoints="1"/>
            </p:cNvSpPr>
            <p:nvPr/>
          </p:nvSpPr>
          <p:spPr bwMode="auto">
            <a:xfrm>
              <a:off x="4405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26" name="Freeform 134"/>
            <p:cNvSpPr>
              <a:spLocks noEditPoints="1"/>
            </p:cNvSpPr>
            <p:nvPr/>
          </p:nvSpPr>
          <p:spPr bwMode="auto">
            <a:xfrm>
              <a:off x="4405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27" name="Freeform 135"/>
            <p:cNvSpPr>
              <a:spLocks noEditPoints="1"/>
            </p:cNvSpPr>
            <p:nvPr/>
          </p:nvSpPr>
          <p:spPr bwMode="auto">
            <a:xfrm>
              <a:off x="4405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28" name="Freeform 136"/>
            <p:cNvSpPr>
              <a:spLocks noEditPoints="1"/>
            </p:cNvSpPr>
            <p:nvPr/>
          </p:nvSpPr>
          <p:spPr bwMode="auto">
            <a:xfrm>
              <a:off x="4405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29" name="Rectangle 137"/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30" name="Rectangle 138"/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31" name="Freeform 139"/>
            <p:cNvSpPr>
              <a:spLocks noEditPoints="1"/>
            </p:cNvSpPr>
            <p:nvPr/>
          </p:nvSpPr>
          <p:spPr bwMode="auto">
            <a:xfrm>
              <a:off x="485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32" name="Freeform 140"/>
            <p:cNvSpPr>
              <a:spLocks noEditPoints="1"/>
            </p:cNvSpPr>
            <p:nvPr/>
          </p:nvSpPr>
          <p:spPr bwMode="auto">
            <a:xfrm>
              <a:off x="485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33" name="Freeform 141"/>
            <p:cNvSpPr>
              <a:spLocks noEditPoints="1"/>
            </p:cNvSpPr>
            <p:nvPr/>
          </p:nvSpPr>
          <p:spPr bwMode="auto">
            <a:xfrm>
              <a:off x="485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34" name="Freeform 142"/>
            <p:cNvSpPr>
              <a:spLocks noEditPoints="1"/>
            </p:cNvSpPr>
            <p:nvPr/>
          </p:nvSpPr>
          <p:spPr bwMode="auto">
            <a:xfrm>
              <a:off x="485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35" name="Freeform 143"/>
            <p:cNvSpPr>
              <a:spLocks noEditPoints="1"/>
            </p:cNvSpPr>
            <p:nvPr/>
          </p:nvSpPr>
          <p:spPr bwMode="auto">
            <a:xfrm>
              <a:off x="485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36" name="Freeform 144"/>
            <p:cNvSpPr>
              <a:spLocks noEditPoints="1"/>
            </p:cNvSpPr>
            <p:nvPr/>
          </p:nvSpPr>
          <p:spPr bwMode="auto">
            <a:xfrm>
              <a:off x="485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37" name="Freeform 145"/>
            <p:cNvSpPr>
              <a:spLocks noEditPoints="1"/>
            </p:cNvSpPr>
            <p:nvPr/>
          </p:nvSpPr>
          <p:spPr bwMode="auto">
            <a:xfrm>
              <a:off x="485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38" name="Freeform 146"/>
            <p:cNvSpPr>
              <a:spLocks noEditPoints="1"/>
            </p:cNvSpPr>
            <p:nvPr/>
          </p:nvSpPr>
          <p:spPr bwMode="auto">
            <a:xfrm>
              <a:off x="485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39" name="Freeform 147"/>
            <p:cNvSpPr>
              <a:spLocks noEditPoints="1"/>
            </p:cNvSpPr>
            <p:nvPr/>
          </p:nvSpPr>
          <p:spPr bwMode="auto">
            <a:xfrm>
              <a:off x="485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40" name="Freeform 148"/>
            <p:cNvSpPr>
              <a:spLocks noEditPoints="1"/>
            </p:cNvSpPr>
            <p:nvPr/>
          </p:nvSpPr>
          <p:spPr bwMode="auto">
            <a:xfrm>
              <a:off x="485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41" name="Rectangle 149"/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42" name="Rectangle 150"/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43" name="Freeform 151"/>
            <p:cNvSpPr>
              <a:spLocks noEditPoints="1"/>
            </p:cNvSpPr>
            <p:nvPr/>
          </p:nvSpPr>
          <p:spPr bwMode="auto">
            <a:xfrm>
              <a:off x="530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44" name="Freeform 152"/>
            <p:cNvSpPr>
              <a:spLocks noEditPoints="1"/>
            </p:cNvSpPr>
            <p:nvPr/>
          </p:nvSpPr>
          <p:spPr bwMode="auto">
            <a:xfrm>
              <a:off x="530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45" name="Freeform 153"/>
            <p:cNvSpPr>
              <a:spLocks noEditPoints="1"/>
            </p:cNvSpPr>
            <p:nvPr/>
          </p:nvSpPr>
          <p:spPr bwMode="auto">
            <a:xfrm>
              <a:off x="530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46" name="Freeform 154"/>
            <p:cNvSpPr>
              <a:spLocks noEditPoints="1"/>
            </p:cNvSpPr>
            <p:nvPr/>
          </p:nvSpPr>
          <p:spPr bwMode="auto">
            <a:xfrm>
              <a:off x="530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47" name="Freeform 155"/>
            <p:cNvSpPr>
              <a:spLocks noEditPoints="1"/>
            </p:cNvSpPr>
            <p:nvPr/>
          </p:nvSpPr>
          <p:spPr bwMode="auto">
            <a:xfrm>
              <a:off x="530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48" name="Freeform 156"/>
            <p:cNvSpPr>
              <a:spLocks noEditPoints="1"/>
            </p:cNvSpPr>
            <p:nvPr/>
          </p:nvSpPr>
          <p:spPr bwMode="auto">
            <a:xfrm>
              <a:off x="530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49" name="Freeform 157"/>
            <p:cNvSpPr>
              <a:spLocks noEditPoints="1"/>
            </p:cNvSpPr>
            <p:nvPr/>
          </p:nvSpPr>
          <p:spPr bwMode="auto">
            <a:xfrm>
              <a:off x="530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50" name="Freeform 158"/>
            <p:cNvSpPr>
              <a:spLocks noEditPoints="1"/>
            </p:cNvSpPr>
            <p:nvPr/>
          </p:nvSpPr>
          <p:spPr bwMode="auto">
            <a:xfrm>
              <a:off x="530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51" name="Freeform 159"/>
            <p:cNvSpPr>
              <a:spLocks noEditPoints="1"/>
            </p:cNvSpPr>
            <p:nvPr/>
          </p:nvSpPr>
          <p:spPr bwMode="auto">
            <a:xfrm>
              <a:off x="530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52" name="Freeform 160"/>
            <p:cNvSpPr>
              <a:spLocks noEditPoints="1"/>
            </p:cNvSpPr>
            <p:nvPr/>
          </p:nvSpPr>
          <p:spPr bwMode="auto">
            <a:xfrm>
              <a:off x="530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53" name="Rectangle 161"/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54" name="Freeform 162"/>
            <p:cNvSpPr>
              <a:spLocks/>
            </p:cNvSpPr>
            <p:nvPr/>
          </p:nvSpPr>
          <p:spPr bwMode="auto">
            <a:xfrm>
              <a:off x="349" y="3304"/>
              <a:ext cx="20" cy="1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5155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5156" name="Rectangle 164"/>
          <p:cNvSpPr>
            <a:spLocks noGrp="1" noChangeArrowheads="1"/>
          </p:cNvSpPr>
          <p:nvPr>
            <p:ph type="dt" sz="half" idx="2"/>
          </p:nvPr>
        </p:nvSpPr>
        <p:spPr>
          <a:xfrm>
            <a:off x="301625" y="62484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5157" name="Rectangle 16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5158" name="Rectangle 16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2ECB0A58-8B5D-4A34-B377-2155F57348C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85159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grpSp>
        <p:nvGrpSpPr>
          <p:cNvPr id="85160" name="Group 168"/>
          <p:cNvGrpSpPr>
            <a:grpSpLocks/>
          </p:cNvGrpSpPr>
          <p:nvPr/>
        </p:nvGrpSpPr>
        <p:grpSpPr bwMode="auto">
          <a:xfrm>
            <a:off x="152400" y="4724400"/>
            <a:ext cx="1685925" cy="1557338"/>
            <a:chOff x="96" y="2784"/>
            <a:chExt cx="1062" cy="981"/>
          </a:xfrm>
        </p:grpSpPr>
        <p:sp>
          <p:nvSpPr>
            <p:cNvPr id="85161" name="Freeform 169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37" y="10"/>
                </a:cxn>
                <a:cxn ang="0">
                  <a:pos x="38" y="9"/>
                </a:cxn>
                <a:cxn ang="0">
                  <a:pos x="31" y="1"/>
                </a:cxn>
                <a:cxn ang="0">
                  <a:pos x="8" y="11"/>
                </a:cxn>
                <a:cxn ang="0">
                  <a:pos x="30" y="12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62" name="Freeform 170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/>
              <a:ahLst/>
              <a:cxnLst>
                <a:cxn ang="0">
                  <a:pos x="163" y="155"/>
                </a:cxn>
                <a:cxn ang="0">
                  <a:pos x="152" y="125"/>
                </a:cxn>
                <a:cxn ang="0">
                  <a:pos x="142" y="99"/>
                </a:cxn>
                <a:cxn ang="0">
                  <a:pos x="165" y="93"/>
                </a:cxn>
                <a:cxn ang="0">
                  <a:pos x="146" y="82"/>
                </a:cxn>
                <a:cxn ang="0">
                  <a:pos x="157" y="83"/>
                </a:cxn>
                <a:cxn ang="0">
                  <a:pos x="157" y="77"/>
                </a:cxn>
                <a:cxn ang="0">
                  <a:pos x="135" y="78"/>
                </a:cxn>
                <a:cxn ang="0">
                  <a:pos x="128" y="125"/>
                </a:cxn>
                <a:cxn ang="0">
                  <a:pos x="124" y="84"/>
                </a:cxn>
                <a:cxn ang="0">
                  <a:pos x="118" y="67"/>
                </a:cxn>
                <a:cxn ang="0">
                  <a:pos x="124" y="51"/>
                </a:cxn>
                <a:cxn ang="0">
                  <a:pos x="121" y="37"/>
                </a:cxn>
                <a:cxn ang="0">
                  <a:pos x="119" y="24"/>
                </a:cxn>
                <a:cxn ang="0">
                  <a:pos x="132" y="39"/>
                </a:cxn>
                <a:cxn ang="0">
                  <a:pos x="149" y="18"/>
                </a:cxn>
                <a:cxn ang="0">
                  <a:pos x="147" y="36"/>
                </a:cxn>
                <a:cxn ang="0">
                  <a:pos x="143" y="48"/>
                </a:cxn>
                <a:cxn ang="0">
                  <a:pos x="144" y="67"/>
                </a:cxn>
                <a:cxn ang="0">
                  <a:pos x="199" y="29"/>
                </a:cxn>
                <a:cxn ang="0">
                  <a:pos x="90" y="1"/>
                </a:cxn>
                <a:cxn ang="0">
                  <a:pos x="56" y="8"/>
                </a:cxn>
                <a:cxn ang="0">
                  <a:pos x="85" y="12"/>
                </a:cxn>
                <a:cxn ang="0">
                  <a:pos x="60" y="22"/>
                </a:cxn>
                <a:cxn ang="0">
                  <a:pos x="58" y="29"/>
                </a:cxn>
                <a:cxn ang="0">
                  <a:pos x="38" y="17"/>
                </a:cxn>
                <a:cxn ang="0">
                  <a:pos x="13" y="115"/>
                </a:cxn>
                <a:cxn ang="0">
                  <a:pos x="61" y="146"/>
                </a:cxn>
                <a:cxn ang="0">
                  <a:pos x="45" y="133"/>
                </a:cxn>
                <a:cxn ang="0">
                  <a:pos x="35" y="145"/>
                </a:cxn>
                <a:cxn ang="0">
                  <a:pos x="32" y="128"/>
                </a:cxn>
                <a:cxn ang="0">
                  <a:pos x="46" y="86"/>
                </a:cxn>
                <a:cxn ang="0">
                  <a:pos x="67" y="83"/>
                </a:cxn>
                <a:cxn ang="0">
                  <a:pos x="71" y="95"/>
                </a:cxn>
                <a:cxn ang="0">
                  <a:pos x="61" y="121"/>
                </a:cxn>
                <a:cxn ang="0">
                  <a:pos x="91" y="180"/>
                </a:cxn>
                <a:cxn ang="0">
                  <a:pos x="186" y="166"/>
                </a:cxn>
                <a:cxn ang="0">
                  <a:pos x="182" y="66"/>
                </a:cxn>
                <a:cxn ang="0">
                  <a:pos x="165" y="60"/>
                </a:cxn>
                <a:cxn ang="0">
                  <a:pos x="113" y="61"/>
                </a:cxn>
                <a:cxn ang="0">
                  <a:pos x="108" y="87"/>
                </a:cxn>
                <a:cxn ang="0">
                  <a:pos x="114" y="50"/>
                </a:cxn>
                <a:cxn ang="0">
                  <a:pos x="89" y="26"/>
                </a:cxn>
                <a:cxn ang="0">
                  <a:pos x="105" y="35"/>
                </a:cxn>
                <a:cxn ang="0">
                  <a:pos x="61" y="72"/>
                </a:cxn>
                <a:cxn ang="0">
                  <a:pos x="24" y="37"/>
                </a:cxn>
                <a:cxn ang="0">
                  <a:pos x="68" y="40"/>
                </a:cxn>
                <a:cxn ang="0">
                  <a:pos x="79" y="40"/>
                </a:cxn>
                <a:cxn ang="0">
                  <a:pos x="108" y="45"/>
                </a:cxn>
                <a:cxn ang="0">
                  <a:pos x="99" y="93"/>
                </a:cxn>
                <a:cxn ang="0">
                  <a:pos x="93" y="51"/>
                </a:cxn>
                <a:cxn ang="0">
                  <a:pos x="61" y="72"/>
                </a:cxn>
                <a:cxn ang="0">
                  <a:pos x="80" y="82"/>
                </a:cxn>
                <a:cxn ang="0">
                  <a:pos x="88" y="58"/>
                </a:cxn>
                <a:cxn ang="0">
                  <a:pos x="102" y="145"/>
                </a:cxn>
                <a:cxn ang="0">
                  <a:pos x="82" y="96"/>
                </a:cxn>
                <a:cxn ang="0">
                  <a:pos x="117" y="106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63" name="Freeform 171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9" y="20"/>
                </a:cxn>
                <a:cxn ang="0">
                  <a:pos x="14" y="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64" name="Freeform 172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4" y="25"/>
                </a:cxn>
                <a:cxn ang="0">
                  <a:pos x="15" y="16"/>
                </a:cxn>
                <a:cxn ang="0">
                  <a:pos x="13" y="8"/>
                </a:cxn>
                <a:cxn ang="0">
                  <a:pos x="7" y="10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65" name="Freeform 173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/>
              <a:ahLst/>
              <a:cxnLst>
                <a:cxn ang="0">
                  <a:pos x="40" y="2"/>
                </a:cxn>
                <a:cxn ang="0">
                  <a:pos x="9" y="1"/>
                </a:cxn>
                <a:cxn ang="0">
                  <a:pos x="1" y="9"/>
                </a:cxn>
                <a:cxn ang="0">
                  <a:pos x="22" y="21"/>
                </a:cxn>
                <a:cxn ang="0">
                  <a:pos x="34" y="20"/>
                </a:cxn>
                <a:cxn ang="0">
                  <a:pos x="40" y="19"/>
                </a:cxn>
                <a:cxn ang="0">
                  <a:pos x="40" y="2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66" name="Freeform 174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11" y="2"/>
                </a:cxn>
                <a:cxn ang="0">
                  <a:pos x="4" y="20"/>
                </a:cxn>
                <a:cxn ang="0">
                  <a:pos x="28" y="22"/>
                </a:cxn>
                <a:cxn ang="0">
                  <a:pos x="24" y="2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67" name="Freeform 175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4" y="5"/>
                </a:cxn>
                <a:cxn ang="0">
                  <a:pos x="5" y="0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68" name="Freeform 176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25" y="6"/>
                </a:cxn>
                <a:cxn ang="0">
                  <a:pos x="17" y="1"/>
                </a:cxn>
                <a:cxn ang="0">
                  <a:pos x="7" y="11"/>
                </a:cxn>
                <a:cxn ang="0">
                  <a:pos x="7" y="13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69" name="Freeform 177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/>
              <a:ahLst/>
              <a:cxnLst>
                <a:cxn ang="0">
                  <a:pos x="25" y="6"/>
                </a:cxn>
                <a:cxn ang="0">
                  <a:pos x="8" y="10"/>
                </a:cxn>
                <a:cxn ang="0">
                  <a:pos x="6" y="13"/>
                </a:cxn>
                <a:cxn ang="0">
                  <a:pos x="27" y="12"/>
                </a:cxn>
                <a:cxn ang="0">
                  <a:pos x="25" y="6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70" name="Freeform 178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/>
              <a:ahLst/>
              <a:cxnLst>
                <a:cxn ang="0">
                  <a:pos x="40" y="3"/>
                </a:cxn>
                <a:cxn ang="0">
                  <a:pos x="29" y="1"/>
                </a:cxn>
                <a:cxn ang="0">
                  <a:pos x="7" y="0"/>
                </a:cxn>
                <a:cxn ang="0">
                  <a:pos x="2" y="5"/>
                </a:cxn>
                <a:cxn ang="0">
                  <a:pos x="20" y="8"/>
                </a:cxn>
                <a:cxn ang="0">
                  <a:pos x="41" y="8"/>
                </a:cxn>
                <a:cxn ang="0">
                  <a:pos x="40" y="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71" name="Freeform 179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/>
              <a:ahLst/>
              <a:cxnLst>
                <a:cxn ang="0">
                  <a:pos x="37" y="2"/>
                </a:cxn>
                <a:cxn ang="0">
                  <a:pos x="26" y="4"/>
                </a:cxn>
                <a:cxn ang="0">
                  <a:pos x="13" y="3"/>
                </a:cxn>
                <a:cxn ang="0">
                  <a:pos x="1" y="2"/>
                </a:cxn>
                <a:cxn ang="0">
                  <a:pos x="35" y="8"/>
                </a:cxn>
                <a:cxn ang="0">
                  <a:pos x="37" y="2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72" name="Freeform 180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/>
              <a:ahLst/>
              <a:cxnLst>
                <a:cxn ang="0">
                  <a:pos x="28" y="9"/>
                </a:cxn>
                <a:cxn ang="0">
                  <a:pos x="13" y="6"/>
                </a:cxn>
                <a:cxn ang="0">
                  <a:pos x="4" y="15"/>
                </a:cxn>
                <a:cxn ang="0">
                  <a:pos x="1" y="19"/>
                </a:cxn>
                <a:cxn ang="0">
                  <a:pos x="9" y="19"/>
                </a:cxn>
                <a:cxn ang="0">
                  <a:pos x="17" y="27"/>
                </a:cxn>
                <a:cxn ang="0">
                  <a:pos x="21" y="30"/>
                </a:cxn>
                <a:cxn ang="0">
                  <a:pos x="29" y="19"/>
                </a:cxn>
                <a:cxn ang="0">
                  <a:pos x="39" y="19"/>
                </a:cxn>
                <a:cxn ang="0">
                  <a:pos x="28" y="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73" name="Freeform 181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18" y="17"/>
                </a:cxn>
                <a:cxn ang="0">
                  <a:pos x="7" y="20"/>
                </a:cxn>
                <a:cxn ang="0">
                  <a:pos x="7" y="23"/>
                </a:cxn>
                <a:cxn ang="0">
                  <a:pos x="17" y="34"/>
                </a:cxn>
                <a:cxn ang="0">
                  <a:pos x="12" y="45"/>
                </a:cxn>
                <a:cxn ang="0">
                  <a:pos x="0" y="55"/>
                </a:cxn>
                <a:cxn ang="0">
                  <a:pos x="5" y="58"/>
                </a:cxn>
                <a:cxn ang="0">
                  <a:pos x="16" y="62"/>
                </a:cxn>
                <a:cxn ang="0">
                  <a:pos x="23" y="57"/>
                </a:cxn>
                <a:cxn ang="0">
                  <a:pos x="25" y="14"/>
                </a:cxn>
                <a:cxn ang="0">
                  <a:pos x="25" y="2"/>
                </a:cxn>
                <a:cxn ang="0">
                  <a:pos x="22" y="2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870108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968859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BD0C45-3726-4DB3-B08A-0CFDA6FAD8F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458507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5F8F5E-D555-4A01-8331-E6D3BC963D7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7805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F285C4-F8BF-44FF-86C9-CC8A0A0495C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053738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6C54C-1663-492A-A17B-11A1602F6D9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459520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9C4247-1C8B-4F8E-85BE-C7DD59D30A2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545132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ED28D8-FCF5-4B09-909B-630287B2750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05418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DA75A9-FC51-4117-875E-48FE0AF9342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7586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47" y="498479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02447" y="1626121"/>
            <a:ext cx="3962432" cy="404168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endParaRPr strike="noStrike" noProof="1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79194" y="1626121"/>
            <a:ext cx="3962432" cy="4041680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322263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9EFD9D74-47D9-4702-A33C-335B63B48DBF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2025/6/16</a:t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2592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6119813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FABC47A4-756D-490B-A52F-7D9E2C9FC05F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AB66FF-AB47-4135-A53E-9630068C318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27524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4013" y="228600"/>
            <a:ext cx="2135187" cy="5870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98450" y="228600"/>
            <a:ext cx="6253163" cy="5870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59FF80-52B8-4E47-B24D-6CA69493838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329738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450" y="22860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4000500" cy="4498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62500" y="1600200"/>
            <a:ext cx="4000500" cy="2173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762500" y="3925888"/>
            <a:ext cx="4000500" cy="2173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29845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1025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0025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735730F1-4DB3-400A-AA0A-E87724A42DB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274211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450" y="22860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4000500" cy="4498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498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29845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1025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0025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AEAB3E1A-87C6-40C7-A8FD-BAC26DDC91A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4141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928351" y="1626121"/>
            <a:ext cx="713238" cy="4041680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2444" y="1626113"/>
            <a:ext cx="7371076" cy="4041680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322263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2025/6/16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2592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6119813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26" Type="http://schemas.openxmlformats.org/officeDocument/2006/relationships/tags" Target="../tags/tag108.xml"/><Relationship Id="rId3" Type="http://schemas.openxmlformats.org/officeDocument/2006/relationships/slideLayout" Target="../slideLayouts/slideLayout21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5" Type="http://schemas.openxmlformats.org/officeDocument/2006/relationships/tags" Target="../tags/tag107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slideLayout" Target="../slideLayouts/slideLayout38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24" Type="http://schemas.openxmlformats.org/officeDocument/2006/relationships/tags" Target="../tags/tag106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23" Type="http://schemas.openxmlformats.org/officeDocument/2006/relationships/tags" Target="../tags/tag105.xml"/><Relationship Id="rId10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7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Relationship Id="rId22" Type="http://schemas.openxmlformats.org/officeDocument/2006/relationships/tags" Target="../tags/tag104.xml"/><Relationship Id="rId27" Type="http://schemas.openxmlformats.org/officeDocument/2006/relationships/tags" Target="../tags/tag10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1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41.xml"/><Relationship Id="rId21" Type="http://schemas.openxmlformats.org/officeDocument/2006/relationships/tags" Target="../tags/tag226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5.xml"/><Relationship Id="rId25" Type="http://schemas.openxmlformats.org/officeDocument/2006/relationships/tags" Target="../tags/tag230.xml"/><Relationship Id="rId2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54.xml"/><Relationship Id="rId20" Type="http://schemas.openxmlformats.org/officeDocument/2006/relationships/tags" Target="../tags/tag225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24" Type="http://schemas.openxmlformats.org/officeDocument/2006/relationships/tags" Target="../tags/tag229.xml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23" Type="http://schemas.openxmlformats.org/officeDocument/2006/relationships/tags" Target="../tags/tag228.xml"/><Relationship Id="rId10" Type="http://schemas.openxmlformats.org/officeDocument/2006/relationships/slideLayout" Target="../slideLayouts/slideLayout48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Relationship Id="rId22" Type="http://schemas.openxmlformats.org/officeDocument/2006/relationships/tags" Target="../tags/tag2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slideLayout" Target="../slideLayouts/slideLayout69.xml"/><Relationship Id="rId18" Type="http://schemas.openxmlformats.org/officeDocument/2006/relationships/image" Target="../media/image7.png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8.xml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58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66.xml"/><Relationship Id="rId19" Type="http://schemas.openxmlformats.org/officeDocument/2006/relationships/image" Target="../media/image8.png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slideLayout" Target="../slideLayouts/slideLayout7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80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501650" y="1189038"/>
            <a:ext cx="8140700" cy="331787"/>
          </a:xfrm>
          <a:prstGeom prst="rect">
            <a:avLst/>
          </a:prstGeom>
          <a:noFill/>
          <a:ln w="9525">
            <a:noFill/>
          </a:ln>
        </p:spPr>
        <p:txBody>
          <a:bodyPr vert="horz" lIns="101600" tIns="38100" rIns="76200" bIns="38100" anchor="t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/>
            <p:custDataLst>
              <p:tags r:id="rId21"/>
            </p:custDataLst>
          </p:nvPr>
        </p:nvSpPr>
        <p:spPr>
          <a:xfrm>
            <a:off x="501650" y="1571625"/>
            <a:ext cx="8140700" cy="4041775"/>
          </a:xfrm>
          <a:prstGeom prst="rect">
            <a:avLst/>
          </a:prstGeom>
          <a:noFill/>
          <a:ln w="9525">
            <a:noFill/>
          </a:ln>
        </p:spPr>
        <p:txBody>
          <a:bodyPr vert="horz" lIns="101600" tIns="0" rIns="82550" bIns="0" anchor="t" anchorCtr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660400" y="5619750"/>
            <a:ext cx="2024063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2025/6/16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3087688" y="5619750"/>
            <a:ext cx="2968625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6457950" y="5619750"/>
            <a:ext cx="2025650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85725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sldNum="0" hdr="0" ftr="0" dt="0"/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18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2"/>
            </p:custDataLst>
          </p:nvPr>
        </p:nvSpPr>
        <p:spPr>
          <a:xfrm>
            <a:off x="502412" y="1189673"/>
            <a:ext cx="8139178" cy="331473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3"/>
            </p:custDataLst>
          </p:nvPr>
        </p:nvSpPr>
        <p:spPr>
          <a:xfrm>
            <a:off x="502412" y="1571631"/>
            <a:ext cx="8139178" cy="404168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4"/>
            </p:custDataLst>
          </p:nvPr>
        </p:nvSpPr>
        <p:spPr>
          <a:xfrm>
            <a:off x="659807" y="561962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2025/6/16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5"/>
            </p:custDataLst>
          </p:nvPr>
        </p:nvSpPr>
        <p:spPr>
          <a:xfrm>
            <a:off x="3087000" y="5619625"/>
            <a:ext cx="2970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6"/>
            </p:custDataLst>
          </p:nvPr>
        </p:nvSpPr>
        <p:spPr>
          <a:xfrm>
            <a:off x="6457950" y="561962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7"/>
            </p:custDataLst>
          </p:nvPr>
        </p:nvSpPr>
        <p:spPr>
          <a:xfrm>
            <a:off x="0" y="85725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  <p:sldLayoutId id="2147483687" r:id="rId20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1800" b="1" u="none" strike="noStrike" kern="1200" cap="none" spc="20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502412" y="1189673"/>
            <a:ext cx="8139178" cy="331473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502412" y="1571631"/>
            <a:ext cx="8139178" cy="404168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659807" y="561962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2025/6/16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3087000" y="5619625"/>
            <a:ext cx="2970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6457950" y="561962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85725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18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文本占位符 64103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1676400"/>
            <a:ext cx="8061325" cy="477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41187" name="灯片编号占位符 641186"/>
          <p:cNvSpPr>
            <a:spLocks noGrp="1"/>
          </p:cNvSpPr>
          <p:nvPr>
            <p:ph type="sldNum" sz="quarter" idx="4"/>
          </p:nvPr>
        </p:nvSpPr>
        <p:spPr>
          <a:xfrm>
            <a:off x="5435600" y="6524625"/>
            <a:ext cx="3251200" cy="2159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80000"/>
              </a:lnSpc>
              <a:spcBef>
                <a:spcPct val="50000"/>
              </a:spcBef>
              <a:defRPr sz="1400">
                <a:latin typeface="Arial" panose="020B0604020202020204" pitchFamily="34" charset="0"/>
                <a:ea typeface="PMingLiU" pitchFamily="18" charset="-120"/>
              </a:defRPr>
            </a:lvl1pPr>
          </a:lstStyle>
          <a:p>
            <a:fld id="{EE5B4F01-1D6D-49C6-80C7-841197654AD0}" type="slidenum">
              <a:rPr lang="zh-TW" altLang="en-US"/>
              <a:pPr/>
              <a:t>‹#›</a:t>
            </a:fld>
            <a:endParaRPr lang="zh-TW" altLang="en-US"/>
          </a:p>
        </p:txBody>
      </p:sp>
      <p:grpSp>
        <p:nvGrpSpPr>
          <p:cNvPr id="1028" name="组合 641189"/>
          <p:cNvGrpSpPr>
            <a:grpSpLocks/>
          </p:cNvGrpSpPr>
          <p:nvPr/>
        </p:nvGrpSpPr>
        <p:grpSpPr bwMode="auto">
          <a:xfrm>
            <a:off x="53975" y="2865438"/>
            <a:ext cx="8915400" cy="1127125"/>
            <a:chOff x="0" y="0"/>
            <a:chExt cx="5616" cy="710"/>
          </a:xfrm>
        </p:grpSpPr>
        <p:sp>
          <p:nvSpPr>
            <p:cNvPr id="1049" name="矩形 641190"/>
            <p:cNvSpPr>
              <a:spLocks noChangeArrowheads="1"/>
            </p:cNvSpPr>
            <p:nvPr userDrawn="1"/>
          </p:nvSpPr>
          <p:spPr bwMode="auto">
            <a:xfrm>
              <a:off x="0" y="0"/>
              <a:ext cx="0" cy="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lnSpc>
                  <a:spcPct val="80000"/>
                </a:lnSpc>
                <a:spcBef>
                  <a:spcPct val="5000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5000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5000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5000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5000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0" name="矩形 641191"/>
            <p:cNvSpPr>
              <a:spLocks noChangeArrowheads="1"/>
            </p:cNvSpPr>
            <p:nvPr userDrawn="1"/>
          </p:nvSpPr>
          <p:spPr bwMode="auto">
            <a:xfrm>
              <a:off x="0" y="0"/>
              <a:ext cx="5616" cy="710"/>
            </a:xfrm>
            <a:prstGeom prst="rect">
              <a:avLst/>
            </a:prstGeom>
            <a:noFill/>
            <a:ln>
              <a:noFill/>
            </a:ln>
          </p:spPr>
          <p:txBody>
            <a:bodyPr anchor="ctr"/>
            <a:lstStyle>
              <a:lvl1pPr>
                <a:lnSpc>
                  <a:spcPct val="80000"/>
                </a:lnSpc>
                <a:spcBef>
                  <a:spcPct val="5000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5000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5000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5000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5000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altLang="zh-CN" sz="900">
                  <a:ea typeface="宋体" panose="02010600030101010101" pitchFamily="2" charset="-122"/>
                </a:rPr>
                <a:t>  </a:t>
              </a:r>
              <a:r>
                <a:rPr lang="en-US" altLang="zh-CN" sz="5900">
                  <a:ea typeface="宋体" panose="02010600030101010101" pitchFamily="2" charset="-122"/>
                </a:rPr>
                <a:t> </a:t>
              </a:r>
              <a:r>
                <a:rPr lang="en-US" altLang="zh-CN" sz="900">
                  <a:ea typeface="宋体" panose="02010600030101010101" pitchFamily="2" charset="-122"/>
                </a:rPr>
  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364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800000"/>
          </a:solidFill>
          <a:effectLst>
            <a:outerShdw blurRad="38100" dist="38100" dir="2700000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800000"/>
          </a:solidFill>
          <a:latin typeface="Berlin Sans FB" panose="020E0602020502020306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800000"/>
          </a:solidFill>
          <a:latin typeface="Berlin Sans FB" panose="020E0602020502020306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800000"/>
          </a:solidFill>
          <a:latin typeface="Berlin Sans FB" panose="020E0602020502020306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800000"/>
          </a:solidFill>
          <a:latin typeface="Berlin Sans FB" panose="020E0602020502020306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800000"/>
          </a:solidFill>
          <a:latin typeface="Berlin Sans FB" panose="020E0602020502020306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800000"/>
          </a:solidFill>
          <a:latin typeface="Berlin Sans FB" panose="020E0602020502020306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800000"/>
          </a:solidFill>
          <a:latin typeface="Berlin Sans FB" panose="020E0602020502020306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800000"/>
          </a:solidFill>
          <a:latin typeface="Berlin Sans FB" panose="020E0602020502020306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Blip>
          <a:blip r:embed="rId19"/>
        </a:buBlip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Tx/>
        <a:buChar char="–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Tx/>
        <a:buChar char="–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Tx/>
        <a:buChar char="–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Tx/>
        <a:buChar char="–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80000"/>
        </a:lnSpc>
        <a:spcBef>
          <a:spcPct val="5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楷体_GB2312" pitchFamily="49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80000"/>
        </a:lnSpc>
        <a:spcBef>
          <a:spcPct val="5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楷体_GB2312" pitchFamily="49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80000"/>
        </a:lnSpc>
        <a:spcBef>
          <a:spcPct val="5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楷体_GB2312" pitchFamily="49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80000"/>
        </a:lnSpc>
        <a:spcBef>
          <a:spcPct val="5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楷体_GB2312" pitchFamily="49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80000"/>
        </a:lnSpc>
        <a:spcBef>
          <a:spcPct val="5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楷体_GB2312" pitchFamily="49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80000"/>
        </a:lnSpc>
        <a:spcBef>
          <a:spcPct val="5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楷体_GB2312" pitchFamily="49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80000"/>
        </a:lnSpc>
        <a:spcBef>
          <a:spcPct val="5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楷体_GB2312" pitchFamily="49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80000"/>
        </a:lnSpc>
        <a:spcBef>
          <a:spcPct val="5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楷体_GB2312" pitchFamily="49" charset="-122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970" name="Group 2"/>
          <p:cNvGrpSpPr>
            <a:grpSpLocks/>
          </p:cNvGrpSpPr>
          <p:nvPr/>
        </p:nvGrpSpPr>
        <p:grpSpPr bwMode="auto">
          <a:xfrm>
            <a:off x="566738" y="0"/>
            <a:ext cx="7891462" cy="6821488"/>
            <a:chOff x="349" y="23"/>
            <a:chExt cx="4971" cy="4297"/>
          </a:xfrm>
        </p:grpSpPr>
        <p:sp>
          <p:nvSpPr>
            <p:cNvPr id="83971" name="Rectangle 3"/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72" name="Freeform 4"/>
            <p:cNvSpPr>
              <a:spLocks noEditPoints="1"/>
            </p:cNvSpPr>
            <p:nvPr/>
          </p:nvSpPr>
          <p:spPr bwMode="auto">
            <a:xfrm>
              <a:off x="384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73" name="Freeform 5"/>
            <p:cNvSpPr>
              <a:spLocks noEditPoints="1"/>
            </p:cNvSpPr>
            <p:nvPr/>
          </p:nvSpPr>
          <p:spPr bwMode="auto">
            <a:xfrm>
              <a:off x="384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74" name="Freeform 6"/>
            <p:cNvSpPr>
              <a:spLocks noEditPoints="1"/>
            </p:cNvSpPr>
            <p:nvPr/>
          </p:nvSpPr>
          <p:spPr bwMode="auto">
            <a:xfrm>
              <a:off x="384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75" name="Freeform 7"/>
            <p:cNvSpPr>
              <a:spLocks noEditPoints="1"/>
            </p:cNvSpPr>
            <p:nvPr/>
          </p:nvSpPr>
          <p:spPr bwMode="auto">
            <a:xfrm>
              <a:off x="384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76" name="Freeform 8"/>
            <p:cNvSpPr>
              <a:spLocks noEditPoints="1"/>
            </p:cNvSpPr>
            <p:nvPr/>
          </p:nvSpPr>
          <p:spPr bwMode="auto">
            <a:xfrm>
              <a:off x="384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77" name="Freeform 9"/>
            <p:cNvSpPr>
              <a:spLocks noEditPoints="1"/>
            </p:cNvSpPr>
            <p:nvPr/>
          </p:nvSpPr>
          <p:spPr bwMode="auto">
            <a:xfrm>
              <a:off x="384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78" name="Freeform 10"/>
            <p:cNvSpPr>
              <a:spLocks noEditPoints="1"/>
            </p:cNvSpPr>
            <p:nvPr/>
          </p:nvSpPr>
          <p:spPr bwMode="auto">
            <a:xfrm>
              <a:off x="384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79" name="Freeform 11"/>
            <p:cNvSpPr>
              <a:spLocks noEditPoints="1"/>
            </p:cNvSpPr>
            <p:nvPr/>
          </p:nvSpPr>
          <p:spPr bwMode="auto">
            <a:xfrm>
              <a:off x="384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80" name="Freeform 12"/>
            <p:cNvSpPr>
              <a:spLocks noEditPoints="1"/>
            </p:cNvSpPr>
            <p:nvPr/>
          </p:nvSpPr>
          <p:spPr bwMode="auto">
            <a:xfrm>
              <a:off x="384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81" name="Freeform 13"/>
            <p:cNvSpPr>
              <a:spLocks noEditPoints="1"/>
            </p:cNvSpPr>
            <p:nvPr/>
          </p:nvSpPr>
          <p:spPr bwMode="auto">
            <a:xfrm>
              <a:off x="384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82" name="Rectangle 14"/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83" name="Rectangle 15"/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84" name="Freeform 16"/>
            <p:cNvSpPr>
              <a:spLocks noEditPoints="1"/>
            </p:cNvSpPr>
            <p:nvPr/>
          </p:nvSpPr>
          <p:spPr bwMode="auto">
            <a:xfrm>
              <a:off x="82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85" name="Freeform 17"/>
            <p:cNvSpPr>
              <a:spLocks noEditPoints="1"/>
            </p:cNvSpPr>
            <p:nvPr/>
          </p:nvSpPr>
          <p:spPr bwMode="auto">
            <a:xfrm>
              <a:off x="82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86" name="Freeform 18"/>
            <p:cNvSpPr>
              <a:spLocks noEditPoints="1"/>
            </p:cNvSpPr>
            <p:nvPr/>
          </p:nvSpPr>
          <p:spPr bwMode="auto">
            <a:xfrm>
              <a:off x="82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87" name="Freeform 19"/>
            <p:cNvSpPr>
              <a:spLocks noEditPoints="1"/>
            </p:cNvSpPr>
            <p:nvPr/>
          </p:nvSpPr>
          <p:spPr bwMode="auto">
            <a:xfrm>
              <a:off x="82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88" name="Freeform 20"/>
            <p:cNvSpPr>
              <a:spLocks noEditPoints="1"/>
            </p:cNvSpPr>
            <p:nvPr/>
          </p:nvSpPr>
          <p:spPr bwMode="auto">
            <a:xfrm>
              <a:off x="82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89" name="Freeform 21"/>
            <p:cNvSpPr>
              <a:spLocks noEditPoints="1"/>
            </p:cNvSpPr>
            <p:nvPr/>
          </p:nvSpPr>
          <p:spPr bwMode="auto">
            <a:xfrm>
              <a:off x="82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90" name="Freeform 22"/>
            <p:cNvSpPr>
              <a:spLocks noEditPoints="1"/>
            </p:cNvSpPr>
            <p:nvPr/>
          </p:nvSpPr>
          <p:spPr bwMode="auto">
            <a:xfrm>
              <a:off x="82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91" name="Freeform 23"/>
            <p:cNvSpPr>
              <a:spLocks noEditPoints="1"/>
            </p:cNvSpPr>
            <p:nvPr/>
          </p:nvSpPr>
          <p:spPr bwMode="auto">
            <a:xfrm>
              <a:off x="82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92" name="Freeform 24"/>
            <p:cNvSpPr>
              <a:spLocks noEditPoints="1"/>
            </p:cNvSpPr>
            <p:nvPr/>
          </p:nvSpPr>
          <p:spPr bwMode="auto">
            <a:xfrm>
              <a:off x="82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93" name="Freeform 25"/>
            <p:cNvSpPr>
              <a:spLocks noEditPoints="1"/>
            </p:cNvSpPr>
            <p:nvPr/>
          </p:nvSpPr>
          <p:spPr bwMode="auto">
            <a:xfrm>
              <a:off x="82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94" name="Rectangle 26"/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95" name="Rectangle 27"/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96" name="Freeform 28"/>
            <p:cNvSpPr>
              <a:spLocks noEditPoints="1"/>
            </p:cNvSpPr>
            <p:nvPr/>
          </p:nvSpPr>
          <p:spPr bwMode="auto">
            <a:xfrm>
              <a:off x="127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97" name="Freeform 29"/>
            <p:cNvSpPr>
              <a:spLocks noEditPoints="1"/>
            </p:cNvSpPr>
            <p:nvPr/>
          </p:nvSpPr>
          <p:spPr bwMode="auto">
            <a:xfrm>
              <a:off x="127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98" name="Freeform 30"/>
            <p:cNvSpPr>
              <a:spLocks noEditPoints="1"/>
            </p:cNvSpPr>
            <p:nvPr/>
          </p:nvSpPr>
          <p:spPr bwMode="auto">
            <a:xfrm>
              <a:off x="127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99" name="Freeform 31"/>
            <p:cNvSpPr>
              <a:spLocks noEditPoints="1"/>
            </p:cNvSpPr>
            <p:nvPr/>
          </p:nvSpPr>
          <p:spPr bwMode="auto">
            <a:xfrm>
              <a:off x="127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00" name="Freeform 32"/>
            <p:cNvSpPr>
              <a:spLocks noEditPoints="1"/>
            </p:cNvSpPr>
            <p:nvPr/>
          </p:nvSpPr>
          <p:spPr bwMode="auto">
            <a:xfrm>
              <a:off x="127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01" name="Freeform 33"/>
            <p:cNvSpPr>
              <a:spLocks noEditPoints="1"/>
            </p:cNvSpPr>
            <p:nvPr/>
          </p:nvSpPr>
          <p:spPr bwMode="auto">
            <a:xfrm>
              <a:off x="127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02" name="Freeform 34"/>
            <p:cNvSpPr>
              <a:spLocks noEditPoints="1"/>
            </p:cNvSpPr>
            <p:nvPr/>
          </p:nvSpPr>
          <p:spPr bwMode="auto">
            <a:xfrm>
              <a:off x="127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03" name="Freeform 35"/>
            <p:cNvSpPr>
              <a:spLocks noEditPoints="1"/>
            </p:cNvSpPr>
            <p:nvPr/>
          </p:nvSpPr>
          <p:spPr bwMode="auto">
            <a:xfrm>
              <a:off x="127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04" name="Freeform 36"/>
            <p:cNvSpPr>
              <a:spLocks noEditPoints="1"/>
            </p:cNvSpPr>
            <p:nvPr/>
          </p:nvSpPr>
          <p:spPr bwMode="auto">
            <a:xfrm>
              <a:off x="127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05" name="Freeform 37"/>
            <p:cNvSpPr>
              <a:spLocks noEditPoints="1"/>
            </p:cNvSpPr>
            <p:nvPr/>
          </p:nvSpPr>
          <p:spPr bwMode="auto">
            <a:xfrm>
              <a:off x="127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06" name="Rectangle 38"/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07" name="Rectangle 39"/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08" name="Freeform 40"/>
            <p:cNvSpPr>
              <a:spLocks noEditPoints="1"/>
            </p:cNvSpPr>
            <p:nvPr/>
          </p:nvSpPr>
          <p:spPr bwMode="auto">
            <a:xfrm>
              <a:off x="1724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09" name="Freeform 41"/>
            <p:cNvSpPr>
              <a:spLocks noEditPoints="1"/>
            </p:cNvSpPr>
            <p:nvPr/>
          </p:nvSpPr>
          <p:spPr bwMode="auto">
            <a:xfrm>
              <a:off x="1724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10" name="Freeform 42"/>
            <p:cNvSpPr>
              <a:spLocks noEditPoints="1"/>
            </p:cNvSpPr>
            <p:nvPr/>
          </p:nvSpPr>
          <p:spPr bwMode="auto">
            <a:xfrm>
              <a:off x="1724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11" name="Freeform 43"/>
            <p:cNvSpPr>
              <a:spLocks noEditPoints="1"/>
            </p:cNvSpPr>
            <p:nvPr/>
          </p:nvSpPr>
          <p:spPr bwMode="auto">
            <a:xfrm>
              <a:off x="1724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12" name="Freeform 44"/>
            <p:cNvSpPr>
              <a:spLocks noEditPoints="1"/>
            </p:cNvSpPr>
            <p:nvPr/>
          </p:nvSpPr>
          <p:spPr bwMode="auto">
            <a:xfrm>
              <a:off x="1724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13" name="Freeform 45"/>
            <p:cNvSpPr>
              <a:spLocks noEditPoints="1"/>
            </p:cNvSpPr>
            <p:nvPr/>
          </p:nvSpPr>
          <p:spPr bwMode="auto">
            <a:xfrm>
              <a:off x="1724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14" name="Freeform 46"/>
            <p:cNvSpPr>
              <a:spLocks noEditPoints="1"/>
            </p:cNvSpPr>
            <p:nvPr/>
          </p:nvSpPr>
          <p:spPr bwMode="auto">
            <a:xfrm>
              <a:off x="1724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15" name="Freeform 47"/>
            <p:cNvSpPr>
              <a:spLocks noEditPoints="1"/>
            </p:cNvSpPr>
            <p:nvPr/>
          </p:nvSpPr>
          <p:spPr bwMode="auto">
            <a:xfrm>
              <a:off x="1724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16" name="Freeform 48"/>
            <p:cNvSpPr>
              <a:spLocks noEditPoints="1"/>
            </p:cNvSpPr>
            <p:nvPr/>
          </p:nvSpPr>
          <p:spPr bwMode="auto">
            <a:xfrm>
              <a:off x="1724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17" name="Freeform 49"/>
            <p:cNvSpPr>
              <a:spLocks noEditPoints="1"/>
            </p:cNvSpPr>
            <p:nvPr/>
          </p:nvSpPr>
          <p:spPr bwMode="auto">
            <a:xfrm>
              <a:off x="1724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18" name="Rectangle 50"/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19" name="Rectangle 51"/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20" name="Freeform 52"/>
            <p:cNvSpPr>
              <a:spLocks noEditPoints="1"/>
            </p:cNvSpPr>
            <p:nvPr/>
          </p:nvSpPr>
          <p:spPr bwMode="auto">
            <a:xfrm>
              <a:off x="216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21" name="Freeform 53"/>
            <p:cNvSpPr>
              <a:spLocks noEditPoints="1"/>
            </p:cNvSpPr>
            <p:nvPr/>
          </p:nvSpPr>
          <p:spPr bwMode="auto">
            <a:xfrm>
              <a:off x="216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22" name="Freeform 54"/>
            <p:cNvSpPr>
              <a:spLocks noEditPoints="1"/>
            </p:cNvSpPr>
            <p:nvPr/>
          </p:nvSpPr>
          <p:spPr bwMode="auto">
            <a:xfrm>
              <a:off x="216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23" name="Freeform 55"/>
            <p:cNvSpPr>
              <a:spLocks noEditPoints="1"/>
            </p:cNvSpPr>
            <p:nvPr/>
          </p:nvSpPr>
          <p:spPr bwMode="auto">
            <a:xfrm>
              <a:off x="216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24" name="Freeform 56"/>
            <p:cNvSpPr>
              <a:spLocks noEditPoints="1"/>
            </p:cNvSpPr>
            <p:nvPr/>
          </p:nvSpPr>
          <p:spPr bwMode="auto">
            <a:xfrm>
              <a:off x="216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25" name="Freeform 57"/>
            <p:cNvSpPr>
              <a:spLocks noEditPoints="1"/>
            </p:cNvSpPr>
            <p:nvPr/>
          </p:nvSpPr>
          <p:spPr bwMode="auto">
            <a:xfrm>
              <a:off x="216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26" name="Freeform 58"/>
            <p:cNvSpPr>
              <a:spLocks noEditPoints="1"/>
            </p:cNvSpPr>
            <p:nvPr/>
          </p:nvSpPr>
          <p:spPr bwMode="auto">
            <a:xfrm>
              <a:off x="216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27" name="Freeform 59"/>
            <p:cNvSpPr>
              <a:spLocks noEditPoints="1"/>
            </p:cNvSpPr>
            <p:nvPr/>
          </p:nvSpPr>
          <p:spPr bwMode="auto">
            <a:xfrm>
              <a:off x="216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28" name="Freeform 60"/>
            <p:cNvSpPr>
              <a:spLocks noEditPoints="1"/>
            </p:cNvSpPr>
            <p:nvPr/>
          </p:nvSpPr>
          <p:spPr bwMode="auto">
            <a:xfrm>
              <a:off x="216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29" name="Freeform 61"/>
            <p:cNvSpPr>
              <a:spLocks noEditPoints="1"/>
            </p:cNvSpPr>
            <p:nvPr/>
          </p:nvSpPr>
          <p:spPr bwMode="auto">
            <a:xfrm>
              <a:off x="216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30" name="Rectangle 62"/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31" name="Rectangle 63"/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32" name="Freeform 64"/>
            <p:cNvSpPr>
              <a:spLocks noEditPoints="1"/>
            </p:cNvSpPr>
            <p:nvPr/>
          </p:nvSpPr>
          <p:spPr bwMode="auto">
            <a:xfrm>
              <a:off x="262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33" name="Freeform 65"/>
            <p:cNvSpPr>
              <a:spLocks noEditPoints="1"/>
            </p:cNvSpPr>
            <p:nvPr/>
          </p:nvSpPr>
          <p:spPr bwMode="auto">
            <a:xfrm>
              <a:off x="262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34" name="Freeform 66"/>
            <p:cNvSpPr>
              <a:spLocks noEditPoints="1"/>
            </p:cNvSpPr>
            <p:nvPr/>
          </p:nvSpPr>
          <p:spPr bwMode="auto">
            <a:xfrm>
              <a:off x="262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35" name="Freeform 67"/>
            <p:cNvSpPr>
              <a:spLocks noEditPoints="1"/>
            </p:cNvSpPr>
            <p:nvPr/>
          </p:nvSpPr>
          <p:spPr bwMode="auto">
            <a:xfrm>
              <a:off x="262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36" name="Freeform 68"/>
            <p:cNvSpPr>
              <a:spLocks noEditPoints="1"/>
            </p:cNvSpPr>
            <p:nvPr/>
          </p:nvSpPr>
          <p:spPr bwMode="auto">
            <a:xfrm>
              <a:off x="262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37" name="Freeform 69"/>
            <p:cNvSpPr>
              <a:spLocks noEditPoints="1"/>
            </p:cNvSpPr>
            <p:nvPr/>
          </p:nvSpPr>
          <p:spPr bwMode="auto">
            <a:xfrm>
              <a:off x="262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38" name="Freeform 70"/>
            <p:cNvSpPr>
              <a:spLocks noEditPoints="1"/>
            </p:cNvSpPr>
            <p:nvPr/>
          </p:nvSpPr>
          <p:spPr bwMode="auto">
            <a:xfrm>
              <a:off x="262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39" name="Freeform 71"/>
            <p:cNvSpPr>
              <a:spLocks noEditPoints="1"/>
            </p:cNvSpPr>
            <p:nvPr/>
          </p:nvSpPr>
          <p:spPr bwMode="auto">
            <a:xfrm>
              <a:off x="262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40" name="Freeform 72"/>
            <p:cNvSpPr>
              <a:spLocks noEditPoints="1"/>
            </p:cNvSpPr>
            <p:nvPr/>
          </p:nvSpPr>
          <p:spPr bwMode="auto">
            <a:xfrm>
              <a:off x="262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41" name="Freeform 73"/>
            <p:cNvSpPr>
              <a:spLocks noEditPoints="1"/>
            </p:cNvSpPr>
            <p:nvPr/>
          </p:nvSpPr>
          <p:spPr bwMode="auto">
            <a:xfrm>
              <a:off x="262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42" name="Rectangle 74"/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43" name="Rectangle 75"/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44" name="Freeform 76"/>
            <p:cNvSpPr>
              <a:spLocks noEditPoints="1"/>
            </p:cNvSpPr>
            <p:nvPr/>
          </p:nvSpPr>
          <p:spPr bwMode="auto">
            <a:xfrm>
              <a:off x="3065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45" name="Freeform 77"/>
            <p:cNvSpPr>
              <a:spLocks noEditPoints="1"/>
            </p:cNvSpPr>
            <p:nvPr/>
          </p:nvSpPr>
          <p:spPr bwMode="auto">
            <a:xfrm>
              <a:off x="3065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46" name="Freeform 78"/>
            <p:cNvSpPr>
              <a:spLocks noEditPoints="1"/>
            </p:cNvSpPr>
            <p:nvPr/>
          </p:nvSpPr>
          <p:spPr bwMode="auto">
            <a:xfrm>
              <a:off x="3065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47" name="Freeform 79"/>
            <p:cNvSpPr>
              <a:spLocks noEditPoints="1"/>
            </p:cNvSpPr>
            <p:nvPr/>
          </p:nvSpPr>
          <p:spPr bwMode="auto">
            <a:xfrm>
              <a:off x="3065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48" name="Freeform 80"/>
            <p:cNvSpPr>
              <a:spLocks noEditPoints="1"/>
            </p:cNvSpPr>
            <p:nvPr/>
          </p:nvSpPr>
          <p:spPr bwMode="auto">
            <a:xfrm>
              <a:off x="3065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49" name="Freeform 81"/>
            <p:cNvSpPr>
              <a:spLocks noEditPoints="1"/>
            </p:cNvSpPr>
            <p:nvPr/>
          </p:nvSpPr>
          <p:spPr bwMode="auto">
            <a:xfrm>
              <a:off x="3065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50" name="Freeform 82"/>
            <p:cNvSpPr>
              <a:spLocks noEditPoints="1"/>
            </p:cNvSpPr>
            <p:nvPr/>
          </p:nvSpPr>
          <p:spPr bwMode="auto">
            <a:xfrm>
              <a:off x="3065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51" name="Freeform 83"/>
            <p:cNvSpPr>
              <a:spLocks noEditPoints="1"/>
            </p:cNvSpPr>
            <p:nvPr/>
          </p:nvSpPr>
          <p:spPr bwMode="auto">
            <a:xfrm>
              <a:off x="3065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52" name="Freeform 84"/>
            <p:cNvSpPr>
              <a:spLocks noEditPoints="1"/>
            </p:cNvSpPr>
            <p:nvPr/>
          </p:nvSpPr>
          <p:spPr bwMode="auto">
            <a:xfrm>
              <a:off x="3065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53" name="Freeform 85"/>
            <p:cNvSpPr>
              <a:spLocks noEditPoints="1"/>
            </p:cNvSpPr>
            <p:nvPr/>
          </p:nvSpPr>
          <p:spPr bwMode="auto">
            <a:xfrm>
              <a:off x="3065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54" name="Rectangle 86"/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55" name="Rectangle 87"/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56" name="Freeform 88"/>
            <p:cNvSpPr>
              <a:spLocks noEditPoints="1"/>
            </p:cNvSpPr>
            <p:nvPr/>
          </p:nvSpPr>
          <p:spPr bwMode="auto">
            <a:xfrm>
              <a:off x="351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57" name="Freeform 89"/>
            <p:cNvSpPr>
              <a:spLocks noEditPoints="1"/>
            </p:cNvSpPr>
            <p:nvPr/>
          </p:nvSpPr>
          <p:spPr bwMode="auto">
            <a:xfrm>
              <a:off x="351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58" name="Freeform 90"/>
            <p:cNvSpPr>
              <a:spLocks noEditPoints="1"/>
            </p:cNvSpPr>
            <p:nvPr/>
          </p:nvSpPr>
          <p:spPr bwMode="auto">
            <a:xfrm>
              <a:off x="351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59" name="Freeform 91"/>
            <p:cNvSpPr>
              <a:spLocks noEditPoints="1"/>
            </p:cNvSpPr>
            <p:nvPr/>
          </p:nvSpPr>
          <p:spPr bwMode="auto">
            <a:xfrm>
              <a:off x="351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60" name="Freeform 92"/>
            <p:cNvSpPr>
              <a:spLocks noEditPoints="1"/>
            </p:cNvSpPr>
            <p:nvPr/>
          </p:nvSpPr>
          <p:spPr bwMode="auto">
            <a:xfrm>
              <a:off x="351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61" name="Freeform 93"/>
            <p:cNvSpPr>
              <a:spLocks noEditPoints="1"/>
            </p:cNvSpPr>
            <p:nvPr/>
          </p:nvSpPr>
          <p:spPr bwMode="auto">
            <a:xfrm>
              <a:off x="351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62" name="Freeform 94"/>
            <p:cNvSpPr>
              <a:spLocks noEditPoints="1"/>
            </p:cNvSpPr>
            <p:nvPr/>
          </p:nvSpPr>
          <p:spPr bwMode="auto">
            <a:xfrm>
              <a:off x="351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63" name="Freeform 95"/>
            <p:cNvSpPr>
              <a:spLocks noEditPoints="1"/>
            </p:cNvSpPr>
            <p:nvPr/>
          </p:nvSpPr>
          <p:spPr bwMode="auto">
            <a:xfrm>
              <a:off x="351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64" name="Freeform 96"/>
            <p:cNvSpPr>
              <a:spLocks noEditPoints="1"/>
            </p:cNvSpPr>
            <p:nvPr/>
          </p:nvSpPr>
          <p:spPr bwMode="auto">
            <a:xfrm>
              <a:off x="351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65" name="Freeform 97"/>
            <p:cNvSpPr>
              <a:spLocks noEditPoints="1"/>
            </p:cNvSpPr>
            <p:nvPr/>
          </p:nvSpPr>
          <p:spPr bwMode="auto">
            <a:xfrm>
              <a:off x="351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66" name="Rectangle 98"/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67" name="Rectangle 99"/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68" name="Freeform 100"/>
            <p:cNvSpPr>
              <a:spLocks noEditPoints="1"/>
            </p:cNvSpPr>
            <p:nvPr/>
          </p:nvSpPr>
          <p:spPr bwMode="auto">
            <a:xfrm>
              <a:off x="396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69" name="Freeform 101"/>
            <p:cNvSpPr>
              <a:spLocks noEditPoints="1"/>
            </p:cNvSpPr>
            <p:nvPr/>
          </p:nvSpPr>
          <p:spPr bwMode="auto">
            <a:xfrm>
              <a:off x="396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70" name="Freeform 102"/>
            <p:cNvSpPr>
              <a:spLocks noEditPoints="1"/>
            </p:cNvSpPr>
            <p:nvPr/>
          </p:nvSpPr>
          <p:spPr bwMode="auto">
            <a:xfrm>
              <a:off x="396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71" name="Freeform 103"/>
            <p:cNvSpPr>
              <a:spLocks noEditPoints="1"/>
            </p:cNvSpPr>
            <p:nvPr/>
          </p:nvSpPr>
          <p:spPr bwMode="auto">
            <a:xfrm>
              <a:off x="396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72" name="Freeform 104"/>
            <p:cNvSpPr>
              <a:spLocks noEditPoints="1"/>
            </p:cNvSpPr>
            <p:nvPr/>
          </p:nvSpPr>
          <p:spPr bwMode="auto">
            <a:xfrm>
              <a:off x="396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73" name="Freeform 105"/>
            <p:cNvSpPr>
              <a:spLocks noEditPoints="1"/>
            </p:cNvSpPr>
            <p:nvPr/>
          </p:nvSpPr>
          <p:spPr bwMode="auto">
            <a:xfrm>
              <a:off x="396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74" name="Freeform 106"/>
            <p:cNvSpPr>
              <a:spLocks noEditPoints="1"/>
            </p:cNvSpPr>
            <p:nvPr/>
          </p:nvSpPr>
          <p:spPr bwMode="auto">
            <a:xfrm>
              <a:off x="396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75" name="Freeform 107"/>
            <p:cNvSpPr>
              <a:spLocks noEditPoints="1"/>
            </p:cNvSpPr>
            <p:nvPr/>
          </p:nvSpPr>
          <p:spPr bwMode="auto">
            <a:xfrm>
              <a:off x="396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76" name="Freeform 108"/>
            <p:cNvSpPr>
              <a:spLocks noEditPoints="1"/>
            </p:cNvSpPr>
            <p:nvPr/>
          </p:nvSpPr>
          <p:spPr bwMode="auto">
            <a:xfrm>
              <a:off x="396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77" name="Freeform 109"/>
            <p:cNvSpPr>
              <a:spLocks noEditPoints="1"/>
            </p:cNvSpPr>
            <p:nvPr/>
          </p:nvSpPr>
          <p:spPr bwMode="auto">
            <a:xfrm>
              <a:off x="396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78" name="Rectangle 110"/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79" name="Rectangle 111"/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80" name="Freeform 112"/>
            <p:cNvSpPr>
              <a:spLocks noEditPoints="1"/>
            </p:cNvSpPr>
            <p:nvPr/>
          </p:nvSpPr>
          <p:spPr bwMode="auto">
            <a:xfrm>
              <a:off x="4405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81" name="Freeform 113"/>
            <p:cNvSpPr>
              <a:spLocks noEditPoints="1"/>
            </p:cNvSpPr>
            <p:nvPr/>
          </p:nvSpPr>
          <p:spPr bwMode="auto">
            <a:xfrm>
              <a:off x="4405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82" name="Freeform 114"/>
            <p:cNvSpPr>
              <a:spLocks noEditPoints="1"/>
            </p:cNvSpPr>
            <p:nvPr/>
          </p:nvSpPr>
          <p:spPr bwMode="auto">
            <a:xfrm>
              <a:off x="4405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83" name="Freeform 115"/>
            <p:cNvSpPr>
              <a:spLocks noEditPoints="1"/>
            </p:cNvSpPr>
            <p:nvPr/>
          </p:nvSpPr>
          <p:spPr bwMode="auto">
            <a:xfrm>
              <a:off x="4405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84" name="Freeform 116"/>
            <p:cNvSpPr>
              <a:spLocks noEditPoints="1"/>
            </p:cNvSpPr>
            <p:nvPr/>
          </p:nvSpPr>
          <p:spPr bwMode="auto">
            <a:xfrm>
              <a:off x="4405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85" name="Freeform 117"/>
            <p:cNvSpPr>
              <a:spLocks noEditPoints="1"/>
            </p:cNvSpPr>
            <p:nvPr/>
          </p:nvSpPr>
          <p:spPr bwMode="auto">
            <a:xfrm>
              <a:off x="4405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86" name="Freeform 118"/>
            <p:cNvSpPr>
              <a:spLocks noEditPoints="1"/>
            </p:cNvSpPr>
            <p:nvPr/>
          </p:nvSpPr>
          <p:spPr bwMode="auto">
            <a:xfrm>
              <a:off x="4405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87" name="Freeform 119"/>
            <p:cNvSpPr>
              <a:spLocks noEditPoints="1"/>
            </p:cNvSpPr>
            <p:nvPr/>
          </p:nvSpPr>
          <p:spPr bwMode="auto">
            <a:xfrm>
              <a:off x="4405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88" name="Freeform 120"/>
            <p:cNvSpPr>
              <a:spLocks noEditPoints="1"/>
            </p:cNvSpPr>
            <p:nvPr/>
          </p:nvSpPr>
          <p:spPr bwMode="auto">
            <a:xfrm>
              <a:off x="4405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89" name="Freeform 121"/>
            <p:cNvSpPr>
              <a:spLocks noEditPoints="1"/>
            </p:cNvSpPr>
            <p:nvPr/>
          </p:nvSpPr>
          <p:spPr bwMode="auto">
            <a:xfrm>
              <a:off x="4405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90" name="Rectangle 122"/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91" name="Rectangle 123"/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92" name="Freeform 124"/>
            <p:cNvSpPr>
              <a:spLocks noEditPoints="1"/>
            </p:cNvSpPr>
            <p:nvPr/>
          </p:nvSpPr>
          <p:spPr bwMode="auto">
            <a:xfrm>
              <a:off x="485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93" name="Freeform 125"/>
            <p:cNvSpPr>
              <a:spLocks noEditPoints="1"/>
            </p:cNvSpPr>
            <p:nvPr/>
          </p:nvSpPr>
          <p:spPr bwMode="auto">
            <a:xfrm>
              <a:off x="485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94" name="Freeform 126"/>
            <p:cNvSpPr>
              <a:spLocks noEditPoints="1"/>
            </p:cNvSpPr>
            <p:nvPr/>
          </p:nvSpPr>
          <p:spPr bwMode="auto">
            <a:xfrm>
              <a:off x="485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95" name="Freeform 127"/>
            <p:cNvSpPr>
              <a:spLocks noEditPoints="1"/>
            </p:cNvSpPr>
            <p:nvPr/>
          </p:nvSpPr>
          <p:spPr bwMode="auto">
            <a:xfrm>
              <a:off x="485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96" name="Freeform 128"/>
            <p:cNvSpPr>
              <a:spLocks noEditPoints="1"/>
            </p:cNvSpPr>
            <p:nvPr/>
          </p:nvSpPr>
          <p:spPr bwMode="auto">
            <a:xfrm>
              <a:off x="485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97" name="Freeform 129"/>
            <p:cNvSpPr>
              <a:spLocks noEditPoints="1"/>
            </p:cNvSpPr>
            <p:nvPr/>
          </p:nvSpPr>
          <p:spPr bwMode="auto">
            <a:xfrm>
              <a:off x="485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98" name="Freeform 130"/>
            <p:cNvSpPr>
              <a:spLocks noEditPoints="1"/>
            </p:cNvSpPr>
            <p:nvPr/>
          </p:nvSpPr>
          <p:spPr bwMode="auto">
            <a:xfrm>
              <a:off x="485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99" name="Freeform 131"/>
            <p:cNvSpPr>
              <a:spLocks noEditPoints="1"/>
            </p:cNvSpPr>
            <p:nvPr/>
          </p:nvSpPr>
          <p:spPr bwMode="auto">
            <a:xfrm>
              <a:off x="485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00" name="Freeform 132"/>
            <p:cNvSpPr>
              <a:spLocks noEditPoints="1"/>
            </p:cNvSpPr>
            <p:nvPr/>
          </p:nvSpPr>
          <p:spPr bwMode="auto">
            <a:xfrm>
              <a:off x="485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01" name="Freeform 133"/>
            <p:cNvSpPr>
              <a:spLocks noEditPoints="1"/>
            </p:cNvSpPr>
            <p:nvPr/>
          </p:nvSpPr>
          <p:spPr bwMode="auto">
            <a:xfrm>
              <a:off x="485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02" name="Rectangle 134"/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03" name="Rectangle 135"/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04" name="Freeform 136"/>
            <p:cNvSpPr>
              <a:spLocks noEditPoints="1"/>
            </p:cNvSpPr>
            <p:nvPr/>
          </p:nvSpPr>
          <p:spPr bwMode="auto">
            <a:xfrm>
              <a:off x="530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05" name="Freeform 137"/>
            <p:cNvSpPr>
              <a:spLocks noEditPoints="1"/>
            </p:cNvSpPr>
            <p:nvPr/>
          </p:nvSpPr>
          <p:spPr bwMode="auto">
            <a:xfrm>
              <a:off x="530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06" name="Freeform 138"/>
            <p:cNvSpPr>
              <a:spLocks noEditPoints="1"/>
            </p:cNvSpPr>
            <p:nvPr/>
          </p:nvSpPr>
          <p:spPr bwMode="auto">
            <a:xfrm>
              <a:off x="530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07" name="Freeform 139"/>
            <p:cNvSpPr>
              <a:spLocks noEditPoints="1"/>
            </p:cNvSpPr>
            <p:nvPr/>
          </p:nvSpPr>
          <p:spPr bwMode="auto">
            <a:xfrm>
              <a:off x="530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08" name="Freeform 140"/>
            <p:cNvSpPr>
              <a:spLocks noEditPoints="1"/>
            </p:cNvSpPr>
            <p:nvPr/>
          </p:nvSpPr>
          <p:spPr bwMode="auto">
            <a:xfrm>
              <a:off x="530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09" name="Freeform 141"/>
            <p:cNvSpPr>
              <a:spLocks noEditPoints="1"/>
            </p:cNvSpPr>
            <p:nvPr/>
          </p:nvSpPr>
          <p:spPr bwMode="auto">
            <a:xfrm>
              <a:off x="530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10" name="Freeform 142"/>
            <p:cNvSpPr>
              <a:spLocks noEditPoints="1"/>
            </p:cNvSpPr>
            <p:nvPr/>
          </p:nvSpPr>
          <p:spPr bwMode="auto">
            <a:xfrm>
              <a:off x="530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11" name="Freeform 143"/>
            <p:cNvSpPr>
              <a:spLocks noEditPoints="1"/>
            </p:cNvSpPr>
            <p:nvPr/>
          </p:nvSpPr>
          <p:spPr bwMode="auto">
            <a:xfrm>
              <a:off x="530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12" name="Freeform 144"/>
            <p:cNvSpPr>
              <a:spLocks noEditPoints="1"/>
            </p:cNvSpPr>
            <p:nvPr/>
          </p:nvSpPr>
          <p:spPr bwMode="auto">
            <a:xfrm>
              <a:off x="530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13" name="Freeform 145"/>
            <p:cNvSpPr>
              <a:spLocks noEditPoints="1"/>
            </p:cNvSpPr>
            <p:nvPr/>
          </p:nvSpPr>
          <p:spPr bwMode="auto">
            <a:xfrm>
              <a:off x="530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14" name="Rectangle 146"/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15" name="Freeform 147"/>
            <p:cNvSpPr>
              <a:spLocks/>
            </p:cNvSpPr>
            <p:nvPr/>
          </p:nvSpPr>
          <p:spPr bwMode="auto">
            <a:xfrm>
              <a:off x="349" y="3304"/>
              <a:ext cx="20" cy="1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4116" name="Group 148"/>
          <p:cNvGrpSpPr>
            <a:grpSpLocks/>
          </p:cNvGrpSpPr>
          <p:nvPr/>
        </p:nvGrpSpPr>
        <p:grpSpPr bwMode="auto">
          <a:xfrm>
            <a:off x="1066800" y="3444875"/>
            <a:ext cx="533400" cy="492125"/>
            <a:chOff x="96" y="2784"/>
            <a:chExt cx="1062" cy="981"/>
          </a:xfrm>
        </p:grpSpPr>
        <p:sp>
          <p:nvSpPr>
            <p:cNvPr id="84117" name="Freeform 149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37" y="10"/>
                </a:cxn>
                <a:cxn ang="0">
                  <a:pos x="38" y="9"/>
                </a:cxn>
                <a:cxn ang="0">
                  <a:pos x="31" y="1"/>
                </a:cxn>
                <a:cxn ang="0">
                  <a:pos x="8" y="11"/>
                </a:cxn>
                <a:cxn ang="0">
                  <a:pos x="30" y="12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18" name="Freeform 150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/>
              <a:ahLst/>
              <a:cxnLst>
                <a:cxn ang="0">
                  <a:pos x="163" y="155"/>
                </a:cxn>
                <a:cxn ang="0">
                  <a:pos x="152" y="125"/>
                </a:cxn>
                <a:cxn ang="0">
                  <a:pos x="142" y="99"/>
                </a:cxn>
                <a:cxn ang="0">
                  <a:pos x="165" y="93"/>
                </a:cxn>
                <a:cxn ang="0">
                  <a:pos x="146" y="82"/>
                </a:cxn>
                <a:cxn ang="0">
                  <a:pos x="157" y="83"/>
                </a:cxn>
                <a:cxn ang="0">
                  <a:pos x="157" y="77"/>
                </a:cxn>
                <a:cxn ang="0">
                  <a:pos x="135" y="78"/>
                </a:cxn>
                <a:cxn ang="0">
                  <a:pos x="128" y="125"/>
                </a:cxn>
                <a:cxn ang="0">
                  <a:pos x="124" y="84"/>
                </a:cxn>
                <a:cxn ang="0">
                  <a:pos x="118" y="67"/>
                </a:cxn>
                <a:cxn ang="0">
                  <a:pos x="124" y="51"/>
                </a:cxn>
                <a:cxn ang="0">
                  <a:pos x="121" y="37"/>
                </a:cxn>
                <a:cxn ang="0">
                  <a:pos x="119" y="24"/>
                </a:cxn>
                <a:cxn ang="0">
                  <a:pos x="132" y="39"/>
                </a:cxn>
                <a:cxn ang="0">
                  <a:pos x="149" y="18"/>
                </a:cxn>
                <a:cxn ang="0">
                  <a:pos x="147" y="36"/>
                </a:cxn>
                <a:cxn ang="0">
                  <a:pos x="143" y="48"/>
                </a:cxn>
                <a:cxn ang="0">
                  <a:pos x="144" y="67"/>
                </a:cxn>
                <a:cxn ang="0">
                  <a:pos x="199" y="29"/>
                </a:cxn>
                <a:cxn ang="0">
                  <a:pos x="90" y="1"/>
                </a:cxn>
                <a:cxn ang="0">
                  <a:pos x="56" y="8"/>
                </a:cxn>
                <a:cxn ang="0">
                  <a:pos x="85" y="12"/>
                </a:cxn>
                <a:cxn ang="0">
                  <a:pos x="60" y="22"/>
                </a:cxn>
                <a:cxn ang="0">
                  <a:pos x="58" y="29"/>
                </a:cxn>
                <a:cxn ang="0">
                  <a:pos x="38" y="17"/>
                </a:cxn>
                <a:cxn ang="0">
                  <a:pos x="13" y="115"/>
                </a:cxn>
                <a:cxn ang="0">
                  <a:pos x="61" y="146"/>
                </a:cxn>
                <a:cxn ang="0">
                  <a:pos x="45" y="133"/>
                </a:cxn>
                <a:cxn ang="0">
                  <a:pos x="35" y="145"/>
                </a:cxn>
                <a:cxn ang="0">
                  <a:pos x="32" y="128"/>
                </a:cxn>
                <a:cxn ang="0">
                  <a:pos x="46" y="86"/>
                </a:cxn>
                <a:cxn ang="0">
                  <a:pos x="67" y="83"/>
                </a:cxn>
                <a:cxn ang="0">
                  <a:pos x="71" y="95"/>
                </a:cxn>
                <a:cxn ang="0">
                  <a:pos x="61" y="121"/>
                </a:cxn>
                <a:cxn ang="0">
                  <a:pos x="91" y="180"/>
                </a:cxn>
                <a:cxn ang="0">
                  <a:pos x="186" y="166"/>
                </a:cxn>
                <a:cxn ang="0">
                  <a:pos x="182" y="66"/>
                </a:cxn>
                <a:cxn ang="0">
                  <a:pos x="165" y="60"/>
                </a:cxn>
                <a:cxn ang="0">
                  <a:pos x="113" y="61"/>
                </a:cxn>
                <a:cxn ang="0">
                  <a:pos x="108" y="87"/>
                </a:cxn>
                <a:cxn ang="0">
                  <a:pos x="114" y="50"/>
                </a:cxn>
                <a:cxn ang="0">
                  <a:pos x="89" y="26"/>
                </a:cxn>
                <a:cxn ang="0">
                  <a:pos x="105" y="35"/>
                </a:cxn>
                <a:cxn ang="0">
                  <a:pos x="61" y="72"/>
                </a:cxn>
                <a:cxn ang="0">
                  <a:pos x="24" y="37"/>
                </a:cxn>
                <a:cxn ang="0">
                  <a:pos x="68" y="40"/>
                </a:cxn>
                <a:cxn ang="0">
                  <a:pos x="79" y="40"/>
                </a:cxn>
                <a:cxn ang="0">
                  <a:pos x="108" y="45"/>
                </a:cxn>
                <a:cxn ang="0">
                  <a:pos x="99" y="93"/>
                </a:cxn>
                <a:cxn ang="0">
                  <a:pos x="93" y="51"/>
                </a:cxn>
                <a:cxn ang="0">
                  <a:pos x="61" y="72"/>
                </a:cxn>
                <a:cxn ang="0">
                  <a:pos x="80" y="82"/>
                </a:cxn>
                <a:cxn ang="0">
                  <a:pos x="88" y="58"/>
                </a:cxn>
                <a:cxn ang="0">
                  <a:pos x="102" y="145"/>
                </a:cxn>
                <a:cxn ang="0">
                  <a:pos x="82" y="96"/>
                </a:cxn>
                <a:cxn ang="0">
                  <a:pos x="117" y="106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19" name="Freeform 151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9" y="20"/>
                </a:cxn>
                <a:cxn ang="0">
                  <a:pos x="14" y="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20" name="Freeform 152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4" y="25"/>
                </a:cxn>
                <a:cxn ang="0">
                  <a:pos x="15" y="16"/>
                </a:cxn>
                <a:cxn ang="0">
                  <a:pos x="13" y="8"/>
                </a:cxn>
                <a:cxn ang="0">
                  <a:pos x="7" y="10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21" name="Freeform 153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/>
              <a:ahLst/>
              <a:cxnLst>
                <a:cxn ang="0">
                  <a:pos x="40" y="2"/>
                </a:cxn>
                <a:cxn ang="0">
                  <a:pos x="9" y="1"/>
                </a:cxn>
                <a:cxn ang="0">
                  <a:pos x="1" y="9"/>
                </a:cxn>
                <a:cxn ang="0">
                  <a:pos x="22" y="21"/>
                </a:cxn>
                <a:cxn ang="0">
                  <a:pos x="34" y="20"/>
                </a:cxn>
                <a:cxn ang="0">
                  <a:pos x="40" y="19"/>
                </a:cxn>
                <a:cxn ang="0">
                  <a:pos x="40" y="2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22" name="Freeform 154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11" y="2"/>
                </a:cxn>
                <a:cxn ang="0">
                  <a:pos x="4" y="20"/>
                </a:cxn>
                <a:cxn ang="0">
                  <a:pos x="28" y="22"/>
                </a:cxn>
                <a:cxn ang="0">
                  <a:pos x="24" y="2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23" name="Freeform 155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4" y="5"/>
                </a:cxn>
                <a:cxn ang="0">
                  <a:pos x="5" y="0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24" name="Freeform 156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25" y="6"/>
                </a:cxn>
                <a:cxn ang="0">
                  <a:pos x="17" y="1"/>
                </a:cxn>
                <a:cxn ang="0">
                  <a:pos x="7" y="11"/>
                </a:cxn>
                <a:cxn ang="0">
                  <a:pos x="7" y="13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25" name="Freeform 157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/>
              <a:ahLst/>
              <a:cxnLst>
                <a:cxn ang="0">
                  <a:pos x="25" y="6"/>
                </a:cxn>
                <a:cxn ang="0">
                  <a:pos x="8" y="10"/>
                </a:cxn>
                <a:cxn ang="0">
                  <a:pos x="6" y="13"/>
                </a:cxn>
                <a:cxn ang="0">
                  <a:pos x="27" y="12"/>
                </a:cxn>
                <a:cxn ang="0">
                  <a:pos x="25" y="6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26" name="Freeform 158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/>
              <a:ahLst/>
              <a:cxnLst>
                <a:cxn ang="0">
                  <a:pos x="40" y="3"/>
                </a:cxn>
                <a:cxn ang="0">
                  <a:pos x="29" y="1"/>
                </a:cxn>
                <a:cxn ang="0">
                  <a:pos x="7" y="0"/>
                </a:cxn>
                <a:cxn ang="0">
                  <a:pos x="2" y="5"/>
                </a:cxn>
                <a:cxn ang="0">
                  <a:pos x="20" y="8"/>
                </a:cxn>
                <a:cxn ang="0">
                  <a:pos x="41" y="8"/>
                </a:cxn>
                <a:cxn ang="0">
                  <a:pos x="40" y="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27" name="Freeform 159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/>
              <a:ahLst/>
              <a:cxnLst>
                <a:cxn ang="0">
                  <a:pos x="37" y="2"/>
                </a:cxn>
                <a:cxn ang="0">
                  <a:pos x="26" y="4"/>
                </a:cxn>
                <a:cxn ang="0">
                  <a:pos x="13" y="3"/>
                </a:cxn>
                <a:cxn ang="0">
                  <a:pos x="1" y="2"/>
                </a:cxn>
                <a:cxn ang="0">
                  <a:pos x="35" y="8"/>
                </a:cxn>
                <a:cxn ang="0">
                  <a:pos x="37" y="2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28" name="Freeform 160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/>
              <a:ahLst/>
              <a:cxnLst>
                <a:cxn ang="0">
                  <a:pos x="28" y="9"/>
                </a:cxn>
                <a:cxn ang="0">
                  <a:pos x="13" y="6"/>
                </a:cxn>
                <a:cxn ang="0">
                  <a:pos x="4" y="15"/>
                </a:cxn>
                <a:cxn ang="0">
                  <a:pos x="1" y="19"/>
                </a:cxn>
                <a:cxn ang="0">
                  <a:pos x="9" y="19"/>
                </a:cxn>
                <a:cxn ang="0">
                  <a:pos x="17" y="27"/>
                </a:cxn>
                <a:cxn ang="0">
                  <a:pos x="21" y="30"/>
                </a:cxn>
                <a:cxn ang="0">
                  <a:pos x="29" y="19"/>
                </a:cxn>
                <a:cxn ang="0">
                  <a:pos x="39" y="19"/>
                </a:cxn>
                <a:cxn ang="0">
                  <a:pos x="28" y="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29" name="Freeform 161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18" y="17"/>
                </a:cxn>
                <a:cxn ang="0">
                  <a:pos x="7" y="20"/>
                </a:cxn>
                <a:cxn ang="0">
                  <a:pos x="7" y="23"/>
                </a:cxn>
                <a:cxn ang="0">
                  <a:pos x="17" y="34"/>
                </a:cxn>
                <a:cxn ang="0">
                  <a:pos x="12" y="45"/>
                </a:cxn>
                <a:cxn ang="0">
                  <a:pos x="0" y="55"/>
                </a:cxn>
                <a:cxn ang="0">
                  <a:pos x="5" y="58"/>
                </a:cxn>
                <a:cxn ang="0">
                  <a:pos x="16" y="62"/>
                </a:cxn>
                <a:cxn ang="0">
                  <a:pos x="23" y="57"/>
                </a:cxn>
                <a:cxn ang="0">
                  <a:pos x="25" y="14"/>
                </a:cxn>
                <a:cxn ang="0">
                  <a:pos x="25" y="2"/>
                </a:cxn>
                <a:cxn ang="0">
                  <a:pos x="22" y="2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4130" name="Group 162"/>
          <p:cNvGrpSpPr>
            <a:grpSpLocks/>
          </p:cNvGrpSpPr>
          <p:nvPr/>
        </p:nvGrpSpPr>
        <p:grpSpPr bwMode="auto">
          <a:xfrm>
            <a:off x="1066800" y="4552950"/>
            <a:ext cx="533400" cy="492125"/>
            <a:chOff x="96" y="2784"/>
            <a:chExt cx="1062" cy="981"/>
          </a:xfrm>
        </p:grpSpPr>
        <p:sp>
          <p:nvSpPr>
            <p:cNvPr id="84131" name="Freeform 163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37" y="10"/>
                </a:cxn>
                <a:cxn ang="0">
                  <a:pos x="38" y="9"/>
                </a:cxn>
                <a:cxn ang="0">
                  <a:pos x="31" y="1"/>
                </a:cxn>
                <a:cxn ang="0">
                  <a:pos x="8" y="11"/>
                </a:cxn>
                <a:cxn ang="0">
                  <a:pos x="30" y="12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32" name="Freeform 164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/>
              <a:ahLst/>
              <a:cxnLst>
                <a:cxn ang="0">
                  <a:pos x="163" y="155"/>
                </a:cxn>
                <a:cxn ang="0">
                  <a:pos x="152" y="125"/>
                </a:cxn>
                <a:cxn ang="0">
                  <a:pos x="142" y="99"/>
                </a:cxn>
                <a:cxn ang="0">
                  <a:pos x="165" y="93"/>
                </a:cxn>
                <a:cxn ang="0">
                  <a:pos x="146" y="82"/>
                </a:cxn>
                <a:cxn ang="0">
                  <a:pos x="157" y="83"/>
                </a:cxn>
                <a:cxn ang="0">
                  <a:pos x="157" y="77"/>
                </a:cxn>
                <a:cxn ang="0">
                  <a:pos x="135" y="78"/>
                </a:cxn>
                <a:cxn ang="0">
                  <a:pos x="128" y="125"/>
                </a:cxn>
                <a:cxn ang="0">
                  <a:pos x="124" y="84"/>
                </a:cxn>
                <a:cxn ang="0">
                  <a:pos x="118" y="67"/>
                </a:cxn>
                <a:cxn ang="0">
                  <a:pos x="124" y="51"/>
                </a:cxn>
                <a:cxn ang="0">
                  <a:pos x="121" y="37"/>
                </a:cxn>
                <a:cxn ang="0">
                  <a:pos x="119" y="24"/>
                </a:cxn>
                <a:cxn ang="0">
                  <a:pos x="132" y="39"/>
                </a:cxn>
                <a:cxn ang="0">
                  <a:pos x="149" y="18"/>
                </a:cxn>
                <a:cxn ang="0">
                  <a:pos x="147" y="36"/>
                </a:cxn>
                <a:cxn ang="0">
                  <a:pos x="143" y="48"/>
                </a:cxn>
                <a:cxn ang="0">
                  <a:pos x="144" y="67"/>
                </a:cxn>
                <a:cxn ang="0">
                  <a:pos x="199" y="29"/>
                </a:cxn>
                <a:cxn ang="0">
                  <a:pos x="90" y="1"/>
                </a:cxn>
                <a:cxn ang="0">
                  <a:pos x="56" y="8"/>
                </a:cxn>
                <a:cxn ang="0">
                  <a:pos x="85" y="12"/>
                </a:cxn>
                <a:cxn ang="0">
                  <a:pos x="60" y="22"/>
                </a:cxn>
                <a:cxn ang="0">
                  <a:pos x="58" y="29"/>
                </a:cxn>
                <a:cxn ang="0">
                  <a:pos x="38" y="17"/>
                </a:cxn>
                <a:cxn ang="0">
                  <a:pos x="13" y="115"/>
                </a:cxn>
                <a:cxn ang="0">
                  <a:pos x="61" y="146"/>
                </a:cxn>
                <a:cxn ang="0">
                  <a:pos x="45" y="133"/>
                </a:cxn>
                <a:cxn ang="0">
                  <a:pos x="35" y="145"/>
                </a:cxn>
                <a:cxn ang="0">
                  <a:pos x="32" y="128"/>
                </a:cxn>
                <a:cxn ang="0">
                  <a:pos x="46" y="86"/>
                </a:cxn>
                <a:cxn ang="0">
                  <a:pos x="67" y="83"/>
                </a:cxn>
                <a:cxn ang="0">
                  <a:pos x="71" y="95"/>
                </a:cxn>
                <a:cxn ang="0">
                  <a:pos x="61" y="121"/>
                </a:cxn>
                <a:cxn ang="0">
                  <a:pos x="91" y="180"/>
                </a:cxn>
                <a:cxn ang="0">
                  <a:pos x="186" y="166"/>
                </a:cxn>
                <a:cxn ang="0">
                  <a:pos x="182" y="66"/>
                </a:cxn>
                <a:cxn ang="0">
                  <a:pos x="165" y="60"/>
                </a:cxn>
                <a:cxn ang="0">
                  <a:pos x="113" y="61"/>
                </a:cxn>
                <a:cxn ang="0">
                  <a:pos x="108" y="87"/>
                </a:cxn>
                <a:cxn ang="0">
                  <a:pos x="114" y="50"/>
                </a:cxn>
                <a:cxn ang="0">
                  <a:pos x="89" y="26"/>
                </a:cxn>
                <a:cxn ang="0">
                  <a:pos x="105" y="35"/>
                </a:cxn>
                <a:cxn ang="0">
                  <a:pos x="61" y="72"/>
                </a:cxn>
                <a:cxn ang="0">
                  <a:pos x="24" y="37"/>
                </a:cxn>
                <a:cxn ang="0">
                  <a:pos x="68" y="40"/>
                </a:cxn>
                <a:cxn ang="0">
                  <a:pos x="79" y="40"/>
                </a:cxn>
                <a:cxn ang="0">
                  <a:pos x="108" y="45"/>
                </a:cxn>
                <a:cxn ang="0">
                  <a:pos x="99" y="93"/>
                </a:cxn>
                <a:cxn ang="0">
                  <a:pos x="93" y="51"/>
                </a:cxn>
                <a:cxn ang="0">
                  <a:pos x="61" y="72"/>
                </a:cxn>
                <a:cxn ang="0">
                  <a:pos x="80" y="82"/>
                </a:cxn>
                <a:cxn ang="0">
                  <a:pos x="88" y="58"/>
                </a:cxn>
                <a:cxn ang="0">
                  <a:pos x="102" y="145"/>
                </a:cxn>
                <a:cxn ang="0">
                  <a:pos x="82" y="96"/>
                </a:cxn>
                <a:cxn ang="0">
                  <a:pos x="117" y="106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33" name="Freeform 165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9" y="20"/>
                </a:cxn>
                <a:cxn ang="0">
                  <a:pos x="14" y="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34" name="Freeform 166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4" y="25"/>
                </a:cxn>
                <a:cxn ang="0">
                  <a:pos x="15" y="16"/>
                </a:cxn>
                <a:cxn ang="0">
                  <a:pos x="13" y="8"/>
                </a:cxn>
                <a:cxn ang="0">
                  <a:pos x="7" y="10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35" name="Freeform 167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/>
              <a:ahLst/>
              <a:cxnLst>
                <a:cxn ang="0">
                  <a:pos x="40" y="2"/>
                </a:cxn>
                <a:cxn ang="0">
                  <a:pos x="9" y="1"/>
                </a:cxn>
                <a:cxn ang="0">
                  <a:pos x="1" y="9"/>
                </a:cxn>
                <a:cxn ang="0">
                  <a:pos x="22" y="21"/>
                </a:cxn>
                <a:cxn ang="0">
                  <a:pos x="34" y="20"/>
                </a:cxn>
                <a:cxn ang="0">
                  <a:pos x="40" y="19"/>
                </a:cxn>
                <a:cxn ang="0">
                  <a:pos x="40" y="2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36" name="Freeform 168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11" y="2"/>
                </a:cxn>
                <a:cxn ang="0">
                  <a:pos x="4" y="20"/>
                </a:cxn>
                <a:cxn ang="0">
                  <a:pos x="28" y="22"/>
                </a:cxn>
                <a:cxn ang="0">
                  <a:pos x="24" y="2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37" name="Freeform 169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4" y="5"/>
                </a:cxn>
                <a:cxn ang="0">
                  <a:pos x="5" y="0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38" name="Freeform 170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25" y="6"/>
                </a:cxn>
                <a:cxn ang="0">
                  <a:pos x="17" y="1"/>
                </a:cxn>
                <a:cxn ang="0">
                  <a:pos x="7" y="11"/>
                </a:cxn>
                <a:cxn ang="0">
                  <a:pos x="7" y="13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39" name="Freeform 171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/>
              <a:ahLst/>
              <a:cxnLst>
                <a:cxn ang="0">
                  <a:pos x="25" y="6"/>
                </a:cxn>
                <a:cxn ang="0">
                  <a:pos x="8" y="10"/>
                </a:cxn>
                <a:cxn ang="0">
                  <a:pos x="6" y="13"/>
                </a:cxn>
                <a:cxn ang="0">
                  <a:pos x="27" y="12"/>
                </a:cxn>
                <a:cxn ang="0">
                  <a:pos x="25" y="6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40" name="Freeform 172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/>
              <a:ahLst/>
              <a:cxnLst>
                <a:cxn ang="0">
                  <a:pos x="40" y="3"/>
                </a:cxn>
                <a:cxn ang="0">
                  <a:pos x="29" y="1"/>
                </a:cxn>
                <a:cxn ang="0">
                  <a:pos x="7" y="0"/>
                </a:cxn>
                <a:cxn ang="0">
                  <a:pos x="2" y="5"/>
                </a:cxn>
                <a:cxn ang="0">
                  <a:pos x="20" y="8"/>
                </a:cxn>
                <a:cxn ang="0">
                  <a:pos x="41" y="8"/>
                </a:cxn>
                <a:cxn ang="0">
                  <a:pos x="40" y="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41" name="Freeform 173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/>
              <a:ahLst/>
              <a:cxnLst>
                <a:cxn ang="0">
                  <a:pos x="37" y="2"/>
                </a:cxn>
                <a:cxn ang="0">
                  <a:pos x="26" y="4"/>
                </a:cxn>
                <a:cxn ang="0">
                  <a:pos x="13" y="3"/>
                </a:cxn>
                <a:cxn ang="0">
                  <a:pos x="1" y="2"/>
                </a:cxn>
                <a:cxn ang="0">
                  <a:pos x="35" y="8"/>
                </a:cxn>
                <a:cxn ang="0">
                  <a:pos x="37" y="2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42" name="Freeform 174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/>
              <a:ahLst/>
              <a:cxnLst>
                <a:cxn ang="0">
                  <a:pos x="28" y="9"/>
                </a:cxn>
                <a:cxn ang="0">
                  <a:pos x="13" y="6"/>
                </a:cxn>
                <a:cxn ang="0">
                  <a:pos x="4" y="15"/>
                </a:cxn>
                <a:cxn ang="0">
                  <a:pos x="1" y="19"/>
                </a:cxn>
                <a:cxn ang="0">
                  <a:pos x="9" y="19"/>
                </a:cxn>
                <a:cxn ang="0">
                  <a:pos x="17" y="27"/>
                </a:cxn>
                <a:cxn ang="0">
                  <a:pos x="21" y="30"/>
                </a:cxn>
                <a:cxn ang="0">
                  <a:pos x="29" y="19"/>
                </a:cxn>
                <a:cxn ang="0">
                  <a:pos x="39" y="19"/>
                </a:cxn>
                <a:cxn ang="0">
                  <a:pos x="28" y="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43" name="Freeform 175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18" y="17"/>
                </a:cxn>
                <a:cxn ang="0">
                  <a:pos x="7" y="20"/>
                </a:cxn>
                <a:cxn ang="0">
                  <a:pos x="7" y="23"/>
                </a:cxn>
                <a:cxn ang="0">
                  <a:pos x="17" y="34"/>
                </a:cxn>
                <a:cxn ang="0">
                  <a:pos x="12" y="45"/>
                </a:cxn>
                <a:cxn ang="0">
                  <a:pos x="0" y="55"/>
                </a:cxn>
                <a:cxn ang="0">
                  <a:pos x="5" y="58"/>
                </a:cxn>
                <a:cxn ang="0">
                  <a:pos x="16" y="62"/>
                </a:cxn>
                <a:cxn ang="0">
                  <a:pos x="23" y="57"/>
                </a:cxn>
                <a:cxn ang="0">
                  <a:pos x="25" y="14"/>
                </a:cxn>
                <a:cxn ang="0">
                  <a:pos x="25" y="2"/>
                </a:cxn>
                <a:cxn ang="0">
                  <a:pos x="22" y="2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4144" name="Group 176"/>
          <p:cNvGrpSpPr>
            <a:grpSpLocks/>
          </p:cNvGrpSpPr>
          <p:nvPr/>
        </p:nvGrpSpPr>
        <p:grpSpPr bwMode="auto">
          <a:xfrm>
            <a:off x="1066800" y="5562600"/>
            <a:ext cx="533400" cy="492125"/>
            <a:chOff x="96" y="2784"/>
            <a:chExt cx="1062" cy="981"/>
          </a:xfrm>
        </p:grpSpPr>
        <p:sp>
          <p:nvSpPr>
            <p:cNvPr id="84145" name="Freeform 177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37" y="10"/>
                </a:cxn>
                <a:cxn ang="0">
                  <a:pos x="38" y="9"/>
                </a:cxn>
                <a:cxn ang="0">
                  <a:pos x="31" y="1"/>
                </a:cxn>
                <a:cxn ang="0">
                  <a:pos x="8" y="11"/>
                </a:cxn>
                <a:cxn ang="0">
                  <a:pos x="30" y="12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46" name="Freeform 178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/>
              <a:ahLst/>
              <a:cxnLst>
                <a:cxn ang="0">
                  <a:pos x="163" y="155"/>
                </a:cxn>
                <a:cxn ang="0">
                  <a:pos x="152" y="125"/>
                </a:cxn>
                <a:cxn ang="0">
                  <a:pos x="142" y="99"/>
                </a:cxn>
                <a:cxn ang="0">
                  <a:pos x="165" y="93"/>
                </a:cxn>
                <a:cxn ang="0">
                  <a:pos x="146" y="82"/>
                </a:cxn>
                <a:cxn ang="0">
                  <a:pos x="157" y="83"/>
                </a:cxn>
                <a:cxn ang="0">
                  <a:pos x="157" y="77"/>
                </a:cxn>
                <a:cxn ang="0">
                  <a:pos x="135" y="78"/>
                </a:cxn>
                <a:cxn ang="0">
                  <a:pos x="128" y="125"/>
                </a:cxn>
                <a:cxn ang="0">
                  <a:pos x="124" y="84"/>
                </a:cxn>
                <a:cxn ang="0">
                  <a:pos x="118" y="67"/>
                </a:cxn>
                <a:cxn ang="0">
                  <a:pos x="124" y="51"/>
                </a:cxn>
                <a:cxn ang="0">
                  <a:pos x="121" y="37"/>
                </a:cxn>
                <a:cxn ang="0">
                  <a:pos x="119" y="24"/>
                </a:cxn>
                <a:cxn ang="0">
                  <a:pos x="132" y="39"/>
                </a:cxn>
                <a:cxn ang="0">
                  <a:pos x="149" y="18"/>
                </a:cxn>
                <a:cxn ang="0">
                  <a:pos x="147" y="36"/>
                </a:cxn>
                <a:cxn ang="0">
                  <a:pos x="143" y="48"/>
                </a:cxn>
                <a:cxn ang="0">
                  <a:pos x="144" y="67"/>
                </a:cxn>
                <a:cxn ang="0">
                  <a:pos x="199" y="29"/>
                </a:cxn>
                <a:cxn ang="0">
                  <a:pos x="90" y="1"/>
                </a:cxn>
                <a:cxn ang="0">
                  <a:pos x="56" y="8"/>
                </a:cxn>
                <a:cxn ang="0">
                  <a:pos x="85" y="12"/>
                </a:cxn>
                <a:cxn ang="0">
                  <a:pos x="60" y="22"/>
                </a:cxn>
                <a:cxn ang="0">
                  <a:pos x="58" y="29"/>
                </a:cxn>
                <a:cxn ang="0">
                  <a:pos x="38" y="17"/>
                </a:cxn>
                <a:cxn ang="0">
                  <a:pos x="13" y="115"/>
                </a:cxn>
                <a:cxn ang="0">
                  <a:pos x="61" y="146"/>
                </a:cxn>
                <a:cxn ang="0">
                  <a:pos x="45" y="133"/>
                </a:cxn>
                <a:cxn ang="0">
                  <a:pos x="35" y="145"/>
                </a:cxn>
                <a:cxn ang="0">
                  <a:pos x="32" y="128"/>
                </a:cxn>
                <a:cxn ang="0">
                  <a:pos x="46" y="86"/>
                </a:cxn>
                <a:cxn ang="0">
                  <a:pos x="67" y="83"/>
                </a:cxn>
                <a:cxn ang="0">
                  <a:pos x="71" y="95"/>
                </a:cxn>
                <a:cxn ang="0">
                  <a:pos x="61" y="121"/>
                </a:cxn>
                <a:cxn ang="0">
                  <a:pos x="91" y="180"/>
                </a:cxn>
                <a:cxn ang="0">
                  <a:pos x="186" y="166"/>
                </a:cxn>
                <a:cxn ang="0">
                  <a:pos x="182" y="66"/>
                </a:cxn>
                <a:cxn ang="0">
                  <a:pos x="165" y="60"/>
                </a:cxn>
                <a:cxn ang="0">
                  <a:pos x="113" y="61"/>
                </a:cxn>
                <a:cxn ang="0">
                  <a:pos x="108" y="87"/>
                </a:cxn>
                <a:cxn ang="0">
                  <a:pos x="114" y="50"/>
                </a:cxn>
                <a:cxn ang="0">
                  <a:pos x="89" y="26"/>
                </a:cxn>
                <a:cxn ang="0">
                  <a:pos x="105" y="35"/>
                </a:cxn>
                <a:cxn ang="0">
                  <a:pos x="61" y="72"/>
                </a:cxn>
                <a:cxn ang="0">
                  <a:pos x="24" y="37"/>
                </a:cxn>
                <a:cxn ang="0">
                  <a:pos x="68" y="40"/>
                </a:cxn>
                <a:cxn ang="0">
                  <a:pos x="79" y="40"/>
                </a:cxn>
                <a:cxn ang="0">
                  <a:pos x="108" y="45"/>
                </a:cxn>
                <a:cxn ang="0">
                  <a:pos x="99" y="93"/>
                </a:cxn>
                <a:cxn ang="0">
                  <a:pos x="93" y="51"/>
                </a:cxn>
                <a:cxn ang="0">
                  <a:pos x="61" y="72"/>
                </a:cxn>
                <a:cxn ang="0">
                  <a:pos x="80" y="82"/>
                </a:cxn>
                <a:cxn ang="0">
                  <a:pos x="88" y="58"/>
                </a:cxn>
                <a:cxn ang="0">
                  <a:pos x="102" y="145"/>
                </a:cxn>
                <a:cxn ang="0">
                  <a:pos x="82" y="96"/>
                </a:cxn>
                <a:cxn ang="0">
                  <a:pos x="117" y="106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47" name="Freeform 179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9" y="20"/>
                </a:cxn>
                <a:cxn ang="0">
                  <a:pos x="14" y="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48" name="Freeform 180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4" y="25"/>
                </a:cxn>
                <a:cxn ang="0">
                  <a:pos x="15" y="16"/>
                </a:cxn>
                <a:cxn ang="0">
                  <a:pos x="13" y="8"/>
                </a:cxn>
                <a:cxn ang="0">
                  <a:pos x="7" y="10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49" name="Freeform 181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/>
              <a:ahLst/>
              <a:cxnLst>
                <a:cxn ang="0">
                  <a:pos x="40" y="2"/>
                </a:cxn>
                <a:cxn ang="0">
                  <a:pos x="9" y="1"/>
                </a:cxn>
                <a:cxn ang="0">
                  <a:pos x="1" y="9"/>
                </a:cxn>
                <a:cxn ang="0">
                  <a:pos x="22" y="21"/>
                </a:cxn>
                <a:cxn ang="0">
                  <a:pos x="34" y="20"/>
                </a:cxn>
                <a:cxn ang="0">
                  <a:pos x="40" y="19"/>
                </a:cxn>
                <a:cxn ang="0">
                  <a:pos x="40" y="2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50" name="Freeform 182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11" y="2"/>
                </a:cxn>
                <a:cxn ang="0">
                  <a:pos x="4" y="20"/>
                </a:cxn>
                <a:cxn ang="0">
                  <a:pos x="28" y="22"/>
                </a:cxn>
                <a:cxn ang="0">
                  <a:pos x="24" y="2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51" name="Freeform 183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4" y="5"/>
                </a:cxn>
                <a:cxn ang="0">
                  <a:pos x="5" y="0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52" name="Freeform 184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25" y="6"/>
                </a:cxn>
                <a:cxn ang="0">
                  <a:pos x="17" y="1"/>
                </a:cxn>
                <a:cxn ang="0">
                  <a:pos x="7" y="11"/>
                </a:cxn>
                <a:cxn ang="0">
                  <a:pos x="7" y="13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53" name="Freeform 185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/>
              <a:ahLst/>
              <a:cxnLst>
                <a:cxn ang="0">
                  <a:pos x="25" y="6"/>
                </a:cxn>
                <a:cxn ang="0">
                  <a:pos x="8" y="10"/>
                </a:cxn>
                <a:cxn ang="0">
                  <a:pos x="6" y="13"/>
                </a:cxn>
                <a:cxn ang="0">
                  <a:pos x="27" y="12"/>
                </a:cxn>
                <a:cxn ang="0">
                  <a:pos x="25" y="6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54" name="Freeform 186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/>
              <a:ahLst/>
              <a:cxnLst>
                <a:cxn ang="0">
                  <a:pos x="40" y="3"/>
                </a:cxn>
                <a:cxn ang="0">
                  <a:pos x="29" y="1"/>
                </a:cxn>
                <a:cxn ang="0">
                  <a:pos x="7" y="0"/>
                </a:cxn>
                <a:cxn ang="0">
                  <a:pos x="2" y="5"/>
                </a:cxn>
                <a:cxn ang="0">
                  <a:pos x="20" y="8"/>
                </a:cxn>
                <a:cxn ang="0">
                  <a:pos x="41" y="8"/>
                </a:cxn>
                <a:cxn ang="0">
                  <a:pos x="40" y="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55" name="Freeform 187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/>
              <a:ahLst/>
              <a:cxnLst>
                <a:cxn ang="0">
                  <a:pos x="37" y="2"/>
                </a:cxn>
                <a:cxn ang="0">
                  <a:pos x="26" y="4"/>
                </a:cxn>
                <a:cxn ang="0">
                  <a:pos x="13" y="3"/>
                </a:cxn>
                <a:cxn ang="0">
                  <a:pos x="1" y="2"/>
                </a:cxn>
                <a:cxn ang="0">
                  <a:pos x="35" y="8"/>
                </a:cxn>
                <a:cxn ang="0">
                  <a:pos x="37" y="2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56" name="Freeform 188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/>
              <a:ahLst/>
              <a:cxnLst>
                <a:cxn ang="0">
                  <a:pos x="28" y="9"/>
                </a:cxn>
                <a:cxn ang="0">
                  <a:pos x="13" y="6"/>
                </a:cxn>
                <a:cxn ang="0">
                  <a:pos x="4" y="15"/>
                </a:cxn>
                <a:cxn ang="0">
                  <a:pos x="1" y="19"/>
                </a:cxn>
                <a:cxn ang="0">
                  <a:pos x="9" y="19"/>
                </a:cxn>
                <a:cxn ang="0">
                  <a:pos x="17" y="27"/>
                </a:cxn>
                <a:cxn ang="0">
                  <a:pos x="21" y="30"/>
                </a:cxn>
                <a:cxn ang="0">
                  <a:pos x="29" y="19"/>
                </a:cxn>
                <a:cxn ang="0">
                  <a:pos x="39" y="19"/>
                </a:cxn>
                <a:cxn ang="0">
                  <a:pos x="28" y="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57" name="Freeform 189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18" y="17"/>
                </a:cxn>
                <a:cxn ang="0">
                  <a:pos x="7" y="20"/>
                </a:cxn>
                <a:cxn ang="0">
                  <a:pos x="7" y="23"/>
                </a:cxn>
                <a:cxn ang="0">
                  <a:pos x="17" y="34"/>
                </a:cxn>
                <a:cxn ang="0">
                  <a:pos x="12" y="45"/>
                </a:cxn>
                <a:cxn ang="0">
                  <a:pos x="0" y="55"/>
                </a:cxn>
                <a:cxn ang="0">
                  <a:pos x="5" y="58"/>
                </a:cxn>
                <a:cxn ang="0">
                  <a:pos x="16" y="62"/>
                </a:cxn>
                <a:cxn ang="0">
                  <a:pos x="23" y="57"/>
                </a:cxn>
                <a:cxn ang="0">
                  <a:pos x="25" y="14"/>
                </a:cxn>
                <a:cxn ang="0">
                  <a:pos x="25" y="2"/>
                </a:cxn>
                <a:cxn ang="0">
                  <a:pos x="22" y="2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4158" name="Group 190"/>
          <p:cNvGrpSpPr>
            <a:grpSpLocks/>
          </p:cNvGrpSpPr>
          <p:nvPr/>
        </p:nvGrpSpPr>
        <p:grpSpPr bwMode="auto">
          <a:xfrm>
            <a:off x="381000" y="3962400"/>
            <a:ext cx="533400" cy="492125"/>
            <a:chOff x="96" y="2784"/>
            <a:chExt cx="1062" cy="981"/>
          </a:xfrm>
        </p:grpSpPr>
        <p:sp>
          <p:nvSpPr>
            <p:cNvPr id="84159" name="Freeform 191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37" y="10"/>
                </a:cxn>
                <a:cxn ang="0">
                  <a:pos x="38" y="9"/>
                </a:cxn>
                <a:cxn ang="0">
                  <a:pos x="31" y="1"/>
                </a:cxn>
                <a:cxn ang="0">
                  <a:pos x="8" y="11"/>
                </a:cxn>
                <a:cxn ang="0">
                  <a:pos x="30" y="12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60" name="Freeform 192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/>
              <a:ahLst/>
              <a:cxnLst>
                <a:cxn ang="0">
                  <a:pos x="163" y="155"/>
                </a:cxn>
                <a:cxn ang="0">
                  <a:pos x="152" y="125"/>
                </a:cxn>
                <a:cxn ang="0">
                  <a:pos x="142" y="99"/>
                </a:cxn>
                <a:cxn ang="0">
                  <a:pos x="165" y="93"/>
                </a:cxn>
                <a:cxn ang="0">
                  <a:pos x="146" y="82"/>
                </a:cxn>
                <a:cxn ang="0">
                  <a:pos x="157" y="83"/>
                </a:cxn>
                <a:cxn ang="0">
                  <a:pos x="157" y="77"/>
                </a:cxn>
                <a:cxn ang="0">
                  <a:pos x="135" y="78"/>
                </a:cxn>
                <a:cxn ang="0">
                  <a:pos x="128" y="125"/>
                </a:cxn>
                <a:cxn ang="0">
                  <a:pos x="124" y="84"/>
                </a:cxn>
                <a:cxn ang="0">
                  <a:pos x="118" y="67"/>
                </a:cxn>
                <a:cxn ang="0">
                  <a:pos x="124" y="51"/>
                </a:cxn>
                <a:cxn ang="0">
                  <a:pos x="121" y="37"/>
                </a:cxn>
                <a:cxn ang="0">
                  <a:pos x="119" y="24"/>
                </a:cxn>
                <a:cxn ang="0">
                  <a:pos x="132" y="39"/>
                </a:cxn>
                <a:cxn ang="0">
                  <a:pos x="149" y="18"/>
                </a:cxn>
                <a:cxn ang="0">
                  <a:pos x="147" y="36"/>
                </a:cxn>
                <a:cxn ang="0">
                  <a:pos x="143" y="48"/>
                </a:cxn>
                <a:cxn ang="0">
                  <a:pos x="144" y="67"/>
                </a:cxn>
                <a:cxn ang="0">
                  <a:pos x="199" y="29"/>
                </a:cxn>
                <a:cxn ang="0">
                  <a:pos x="90" y="1"/>
                </a:cxn>
                <a:cxn ang="0">
                  <a:pos x="56" y="8"/>
                </a:cxn>
                <a:cxn ang="0">
                  <a:pos x="85" y="12"/>
                </a:cxn>
                <a:cxn ang="0">
                  <a:pos x="60" y="22"/>
                </a:cxn>
                <a:cxn ang="0">
                  <a:pos x="58" y="29"/>
                </a:cxn>
                <a:cxn ang="0">
                  <a:pos x="38" y="17"/>
                </a:cxn>
                <a:cxn ang="0">
                  <a:pos x="13" y="115"/>
                </a:cxn>
                <a:cxn ang="0">
                  <a:pos x="61" y="146"/>
                </a:cxn>
                <a:cxn ang="0">
                  <a:pos x="45" y="133"/>
                </a:cxn>
                <a:cxn ang="0">
                  <a:pos x="35" y="145"/>
                </a:cxn>
                <a:cxn ang="0">
                  <a:pos x="32" y="128"/>
                </a:cxn>
                <a:cxn ang="0">
                  <a:pos x="46" y="86"/>
                </a:cxn>
                <a:cxn ang="0">
                  <a:pos x="67" y="83"/>
                </a:cxn>
                <a:cxn ang="0">
                  <a:pos x="71" y="95"/>
                </a:cxn>
                <a:cxn ang="0">
                  <a:pos x="61" y="121"/>
                </a:cxn>
                <a:cxn ang="0">
                  <a:pos x="91" y="180"/>
                </a:cxn>
                <a:cxn ang="0">
                  <a:pos x="186" y="166"/>
                </a:cxn>
                <a:cxn ang="0">
                  <a:pos x="182" y="66"/>
                </a:cxn>
                <a:cxn ang="0">
                  <a:pos x="165" y="60"/>
                </a:cxn>
                <a:cxn ang="0">
                  <a:pos x="113" y="61"/>
                </a:cxn>
                <a:cxn ang="0">
                  <a:pos x="108" y="87"/>
                </a:cxn>
                <a:cxn ang="0">
                  <a:pos x="114" y="50"/>
                </a:cxn>
                <a:cxn ang="0">
                  <a:pos x="89" y="26"/>
                </a:cxn>
                <a:cxn ang="0">
                  <a:pos x="105" y="35"/>
                </a:cxn>
                <a:cxn ang="0">
                  <a:pos x="61" y="72"/>
                </a:cxn>
                <a:cxn ang="0">
                  <a:pos x="24" y="37"/>
                </a:cxn>
                <a:cxn ang="0">
                  <a:pos x="68" y="40"/>
                </a:cxn>
                <a:cxn ang="0">
                  <a:pos x="79" y="40"/>
                </a:cxn>
                <a:cxn ang="0">
                  <a:pos x="108" y="45"/>
                </a:cxn>
                <a:cxn ang="0">
                  <a:pos x="99" y="93"/>
                </a:cxn>
                <a:cxn ang="0">
                  <a:pos x="93" y="51"/>
                </a:cxn>
                <a:cxn ang="0">
                  <a:pos x="61" y="72"/>
                </a:cxn>
                <a:cxn ang="0">
                  <a:pos x="80" y="82"/>
                </a:cxn>
                <a:cxn ang="0">
                  <a:pos x="88" y="58"/>
                </a:cxn>
                <a:cxn ang="0">
                  <a:pos x="102" y="145"/>
                </a:cxn>
                <a:cxn ang="0">
                  <a:pos x="82" y="96"/>
                </a:cxn>
                <a:cxn ang="0">
                  <a:pos x="117" y="106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61" name="Freeform 193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9" y="20"/>
                </a:cxn>
                <a:cxn ang="0">
                  <a:pos x="14" y="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62" name="Freeform 194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4" y="25"/>
                </a:cxn>
                <a:cxn ang="0">
                  <a:pos x="15" y="16"/>
                </a:cxn>
                <a:cxn ang="0">
                  <a:pos x="13" y="8"/>
                </a:cxn>
                <a:cxn ang="0">
                  <a:pos x="7" y="10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63" name="Freeform 195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/>
              <a:ahLst/>
              <a:cxnLst>
                <a:cxn ang="0">
                  <a:pos x="40" y="2"/>
                </a:cxn>
                <a:cxn ang="0">
                  <a:pos x="9" y="1"/>
                </a:cxn>
                <a:cxn ang="0">
                  <a:pos x="1" y="9"/>
                </a:cxn>
                <a:cxn ang="0">
                  <a:pos x="22" y="21"/>
                </a:cxn>
                <a:cxn ang="0">
                  <a:pos x="34" y="20"/>
                </a:cxn>
                <a:cxn ang="0">
                  <a:pos x="40" y="19"/>
                </a:cxn>
                <a:cxn ang="0">
                  <a:pos x="40" y="2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64" name="Freeform 196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11" y="2"/>
                </a:cxn>
                <a:cxn ang="0">
                  <a:pos x="4" y="20"/>
                </a:cxn>
                <a:cxn ang="0">
                  <a:pos x="28" y="22"/>
                </a:cxn>
                <a:cxn ang="0">
                  <a:pos x="24" y="2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65" name="Freeform 197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4" y="5"/>
                </a:cxn>
                <a:cxn ang="0">
                  <a:pos x="5" y="0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66" name="Freeform 198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25" y="6"/>
                </a:cxn>
                <a:cxn ang="0">
                  <a:pos x="17" y="1"/>
                </a:cxn>
                <a:cxn ang="0">
                  <a:pos x="7" y="11"/>
                </a:cxn>
                <a:cxn ang="0">
                  <a:pos x="7" y="13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67" name="Freeform 199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/>
              <a:ahLst/>
              <a:cxnLst>
                <a:cxn ang="0">
                  <a:pos x="25" y="6"/>
                </a:cxn>
                <a:cxn ang="0">
                  <a:pos x="8" y="10"/>
                </a:cxn>
                <a:cxn ang="0">
                  <a:pos x="6" y="13"/>
                </a:cxn>
                <a:cxn ang="0">
                  <a:pos x="27" y="12"/>
                </a:cxn>
                <a:cxn ang="0">
                  <a:pos x="25" y="6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68" name="Freeform 200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/>
              <a:ahLst/>
              <a:cxnLst>
                <a:cxn ang="0">
                  <a:pos x="40" y="3"/>
                </a:cxn>
                <a:cxn ang="0">
                  <a:pos x="29" y="1"/>
                </a:cxn>
                <a:cxn ang="0">
                  <a:pos x="7" y="0"/>
                </a:cxn>
                <a:cxn ang="0">
                  <a:pos x="2" y="5"/>
                </a:cxn>
                <a:cxn ang="0">
                  <a:pos x="20" y="8"/>
                </a:cxn>
                <a:cxn ang="0">
                  <a:pos x="41" y="8"/>
                </a:cxn>
                <a:cxn ang="0">
                  <a:pos x="40" y="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69" name="Freeform 201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/>
              <a:ahLst/>
              <a:cxnLst>
                <a:cxn ang="0">
                  <a:pos x="37" y="2"/>
                </a:cxn>
                <a:cxn ang="0">
                  <a:pos x="26" y="4"/>
                </a:cxn>
                <a:cxn ang="0">
                  <a:pos x="13" y="3"/>
                </a:cxn>
                <a:cxn ang="0">
                  <a:pos x="1" y="2"/>
                </a:cxn>
                <a:cxn ang="0">
                  <a:pos x="35" y="8"/>
                </a:cxn>
                <a:cxn ang="0">
                  <a:pos x="37" y="2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70" name="Freeform 202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/>
              <a:ahLst/>
              <a:cxnLst>
                <a:cxn ang="0">
                  <a:pos x="28" y="9"/>
                </a:cxn>
                <a:cxn ang="0">
                  <a:pos x="13" y="6"/>
                </a:cxn>
                <a:cxn ang="0">
                  <a:pos x="4" y="15"/>
                </a:cxn>
                <a:cxn ang="0">
                  <a:pos x="1" y="19"/>
                </a:cxn>
                <a:cxn ang="0">
                  <a:pos x="9" y="19"/>
                </a:cxn>
                <a:cxn ang="0">
                  <a:pos x="17" y="27"/>
                </a:cxn>
                <a:cxn ang="0">
                  <a:pos x="21" y="30"/>
                </a:cxn>
                <a:cxn ang="0">
                  <a:pos x="29" y="19"/>
                </a:cxn>
                <a:cxn ang="0">
                  <a:pos x="39" y="19"/>
                </a:cxn>
                <a:cxn ang="0">
                  <a:pos x="28" y="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71" name="Freeform 203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18" y="17"/>
                </a:cxn>
                <a:cxn ang="0">
                  <a:pos x="7" y="20"/>
                </a:cxn>
                <a:cxn ang="0">
                  <a:pos x="7" y="23"/>
                </a:cxn>
                <a:cxn ang="0">
                  <a:pos x="17" y="34"/>
                </a:cxn>
                <a:cxn ang="0">
                  <a:pos x="12" y="45"/>
                </a:cxn>
                <a:cxn ang="0">
                  <a:pos x="0" y="55"/>
                </a:cxn>
                <a:cxn ang="0">
                  <a:pos x="5" y="58"/>
                </a:cxn>
                <a:cxn ang="0">
                  <a:pos x="16" y="62"/>
                </a:cxn>
                <a:cxn ang="0">
                  <a:pos x="23" y="57"/>
                </a:cxn>
                <a:cxn ang="0">
                  <a:pos x="25" y="14"/>
                </a:cxn>
                <a:cxn ang="0">
                  <a:pos x="25" y="2"/>
                </a:cxn>
                <a:cxn ang="0">
                  <a:pos x="22" y="2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4172" name="Group 204"/>
          <p:cNvGrpSpPr>
            <a:grpSpLocks/>
          </p:cNvGrpSpPr>
          <p:nvPr/>
        </p:nvGrpSpPr>
        <p:grpSpPr bwMode="auto">
          <a:xfrm>
            <a:off x="381000" y="5070475"/>
            <a:ext cx="533400" cy="492125"/>
            <a:chOff x="96" y="2784"/>
            <a:chExt cx="1062" cy="981"/>
          </a:xfrm>
        </p:grpSpPr>
        <p:sp>
          <p:nvSpPr>
            <p:cNvPr id="84173" name="Freeform 205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37" y="10"/>
                </a:cxn>
                <a:cxn ang="0">
                  <a:pos x="38" y="9"/>
                </a:cxn>
                <a:cxn ang="0">
                  <a:pos x="31" y="1"/>
                </a:cxn>
                <a:cxn ang="0">
                  <a:pos x="8" y="11"/>
                </a:cxn>
                <a:cxn ang="0">
                  <a:pos x="30" y="12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74" name="Freeform 206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/>
              <a:ahLst/>
              <a:cxnLst>
                <a:cxn ang="0">
                  <a:pos x="163" y="155"/>
                </a:cxn>
                <a:cxn ang="0">
                  <a:pos x="152" y="125"/>
                </a:cxn>
                <a:cxn ang="0">
                  <a:pos x="142" y="99"/>
                </a:cxn>
                <a:cxn ang="0">
                  <a:pos x="165" y="93"/>
                </a:cxn>
                <a:cxn ang="0">
                  <a:pos x="146" y="82"/>
                </a:cxn>
                <a:cxn ang="0">
                  <a:pos x="157" y="83"/>
                </a:cxn>
                <a:cxn ang="0">
                  <a:pos x="157" y="77"/>
                </a:cxn>
                <a:cxn ang="0">
                  <a:pos x="135" y="78"/>
                </a:cxn>
                <a:cxn ang="0">
                  <a:pos x="128" y="125"/>
                </a:cxn>
                <a:cxn ang="0">
                  <a:pos x="124" y="84"/>
                </a:cxn>
                <a:cxn ang="0">
                  <a:pos x="118" y="67"/>
                </a:cxn>
                <a:cxn ang="0">
                  <a:pos x="124" y="51"/>
                </a:cxn>
                <a:cxn ang="0">
                  <a:pos x="121" y="37"/>
                </a:cxn>
                <a:cxn ang="0">
                  <a:pos x="119" y="24"/>
                </a:cxn>
                <a:cxn ang="0">
                  <a:pos x="132" y="39"/>
                </a:cxn>
                <a:cxn ang="0">
                  <a:pos x="149" y="18"/>
                </a:cxn>
                <a:cxn ang="0">
                  <a:pos x="147" y="36"/>
                </a:cxn>
                <a:cxn ang="0">
                  <a:pos x="143" y="48"/>
                </a:cxn>
                <a:cxn ang="0">
                  <a:pos x="144" y="67"/>
                </a:cxn>
                <a:cxn ang="0">
                  <a:pos x="199" y="29"/>
                </a:cxn>
                <a:cxn ang="0">
                  <a:pos x="90" y="1"/>
                </a:cxn>
                <a:cxn ang="0">
                  <a:pos x="56" y="8"/>
                </a:cxn>
                <a:cxn ang="0">
                  <a:pos x="85" y="12"/>
                </a:cxn>
                <a:cxn ang="0">
                  <a:pos x="60" y="22"/>
                </a:cxn>
                <a:cxn ang="0">
                  <a:pos x="58" y="29"/>
                </a:cxn>
                <a:cxn ang="0">
                  <a:pos x="38" y="17"/>
                </a:cxn>
                <a:cxn ang="0">
                  <a:pos x="13" y="115"/>
                </a:cxn>
                <a:cxn ang="0">
                  <a:pos x="61" y="146"/>
                </a:cxn>
                <a:cxn ang="0">
                  <a:pos x="45" y="133"/>
                </a:cxn>
                <a:cxn ang="0">
                  <a:pos x="35" y="145"/>
                </a:cxn>
                <a:cxn ang="0">
                  <a:pos x="32" y="128"/>
                </a:cxn>
                <a:cxn ang="0">
                  <a:pos x="46" y="86"/>
                </a:cxn>
                <a:cxn ang="0">
                  <a:pos x="67" y="83"/>
                </a:cxn>
                <a:cxn ang="0">
                  <a:pos x="71" y="95"/>
                </a:cxn>
                <a:cxn ang="0">
                  <a:pos x="61" y="121"/>
                </a:cxn>
                <a:cxn ang="0">
                  <a:pos x="91" y="180"/>
                </a:cxn>
                <a:cxn ang="0">
                  <a:pos x="186" y="166"/>
                </a:cxn>
                <a:cxn ang="0">
                  <a:pos x="182" y="66"/>
                </a:cxn>
                <a:cxn ang="0">
                  <a:pos x="165" y="60"/>
                </a:cxn>
                <a:cxn ang="0">
                  <a:pos x="113" y="61"/>
                </a:cxn>
                <a:cxn ang="0">
                  <a:pos x="108" y="87"/>
                </a:cxn>
                <a:cxn ang="0">
                  <a:pos x="114" y="50"/>
                </a:cxn>
                <a:cxn ang="0">
                  <a:pos x="89" y="26"/>
                </a:cxn>
                <a:cxn ang="0">
                  <a:pos x="105" y="35"/>
                </a:cxn>
                <a:cxn ang="0">
                  <a:pos x="61" y="72"/>
                </a:cxn>
                <a:cxn ang="0">
                  <a:pos x="24" y="37"/>
                </a:cxn>
                <a:cxn ang="0">
                  <a:pos x="68" y="40"/>
                </a:cxn>
                <a:cxn ang="0">
                  <a:pos x="79" y="40"/>
                </a:cxn>
                <a:cxn ang="0">
                  <a:pos x="108" y="45"/>
                </a:cxn>
                <a:cxn ang="0">
                  <a:pos x="99" y="93"/>
                </a:cxn>
                <a:cxn ang="0">
                  <a:pos x="93" y="51"/>
                </a:cxn>
                <a:cxn ang="0">
                  <a:pos x="61" y="72"/>
                </a:cxn>
                <a:cxn ang="0">
                  <a:pos x="80" y="82"/>
                </a:cxn>
                <a:cxn ang="0">
                  <a:pos x="88" y="58"/>
                </a:cxn>
                <a:cxn ang="0">
                  <a:pos x="102" y="145"/>
                </a:cxn>
                <a:cxn ang="0">
                  <a:pos x="82" y="96"/>
                </a:cxn>
                <a:cxn ang="0">
                  <a:pos x="117" y="106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75" name="Freeform 207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9" y="20"/>
                </a:cxn>
                <a:cxn ang="0">
                  <a:pos x="14" y="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76" name="Freeform 208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4" y="25"/>
                </a:cxn>
                <a:cxn ang="0">
                  <a:pos x="15" y="16"/>
                </a:cxn>
                <a:cxn ang="0">
                  <a:pos x="13" y="8"/>
                </a:cxn>
                <a:cxn ang="0">
                  <a:pos x="7" y="10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77" name="Freeform 209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/>
              <a:ahLst/>
              <a:cxnLst>
                <a:cxn ang="0">
                  <a:pos x="40" y="2"/>
                </a:cxn>
                <a:cxn ang="0">
                  <a:pos x="9" y="1"/>
                </a:cxn>
                <a:cxn ang="0">
                  <a:pos x="1" y="9"/>
                </a:cxn>
                <a:cxn ang="0">
                  <a:pos x="22" y="21"/>
                </a:cxn>
                <a:cxn ang="0">
                  <a:pos x="34" y="20"/>
                </a:cxn>
                <a:cxn ang="0">
                  <a:pos x="40" y="19"/>
                </a:cxn>
                <a:cxn ang="0">
                  <a:pos x="40" y="2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78" name="Freeform 210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11" y="2"/>
                </a:cxn>
                <a:cxn ang="0">
                  <a:pos x="4" y="20"/>
                </a:cxn>
                <a:cxn ang="0">
                  <a:pos x="28" y="22"/>
                </a:cxn>
                <a:cxn ang="0">
                  <a:pos x="24" y="2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79" name="Freeform 211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4" y="5"/>
                </a:cxn>
                <a:cxn ang="0">
                  <a:pos x="5" y="0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80" name="Freeform 212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25" y="6"/>
                </a:cxn>
                <a:cxn ang="0">
                  <a:pos x="17" y="1"/>
                </a:cxn>
                <a:cxn ang="0">
                  <a:pos x="7" y="11"/>
                </a:cxn>
                <a:cxn ang="0">
                  <a:pos x="7" y="13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81" name="Freeform 213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/>
              <a:ahLst/>
              <a:cxnLst>
                <a:cxn ang="0">
                  <a:pos x="25" y="6"/>
                </a:cxn>
                <a:cxn ang="0">
                  <a:pos x="8" y="10"/>
                </a:cxn>
                <a:cxn ang="0">
                  <a:pos x="6" y="13"/>
                </a:cxn>
                <a:cxn ang="0">
                  <a:pos x="27" y="12"/>
                </a:cxn>
                <a:cxn ang="0">
                  <a:pos x="25" y="6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82" name="Freeform 214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/>
              <a:ahLst/>
              <a:cxnLst>
                <a:cxn ang="0">
                  <a:pos x="40" y="3"/>
                </a:cxn>
                <a:cxn ang="0">
                  <a:pos x="29" y="1"/>
                </a:cxn>
                <a:cxn ang="0">
                  <a:pos x="7" y="0"/>
                </a:cxn>
                <a:cxn ang="0">
                  <a:pos x="2" y="5"/>
                </a:cxn>
                <a:cxn ang="0">
                  <a:pos x="20" y="8"/>
                </a:cxn>
                <a:cxn ang="0">
                  <a:pos x="41" y="8"/>
                </a:cxn>
                <a:cxn ang="0">
                  <a:pos x="40" y="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83" name="Freeform 215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/>
              <a:ahLst/>
              <a:cxnLst>
                <a:cxn ang="0">
                  <a:pos x="37" y="2"/>
                </a:cxn>
                <a:cxn ang="0">
                  <a:pos x="26" y="4"/>
                </a:cxn>
                <a:cxn ang="0">
                  <a:pos x="13" y="3"/>
                </a:cxn>
                <a:cxn ang="0">
                  <a:pos x="1" y="2"/>
                </a:cxn>
                <a:cxn ang="0">
                  <a:pos x="35" y="8"/>
                </a:cxn>
                <a:cxn ang="0">
                  <a:pos x="37" y="2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84" name="Freeform 216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/>
              <a:ahLst/>
              <a:cxnLst>
                <a:cxn ang="0">
                  <a:pos x="28" y="9"/>
                </a:cxn>
                <a:cxn ang="0">
                  <a:pos x="13" y="6"/>
                </a:cxn>
                <a:cxn ang="0">
                  <a:pos x="4" y="15"/>
                </a:cxn>
                <a:cxn ang="0">
                  <a:pos x="1" y="19"/>
                </a:cxn>
                <a:cxn ang="0">
                  <a:pos x="9" y="19"/>
                </a:cxn>
                <a:cxn ang="0">
                  <a:pos x="17" y="27"/>
                </a:cxn>
                <a:cxn ang="0">
                  <a:pos x="21" y="30"/>
                </a:cxn>
                <a:cxn ang="0">
                  <a:pos x="29" y="19"/>
                </a:cxn>
                <a:cxn ang="0">
                  <a:pos x="39" y="19"/>
                </a:cxn>
                <a:cxn ang="0">
                  <a:pos x="28" y="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85" name="Freeform 217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18" y="17"/>
                </a:cxn>
                <a:cxn ang="0">
                  <a:pos x="7" y="20"/>
                </a:cxn>
                <a:cxn ang="0">
                  <a:pos x="7" y="23"/>
                </a:cxn>
                <a:cxn ang="0">
                  <a:pos x="17" y="34"/>
                </a:cxn>
                <a:cxn ang="0">
                  <a:pos x="12" y="45"/>
                </a:cxn>
                <a:cxn ang="0">
                  <a:pos x="0" y="55"/>
                </a:cxn>
                <a:cxn ang="0">
                  <a:pos x="5" y="58"/>
                </a:cxn>
                <a:cxn ang="0">
                  <a:pos x="16" y="62"/>
                </a:cxn>
                <a:cxn ang="0">
                  <a:pos x="23" y="57"/>
                </a:cxn>
                <a:cxn ang="0">
                  <a:pos x="25" y="14"/>
                </a:cxn>
                <a:cxn ang="0">
                  <a:pos x="25" y="2"/>
                </a:cxn>
                <a:cxn ang="0">
                  <a:pos x="22" y="2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4186" name="Group 218"/>
          <p:cNvGrpSpPr>
            <a:grpSpLocks/>
          </p:cNvGrpSpPr>
          <p:nvPr/>
        </p:nvGrpSpPr>
        <p:grpSpPr bwMode="auto">
          <a:xfrm>
            <a:off x="381000" y="6121400"/>
            <a:ext cx="533400" cy="492125"/>
            <a:chOff x="96" y="2784"/>
            <a:chExt cx="1062" cy="981"/>
          </a:xfrm>
        </p:grpSpPr>
        <p:sp>
          <p:nvSpPr>
            <p:cNvPr id="84187" name="Freeform 219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37" y="10"/>
                </a:cxn>
                <a:cxn ang="0">
                  <a:pos x="38" y="9"/>
                </a:cxn>
                <a:cxn ang="0">
                  <a:pos x="31" y="1"/>
                </a:cxn>
                <a:cxn ang="0">
                  <a:pos x="8" y="11"/>
                </a:cxn>
                <a:cxn ang="0">
                  <a:pos x="30" y="12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88" name="Freeform 220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/>
              <a:ahLst/>
              <a:cxnLst>
                <a:cxn ang="0">
                  <a:pos x="163" y="155"/>
                </a:cxn>
                <a:cxn ang="0">
                  <a:pos x="152" y="125"/>
                </a:cxn>
                <a:cxn ang="0">
                  <a:pos x="142" y="99"/>
                </a:cxn>
                <a:cxn ang="0">
                  <a:pos x="165" y="93"/>
                </a:cxn>
                <a:cxn ang="0">
                  <a:pos x="146" y="82"/>
                </a:cxn>
                <a:cxn ang="0">
                  <a:pos x="157" y="83"/>
                </a:cxn>
                <a:cxn ang="0">
                  <a:pos x="157" y="77"/>
                </a:cxn>
                <a:cxn ang="0">
                  <a:pos x="135" y="78"/>
                </a:cxn>
                <a:cxn ang="0">
                  <a:pos x="128" y="125"/>
                </a:cxn>
                <a:cxn ang="0">
                  <a:pos x="124" y="84"/>
                </a:cxn>
                <a:cxn ang="0">
                  <a:pos x="118" y="67"/>
                </a:cxn>
                <a:cxn ang="0">
                  <a:pos x="124" y="51"/>
                </a:cxn>
                <a:cxn ang="0">
                  <a:pos x="121" y="37"/>
                </a:cxn>
                <a:cxn ang="0">
                  <a:pos x="119" y="24"/>
                </a:cxn>
                <a:cxn ang="0">
                  <a:pos x="132" y="39"/>
                </a:cxn>
                <a:cxn ang="0">
                  <a:pos x="149" y="18"/>
                </a:cxn>
                <a:cxn ang="0">
                  <a:pos x="147" y="36"/>
                </a:cxn>
                <a:cxn ang="0">
                  <a:pos x="143" y="48"/>
                </a:cxn>
                <a:cxn ang="0">
                  <a:pos x="144" y="67"/>
                </a:cxn>
                <a:cxn ang="0">
                  <a:pos x="199" y="29"/>
                </a:cxn>
                <a:cxn ang="0">
                  <a:pos x="90" y="1"/>
                </a:cxn>
                <a:cxn ang="0">
                  <a:pos x="56" y="8"/>
                </a:cxn>
                <a:cxn ang="0">
                  <a:pos x="85" y="12"/>
                </a:cxn>
                <a:cxn ang="0">
                  <a:pos x="60" y="22"/>
                </a:cxn>
                <a:cxn ang="0">
                  <a:pos x="58" y="29"/>
                </a:cxn>
                <a:cxn ang="0">
                  <a:pos x="38" y="17"/>
                </a:cxn>
                <a:cxn ang="0">
                  <a:pos x="13" y="115"/>
                </a:cxn>
                <a:cxn ang="0">
                  <a:pos x="61" y="146"/>
                </a:cxn>
                <a:cxn ang="0">
                  <a:pos x="45" y="133"/>
                </a:cxn>
                <a:cxn ang="0">
                  <a:pos x="35" y="145"/>
                </a:cxn>
                <a:cxn ang="0">
                  <a:pos x="32" y="128"/>
                </a:cxn>
                <a:cxn ang="0">
                  <a:pos x="46" y="86"/>
                </a:cxn>
                <a:cxn ang="0">
                  <a:pos x="67" y="83"/>
                </a:cxn>
                <a:cxn ang="0">
                  <a:pos x="71" y="95"/>
                </a:cxn>
                <a:cxn ang="0">
                  <a:pos x="61" y="121"/>
                </a:cxn>
                <a:cxn ang="0">
                  <a:pos x="91" y="180"/>
                </a:cxn>
                <a:cxn ang="0">
                  <a:pos x="186" y="166"/>
                </a:cxn>
                <a:cxn ang="0">
                  <a:pos x="182" y="66"/>
                </a:cxn>
                <a:cxn ang="0">
                  <a:pos x="165" y="60"/>
                </a:cxn>
                <a:cxn ang="0">
                  <a:pos x="113" y="61"/>
                </a:cxn>
                <a:cxn ang="0">
                  <a:pos x="108" y="87"/>
                </a:cxn>
                <a:cxn ang="0">
                  <a:pos x="114" y="50"/>
                </a:cxn>
                <a:cxn ang="0">
                  <a:pos x="89" y="26"/>
                </a:cxn>
                <a:cxn ang="0">
                  <a:pos x="105" y="35"/>
                </a:cxn>
                <a:cxn ang="0">
                  <a:pos x="61" y="72"/>
                </a:cxn>
                <a:cxn ang="0">
                  <a:pos x="24" y="37"/>
                </a:cxn>
                <a:cxn ang="0">
                  <a:pos x="68" y="40"/>
                </a:cxn>
                <a:cxn ang="0">
                  <a:pos x="79" y="40"/>
                </a:cxn>
                <a:cxn ang="0">
                  <a:pos x="108" y="45"/>
                </a:cxn>
                <a:cxn ang="0">
                  <a:pos x="99" y="93"/>
                </a:cxn>
                <a:cxn ang="0">
                  <a:pos x="93" y="51"/>
                </a:cxn>
                <a:cxn ang="0">
                  <a:pos x="61" y="72"/>
                </a:cxn>
                <a:cxn ang="0">
                  <a:pos x="80" y="82"/>
                </a:cxn>
                <a:cxn ang="0">
                  <a:pos x="88" y="58"/>
                </a:cxn>
                <a:cxn ang="0">
                  <a:pos x="102" y="145"/>
                </a:cxn>
                <a:cxn ang="0">
                  <a:pos x="82" y="96"/>
                </a:cxn>
                <a:cxn ang="0">
                  <a:pos x="117" y="106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89" name="Freeform 221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9" y="20"/>
                </a:cxn>
                <a:cxn ang="0">
                  <a:pos x="14" y="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90" name="Freeform 222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4" y="25"/>
                </a:cxn>
                <a:cxn ang="0">
                  <a:pos x="15" y="16"/>
                </a:cxn>
                <a:cxn ang="0">
                  <a:pos x="13" y="8"/>
                </a:cxn>
                <a:cxn ang="0">
                  <a:pos x="7" y="10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91" name="Freeform 223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/>
              <a:ahLst/>
              <a:cxnLst>
                <a:cxn ang="0">
                  <a:pos x="40" y="2"/>
                </a:cxn>
                <a:cxn ang="0">
                  <a:pos x="9" y="1"/>
                </a:cxn>
                <a:cxn ang="0">
                  <a:pos x="1" y="9"/>
                </a:cxn>
                <a:cxn ang="0">
                  <a:pos x="22" y="21"/>
                </a:cxn>
                <a:cxn ang="0">
                  <a:pos x="34" y="20"/>
                </a:cxn>
                <a:cxn ang="0">
                  <a:pos x="40" y="19"/>
                </a:cxn>
                <a:cxn ang="0">
                  <a:pos x="40" y="2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92" name="Freeform 224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11" y="2"/>
                </a:cxn>
                <a:cxn ang="0">
                  <a:pos x="4" y="20"/>
                </a:cxn>
                <a:cxn ang="0">
                  <a:pos x="28" y="22"/>
                </a:cxn>
                <a:cxn ang="0">
                  <a:pos x="24" y="2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93" name="Freeform 225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4" y="5"/>
                </a:cxn>
                <a:cxn ang="0">
                  <a:pos x="5" y="0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94" name="Freeform 226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25" y="6"/>
                </a:cxn>
                <a:cxn ang="0">
                  <a:pos x="17" y="1"/>
                </a:cxn>
                <a:cxn ang="0">
                  <a:pos x="7" y="11"/>
                </a:cxn>
                <a:cxn ang="0">
                  <a:pos x="7" y="13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95" name="Freeform 227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/>
              <a:ahLst/>
              <a:cxnLst>
                <a:cxn ang="0">
                  <a:pos x="25" y="6"/>
                </a:cxn>
                <a:cxn ang="0">
                  <a:pos x="8" y="10"/>
                </a:cxn>
                <a:cxn ang="0">
                  <a:pos x="6" y="13"/>
                </a:cxn>
                <a:cxn ang="0">
                  <a:pos x="27" y="12"/>
                </a:cxn>
                <a:cxn ang="0">
                  <a:pos x="25" y="6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96" name="Freeform 228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/>
              <a:ahLst/>
              <a:cxnLst>
                <a:cxn ang="0">
                  <a:pos x="40" y="3"/>
                </a:cxn>
                <a:cxn ang="0">
                  <a:pos x="29" y="1"/>
                </a:cxn>
                <a:cxn ang="0">
                  <a:pos x="7" y="0"/>
                </a:cxn>
                <a:cxn ang="0">
                  <a:pos x="2" y="5"/>
                </a:cxn>
                <a:cxn ang="0">
                  <a:pos x="20" y="8"/>
                </a:cxn>
                <a:cxn ang="0">
                  <a:pos x="41" y="8"/>
                </a:cxn>
                <a:cxn ang="0">
                  <a:pos x="40" y="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97" name="Freeform 229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/>
              <a:ahLst/>
              <a:cxnLst>
                <a:cxn ang="0">
                  <a:pos x="37" y="2"/>
                </a:cxn>
                <a:cxn ang="0">
                  <a:pos x="26" y="4"/>
                </a:cxn>
                <a:cxn ang="0">
                  <a:pos x="13" y="3"/>
                </a:cxn>
                <a:cxn ang="0">
                  <a:pos x="1" y="2"/>
                </a:cxn>
                <a:cxn ang="0">
                  <a:pos x="35" y="8"/>
                </a:cxn>
                <a:cxn ang="0">
                  <a:pos x="37" y="2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98" name="Freeform 230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/>
              <a:ahLst/>
              <a:cxnLst>
                <a:cxn ang="0">
                  <a:pos x="28" y="9"/>
                </a:cxn>
                <a:cxn ang="0">
                  <a:pos x="13" y="6"/>
                </a:cxn>
                <a:cxn ang="0">
                  <a:pos x="4" y="15"/>
                </a:cxn>
                <a:cxn ang="0">
                  <a:pos x="1" y="19"/>
                </a:cxn>
                <a:cxn ang="0">
                  <a:pos x="9" y="19"/>
                </a:cxn>
                <a:cxn ang="0">
                  <a:pos x="17" y="27"/>
                </a:cxn>
                <a:cxn ang="0">
                  <a:pos x="21" y="30"/>
                </a:cxn>
                <a:cxn ang="0">
                  <a:pos x="29" y="19"/>
                </a:cxn>
                <a:cxn ang="0">
                  <a:pos x="39" y="19"/>
                </a:cxn>
                <a:cxn ang="0">
                  <a:pos x="28" y="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99" name="Freeform 231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18" y="17"/>
                </a:cxn>
                <a:cxn ang="0">
                  <a:pos x="7" y="20"/>
                </a:cxn>
                <a:cxn ang="0">
                  <a:pos x="7" y="23"/>
                </a:cxn>
                <a:cxn ang="0">
                  <a:pos x="17" y="34"/>
                </a:cxn>
                <a:cxn ang="0">
                  <a:pos x="12" y="45"/>
                </a:cxn>
                <a:cxn ang="0">
                  <a:pos x="0" y="55"/>
                </a:cxn>
                <a:cxn ang="0">
                  <a:pos x="5" y="58"/>
                </a:cxn>
                <a:cxn ang="0">
                  <a:pos x="16" y="62"/>
                </a:cxn>
                <a:cxn ang="0">
                  <a:pos x="23" y="57"/>
                </a:cxn>
                <a:cxn ang="0">
                  <a:pos x="25" y="14"/>
                </a:cxn>
                <a:cxn ang="0">
                  <a:pos x="25" y="2"/>
                </a:cxn>
                <a:cxn ang="0">
                  <a:pos x="22" y="2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4200" name="Group 232"/>
          <p:cNvGrpSpPr>
            <a:grpSpLocks/>
          </p:cNvGrpSpPr>
          <p:nvPr/>
        </p:nvGrpSpPr>
        <p:grpSpPr bwMode="auto">
          <a:xfrm>
            <a:off x="6934200" y="-7938"/>
            <a:ext cx="2317750" cy="2063751"/>
            <a:chOff x="4080" y="-5"/>
            <a:chExt cx="1748" cy="1556"/>
          </a:xfrm>
        </p:grpSpPr>
        <p:sp>
          <p:nvSpPr>
            <p:cNvPr id="84201" name="Freeform 233"/>
            <p:cNvSpPr>
              <a:spLocks/>
            </p:cNvSpPr>
            <p:nvPr userDrawn="1"/>
          </p:nvSpPr>
          <p:spPr bwMode="auto">
            <a:xfrm>
              <a:off x="4161" y="-5"/>
              <a:ext cx="1586" cy="1443"/>
            </a:xfrm>
            <a:custGeom>
              <a:avLst/>
              <a:gdLst/>
              <a:ahLst/>
              <a:cxnLst>
                <a:cxn ang="0">
                  <a:pos x="23" y="4"/>
                </a:cxn>
                <a:cxn ang="0">
                  <a:pos x="11" y="71"/>
                </a:cxn>
                <a:cxn ang="0">
                  <a:pos x="25" y="393"/>
                </a:cxn>
                <a:cxn ang="0">
                  <a:pos x="54" y="457"/>
                </a:cxn>
                <a:cxn ang="0">
                  <a:pos x="158" y="482"/>
                </a:cxn>
                <a:cxn ang="0">
                  <a:pos x="204" y="495"/>
                </a:cxn>
                <a:cxn ang="0">
                  <a:pos x="520" y="475"/>
                </a:cxn>
                <a:cxn ang="0">
                  <a:pos x="533" y="167"/>
                </a:cxn>
                <a:cxn ang="0">
                  <a:pos x="369" y="16"/>
                </a:cxn>
                <a:cxn ang="0">
                  <a:pos x="249" y="29"/>
                </a:cxn>
                <a:cxn ang="0">
                  <a:pos x="198" y="11"/>
                </a:cxn>
                <a:cxn ang="0">
                  <a:pos x="151" y="2"/>
                </a:cxn>
                <a:cxn ang="0">
                  <a:pos x="23" y="4"/>
                </a:cxn>
              </a:cxnLst>
              <a:rect l="0" t="0" r="r" b="b"/>
              <a:pathLst>
                <a:path w="546" h="497">
                  <a:moveTo>
                    <a:pt x="23" y="4"/>
                  </a:moveTo>
                  <a:cubicBezTo>
                    <a:pt x="23" y="4"/>
                    <a:pt x="0" y="34"/>
                    <a:pt x="11" y="71"/>
                  </a:cubicBezTo>
                  <a:cubicBezTo>
                    <a:pt x="19" y="100"/>
                    <a:pt x="25" y="393"/>
                    <a:pt x="25" y="393"/>
                  </a:cubicBezTo>
                  <a:cubicBezTo>
                    <a:pt x="25" y="393"/>
                    <a:pt x="42" y="452"/>
                    <a:pt x="54" y="457"/>
                  </a:cubicBezTo>
                  <a:cubicBezTo>
                    <a:pt x="66" y="462"/>
                    <a:pt x="158" y="482"/>
                    <a:pt x="158" y="482"/>
                  </a:cubicBezTo>
                  <a:cubicBezTo>
                    <a:pt x="158" y="482"/>
                    <a:pt x="191" y="497"/>
                    <a:pt x="204" y="495"/>
                  </a:cubicBezTo>
                  <a:cubicBezTo>
                    <a:pt x="217" y="494"/>
                    <a:pt x="506" y="487"/>
                    <a:pt x="520" y="475"/>
                  </a:cubicBezTo>
                  <a:cubicBezTo>
                    <a:pt x="533" y="463"/>
                    <a:pt x="546" y="218"/>
                    <a:pt x="533" y="167"/>
                  </a:cubicBezTo>
                  <a:cubicBezTo>
                    <a:pt x="520" y="117"/>
                    <a:pt x="404" y="14"/>
                    <a:pt x="369" y="16"/>
                  </a:cubicBezTo>
                  <a:cubicBezTo>
                    <a:pt x="335" y="17"/>
                    <a:pt x="249" y="29"/>
                    <a:pt x="249" y="29"/>
                  </a:cubicBezTo>
                  <a:lnTo>
                    <a:pt x="198" y="11"/>
                  </a:lnTo>
                  <a:lnTo>
                    <a:pt x="151" y="2"/>
                  </a:lnTo>
                  <a:cubicBezTo>
                    <a:pt x="151" y="2"/>
                    <a:pt x="79" y="0"/>
                    <a:pt x="23" y="4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4202" name="Group 234"/>
            <p:cNvGrpSpPr>
              <a:grpSpLocks/>
            </p:cNvGrpSpPr>
            <p:nvPr userDrawn="1"/>
          </p:nvGrpSpPr>
          <p:grpSpPr bwMode="auto">
            <a:xfrm>
              <a:off x="4080" y="0"/>
              <a:ext cx="1748" cy="1551"/>
              <a:chOff x="2918" y="18"/>
              <a:chExt cx="2958" cy="2699"/>
            </a:xfrm>
          </p:grpSpPr>
          <p:sp>
            <p:nvSpPr>
              <p:cNvPr id="84203" name="Freeform 235"/>
              <p:cNvSpPr>
                <a:spLocks/>
              </p:cNvSpPr>
              <p:nvPr/>
            </p:nvSpPr>
            <p:spPr bwMode="auto">
              <a:xfrm>
                <a:off x="3060" y="18"/>
                <a:ext cx="490" cy="187"/>
              </a:xfrm>
              <a:custGeom>
                <a:avLst/>
                <a:gdLst/>
                <a:ahLst/>
                <a:cxnLst>
                  <a:cxn ang="0">
                    <a:pos x="71" y="25"/>
                  </a:cxn>
                  <a:cxn ang="0">
                    <a:pos x="91" y="20"/>
                  </a:cxn>
                  <a:cxn ang="0">
                    <a:pos x="92" y="17"/>
                  </a:cxn>
                  <a:cxn ang="0">
                    <a:pos x="88" y="0"/>
                  </a:cxn>
                  <a:cxn ang="0">
                    <a:pos x="25" y="0"/>
                  </a:cxn>
                  <a:cxn ang="0">
                    <a:pos x="10" y="22"/>
                  </a:cxn>
                  <a:cxn ang="0">
                    <a:pos x="71" y="25"/>
                  </a:cxn>
                </a:cxnLst>
                <a:rect l="0" t="0" r="r" b="b"/>
                <a:pathLst>
                  <a:path w="97" h="37">
                    <a:moveTo>
                      <a:pt x="71" y="25"/>
                    </a:moveTo>
                    <a:cubicBezTo>
                      <a:pt x="81" y="22"/>
                      <a:pt x="87" y="21"/>
                      <a:pt x="91" y="20"/>
                    </a:cubicBezTo>
                    <a:cubicBezTo>
                      <a:pt x="91" y="19"/>
                      <a:pt x="91" y="19"/>
                      <a:pt x="92" y="17"/>
                    </a:cubicBezTo>
                    <a:cubicBezTo>
                      <a:pt x="97" y="11"/>
                      <a:pt x="95" y="4"/>
                      <a:pt x="88" y="0"/>
                    </a:cubicBezTo>
                    <a:lnTo>
                      <a:pt x="25" y="0"/>
                    </a:lnTo>
                    <a:cubicBezTo>
                      <a:pt x="10" y="3"/>
                      <a:pt x="0" y="10"/>
                      <a:pt x="10" y="22"/>
                    </a:cubicBezTo>
                    <a:cubicBezTo>
                      <a:pt x="10" y="22"/>
                      <a:pt x="28" y="37"/>
                      <a:pt x="71" y="25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204" name="Freeform 236"/>
              <p:cNvSpPr>
                <a:spLocks noEditPoints="1"/>
              </p:cNvSpPr>
              <p:nvPr/>
            </p:nvSpPr>
            <p:spPr bwMode="auto">
              <a:xfrm>
                <a:off x="2918" y="18"/>
                <a:ext cx="2958" cy="2699"/>
              </a:xfrm>
              <a:custGeom>
                <a:avLst/>
                <a:gdLst/>
                <a:ahLst/>
                <a:cxnLst>
                  <a:cxn ang="0">
                    <a:pos x="504" y="1"/>
                  </a:cxn>
                  <a:cxn ang="0">
                    <a:pos x="157" y="0"/>
                  </a:cxn>
                  <a:cxn ang="0">
                    <a:pos x="225" y="21"/>
                  </a:cxn>
                  <a:cxn ang="0">
                    <a:pos x="174" y="39"/>
                  </a:cxn>
                  <a:cxn ang="0">
                    <a:pos x="207" y="71"/>
                  </a:cxn>
                  <a:cxn ang="0">
                    <a:pos x="74" y="60"/>
                  </a:cxn>
                  <a:cxn ang="0">
                    <a:pos x="26" y="63"/>
                  </a:cxn>
                  <a:cxn ang="0">
                    <a:pos x="199" y="487"/>
                  </a:cxn>
                  <a:cxn ang="0">
                    <a:pos x="144" y="341"/>
                  </a:cxn>
                  <a:cxn ang="0">
                    <a:pos x="105" y="376"/>
                  </a:cxn>
                  <a:cxn ang="0">
                    <a:pos x="94" y="435"/>
                  </a:cxn>
                  <a:cxn ang="0">
                    <a:pos x="124" y="265"/>
                  </a:cxn>
                  <a:cxn ang="0">
                    <a:pos x="153" y="228"/>
                  </a:cxn>
                  <a:cxn ang="0">
                    <a:pos x="209" y="237"/>
                  </a:cxn>
                  <a:cxn ang="0">
                    <a:pos x="188" y="306"/>
                  </a:cxn>
                  <a:cxn ang="0">
                    <a:pos x="192" y="395"/>
                  </a:cxn>
                  <a:cxn ang="0">
                    <a:pos x="515" y="483"/>
                  </a:cxn>
                  <a:cxn ang="0">
                    <a:pos x="454" y="427"/>
                  </a:cxn>
                  <a:cxn ang="0">
                    <a:pos x="425" y="345"/>
                  </a:cxn>
                  <a:cxn ang="0">
                    <a:pos x="396" y="270"/>
                  </a:cxn>
                  <a:cxn ang="0">
                    <a:pos x="460" y="256"/>
                  </a:cxn>
                  <a:cxn ang="0">
                    <a:pos x="407" y="223"/>
                  </a:cxn>
                  <a:cxn ang="0">
                    <a:pos x="439" y="226"/>
                  </a:cxn>
                  <a:cxn ang="0">
                    <a:pos x="438" y="209"/>
                  </a:cxn>
                  <a:cxn ang="0">
                    <a:pos x="376" y="211"/>
                  </a:cxn>
                  <a:cxn ang="0">
                    <a:pos x="357" y="343"/>
                  </a:cxn>
                  <a:cxn ang="0">
                    <a:pos x="347" y="230"/>
                  </a:cxn>
                  <a:cxn ang="0">
                    <a:pos x="331" y="182"/>
                  </a:cxn>
                  <a:cxn ang="0">
                    <a:pos x="347" y="136"/>
                  </a:cxn>
                  <a:cxn ang="0">
                    <a:pos x="339" y="99"/>
                  </a:cxn>
                  <a:cxn ang="0">
                    <a:pos x="331" y="62"/>
                  </a:cxn>
                  <a:cxn ang="0">
                    <a:pos x="369" y="103"/>
                  </a:cxn>
                  <a:cxn ang="0">
                    <a:pos x="415" y="47"/>
                  </a:cxn>
                  <a:cxn ang="0">
                    <a:pos x="409" y="95"/>
                  </a:cxn>
                  <a:cxn ang="0">
                    <a:pos x="401" y="130"/>
                  </a:cxn>
                  <a:cxn ang="0">
                    <a:pos x="401" y="181"/>
                  </a:cxn>
                  <a:cxn ang="0">
                    <a:pos x="558" y="181"/>
                  </a:cxn>
                  <a:cxn ang="0">
                    <a:pos x="554" y="76"/>
                  </a:cxn>
                  <a:cxn ang="0">
                    <a:pos x="249" y="69"/>
                  </a:cxn>
                  <a:cxn ang="0">
                    <a:pos x="293" y="93"/>
                  </a:cxn>
                  <a:cxn ang="0">
                    <a:pos x="171" y="195"/>
                  </a:cxn>
                  <a:cxn ang="0">
                    <a:pos x="69" y="98"/>
                  </a:cxn>
                  <a:cxn ang="0">
                    <a:pos x="191" y="106"/>
                  </a:cxn>
                  <a:cxn ang="0">
                    <a:pos x="220" y="105"/>
                  </a:cxn>
                  <a:cxn ang="0">
                    <a:pos x="302" y="121"/>
                  </a:cxn>
                  <a:cxn ang="0">
                    <a:pos x="276" y="256"/>
                  </a:cxn>
                  <a:cxn ang="0">
                    <a:pos x="260" y="137"/>
                  </a:cxn>
                  <a:cxn ang="0">
                    <a:pos x="171" y="195"/>
                  </a:cxn>
                  <a:cxn ang="0">
                    <a:pos x="223" y="225"/>
                  </a:cxn>
                  <a:cxn ang="0">
                    <a:pos x="247" y="158"/>
                  </a:cxn>
                  <a:cxn ang="0">
                    <a:pos x="326" y="292"/>
                  </a:cxn>
                  <a:cxn ang="0">
                    <a:pos x="215" y="321"/>
                  </a:cxn>
                  <a:cxn ang="0">
                    <a:pos x="309" y="277"/>
                  </a:cxn>
                  <a:cxn ang="0">
                    <a:pos x="318" y="133"/>
                  </a:cxn>
                  <a:cxn ang="0">
                    <a:pos x="313" y="213"/>
                  </a:cxn>
                  <a:cxn ang="0">
                    <a:pos x="299" y="144"/>
                  </a:cxn>
                  <a:cxn ang="0">
                    <a:pos x="507" y="179"/>
                  </a:cxn>
                  <a:cxn ang="0">
                    <a:pos x="461" y="162"/>
                  </a:cxn>
                </a:cxnLst>
                <a:rect l="0" t="0" r="r" b="b"/>
                <a:pathLst>
                  <a:path w="585" h="534">
                    <a:moveTo>
                      <a:pt x="554" y="76"/>
                    </a:moveTo>
                    <a:cubicBezTo>
                      <a:pt x="551" y="32"/>
                      <a:pt x="543" y="9"/>
                      <a:pt x="504" y="1"/>
                    </a:cubicBezTo>
                    <a:cubicBezTo>
                      <a:pt x="500" y="1"/>
                      <a:pt x="494" y="0"/>
                      <a:pt x="486" y="0"/>
                    </a:cubicBezTo>
                    <a:lnTo>
                      <a:pt x="157" y="0"/>
                    </a:lnTo>
                    <a:cubicBezTo>
                      <a:pt x="156" y="5"/>
                      <a:pt x="153" y="17"/>
                      <a:pt x="158" y="17"/>
                    </a:cubicBezTo>
                    <a:cubicBezTo>
                      <a:pt x="171" y="17"/>
                      <a:pt x="223" y="21"/>
                      <a:pt x="225" y="21"/>
                    </a:cubicBezTo>
                    <a:cubicBezTo>
                      <a:pt x="226" y="21"/>
                      <a:pt x="250" y="16"/>
                      <a:pt x="237" y="28"/>
                    </a:cubicBezTo>
                    <a:cubicBezTo>
                      <a:pt x="223" y="41"/>
                      <a:pt x="192" y="41"/>
                      <a:pt x="174" y="39"/>
                    </a:cubicBezTo>
                    <a:cubicBezTo>
                      <a:pt x="131" y="36"/>
                      <a:pt x="152" y="56"/>
                      <a:pt x="168" y="56"/>
                    </a:cubicBezTo>
                    <a:cubicBezTo>
                      <a:pt x="218" y="56"/>
                      <a:pt x="228" y="68"/>
                      <a:pt x="207" y="71"/>
                    </a:cubicBezTo>
                    <a:cubicBezTo>
                      <a:pt x="186" y="74"/>
                      <a:pt x="182" y="73"/>
                      <a:pt x="162" y="76"/>
                    </a:cubicBezTo>
                    <a:cubicBezTo>
                      <a:pt x="7" y="101"/>
                      <a:pt x="59" y="60"/>
                      <a:pt x="74" y="60"/>
                    </a:cubicBezTo>
                    <a:cubicBezTo>
                      <a:pt x="139" y="59"/>
                      <a:pt x="123" y="37"/>
                      <a:pt x="107" y="42"/>
                    </a:cubicBezTo>
                    <a:cubicBezTo>
                      <a:pt x="91" y="46"/>
                      <a:pt x="34" y="27"/>
                      <a:pt x="26" y="63"/>
                    </a:cubicBezTo>
                    <a:cubicBezTo>
                      <a:pt x="19" y="100"/>
                      <a:pt x="42" y="282"/>
                      <a:pt x="36" y="317"/>
                    </a:cubicBezTo>
                    <a:cubicBezTo>
                      <a:pt x="0" y="534"/>
                      <a:pt x="199" y="487"/>
                      <a:pt x="199" y="487"/>
                    </a:cubicBezTo>
                    <a:cubicBezTo>
                      <a:pt x="156" y="453"/>
                      <a:pt x="174" y="421"/>
                      <a:pt x="171" y="403"/>
                    </a:cubicBezTo>
                    <a:cubicBezTo>
                      <a:pt x="161" y="345"/>
                      <a:pt x="154" y="337"/>
                      <a:pt x="144" y="341"/>
                    </a:cubicBezTo>
                    <a:cubicBezTo>
                      <a:pt x="121" y="352"/>
                      <a:pt x="123" y="358"/>
                      <a:pt x="126" y="367"/>
                    </a:cubicBezTo>
                    <a:cubicBezTo>
                      <a:pt x="142" y="416"/>
                      <a:pt x="105" y="376"/>
                      <a:pt x="105" y="376"/>
                    </a:cubicBezTo>
                    <a:cubicBezTo>
                      <a:pt x="98" y="380"/>
                      <a:pt x="95" y="390"/>
                      <a:pt x="99" y="399"/>
                    </a:cubicBezTo>
                    <a:cubicBezTo>
                      <a:pt x="131" y="463"/>
                      <a:pt x="101" y="446"/>
                      <a:pt x="94" y="435"/>
                    </a:cubicBezTo>
                    <a:cubicBezTo>
                      <a:pt x="61" y="390"/>
                      <a:pt x="92" y="366"/>
                      <a:pt x="88" y="352"/>
                    </a:cubicBezTo>
                    <a:cubicBezTo>
                      <a:pt x="75" y="295"/>
                      <a:pt x="118" y="274"/>
                      <a:pt x="124" y="265"/>
                    </a:cubicBezTo>
                    <a:cubicBezTo>
                      <a:pt x="130" y="256"/>
                      <a:pt x="127" y="253"/>
                      <a:pt x="129" y="234"/>
                    </a:cubicBezTo>
                    <a:cubicBezTo>
                      <a:pt x="136" y="195"/>
                      <a:pt x="155" y="216"/>
                      <a:pt x="153" y="228"/>
                    </a:cubicBezTo>
                    <a:cubicBezTo>
                      <a:pt x="148" y="274"/>
                      <a:pt x="176" y="242"/>
                      <a:pt x="186" y="228"/>
                    </a:cubicBezTo>
                    <a:cubicBezTo>
                      <a:pt x="218" y="186"/>
                      <a:pt x="214" y="229"/>
                      <a:pt x="209" y="237"/>
                    </a:cubicBezTo>
                    <a:cubicBezTo>
                      <a:pt x="203" y="244"/>
                      <a:pt x="198" y="255"/>
                      <a:pt x="200" y="260"/>
                    </a:cubicBezTo>
                    <a:cubicBezTo>
                      <a:pt x="208" y="283"/>
                      <a:pt x="193" y="305"/>
                      <a:pt x="188" y="306"/>
                    </a:cubicBezTo>
                    <a:cubicBezTo>
                      <a:pt x="184" y="308"/>
                      <a:pt x="170" y="314"/>
                      <a:pt x="170" y="332"/>
                    </a:cubicBezTo>
                    <a:cubicBezTo>
                      <a:pt x="171" y="350"/>
                      <a:pt x="192" y="382"/>
                      <a:pt x="192" y="395"/>
                    </a:cubicBezTo>
                    <a:cubicBezTo>
                      <a:pt x="193" y="492"/>
                      <a:pt x="236" y="499"/>
                      <a:pt x="255" y="497"/>
                    </a:cubicBezTo>
                    <a:cubicBezTo>
                      <a:pt x="275" y="496"/>
                      <a:pt x="445" y="490"/>
                      <a:pt x="515" y="483"/>
                    </a:cubicBezTo>
                    <a:cubicBezTo>
                      <a:pt x="585" y="477"/>
                      <a:pt x="538" y="458"/>
                      <a:pt x="518" y="458"/>
                    </a:cubicBezTo>
                    <a:cubicBezTo>
                      <a:pt x="467" y="458"/>
                      <a:pt x="454" y="427"/>
                      <a:pt x="454" y="427"/>
                    </a:cubicBezTo>
                    <a:cubicBezTo>
                      <a:pt x="454" y="427"/>
                      <a:pt x="453" y="405"/>
                      <a:pt x="431" y="400"/>
                    </a:cubicBezTo>
                    <a:cubicBezTo>
                      <a:pt x="376" y="385"/>
                      <a:pt x="411" y="353"/>
                      <a:pt x="425" y="345"/>
                    </a:cubicBezTo>
                    <a:cubicBezTo>
                      <a:pt x="438" y="338"/>
                      <a:pt x="430" y="335"/>
                      <a:pt x="420" y="329"/>
                    </a:cubicBezTo>
                    <a:cubicBezTo>
                      <a:pt x="398" y="316"/>
                      <a:pt x="394" y="300"/>
                      <a:pt x="396" y="270"/>
                    </a:cubicBezTo>
                    <a:cubicBezTo>
                      <a:pt x="397" y="240"/>
                      <a:pt x="416" y="249"/>
                      <a:pt x="416" y="249"/>
                    </a:cubicBezTo>
                    <a:cubicBezTo>
                      <a:pt x="416" y="249"/>
                      <a:pt x="448" y="262"/>
                      <a:pt x="460" y="256"/>
                    </a:cubicBezTo>
                    <a:cubicBezTo>
                      <a:pt x="472" y="250"/>
                      <a:pt x="467" y="239"/>
                      <a:pt x="461" y="244"/>
                    </a:cubicBezTo>
                    <a:cubicBezTo>
                      <a:pt x="455" y="248"/>
                      <a:pt x="412" y="244"/>
                      <a:pt x="407" y="223"/>
                    </a:cubicBezTo>
                    <a:cubicBezTo>
                      <a:pt x="403" y="202"/>
                      <a:pt x="418" y="213"/>
                      <a:pt x="422" y="214"/>
                    </a:cubicBezTo>
                    <a:cubicBezTo>
                      <a:pt x="427" y="216"/>
                      <a:pt x="427" y="220"/>
                      <a:pt x="439" y="226"/>
                    </a:cubicBezTo>
                    <a:cubicBezTo>
                      <a:pt x="468" y="241"/>
                      <a:pt x="454" y="224"/>
                      <a:pt x="454" y="224"/>
                    </a:cubicBezTo>
                    <a:cubicBezTo>
                      <a:pt x="454" y="224"/>
                      <a:pt x="454" y="224"/>
                      <a:pt x="438" y="209"/>
                    </a:cubicBezTo>
                    <a:cubicBezTo>
                      <a:pt x="423" y="194"/>
                      <a:pt x="406" y="199"/>
                      <a:pt x="389" y="199"/>
                    </a:cubicBezTo>
                    <a:cubicBezTo>
                      <a:pt x="373" y="199"/>
                      <a:pt x="376" y="211"/>
                      <a:pt x="376" y="211"/>
                    </a:cubicBezTo>
                    <a:cubicBezTo>
                      <a:pt x="376" y="211"/>
                      <a:pt x="373" y="242"/>
                      <a:pt x="370" y="291"/>
                    </a:cubicBezTo>
                    <a:cubicBezTo>
                      <a:pt x="368" y="341"/>
                      <a:pt x="360" y="347"/>
                      <a:pt x="357" y="343"/>
                    </a:cubicBezTo>
                    <a:cubicBezTo>
                      <a:pt x="354" y="338"/>
                      <a:pt x="350" y="313"/>
                      <a:pt x="350" y="305"/>
                    </a:cubicBezTo>
                    <a:cubicBezTo>
                      <a:pt x="350" y="298"/>
                      <a:pt x="345" y="264"/>
                      <a:pt x="347" y="230"/>
                    </a:cubicBezTo>
                    <a:cubicBezTo>
                      <a:pt x="350" y="195"/>
                      <a:pt x="356" y="210"/>
                      <a:pt x="334" y="201"/>
                    </a:cubicBezTo>
                    <a:cubicBezTo>
                      <a:pt x="311" y="192"/>
                      <a:pt x="323" y="182"/>
                      <a:pt x="331" y="182"/>
                    </a:cubicBezTo>
                    <a:cubicBezTo>
                      <a:pt x="338" y="182"/>
                      <a:pt x="350" y="189"/>
                      <a:pt x="352" y="181"/>
                    </a:cubicBezTo>
                    <a:cubicBezTo>
                      <a:pt x="356" y="160"/>
                      <a:pt x="359" y="141"/>
                      <a:pt x="347" y="136"/>
                    </a:cubicBezTo>
                    <a:cubicBezTo>
                      <a:pt x="322" y="127"/>
                      <a:pt x="332" y="121"/>
                      <a:pt x="341" y="118"/>
                    </a:cubicBezTo>
                    <a:cubicBezTo>
                      <a:pt x="350" y="115"/>
                      <a:pt x="352" y="94"/>
                      <a:pt x="339" y="99"/>
                    </a:cubicBezTo>
                    <a:cubicBezTo>
                      <a:pt x="313" y="107"/>
                      <a:pt x="316" y="85"/>
                      <a:pt x="321" y="82"/>
                    </a:cubicBezTo>
                    <a:cubicBezTo>
                      <a:pt x="325" y="79"/>
                      <a:pt x="334" y="83"/>
                      <a:pt x="331" y="62"/>
                    </a:cubicBezTo>
                    <a:cubicBezTo>
                      <a:pt x="328" y="41"/>
                      <a:pt x="347" y="34"/>
                      <a:pt x="351" y="53"/>
                    </a:cubicBezTo>
                    <a:cubicBezTo>
                      <a:pt x="354" y="73"/>
                      <a:pt x="363" y="112"/>
                      <a:pt x="369" y="103"/>
                    </a:cubicBezTo>
                    <a:cubicBezTo>
                      <a:pt x="375" y="94"/>
                      <a:pt x="385" y="57"/>
                      <a:pt x="395" y="41"/>
                    </a:cubicBezTo>
                    <a:cubicBezTo>
                      <a:pt x="406" y="24"/>
                      <a:pt x="418" y="38"/>
                      <a:pt x="415" y="47"/>
                    </a:cubicBezTo>
                    <a:cubicBezTo>
                      <a:pt x="401" y="88"/>
                      <a:pt x="426" y="90"/>
                      <a:pt x="426" y="90"/>
                    </a:cubicBezTo>
                    <a:cubicBezTo>
                      <a:pt x="426" y="90"/>
                      <a:pt x="423" y="96"/>
                      <a:pt x="409" y="95"/>
                    </a:cubicBezTo>
                    <a:cubicBezTo>
                      <a:pt x="382" y="92"/>
                      <a:pt x="393" y="110"/>
                      <a:pt x="405" y="115"/>
                    </a:cubicBezTo>
                    <a:cubicBezTo>
                      <a:pt x="431" y="124"/>
                      <a:pt x="414" y="130"/>
                      <a:pt x="401" y="130"/>
                    </a:cubicBezTo>
                    <a:cubicBezTo>
                      <a:pt x="387" y="130"/>
                      <a:pt x="381" y="134"/>
                      <a:pt x="378" y="148"/>
                    </a:cubicBezTo>
                    <a:cubicBezTo>
                      <a:pt x="369" y="191"/>
                      <a:pt x="401" y="181"/>
                      <a:pt x="401" y="181"/>
                    </a:cubicBezTo>
                    <a:cubicBezTo>
                      <a:pt x="452" y="195"/>
                      <a:pt x="528" y="188"/>
                      <a:pt x="528" y="188"/>
                    </a:cubicBezTo>
                    <a:cubicBezTo>
                      <a:pt x="543" y="192"/>
                      <a:pt x="552" y="189"/>
                      <a:pt x="558" y="181"/>
                    </a:cubicBezTo>
                    <a:lnTo>
                      <a:pt x="558" y="103"/>
                    </a:lnTo>
                    <a:cubicBezTo>
                      <a:pt x="556" y="93"/>
                      <a:pt x="555" y="84"/>
                      <a:pt x="554" y="76"/>
                    </a:cubicBezTo>
                    <a:close/>
                    <a:moveTo>
                      <a:pt x="231" y="77"/>
                    </a:moveTo>
                    <a:cubicBezTo>
                      <a:pt x="233" y="65"/>
                      <a:pt x="249" y="69"/>
                      <a:pt x="249" y="69"/>
                    </a:cubicBezTo>
                    <a:cubicBezTo>
                      <a:pt x="249" y="69"/>
                      <a:pt x="278" y="79"/>
                      <a:pt x="290" y="78"/>
                    </a:cubicBezTo>
                    <a:cubicBezTo>
                      <a:pt x="301" y="76"/>
                      <a:pt x="318" y="93"/>
                      <a:pt x="293" y="93"/>
                    </a:cubicBezTo>
                    <a:cubicBezTo>
                      <a:pt x="267" y="93"/>
                      <a:pt x="228" y="104"/>
                      <a:pt x="231" y="77"/>
                    </a:cubicBezTo>
                    <a:close/>
                    <a:moveTo>
                      <a:pt x="171" y="195"/>
                    </a:moveTo>
                    <a:cubicBezTo>
                      <a:pt x="153" y="195"/>
                      <a:pt x="46" y="237"/>
                      <a:pt x="45" y="128"/>
                    </a:cubicBezTo>
                    <a:cubicBezTo>
                      <a:pt x="45" y="104"/>
                      <a:pt x="39" y="83"/>
                      <a:pt x="69" y="98"/>
                    </a:cubicBezTo>
                    <a:cubicBezTo>
                      <a:pt x="99" y="112"/>
                      <a:pt x="72" y="111"/>
                      <a:pt x="137" y="108"/>
                    </a:cubicBezTo>
                    <a:cubicBezTo>
                      <a:pt x="137" y="108"/>
                      <a:pt x="184" y="110"/>
                      <a:pt x="191" y="106"/>
                    </a:cubicBezTo>
                    <a:cubicBezTo>
                      <a:pt x="199" y="101"/>
                      <a:pt x="192" y="91"/>
                      <a:pt x="207" y="91"/>
                    </a:cubicBezTo>
                    <a:cubicBezTo>
                      <a:pt x="222" y="90"/>
                      <a:pt x="220" y="105"/>
                      <a:pt x="220" y="105"/>
                    </a:cubicBezTo>
                    <a:cubicBezTo>
                      <a:pt x="220" y="105"/>
                      <a:pt x="207" y="124"/>
                      <a:pt x="305" y="111"/>
                    </a:cubicBezTo>
                    <a:cubicBezTo>
                      <a:pt x="317" y="109"/>
                      <a:pt x="327" y="121"/>
                      <a:pt x="302" y="121"/>
                    </a:cubicBezTo>
                    <a:cubicBezTo>
                      <a:pt x="290" y="122"/>
                      <a:pt x="272" y="128"/>
                      <a:pt x="278" y="143"/>
                    </a:cubicBezTo>
                    <a:cubicBezTo>
                      <a:pt x="284" y="158"/>
                      <a:pt x="276" y="256"/>
                      <a:pt x="276" y="256"/>
                    </a:cubicBezTo>
                    <a:cubicBezTo>
                      <a:pt x="276" y="256"/>
                      <a:pt x="271" y="274"/>
                      <a:pt x="262" y="245"/>
                    </a:cubicBezTo>
                    <a:cubicBezTo>
                      <a:pt x="259" y="235"/>
                      <a:pt x="262" y="144"/>
                      <a:pt x="260" y="137"/>
                    </a:cubicBezTo>
                    <a:cubicBezTo>
                      <a:pt x="259" y="129"/>
                      <a:pt x="217" y="122"/>
                      <a:pt x="215" y="154"/>
                    </a:cubicBezTo>
                    <a:cubicBezTo>
                      <a:pt x="214" y="185"/>
                      <a:pt x="205" y="195"/>
                      <a:pt x="171" y="195"/>
                    </a:cubicBezTo>
                    <a:close/>
                    <a:moveTo>
                      <a:pt x="237" y="231"/>
                    </a:moveTo>
                    <a:cubicBezTo>
                      <a:pt x="230" y="240"/>
                      <a:pt x="219" y="247"/>
                      <a:pt x="223" y="225"/>
                    </a:cubicBezTo>
                    <a:cubicBezTo>
                      <a:pt x="228" y="202"/>
                      <a:pt x="232" y="170"/>
                      <a:pt x="232" y="155"/>
                    </a:cubicBezTo>
                    <a:cubicBezTo>
                      <a:pt x="232" y="155"/>
                      <a:pt x="244" y="135"/>
                      <a:pt x="247" y="158"/>
                    </a:cubicBezTo>
                    <a:cubicBezTo>
                      <a:pt x="250" y="181"/>
                      <a:pt x="244" y="221"/>
                      <a:pt x="237" y="231"/>
                    </a:cubicBezTo>
                    <a:close/>
                    <a:moveTo>
                      <a:pt x="326" y="292"/>
                    </a:moveTo>
                    <a:cubicBezTo>
                      <a:pt x="327" y="320"/>
                      <a:pt x="355" y="400"/>
                      <a:pt x="286" y="399"/>
                    </a:cubicBezTo>
                    <a:cubicBezTo>
                      <a:pt x="217" y="398"/>
                      <a:pt x="214" y="409"/>
                      <a:pt x="215" y="321"/>
                    </a:cubicBezTo>
                    <a:cubicBezTo>
                      <a:pt x="216" y="236"/>
                      <a:pt x="225" y="253"/>
                      <a:pt x="230" y="264"/>
                    </a:cubicBezTo>
                    <a:cubicBezTo>
                      <a:pt x="230" y="264"/>
                      <a:pt x="253" y="318"/>
                      <a:pt x="309" y="277"/>
                    </a:cubicBezTo>
                    <a:cubicBezTo>
                      <a:pt x="319" y="269"/>
                      <a:pt x="324" y="263"/>
                      <a:pt x="326" y="292"/>
                    </a:cubicBezTo>
                    <a:close/>
                    <a:moveTo>
                      <a:pt x="318" y="133"/>
                    </a:moveTo>
                    <a:cubicBezTo>
                      <a:pt x="338" y="148"/>
                      <a:pt x="316" y="165"/>
                      <a:pt x="316" y="165"/>
                    </a:cubicBezTo>
                    <a:cubicBezTo>
                      <a:pt x="316" y="165"/>
                      <a:pt x="302" y="189"/>
                      <a:pt x="313" y="213"/>
                    </a:cubicBezTo>
                    <a:cubicBezTo>
                      <a:pt x="324" y="237"/>
                      <a:pt x="324" y="265"/>
                      <a:pt x="301" y="239"/>
                    </a:cubicBezTo>
                    <a:cubicBezTo>
                      <a:pt x="279" y="214"/>
                      <a:pt x="293" y="156"/>
                      <a:pt x="299" y="144"/>
                    </a:cubicBezTo>
                    <a:cubicBezTo>
                      <a:pt x="299" y="144"/>
                      <a:pt x="299" y="118"/>
                      <a:pt x="318" y="133"/>
                    </a:cubicBezTo>
                    <a:close/>
                    <a:moveTo>
                      <a:pt x="507" y="179"/>
                    </a:moveTo>
                    <a:cubicBezTo>
                      <a:pt x="498" y="185"/>
                      <a:pt x="507" y="179"/>
                      <a:pt x="465" y="177"/>
                    </a:cubicBezTo>
                    <a:cubicBezTo>
                      <a:pt x="423" y="176"/>
                      <a:pt x="461" y="162"/>
                      <a:pt x="461" y="162"/>
                    </a:cubicBezTo>
                    <a:cubicBezTo>
                      <a:pt x="565" y="166"/>
                      <a:pt x="516" y="173"/>
                      <a:pt x="507" y="179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205" name="Freeform 237"/>
              <p:cNvSpPr>
                <a:spLocks/>
              </p:cNvSpPr>
              <p:nvPr/>
            </p:nvSpPr>
            <p:spPr bwMode="auto">
              <a:xfrm>
                <a:off x="3621" y="1287"/>
                <a:ext cx="238" cy="283"/>
              </a:xfrm>
              <a:custGeom>
                <a:avLst/>
                <a:gdLst/>
                <a:ahLst/>
                <a:cxnLst>
                  <a:cxn ang="0">
                    <a:pos x="40" y="15"/>
                  </a:cxn>
                  <a:cxn ang="0">
                    <a:pos x="27" y="56"/>
                  </a:cxn>
                  <a:cxn ang="0">
                    <a:pos x="40" y="15"/>
                  </a:cxn>
                </a:cxnLst>
                <a:rect l="0" t="0" r="r" b="b"/>
                <a:pathLst>
                  <a:path w="47" h="56">
                    <a:moveTo>
                      <a:pt x="40" y="15"/>
                    </a:moveTo>
                    <a:cubicBezTo>
                      <a:pt x="37" y="0"/>
                      <a:pt x="0" y="23"/>
                      <a:pt x="27" y="56"/>
                    </a:cubicBezTo>
                    <a:cubicBezTo>
                      <a:pt x="27" y="56"/>
                      <a:pt x="47" y="49"/>
                      <a:pt x="40" y="15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206" name="Freeform 238"/>
              <p:cNvSpPr>
                <a:spLocks/>
              </p:cNvSpPr>
              <p:nvPr/>
            </p:nvSpPr>
            <p:spPr bwMode="auto">
              <a:xfrm>
                <a:off x="3403" y="1403"/>
                <a:ext cx="208" cy="379"/>
              </a:xfrm>
              <a:custGeom>
                <a:avLst/>
                <a:gdLst/>
                <a:ahLst/>
                <a:cxnLst>
                  <a:cxn ang="0">
                    <a:pos x="19" y="27"/>
                  </a:cxn>
                  <a:cxn ang="0">
                    <a:pos x="12" y="69"/>
                  </a:cxn>
                  <a:cxn ang="0">
                    <a:pos x="40" y="45"/>
                  </a:cxn>
                  <a:cxn ang="0">
                    <a:pos x="37" y="24"/>
                  </a:cxn>
                  <a:cxn ang="0">
                    <a:pos x="19" y="27"/>
                  </a:cxn>
                </a:cxnLst>
                <a:rect l="0" t="0" r="r" b="b"/>
                <a:pathLst>
                  <a:path w="41" h="75">
                    <a:moveTo>
                      <a:pt x="19" y="27"/>
                    </a:moveTo>
                    <a:cubicBezTo>
                      <a:pt x="0" y="54"/>
                      <a:pt x="6" y="63"/>
                      <a:pt x="12" y="69"/>
                    </a:cubicBezTo>
                    <a:cubicBezTo>
                      <a:pt x="18" y="75"/>
                      <a:pt x="30" y="74"/>
                      <a:pt x="40" y="45"/>
                    </a:cubicBezTo>
                    <a:cubicBezTo>
                      <a:pt x="40" y="45"/>
                      <a:pt x="32" y="31"/>
                      <a:pt x="37" y="24"/>
                    </a:cubicBezTo>
                    <a:cubicBezTo>
                      <a:pt x="41" y="16"/>
                      <a:pt x="38" y="0"/>
                      <a:pt x="19" y="27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207" name="Freeform 239"/>
              <p:cNvSpPr>
                <a:spLocks/>
              </p:cNvSpPr>
              <p:nvPr/>
            </p:nvSpPr>
            <p:spPr bwMode="auto">
              <a:xfrm>
                <a:off x="3272" y="645"/>
                <a:ext cx="683" cy="318"/>
              </a:xfrm>
              <a:custGeom>
                <a:avLst/>
                <a:gdLst/>
                <a:ahLst/>
                <a:cxnLst>
                  <a:cxn ang="0">
                    <a:pos x="112" y="4"/>
                  </a:cxn>
                  <a:cxn ang="0">
                    <a:pos x="24" y="4"/>
                  </a:cxn>
                  <a:cxn ang="0">
                    <a:pos x="2" y="25"/>
                  </a:cxn>
                  <a:cxn ang="0">
                    <a:pos x="60" y="58"/>
                  </a:cxn>
                  <a:cxn ang="0">
                    <a:pos x="96" y="54"/>
                  </a:cxn>
                  <a:cxn ang="0">
                    <a:pos x="113" y="53"/>
                  </a:cxn>
                  <a:cxn ang="0">
                    <a:pos x="112" y="4"/>
                  </a:cxn>
                </a:cxnLst>
                <a:rect l="0" t="0" r="r" b="b"/>
                <a:pathLst>
                  <a:path w="135" h="63">
                    <a:moveTo>
                      <a:pt x="112" y="4"/>
                    </a:moveTo>
                    <a:cubicBezTo>
                      <a:pt x="105" y="9"/>
                      <a:pt x="24" y="4"/>
                      <a:pt x="24" y="4"/>
                    </a:cubicBezTo>
                    <a:cubicBezTo>
                      <a:pt x="15" y="4"/>
                      <a:pt x="3" y="1"/>
                      <a:pt x="2" y="25"/>
                    </a:cubicBezTo>
                    <a:cubicBezTo>
                      <a:pt x="0" y="63"/>
                      <a:pt x="48" y="58"/>
                      <a:pt x="60" y="58"/>
                    </a:cubicBezTo>
                    <a:cubicBezTo>
                      <a:pt x="72" y="58"/>
                      <a:pt x="84" y="48"/>
                      <a:pt x="96" y="54"/>
                    </a:cubicBezTo>
                    <a:cubicBezTo>
                      <a:pt x="96" y="54"/>
                      <a:pt x="107" y="63"/>
                      <a:pt x="113" y="53"/>
                    </a:cubicBezTo>
                    <a:cubicBezTo>
                      <a:pt x="135" y="13"/>
                      <a:pt x="120" y="0"/>
                      <a:pt x="112" y="4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208" name="Freeform 240"/>
              <p:cNvSpPr>
                <a:spLocks/>
              </p:cNvSpPr>
              <p:nvPr/>
            </p:nvSpPr>
            <p:spPr bwMode="auto">
              <a:xfrm>
                <a:off x="4046" y="1545"/>
                <a:ext cx="490" cy="515"/>
              </a:xfrm>
              <a:custGeom>
                <a:avLst/>
                <a:gdLst/>
                <a:ahLst/>
                <a:cxnLst>
                  <a:cxn ang="0">
                    <a:pos x="67" y="5"/>
                  </a:cxn>
                  <a:cxn ang="0">
                    <a:pos x="31" y="5"/>
                  </a:cxn>
                  <a:cxn ang="0">
                    <a:pos x="12" y="57"/>
                  </a:cxn>
                  <a:cxn ang="0">
                    <a:pos x="79" y="62"/>
                  </a:cxn>
                  <a:cxn ang="0">
                    <a:pos x="67" y="5"/>
                  </a:cxn>
                </a:cxnLst>
                <a:rect l="0" t="0" r="r" b="b"/>
                <a:pathLst>
                  <a:path w="97" h="102">
                    <a:moveTo>
                      <a:pt x="67" y="5"/>
                    </a:moveTo>
                    <a:cubicBezTo>
                      <a:pt x="55" y="10"/>
                      <a:pt x="31" y="5"/>
                      <a:pt x="31" y="5"/>
                    </a:cubicBezTo>
                    <a:cubicBezTo>
                      <a:pt x="0" y="6"/>
                      <a:pt x="16" y="39"/>
                      <a:pt x="12" y="57"/>
                    </a:cubicBezTo>
                    <a:cubicBezTo>
                      <a:pt x="8" y="76"/>
                      <a:pt x="63" y="102"/>
                      <a:pt x="79" y="62"/>
                    </a:cubicBezTo>
                    <a:cubicBezTo>
                      <a:pt x="97" y="20"/>
                      <a:pt x="79" y="0"/>
                      <a:pt x="67" y="5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209" name="Freeform 241"/>
              <p:cNvSpPr>
                <a:spLocks/>
              </p:cNvSpPr>
              <p:nvPr/>
            </p:nvSpPr>
            <p:spPr bwMode="auto">
              <a:xfrm>
                <a:off x="5173" y="1024"/>
                <a:ext cx="501" cy="96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40" y="15"/>
                  </a:cxn>
                  <a:cxn ang="0">
                    <a:pos x="15" y="0"/>
                  </a:cxn>
                </a:cxnLst>
                <a:rect l="0" t="0" r="r" b="b"/>
                <a:pathLst>
                  <a:path w="99" h="19">
                    <a:moveTo>
                      <a:pt x="15" y="0"/>
                    </a:moveTo>
                    <a:cubicBezTo>
                      <a:pt x="0" y="0"/>
                      <a:pt x="19" y="19"/>
                      <a:pt x="40" y="15"/>
                    </a:cubicBezTo>
                    <a:cubicBezTo>
                      <a:pt x="99" y="1"/>
                      <a:pt x="15" y="0"/>
                      <a:pt x="1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210" name="Freeform 242"/>
              <p:cNvSpPr>
                <a:spLocks/>
              </p:cNvSpPr>
              <p:nvPr/>
            </p:nvSpPr>
            <p:spPr bwMode="auto">
              <a:xfrm>
                <a:off x="5340" y="1004"/>
                <a:ext cx="385" cy="237"/>
              </a:xfrm>
              <a:custGeom>
                <a:avLst/>
                <a:gdLst/>
                <a:ahLst/>
                <a:cxnLst>
                  <a:cxn ang="0">
                    <a:pos x="21" y="37"/>
                  </a:cxn>
                  <a:cxn ang="0">
                    <a:pos x="70" y="17"/>
                  </a:cxn>
                  <a:cxn ang="0">
                    <a:pos x="48" y="3"/>
                  </a:cxn>
                  <a:cxn ang="0">
                    <a:pos x="19" y="32"/>
                  </a:cxn>
                  <a:cxn ang="0">
                    <a:pos x="21" y="37"/>
                  </a:cxn>
                </a:cxnLst>
                <a:rect l="0" t="0" r="r" b="b"/>
                <a:pathLst>
                  <a:path w="76" h="47">
                    <a:moveTo>
                      <a:pt x="21" y="37"/>
                    </a:moveTo>
                    <a:cubicBezTo>
                      <a:pt x="21" y="37"/>
                      <a:pt x="50" y="47"/>
                      <a:pt x="70" y="17"/>
                    </a:cubicBezTo>
                    <a:cubicBezTo>
                      <a:pt x="76" y="7"/>
                      <a:pt x="65" y="0"/>
                      <a:pt x="48" y="3"/>
                    </a:cubicBezTo>
                    <a:cubicBezTo>
                      <a:pt x="39" y="5"/>
                      <a:pt x="39" y="32"/>
                      <a:pt x="19" y="32"/>
                    </a:cubicBezTo>
                    <a:cubicBezTo>
                      <a:pt x="0" y="32"/>
                      <a:pt x="21" y="37"/>
                      <a:pt x="21" y="37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211" name="Freeform 243"/>
              <p:cNvSpPr>
                <a:spLocks/>
              </p:cNvSpPr>
              <p:nvPr/>
            </p:nvSpPr>
            <p:spPr bwMode="auto">
              <a:xfrm>
                <a:off x="5325" y="1201"/>
                <a:ext cx="415" cy="187"/>
              </a:xfrm>
              <a:custGeom>
                <a:avLst/>
                <a:gdLst/>
                <a:ahLst/>
                <a:cxnLst>
                  <a:cxn ang="0">
                    <a:pos x="72" y="6"/>
                  </a:cxn>
                  <a:cxn ang="0">
                    <a:pos x="24" y="17"/>
                  </a:cxn>
                  <a:cxn ang="0">
                    <a:pos x="17" y="26"/>
                  </a:cxn>
                  <a:cxn ang="0">
                    <a:pos x="76" y="23"/>
                  </a:cxn>
                  <a:cxn ang="0">
                    <a:pos x="82" y="20"/>
                  </a:cxn>
                  <a:cxn ang="0">
                    <a:pos x="82" y="0"/>
                  </a:cxn>
                  <a:cxn ang="0">
                    <a:pos x="72" y="6"/>
                  </a:cxn>
                </a:cxnLst>
                <a:rect l="0" t="0" r="r" b="b"/>
                <a:pathLst>
                  <a:path w="82" h="37">
                    <a:moveTo>
                      <a:pt x="72" y="6"/>
                    </a:moveTo>
                    <a:cubicBezTo>
                      <a:pt x="57" y="23"/>
                      <a:pt x="24" y="17"/>
                      <a:pt x="24" y="17"/>
                    </a:cubicBezTo>
                    <a:cubicBezTo>
                      <a:pt x="24" y="17"/>
                      <a:pt x="0" y="16"/>
                      <a:pt x="17" y="26"/>
                    </a:cubicBezTo>
                    <a:cubicBezTo>
                      <a:pt x="33" y="37"/>
                      <a:pt x="53" y="32"/>
                      <a:pt x="76" y="23"/>
                    </a:cubicBezTo>
                    <a:cubicBezTo>
                      <a:pt x="78" y="22"/>
                      <a:pt x="80" y="21"/>
                      <a:pt x="82" y="20"/>
                    </a:cubicBezTo>
                    <a:lnTo>
                      <a:pt x="82" y="0"/>
                    </a:lnTo>
                    <a:cubicBezTo>
                      <a:pt x="79" y="1"/>
                      <a:pt x="75" y="2"/>
                      <a:pt x="72" y="6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212" name="Freeform 244"/>
              <p:cNvSpPr>
                <a:spLocks/>
              </p:cNvSpPr>
              <p:nvPr/>
            </p:nvSpPr>
            <p:spPr bwMode="auto">
              <a:xfrm>
                <a:off x="5001" y="1378"/>
                <a:ext cx="698" cy="167"/>
              </a:xfrm>
              <a:custGeom>
                <a:avLst/>
                <a:gdLst/>
                <a:ahLst/>
                <a:cxnLst>
                  <a:cxn ang="0">
                    <a:pos x="21" y="1"/>
                  </a:cxn>
                  <a:cxn ang="0">
                    <a:pos x="8" y="14"/>
                  </a:cxn>
                  <a:cxn ang="0">
                    <a:pos x="57" y="22"/>
                  </a:cxn>
                  <a:cxn ang="0">
                    <a:pos x="117" y="23"/>
                  </a:cxn>
                  <a:cxn ang="0">
                    <a:pos x="114" y="8"/>
                  </a:cxn>
                  <a:cxn ang="0">
                    <a:pos x="82" y="3"/>
                  </a:cxn>
                  <a:cxn ang="0">
                    <a:pos x="21" y="1"/>
                  </a:cxn>
                </a:cxnLst>
                <a:rect l="0" t="0" r="r" b="b"/>
                <a:pathLst>
                  <a:path w="138" h="33">
                    <a:moveTo>
                      <a:pt x="21" y="1"/>
                    </a:moveTo>
                    <a:cubicBezTo>
                      <a:pt x="21" y="1"/>
                      <a:pt x="0" y="8"/>
                      <a:pt x="8" y="14"/>
                    </a:cubicBezTo>
                    <a:cubicBezTo>
                      <a:pt x="15" y="20"/>
                      <a:pt x="48" y="22"/>
                      <a:pt x="57" y="22"/>
                    </a:cubicBezTo>
                    <a:cubicBezTo>
                      <a:pt x="66" y="22"/>
                      <a:pt x="96" y="33"/>
                      <a:pt x="117" y="23"/>
                    </a:cubicBezTo>
                    <a:cubicBezTo>
                      <a:pt x="138" y="12"/>
                      <a:pt x="123" y="9"/>
                      <a:pt x="114" y="8"/>
                    </a:cubicBezTo>
                    <a:cubicBezTo>
                      <a:pt x="105" y="6"/>
                      <a:pt x="102" y="0"/>
                      <a:pt x="82" y="3"/>
                    </a:cubicBezTo>
                    <a:cubicBezTo>
                      <a:pt x="37" y="11"/>
                      <a:pt x="21" y="1"/>
                      <a:pt x="21" y="1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213" name="Freeform 245"/>
              <p:cNvSpPr>
                <a:spLocks/>
              </p:cNvSpPr>
              <p:nvPr/>
            </p:nvSpPr>
            <p:spPr bwMode="auto">
              <a:xfrm>
                <a:off x="5077" y="1540"/>
                <a:ext cx="567" cy="146"/>
              </a:xfrm>
              <a:custGeom>
                <a:avLst/>
                <a:gdLst/>
                <a:ahLst/>
                <a:cxnLst>
                  <a:cxn ang="0">
                    <a:pos x="98" y="19"/>
                  </a:cxn>
                  <a:cxn ang="0">
                    <a:pos x="103" y="4"/>
                  </a:cxn>
                  <a:cxn ang="0">
                    <a:pos x="74" y="10"/>
                  </a:cxn>
                  <a:cxn ang="0">
                    <a:pos x="36" y="6"/>
                  </a:cxn>
                  <a:cxn ang="0">
                    <a:pos x="2" y="4"/>
                  </a:cxn>
                  <a:cxn ang="0">
                    <a:pos x="98" y="19"/>
                  </a:cxn>
                </a:cxnLst>
                <a:rect l="0" t="0" r="r" b="b"/>
                <a:pathLst>
                  <a:path w="112" h="29">
                    <a:moveTo>
                      <a:pt x="98" y="19"/>
                    </a:moveTo>
                    <a:cubicBezTo>
                      <a:pt x="112" y="13"/>
                      <a:pt x="111" y="0"/>
                      <a:pt x="103" y="4"/>
                    </a:cubicBezTo>
                    <a:cubicBezTo>
                      <a:pt x="96" y="9"/>
                      <a:pt x="83" y="10"/>
                      <a:pt x="74" y="10"/>
                    </a:cubicBezTo>
                    <a:cubicBezTo>
                      <a:pt x="65" y="11"/>
                      <a:pt x="45" y="3"/>
                      <a:pt x="36" y="6"/>
                    </a:cubicBezTo>
                    <a:cubicBezTo>
                      <a:pt x="27" y="9"/>
                      <a:pt x="2" y="4"/>
                      <a:pt x="2" y="4"/>
                    </a:cubicBezTo>
                    <a:cubicBezTo>
                      <a:pt x="0" y="29"/>
                      <a:pt x="83" y="25"/>
                      <a:pt x="98" y="19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214" name="Freeform 246"/>
              <p:cNvSpPr>
                <a:spLocks/>
              </p:cNvSpPr>
              <p:nvPr/>
            </p:nvSpPr>
            <p:spPr bwMode="auto">
              <a:xfrm>
                <a:off x="5042" y="1656"/>
                <a:ext cx="581" cy="480"/>
              </a:xfrm>
              <a:custGeom>
                <a:avLst/>
                <a:gdLst/>
                <a:ahLst/>
                <a:cxnLst>
                  <a:cxn ang="0">
                    <a:pos x="3" y="53"/>
                  </a:cxn>
                  <a:cxn ang="0">
                    <a:pos x="26" y="54"/>
                  </a:cxn>
                  <a:cxn ang="0">
                    <a:pos x="50" y="77"/>
                  </a:cxn>
                  <a:cxn ang="0">
                    <a:pos x="59" y="84"/>
                  </a:cxn>
                  <a:cxn ang="0">
                    <a:pos x="81" y="52"/>
                  </a:cxn>
                  <a:cxn ang="0">
                    <a:pos x="111" y="52"/>
                  </a:cxn>
                  <a:cxn ang="0">
                    <a:pos x="79" y="27"/>
                  </a:cxn>
                  <a:cxn ang="0">
                    <a:pos x="37" y="16"/>
                  </a:cxn>
                  <a:cxn ang="0">
                    <a:pos x="12" y="41"/>
                  </a:cxn>
                  <a:cxn ang="0">
                    <a:pos x="3" y="53"/>
                  </a:cxn>
                </a:cxnLst>
                <a:rect l="0" t="0" r="r" b="b"/>
                <a:pathLst>
                  <a:path w="115" h="95">
                    <a:moveTo>
                      <a:pt x="3" y="53"/>
                    </a:moveTo>
                    <a:cubicBezTo>
                      <a:pt x="5" y="60"/>
                      <a:pt x="14" y="68"/>
                      <a:pt x="26" y="54"/>
                    </a:cubicBezTo>
                    <a:cubicBezTo>
                      <a:pt x="48" y="29"/>
                      <a:pt x="48" y="72"/>
                      <a:pt x="50" y="77"/>
                    </a:cubicBezTo>
                    <a:cubicBezTo>
                      <a:pt x="51" y="81"/>
                      <a:pt x="54" y="95"/>
                      <a:pt x="59" y="84"/>
                    </a:cubicBezTo>
                    <a:cubicBezTo>
                      <a:pt x="63" y="74"/>
                      <a:pt x="70" y="39"/>
                      <a:pt x="81" y="52"/>
                    </a:cubicBezTo>
                    <a:cubicBezTo>
                      <a:pt x="100" y="76"/>
                      <a:pt x="115" y="54"/>
                      <a:pt x="111" y="52"/>
                    </a:cubicBezTo>
                    <a:cubicBezTo>
                      <a:pt x="106" y="51"/>
                      <a:pt x="79" y="37"/>
                      <a:pt x="79" y="27"/>
                    </a:cubicBezTo>
                    <a:cubicBezTo>
                      <a:pt x="79" y="16"/>
                      <a:pt x="42" y="0"/>
                      <a:pt x="37" y="16"/>
                    </a:cubicBezTo>
                    <a:cubicBezTo>
                      <a:pt x="33" y="33"/>
                      <a:pt x="12" y="41"/>
                      <a:pt x="12" y="41"/>
                    </a:cubicBezTo>
                    <a:cubicBezTo>
                      <a:pt x="0" y="44"/>
                      <a:pt x="2" y="45"/>
                      <a:pt x="3" y="53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215" name="Freeform 247"/>
              <p:cNvSpPr>
                <a:spLocks/>
              </p:cNvSpPr>
              <p:nvPr/>
            </p:nvSpPr>
            <p:spPr bwMode="auto">
              <a:xfrm>
                <a:off x="5421" y="1464"/>
                <a:ext cx="329" cy="854"/>
              </a:xfrm>
              <a:custGeom>
                <a:avLst/>
                <a:gdLst/>
                <a:ahLst/>
                <a:cxnLst>
                  <a:cxn ang="0">
                    <a:pos x="51" y="40"/>
                  </a:cxn>
                  <a:cxn ang="0">
                    <a:pos x="22" y="49"/>
                  </a:cxn>
                  <a:cxn ang="0">
                    <a:pos x="22" y="59"/>
                  </a:cxn>
                  <a:cxn ang="0">
                    <a:pos x="50" y="90"/>
                  </a:cxn>
                  <a:cxn ang="0">
                    <a:pos x="34" y="118"/>
                  </a:cxn>
                  <a:cxn ang="0">
                    <a:pos x="0" y="148"/>
                  </a:cxn>
                  <a:cxn ang="0">
                    <a:pos x="17" y="155"/>
                  </a:cxn>
                  <a:cxn ang="0">
                    <a:pos x="47" y="166"/>
                  </a:cxn>
                  <a:cxn ang="0">
                    <a:pos x="63" y="162"/>
                  </a:cxn>
                  <a:cxn ang="0">
                    <a:pos x="65" y="0"/>
                  </a:cxn>
                  <a:cxn ang="0">
                    <a:pos x="51" y="40"/>
                  </a:cxn>
                </a:cxnLst>
                <a:rect l="0" t="0" r="r" b="b"/>
                <a:pathLst>
                  <a:path w="65" h="169">
                    <a:moveTo>
                      <a:pt x="51" y="40"/>
                    </a:moveTo>
                    <a:cubicBezTo>
                      <a:pt x="44" y="46"/>
                      <a:pt x="30" y="49"/>
                      <a:pt x="22" y="49"/>
                    </a:cubicBezTo>
                    <a:cubicBezTo>
                      <a:pt x="13" y="48"/>
                      <a:pt x="14" y="56"/>
                      <a:pt x="22" y="59"/>
                    </a:cubicBezTo>
                    <a:cubicBezTo>
                      <a:pt x="30" y="62"/>
                      <a:pt x="49" y="75"/>
                      <a:pt x="50" y="90"/>
                    </a:cubicBezTo>
                    <a:cubicBezTo>
                      <a:pt x="50" y="104"/>
                      <a:pt x="51" y="115"/>
                      <a:pt x="34" y="118"/>
                    </a:cubicBezTo>
                    <a:cubicBezTo>
                      <a:pt x="18" y="122"/>
                      <a:pt x="3" y="124"/>
                      <a:pt x="0" y="148"/>
                    </a:cubicBezTo>
                    <a:cubicBezTo>
                      <a:pt x="0" y="148"/>
                      <a:pt x="10" y="154"/>
                      <a:pt x="17" y="155"/>
                    </a:cubicBezTo>
                    <a:cubicBezTo>
                      <a:pt x="23" y="155"/>
                      <a:pt x="42" y="163"/>
                      <a:pt x="47" y="166"/>
                    </a:cubicBezTo>
                    <a:cubicBezTo>
                      <a:pt x="51" y="169"/>
                      <a:pt x="58" y="167"/>
                      <a:pt x="63" y="162"/>
                    </a:cubicBezTo>
                    <a:lnTo>
                      <a:pt x="65" y="0"/>
                    </a:lnTo>
                    <a:cubicBezTo>
                      <a:pt x="64" y="8"/>
                      <a:pt x="58" y="36"/>
                      <a:pt x="51" y="40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84216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298450" y="228600"/>
            <a:ext cx="8540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421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609600" y="1600200"/>
            <a:ext cx="8153400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4218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98450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84219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1025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84220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0025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8D1B6F4-C152-4A3F-B42A-1BCB1071FF1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3191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83.xml"/><Relationship Id="rId2" Type="http://schemas.openxmlformats.org/officeDocument/2006/relationships/tags" Target="../tags/tag382.xml"/><Relationship Id="rId1" Type="http://schemas.openxmlformats.org/officeDocument/2006/relationships/tags" Target="../tags/tag38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0.xml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1.xml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95.xml"/><Relationship Id="rId2" Type="http://schemas.openxmlformats.org/officeDocument/2006/relationships/tags" Target="../tags/tag394.xml"/><Relationship Id="rId1" Type="http://schemas.openxmlformats.org/officeDocument/2006/relationships/tags" Target="../tags/tag393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41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tags" Target="../tags/tag408.xml"/><Relationship Id="rId18" Type="http://schemas.openxmlformats.org/officeDocument/2006/relationships/tags" Target="../tags/tag413.xml"/><Relationship Id="rId26" Type="http://schemas.openxmlformats.org/officeDocument/2006/relationships/tags" Target="../tags/tag421.xml"/><Relationship Id="rId3" Type="http://schemas.openxmlformats.org/officeDocument/2006/relationships/tags" Target="../tags/tag398.xml"/><Relationship Id="rId21" Type="http://schemas.openxmlformats.org/officeDocument/2006/relationships/tags" Target="../tags/tag416.xml"/><Relationship Id="rId34" Type="http://schemas.openxmlformats.org/officeDocument/2006/relationships/image" Target="../media/image21.png"/><Relationship Id="rId7" Type="http://schemas.openxmlformats.org/officeDocument/2006/relationships/tags" Target="../tags/tag402.xml"/><Relationship Id="rId12" Type="http://schemas.openxmlformats.org/officeDocument/2006/relationships/tags" Target="../tags/tag407.xml"/><Relationship Id="rId17" Type="http://schemas.openxmlformats.org/officeDocument/2006/relationships/tags" Target="../tags/tag412.xml"/><Relationship Id="rId25" Type="http://schemas.openxmlformats.org/officeDocument/2006/relationships/tags" Target="../tags/tag420.xml"/><Relationship Id="rId33" Type="http://schemas.openxmlformats.org/officeDocument/2006/relationships/image" Target="../media/image20.png"/><Relationship Id="rId2" Type="http://schemas.openxmlformats.org/officeDocument/2006/relationships/tags" Target="../tags/tag397.xml"/><Relationship Id="rId16" Type="http://schemas.openxmlformats.org/officeDocument/2006/relationships/tags" Target="../tags/tag411.xml"/><Relationship Id="rId20" Type="http://schemas.openxmlformats.org/officeDocument/2006/relationships/tags" Target="../tags/tag415.xml"/><Relationship Id="rId29" Type="http://schemas.openxmlformats.org/officeDocument/2006/relationships/slideLayout" Target="../slideLayouts/slideLayout37.xml"/><Relationship Id="rId1" Type="http://schemas.openxmlformats.org/officeDocument/2006/relationships/tags" Target="../tags/tag396.xml"/><Relationship Id="rId6" Type="http://schemas.openxmlformats.org/officeDocument/2006/relationships/tags" Target="../tags/tag401.xml"/><Relationship Id="rId11" Type="http://schemas.openxmlformats.org/officeDocument/2006/relationships/tags" Target="../tags/tag406.xml"/><Relationship Id="rId24" Type="http://schemas.openxmlformats.org/officeDocument/2006/relationships/tags" Target="../tags/tag419.xml"/><Relationship Id="rId32" Type="http://schemas.openxmlformats.org/officeDocument/2006/relationships/image" Target="../media/image19.png"/><Relationship Id="rId5" Type="http://schemas.openxmlformats.org/officeDocument/2006/relationships/tags" Target="../tags/tag400.xml"/><Relationship Id="rId15" Type="http://schemas.openxmlformats.org/officeDocument/2006/relationships/tags" Target="../tags/tag410.xml"/><Relationship Id="rId23" Type="http://schemas.openxmlformats.org/officeDocument/2006/relationships/tags" Target="../tags/tag418.xml"/><Relationship Id="rId28" Type="http://schemas.openxmlformats.org/officeDocument/2006/relationships/tags" Target="../tags/tag423.xml"/><Relationship Id="rId10" Type="http://schemas.openxmlformats.org/officeDocument/2006/relationships/tags" Target="../tags/tag405.xml"/><Relationship Id="rId19" Type="http://schemas.openxmlformats.org/officeDocument/2006/relationships/tags" Target="../tags/tag414.xml"/><Relationship Id="rId31" Type="http://schemas.openxmlformats.org/officeDocument/2006/relationships/image" Target="../media/image18.png"/><Relationship Id="rId4" Type="http://schemas.openxmlformats.org/officeDocument/2006/relationships/tags" Target="../tags/tag399.xml"/><Relationship Id="rId9" Type="http://schemas.openxmlformats.org/officeDocument/2006/relationships/tags" Target="../tags/tag404.xml"/><Relationship Id="rId14" Type="http://schemas.openxmlformats.org/officeDocument/2006/relationships/tags" Target="../tags/tag409.xml"/><Relationship Id="rId22" Type="http://schemas.openxmlformats.org/officeDocument/2006/relationships/tags" Target="../tags/tag417.xml"/><Relationship Id="rId27" Type="http://schemas.openxmlformats.org/officeDocument/2006/relationships/tags" Target="../tags/tag422.xml"/><Relationship Id="rId30" Type="http://schemas.openxmlformats.org/officeDocument/2006/relationships/image" Target="../media/image15.png"/><Relationship Id="rId35" Type="http://schemas.openxmlformats.org/officeDocument/2006/relationships/image" Target="../media/image14.png"/><Relationship Id="rId8" Type="http://schemas.openxmlformats.org/officeDocument/2006/relationships/tags" Target="../tags/tag403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tags" Target="../tags/tag435.xml"/><Relationship Id="rId18" Type="http://schemas.openxmlformats.org/officeDocument/2006/relationships/image" Target="../media/image15.png"/><Relationship Id="rId26" Type="http://schemas.openxmlformats.org/officeDocument/2006/relationships/oleObject" Target="../embeddings/oleObject2.bin"/><Relationship Id="rId39" Type="http://schemas.openxmlformats.org/officeDocument/2006/relationships/image" Target="../media/image29.wmf"/><Relationship Id="rId21" Type="http://schemas.openxmlformats.org/officeDocument/2006/relationships/image" Target="../media/image20.png"/><Relationship Id="rId34" Type="http://schemas.openxmlformats.org/officeDocument/2006/relationships/oleObject" Target="../embeddings/oleObject6.bin"/><Relationship Id="rId42" Type="http://schemas.openxmlformats.org/officeDocument/2006/relationships/oleObject" Target="../embeddings/oleObject10.bin"/><Relationship Id="rId47" Type="http://schemas.openxmlformats.org/officeDocument/2006/relationships/image" Target="../media/image33.wmf"/><Relationship Id="rId50" Type="http://schemas.openxmlformats.org/officeDocument/2006/relationships/image" Target="../media/image34.wmf"/><Relationship Id="rId7" Type="http://schemas.openxmlformats.org/officeDocument/2006/relationships/tags" Target="../tags/tag429.xml"/><Relationship Id="rId2" Type="http://schemas.openxmlformats.org/officeDocument/2006/relationships/tags" Target="../tags/tag424.xml"/><Relationship Id="rId16" Type="http://schemas.openxmlformats.org/officeDocument/2006/relationships/tags" Target="../tags/tag438.xml"/><Relationship Id="rId29" Type="http://schemas.openxmlformats.org/officeDocument/2006/relationships/image" Target="../media/image24.wmf"/><Relationship Id="rId11" Type="http://schemas.openxmlformats.org/officeDocument/2006/relationships/tags" Target="../tags/tag433.xml"/><Relationship Id="rId24" Type="http://schemas.openxmlformats.org/officeDocument/2006/relationships/oleObject" Target="../embeddings/oleObject1.bin"/><Relationship Id="rId32" Type="http://schemas.openxmlformats.org/officeDocument/2006/relationships/oleObject" Target="../embeddings/oleObject5.bin"/><Relationship Id="rId37" Type="http://schemas.openxmlformats.org/officeDocument/2006/relationships/image" Target="../media/image28.wmf"/><Relationship Id="rId40" Type="http://schemas.openxmlformats.org/officeDocument/2006/relationships/oleObject" Target="../embeddings/oleObject9.bin"/><Relationship Id="rId45" Type="http://schemas.openxmlformats.org/officeDocument/2006/relationships/image" Target="../media/image32.wmf"/><Relationship Id="rId5" Type="http://schemas.openxmlformats.org/officeDocument/2006/relationships/tags" Target="../tags/tag427.xml"/><Relationship Id="rId15" Type="http://schemas.openxmlformats.org/officeDocument/2006/relationships/tags" Target="../tags/tag437.xml"/><Relationship Id="rId23" Type="http://schemas.openxmlformats.org/officeDocument/2006/relationships/image" Target="../media/image14.png"/><Relationship Id="rId28" Type="http://schemas.openxmlformats.org/officeDocument/2006/relationships/oleObject" Target="../embeddings/oleObject3.bin"/><Relationship Id="rId36" Type="http://schemas.openxmlformats.org/officeDocument/2006/relationships/oleObject" Target="../embeddings/oleObject7.bin"/><Relationship Id="rId49" Type="http://schemas.openxmlformats.org/officeDocument/2006/relationships/oleObject" Target="../embeddings/oleObject14.bin"/><Relationship Id="rId10" Type="http://schemas.openxmlformats.org/officeDocument/2006/relationships/tags" Target="../tags/tag432.xml"/><Relationship Id="rId19" Type="http://schemas.openxmlformats.org/officeDocument/2006/relationships/image" Target="../media/image18.png"/><Relationship Id="rId31" Type="http://schemas.openxmlformats.org/officeDocument/2006/relationships/image" Target="../media/image25.wmf"/><Relationship Id="rId44" Type="http://schemas.openxmlformats.org/officeDocument/2006/relationships/oleObject" Target="../embeddings/oleObject11.bin"/><Relationship Id="rId4" Type="http://schemas.openxmlformats.org/officeDocument/2006/relationships/tags" Target="../tags/tag426.xml"/><Relationship Id="rId9" Type="http://schemas.openxmlformats.org/officeDocument/2006/relationships/tags" Target="../tags/tag431.xml"/><Relationship Id="rId14" Type="http://schemas.openxmlformats.org/officeDocument/2006/relationships/tags" Target="../tags/tag436.xml"/><Relationship Id="rId22" Type="http://schemas.openxmlformats.org/officeDocument/2006/relationships/image" Target="../media/image21.png"/><Relationship Id="rId27" Type="http://schemas.openxmlformats.org/officeDocument/2006/relationships/image" Target="../media/image23.wmf"/><Relationship Id="rId30" Type="http://schemas.openxmlformats.org/officeDocument/2006/relationships/oleObject" Target="../embeddings/oleObject4.bin"/><Relationship Id="rId35" Type="http://schemas.openxmlformats.org/officeDocument/2006/relationships/image" Target="../media/image27.wmf"/><Relationship Id="rId43" Type="http://schemas.openxmlformats.org/officeDocument/2006/relationships/image" Target="../media/image31.wmf"/><Relationship Id="rId48" Type="http://schemas.openxmlformats.org/officeDocument/2006/relationships/oleObject" Target="../embeddings/oleObject13.bin"/><Relationship Id="rId8" Type="http://schemas.openxmlformats.org/officeDocument/2006/relationships/tags" Target="../tags/tag430.xml"/><Relationship Id="rId3" Type="http://schemas.openxmlformats.org/officeDocument/2006/relationships/tags" Target="../tags/tag425.xml"/><Relationship Id="rId12" Type="http://schemas.openxmlformats.org/officeDocument/2006/relationships/tags" Target="../tags/tag434.xml"/><Relationship Id="rId17" Type="http://schemas.openxmlformats.org/officeDocument/2006/relationships/slideLayout" Target="../slideLayouts/slideLayout37.xml"/><Relationship Id="rId25" Type="http://schemas.openxmlformats.org/officeDocument/2006/relationships/image" Target="../media/image22.wmf"/><Relationship Id="rId33" Type="http://schemas.openxmlformats.org/officeDocument/2006/relationships/image" Target="../media/image26.wmf"/><Relationship Id="rId38" Type="http://schemas.openxmlformats.org/officeDocument/2006/relationships/oleObject" Target="../embeddings/oleObject8.bin"/><Relationship Id="rId46" Type="http://schemas.openxmlformats.org/officeDocument/2006/relationships/oleObject" Target="../embeddings/oleObject12.bin"/><Relationship Id="rId20" Type="http://schemas.openxmlformats.org/officeDocument/2006/relationships/image" Target="../media/image19.png"/><Relationship Id="rId41" Type="http://schemas.openxmlformats.org/officeDocument/2006/relationships/image" Target="../media/image30.wmf"/><Relationship Id="rId1" Type="http://schemas.openxmlformats.org/officeDocument/2006/relationships/vmlDrawing" Target="../drawings/vmlDrawing1.vml"/><Relationship Id="rId6" Type="http://schemas.openxmlformats.org/officeDocument/2006/relationships/tags" Target="../tags/tag42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445.xml"/><Relationship Id="rId13" Type="http://schemas.openxmlformats.org/officeDocument/2006/relationships/image" Target="../media/image19.png"/><Relationship Id="rId18" Type="http://schemas.openxmlformats.org/officeDocument/2006/relationships/image" Target="../media/image22.wmf"/><Relationship Id="rId26" Type="http://schemas.openxmlformats.org/officeDocument/2006/relationships/image" Target="../media/image38.wmf"/><Relationship Id="rId3" Type="http://schemas.openxmlformats.org/officeDocument/2006/relationships/tags" Target="../tags/tag440.xml"/><Relationship Id="rId21" Type="http://schemas.openxmlformats.org/officeDocument/2006/relationships/oleObject" Target="../embeddings/oleObject17.bin"/><Relationship Id="rId7" Type="http://schemas.openxmlformats.org/officeDocument/2006/relationships/tags" Target="../tags/tag444.xml"/><Relationship Id="rId12" Type="http://schemas.openxmlformats.org/officeDocument/2006/relationships/image" Target="../media/image18.png"/><Relationship Id="rId17" Type="http://schemas.openxmlformats.org/officeDocument/2006/relationships/oleObject" Target="../embeddings/oleObject15.bin"/><Relationship Id="rId25" Type="http://schemas.openxmlformats.org/officeDocument/2006/relationships/oleObject" Target="../embeddings/oleObject19.bin"/><Relationship Id="rId2" Type="http://schemas.openxmlformats.org/officeDocument/2006/relationships/tags" Target="../tags/tag439.xml"/><Relationship Id="rId16" Type="http://schemas.openxmlformats.org/officeDocument/2006/relationships/image" Target="../media/image14.png"/><Relationship Id="rId20" Type="http://schemas.openxmlformats.org/officeDocument/2006/relationships/image" Target="../media/image35.wmf"/><Relationship Id="rId29" Type="http://schemas.openxmlformats.org/officeDocument/2006/relationships/image" Target="../media/image39.wmf"/><Relationship Id="rId1" Type="http://schemas.openxmlformats.org/officeDocument/2006/relationships/vmlDrawing" Target="../drawings/vmlDrawing2.vml"/><Relationship Id="rId6" Type="http://schemas.openxmlformats.org/officeDocument/2006/relationships/tags" Target="../tags/tag443.xml"/><Relationship Id="rId11" Type="http://schemas.openxmlformats.org/officeDocument/2006/relationships/image" Target="../media/image15.png"/><Relationship Id="rId24" Type="http://schemas.openxmlformats.org/officeDocument/2006/relationships/image" Target="../media/image37.wmf"/><Relationship Id="rId5" Type="http://schemas.openxmlformats.org/officeDocument/2006/relationships/tags" Target="../tags/tag442.xml"/><Relationship Id="rId15" Type="http://schemas.openxmlformats.org/officeDocument/2006/relationships/image" Target="../media/image21.png"/><Relationship Id="rId23" Type="http://schemas.openxmlformats.org/officeDocument/2006/relationships/oleObject" Target="../embeddings/oleObject18.bin"/><Relationship Id="rId28" Type="http://schemas.openxmlformats.org/officeDocument/2006/relationships/oleObject" Target="../embeddings/oleObject21.bin"/><Relationship Id="rId10" Type="http://schemas.openxmlformats.org/officeDocument/2006/relationships/slideLayout" Target="../slideLayouts/slideLayout37.xml"/><Relationship Id="rId19" Type="http://schemas.openxmlformats.org/officeDocument/2006/relationships/oleObject" Target="../embeddings/oleObject16.bin"/><Relationship Id="rId4" Type="http://schemas.openxmlformats.org/officeDocument/2006/relationships/tags" Target="../tags/tag441.xml"/><Relationship Id="rId9" Type="http://schemas.openxmlformats.org/officeDocument/2006/relationships/tags" Target="../tags/tag446.xml"/><Relationship Id="rId14" Type="http://schemas.openxmlformats.org/officeDocument/2006/relationships/image" Target="../media/image20.png"/><Relationship Id="rId22" Type="http://schemas.openxmlformats.org/officeDocument/2006/relationships/image" Target="../media/image36.wmf"/><Relationship Id="rId27" Type="http://schemas.openxmlformats.org/officeDocument/2006/relationships/oleObject" Target="../embeddings/oleObject20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slideLayout" Target="../slideLayouts/slideLayout37.xml"/><Relationship Id="rId7" Type="http://schemas.openxmlformats.org/officeDocument/2006/relationships/image" Target="../media/image20.png"/><Relationship Id="rId2" Type="http://schemas.openxmlformats.org/officeDocument/2006/relationships/tags" Target="../tags/tag448.xml"/><Relationship Id="rId1" Type="http://schemas.openxmlformats.org/officeDocument/2006/relationships/tags" Target="../tags/tag44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42.jpeg"/><Relationship Id="rId4" Type="http://schemas.openxmlformats.org/officeDocument/2006/relationships/image" Target="../media/image15.png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0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45.png"/><Relationship Id="rId3" Type="http://schemas.openxmlformats.org/officeDocument/2006/relationships/tags" Target="../tags/tag450.xml"/><Relationship Id="rId7" Type="http://schemas.openxmlformats.org/officeDocument/2006/relationships/image" Target="../media/image15.png"/><Relationship Id="rId12" Type="http://schemas.openxmlformats.org/officeDocument/2006/relationships/image" Target="../media/image14.png"/><Relationship Id="rId17" Type="http://schemas.openxmlformats.org/officeDocument/2006/relationships/image" Target="../media/image44.wmf"/><Relationship Id="rId2" Type="http://schemas.openxmlformats.org/officeDocument/2006/relationships/tags" Target="../tags/tag449.xml"/><Relationship Id="rId16" Type="http://schemas.openxmlformats.org/officeDocument/2006/relationships/oleObject" Target="../embeddings/oleObject23.bin"/><Relationship Id="rId1" Type="http://schemas.openxmlformats.org/officeDocument/2006/relationships/vmlDrawing" Target="../drawings/vmlDrawing3.vml"/><Relationship Id="rId6" Type="http://schemas.openxmlformats.org/officeDocument/2006/relationships/slideLayout" Target="../slideLayouts/slideLayout37.xml"/><Relationship Id="rId11" Type="http://schemas.openxmlformats.org/officeDocument/2006/relationships/image" Target="../media/image21.png"/><Relationship Id="rId5" Type="http://schemas.openxmlformats.org/officeDocument/2006/relationships/tags" Target="../tags/tag452.xml"/><Relationship Id="rId15" Type="http://schemas.openxmlformats.org/officeDocument/2006/relationships/image" Target="../media/image43.wmf"/><Relationship Id="rId10" Type="http://schemas.openxmlformats.org/officeDocument/2006/relationships/image" Target="../media/image20.png"/><Relationship Id="rId4" Type="http://schemas.openxmlformats.org/officeDocument/2006/relationships/tags" Target="../tags/tag451.xml"/><Relationship Id="rId9" Type="http://schemas.openxmlformats.org/officeDocument/2006/relationships/image" Target="../media/image19.png"/><Relationship Id="rId14" Type="http://schemas.openxmlformats.org/officeDocument/2006/relationships/oleObject" Target="../embeddings/oleObject22.bin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7.xml"/><Relationship Id="rId18" Type="http://schemas.openxmlformats.org/officeDocument/2006/relationships/image" Target="../media/image21.png"/><Relationship Id="rId26" Type="http://schemas.openxmlformats.org/officeDocument/2006/relationships/oleObject" Target="../embeddings/oleObject27.bin"/><Relationship Id="rId39" Type="http://schemas.openxmlformats.org/officeDocument/2006/relationships/image" Target="../media/image55.wmf"/><Relationship Id="rId21" Type="http://schemas.openxmlformats.org/officeDocument/2006/relationships/image" Target="../media/image46.wmf"/><Relationship Id="rId34" Type="http://schemas.openxmlformats.org/officeDocument/2006/relationships/oleObject" Target="../embeddings/oleObject31.bin"/><Relationship Id="rId7" Type="http://schemas.openxmlformats.org/officeDocument/2006/relationships/tags" Target="../tags/tag458.xml"/><Relationship Id="rId12" Type="http://schemas.openxmlformats.org/officeDocument/2006/relationships/tags" Target="../tags/tag463.xml"/><Relationship Id="rId17" Type="http://schemas.openxmlformats.org/officeDocument/2006/relationships/image" Target="../media/image20.png"/><Relationship Id="rId25" Type="http://schemas.openxmlformats.org/officeDocument/2006/relationships/image" Target="../media/image48.wmf"/><Relationship Id="rId33" Type="http://schemas.openxmlformats.org/officeDocument/2006/relationships/image" Target="../media/image52.wmf"/><Relationship Id="rId38" Type="http://schemas.openxmlformats.org/officeDocument/2006/relationships/oleObject" Target="../embeddings/oleObject33.bin"/><Relationship Id="rId2" Type="http://schemas.openxmlformats.org/officeDocument/2006/relationships/tags" Target="../tags/tag453.xml"/><Relationship Id="rId16" Type="http://schemas.openxmlformats.org/officeDocument/2006/relationships/image" Target="../media/image19.png"/><Relationship Id="rId20" Type="http://schemas.openxmlformats.org/officeDocument/2006/relationships/oleObject" Target="../embeddings/oleObject24.bin"/><Relationship Id="rId29" Type="http://schemas.openxmlformats.org/officeDocument/2006/relationships/image" Target="../media/image50.wmf"/><Relationship Id="rId1" Type="http://schemas.openxmlformats.org/officeDocument/2006/relationships/vmlDrawing" Target="../drawings/vmlDrawing4.vml"/><Relationship Id="rId6" Type="http://schemas.openxmlformats.org/officeDocument/2006/relationships/tags" Target="../tags/tag457.xml"/><Relationship Id="rId11" Type="http://schemas.openxmlformats.org/officeDocument/2006/relationships/tags" Target="../tags/tag462.xml"/><Relationship Id="rId24" Type="http://schemas.openxmlformats.org/officeDocument/2006/relationships/oleObject" Target="../embeddings/oleObject26.bin"/><Relationship Id="rId32" Type="http://schemas.openxmlformats.org/officeDocument/2006/relationships/oleObject" Target="../embeddings/oleObject30.bin"/><Relationship Id="rId37" Type="http://schemas.openxmlformats.org/officeDocument/2006/relationships/image" Target="../media/image54.wmf"/><Relationship Id="rId5" Type="http://schemas.openxmlformats.org/officeDocument/2006/relationships/tags" Target="../tags/tag456.xml"/><Relationship Id="rId15" Type="http://schemas.openxmlformats.org/officeDocument/2006/relationships/image" Target="../media/image18.png"/><Relationship Id="rId23" Type="http://schemas.openxmlformats.org/officeDocument/2006/relationships/image" Target="../media/image47.wmf"/><Relationship Id="rId28" Type="http://schemas.openxmlformats.org/officeDocument/2006/relationships/oleObject" Target="../embeddings/oleObject28.bin"/><Relationship Id="rId36" Type="http://schemas.openxmlformats.org/officeDocument/2006/relationships/oleObject" Target="../embeddings/oleObject32.bin"/><Relationship Id="rId10" Type="http://schemas.openxmlformats.org/officeDocument/2006/relationships/tags" Target="../tags/tag461.xml"/><Relationship Id="rId19" Type="http://schemas.openxmlformats.org/officeDocument/2006/relationships/image" Target="../media/image14.png"/><Relationship Id="rId31" Type="http://schemas.openxmlformats.org/officeDocument/2006/relationships/image" Target="../media/image51.wmf"/><Relationship Id="rId4" Type="http://schemas.openxmlformats.org/officeDocument/2006/relationships/tags" Target="../tags/tag455.xml"/><Relationship Id="rId9" Type="http://schemas.openxmlformats.org/officeDocument/2006/relationships/tags" Target="../tags/tag460.xml"/><Relationship Id="rId14" Type="http://schemas.openxmlformats.org/officeDocument/2006/relationships/image" Target="../media/image15.png"/><Relationship Id="rId22" Type="http://schemas.openxmlformats.org/officeDocument/2006/relationships/oleObject" Target="../embeddings/oleObject25.bin"/><Relationship Id="rId27" Type="http://schemas.openxmlformats.org/officeDocument/2006/relationships/image" Target="../media/image49.wmf"/><Relationship Id="rId30" Type="http://schemas.openxmlformats.org/officeDocument/2006/relationships/oleObject" Target="../embeddings/oleObject29.bin"/><Relationship Id="rId35" Type="http://schemas.openxmlformats.org/officeDocument/2006/relationships/image" Target="../media/image53.wmf"/><Relationship Id="rId8" Type="http://schemas.openxmlformats.org/officeDocument/2006/relationships/tags" Target="../tags/tag459.xml"/><Relationship Id="rId3" Type="http://schemas.openxmlformats.org/officeDocument/2006/relationships/tags" Target="../tags/tag45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slideLayout" Target="../slideLayouts/slideLayout37.xml"/><Relationship Id="rId7" Type="http://schemas.openxmlformats.org/officeDocument/2006/relationships/image" Target="../media/image20.png"/><Relationship Id="rId2" Type="http://schemas.openxmlformats.org/officeDocument/2006/relationships/tags" Target="../tags/tag465.xml"/><Relationship Id="rId1" Type="http://schemas.openxmlformats.org/officeDocument/2006/relationships/tags" Target="../tags/tag46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56.jpeg"/><Relationship Id="rId4" Type="http://schemas.openxmlformats.org/officeDocument/2006/relationships/image" Target="../media/image15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86.xml"/><Relationship Id="rId2" Type="http://schemas.openxmlformats.org/officeDocument/2006/relationships/tags" Target="../tags/tag385.xml"/><Relationship Id="rId1" Type="http://schemas.openxmlformats.org/officeDocument/2006/relationships/tags" Target="../tags/tag38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4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9.xml"/><Relationship Id="rId1" Type="http://schemas.openxmlformats.org/officeDocument/2006/relationships/tags" Target="../tags/tag388.xml"/><Relationship Id="rId6" Type="http://schemas.openxmlformats.org/officeDocument/2006/relationships/image" Target="../media/image15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57288" y="2703513"/>
            <a:ext cx="7118350" cy="1117600"/>
          </a:xfrm>
        </p:spPr>
        <p:txBody>
          <a:bodyPr lIns="90000" tIns="46800" rIns="90000" bIns="46800" anchor="b" anchorCtr="0">
            <a:normAutofit/>
          </a:bodyPr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950" b="1" i="0" u="none" strike="noStrike" kern="1200" cap="none" spc="600" normalizeH="0" baseline="0" noProof="1" smtClean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itchFamily="18" charset="-122"/>
                <a:cs typeface="+mj-cs"/>
                <a:sym typeface="+mn-lt"/>
              </a:rPr>
              <a:t>机器学习补充</a:t>
            </a:r>
            <a:endParaRPr kumimoji="0" lang="zh-CN" altLang="en-US" sz="4950" b="1" i="0" u="none" strike="noStrike" kern="1200" cap="none" spc="600" normalizeH="0" baseline="0" noProof="1">
              <a:solidFill>
                <a:schemeClr val="accent1"/>
              </a:solidFill>
              <a:uFillTx/>
              <a:latin typeface="Arial" panose="020B0604020202020204" pitchFamily="34" charset="0"/>
              <a:ea typeface="汉仪旗黑-85S" pitchFamily="18" charset="-122"/>
              <a:cs typeface="+mj-cs"/>
              <a:sym typeface="+mn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2047875" y="3971925"/>
            <a:ext cx="5338763" cy="506413"/>
          </a:xfrm>
        </p:spPr>
        <p:txBody>
          <a:bodyPr lIns="90000" tIns="46800" rIns="90000" bIns="46800" anchor="t">
            <a:normAutofit/>
          </a:bodyPr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350" b="0" i="0" u="none" strike="noStrike" kern="1200" cap="none" spc="200" normalizeH="0" baseline="0" noProof="1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lt"/>
              </a:rPr>
              <a:t>单击此处添加副标题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3402"/>
            <a:ext cx="8139178" cy="331473"/>
          </a:xfrm>
        </p:spPr>
        <p:txBody>
          <a:bodyPr/>
          <a:lstStyle/>
          <a:p>
            <a:r>
              <a:rPr dirty="0" smtClean="0"/>
              <a:t>K-</a:t>
            </a:r>
            <a:r>
              <a:rPr dirty="0" smtClean="0"/>
              <a:t>近邻算法</a:t>
            </a:r>
            <a:r>
              <a:rPr lang="zh-CN" altLang="en-US" dirty="0" smtClean="0"/>
              <a:t>流程图</a:t>
            </a:r>
            <a:endParaRPr dirty="0" smtClean="0"/>
          </a:p>
        </p:txBody>
      </p:sp>
      <p:pic>
        <p:nvPicPr>
          <p:cNvPr id="172" name="picture 17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 rot="21600000">
            <a:off x="0" y="0"/>
            <a:ext cx="9144000" cy="67827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24544" y="851682"/>
            <a:ext cx="9964269" cy="117943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3402"/>
            <a:ext cx="8139178" cy="331473"/>
          </a:xfrm>
        </p:spPr>
        <p:txBody>
          <a:bodyPr/>
          <a:lstStyle/>
          <a:p>
            <a:r>
              <a:rPr dirty="0" smtClean="0"/>
              <a:t>K-</a:t>
            </a:r>
            <a:r>
              <a:rPr dirty="0" smtClean="0"/>
              <a:t>近邻算法</a:t>
            </a:r>
            <a:r>
              <a:rPr lang="zh-CN" altLang="en-US" dirty="0" smtClean="0"/>
              <a:t>流程图</a:t>
            </a:r>
            <a:endParaRPr dirty="0" smtClean="0"/>
          </a:p>
        </p:txBody>
      </p:sp>
      <p:pic>
        <p:nvPicPr>
          <p:cNvPr id="172" name="picture 17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 rot="21600000">
            <a:off x="0" y="0"/>
            <a:ext cx="9144000" cy="67827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52536" y="-6580112"/>
            <a:ext cx="9964269" cy="1343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0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对角圆角矩形 9"/>
          <p:cNvSpPr/>
          <p:nvPr/>
        </p:nvSpPr>
        <p:spPr>
          <a:xfrm>
            <a:off x="4644390" y="1988820"/>
            <a:ext cx="4320540" cy="4547235"/>
          </a:xfrm>
          <a:prstGeom prst="round2Diag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对角圆角矩形 5"/>
          <p:cNvSpPr/>
          <p:nvPr/>
        </p:nvSpPr>
        <p:spPr>
          <a:xfrm>
            <a:off x="107950" y="2060575"/>
            <a:ext cx="4179570" cy="4474845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K-近邻算法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9099" y="1268730"/>
            <a:ext cx="3648845" cy="425599"/>
          </a:xfrm>
        </p:spPr>
        <p:txBody>
          <a:bodyPr>
            <a:noAutofit/>
          </a:bodyPr>
          <a:lstStyle/>
          <a:p>
            <a:r>
              <a:rPr sz="2200" b="1" dirty="0" smtClean="0">
                <a:latin typeface="黑体" panose="02010609060101010101" charset="-122"/>
                <a:ea typeface="黑体" panose="02010609060101010101" charset="-122"/>
              </a:rPr>
              <a:t>算法优缺点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002" y="2205031"/>
            <a:ext cx="4320480" cy="4473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　　</a:t>
            </a:r>
            <a:r>
              <a:rPr lang="zh-CN" altLang="en-US" sz="1600" dirty="0" smtClean="0"/>
              <a:t>                  </a:t>
            </a:r>
            <a:r>
              <a:rPr lang="zh-CN" altLang="en-US" sz="2000" b="1" dirty="0" smtClean="0"/>
              <a:t>算法优点 </a:t>
            </a:r>
          </a:p>
          <a:p>
            <a:endParaRPr lang="zh-CN" altLang="en-US" sz="2000" dirty="0"/>
          </a:p>
          <a:p>
            <a:r>
              <a:rPr lang="zh-CN" altLang="en-US" sz="1600" dirty="0" smtClean="0"/>
              <a:t>（</a:t>
            </a:r>
            <a:r>
              <a:rPr lang="en-US" altLang="zh-CN" sz="1600" dirty="0"/>
              <a:t>1</a:t>
            </a:r>
            <a:r>
              <a:rPr lang="zh-CN" altLang="en-US" sz="1600" dirty="0"/>
              <a:t>）简单，易于理解，易于实现，无需估计参数。</a:t>
            </a:r>
          </a:p>
          <a:p>
            <a:r>
              <a:rPr lang="zh-CN" altLang="en-US" sz="1600" dirty="0" smtClean="0"/>
              <a:t>（</a:t>
            </a:r>
            <a:r>
              <a:rPr lang="en-US" altLang="zh-CN" sz="1600" dirty="0"/>
              <a:t>2</a:t>
            </a:r>
            <a:r>
              <a:rPr lang="zh-CN" altLang="en-US" sz="1600" dirty="0"/>
              <a:t>）训练时间为零。它没有显示的训练，不像其它有监督的算法会用训练集</a:t>
            </a:r>
            <a:r>
              <a:rPr lang="en-US" altLang="zh-CN" sz="1600" dirty="0"/>
              <a:t>train</a:t>
            </a:r>
            <a:r>
              <a:rPr lang="zh-CN" altLang="en-US" sz="1600" dirty="0"/>
              <a:t>一个模型（也就是拟合一个函数），然后验证集或测试集用该模型分类。</a:t>
            </a:r>
            <a:r>
              <a:rPr lang="en-US" altLang="zh-CN" sz="1600" dirty="0"/>
              <a:t>KNN</a:t>
            </a:r>
            <a:r>
              <a:rPr lang="zh-CN" altLang="en-US" sz="1600" dirty="0"/>
              <a:t>只是把样本保存起来，收到测试数据时再处理，所以</a:t>
            </a:r>
            <a:r>
              <a:rPr lang="en-US" altLang="zh-CN" sz="1600" dirty="0"/>
              <a:t>KNN</a:t>
            </a:r>
            <a:r>
              <a:rPr lang="zh-CN" altLang="en-US" sz="1600" dirty="0"/>
              <a:t>训练时间为零。</a:t>
            </a:r>
          </a:p>
          <a:p>
            <a:r>
              <a:rPr lang="zh-CN" altLang="en-US" sz="1600" dirty="0" smtClean="0"/>
              <a:t>（</a:t>
            </a:r>
            <a:r>
              <a:rPr lang="en-US" altLang="zh-CN" sz="1600" dirty="0"/>
              <a:t>3</a:t>
            </a:r>
            <a:r>
              <a:rPr lang="zh-CN" altLang="en-US" sz="1600" dirty="0"/>
              <a:t>）</a:t>
            </a:r>
            <a:r>
              <a:rPr lang="en-US" altLang="zh-CN" sz="1600" dirty="0"/>
              <a:t>KNN</a:t>
            </a:r>
            <a:r>
              <a:rPr lang="zh-CN" altLang="en-US" sz="1600" dirty="0"/>
              <a:t>可以处理分类</a:t>
            </a:r>
            <a:r>
              <a:rPr lang="zh-CN" altLang="en-US" sz="1600" dirty="0" smtClean="0"/>
              <a:t>问题</a:t>
            </a:r>
            <a:r>
              <a:rPr lang="en-US" altLang="zh-CN" sz="1600" dirty="0"/>
              <a:t>(multi-modal,</a:t>
            </a:r>
            <a:r>
              <a:rPr lang="zh-CN" altLang="en-US" sz="1600" dirty="0"/>
              <a:t>对象具有多个类别标签</a:t>
            </a:r>
            <a:r>
              <a:rPr lang="en-US" altLang="zh-CN" sz="1600" dirty="0"/>
              <a:t>)</a:t>
            </a:r>
            <a:r>
              <a:rPr lang="zh-CN" altLang="en-US" sz="1600" dirty="0" smtClean="0"/>
              <a:t>，，同时可以</a:t>
            </a:r>
            <a:r>
              <a:rPr lang="zh-CN" altLang="en-US" sz="1600" dirty="0"/>
              <a:t>处理多分类问题，适合对稀有事件进行</a:t>
            </a:r>
            <a:r>
              <a:rPr lang="zh-CN" altLang="en-US" sz="1600" dirty="0" smtClean="0"/>
              <a:t>分类，</a:t>
            </a:r>
            <a:r>
              <a:rPr lang="en-US" altLang="zh-CN" sz="1600" dirty="0" smtClean="0"/>
              <a:t>KNN</a:t>
            </a:r>
            <a:r>
              <a:rPr lang="zh-CN" altLang="en-US" sz="1600" dirty="0"/>
              <a:t>比</a:t>
            </a:r>
            <a:r>
              <a:rPr lang="en-US" altLang="zh-CN" sz="1600" dirty="0"/>
              <a:t>SVM</a:t>
            </a:r>
            <a:r>
              <a:rPr lang="zh-CN" altLang="en-US" sz="1600" dirty="0"/>
              <a:t>的表现要好。</a:t>
            </a:r>
            <a:r>
              <a:rPr lang="zh-CN" altLang="en-US" sz="1600" dirty="0" smtClean="0"/>
              <a:t>。</a:t>
            </a:r>
            <a:endParaRPr lang="zh-CN" altLang="en-US" sz="1600" dirty="0"/>
          </a:p>
          <a:p>
            <a:r>
              <a:rPr lang="zh-CN" altLang="en-US" sz="1600" dirty="0" smtClean="0"/>
              <a:t>（</a:t>
            </a:r>
            <a:r>
              <a:rPr lang="en-US" altLang="zh-CN" sz="1600" dirty="0" smtClean="0"/>
              <a:t>4</a:t>
            </a:r>
            <a:r>
              <a:rPr lang="zh-CN" altLang="en-US" sz="1600" dirty="0" smtClean="0"/>
              <a:t>）</a:t>
            </a:r>
            <a:r>
              <a:rPr lang="zh-CN" altLang="en-US" sz="1600" dirty="0"/>
              <a:t>和朴素贝叶斯之类的算法比，对数据没有假设，准确度高，对异常点不敏感。</a:t>
            </a:r>
          </a:p>
          <a:p>
            <a:pPr>
              <a:lnSpc>
                <a:spcPct val="130000"/>
              </a:lnSpc>
            </a:pPr>
            <a:endParaRPr lang="zh-CN" altLang="en-US" sz="16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43929" y="2132092"/>
            <a:ext cx="4320480" cy="4473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　　</a:t>
            </a:r>
            <a:r>
              <a:rPr lang="zh-CN" altLang="en-US" sz="1600" dirty="0" smtClean="0"/>
              <a:t>                 </a:t>
            </a:r>
            <a:r>
              <a:rPr lang="en-US" altLang="zh-CN" sz="1600" dirty="0" smtClean="0"/>
              <a:t> </a:t>
            </a:r>
            <a:r>
              <a:rPr lang="zh-CN" altLang="en-US" sz="2000" b="1" dirty="0" smtClean="0"/>
              <a:t>算法缺点 </a:t>
            </a:r>
          </a:p>
          <a:p>
            <a:endParaRPr lang="zh-CN" altLang="en-US" sz="2000" dirty="0"/>
          </a:p>
          <a:p>
            <a:r>
              <a:rPr lang="zh-CN" altLang="en-US" sz="1600" dirty="0" smtClean="0"/>
              <a:t>（</a:t>
            </a:r>
            <a:r>
              <a:rPr lang="en-US" altLang="zh-CN" sz="1600" dirty="0"/>
              <a:t>1</a:t>
            </a:r>
            <a:r>
              <a:rPr lang="zh-CN" altLang="en-US" sz="1600" dirty="0"/>
              <a:t>）计算量太大，尤其是特征数非常多的时候。</a:t>
            </a:r>
          </a:p>
          <a:p>
            <a:r>
              <a:rPr lang="zh-CN" altLang="en-US" sz="1600" dirty="0" smtClean="0"/>
              <a:t>（</a:t>
            </a:r>
            <a:r>
              <a:rPr lang="en-US" altLang="zh-CN" sz="1600" dirty="0"/>
              <a:t>2</a:t>
            </a:r>
            <a:r>
              <a:rPr lang="zh-CN" altLang="en-US" sz="1600" dirty="0"/>
              <a:t>）可理解性差，无法给出像决策树那样的规则。</a:t>
            </a:r>
          </a:p>
          <a:p>
            <a:r>
              <a:rPr lang="zh-CN" altLang="en-US" sz="1600" dirty="0" smtClean="0"/>
              <a:t>（</a:t>
            </a:r>
            <a:r>
              <a:rPr lang="en-US" altLang="zh-CN" sz="1600" dirty="0"/>
              <a:t>3</a:t>
            </a:r>
            <a:r>
              <a:rPr lang="zh-CN" altLang="en-US" sz="1600" dirty="0"/>
              <a:t>）是慵懒散学习方法，基本上不学习，导致预测时速度比起逻辑回归之类的算法慢。</a:t>
            </a:r>
          </a:p>
          <a:p>
            <a:r>
              <a:rPr lang="zh-CN" altLang="en-US" sz="1600" dirty="0" smtClean="0"/>
              <a:t>（</a:t>
            </a:r>
            <a:r>
              <a:rPr lang="en-US" altLang="zh-CN" sz="1600" dirty="0"/>
              <a:t>4</a:t>
            </a:r>
            <a:r>
              <a:rPr lang="zh-CN" altLang="en-US" sz="1600" dirty="0"/>
              <a:t>）样本不平衡的时候，对稀有类别的预测准确率低。如一个类的样本容量很大，而其他类样本容量很小时，样本的</a:t>
            </a:r>
            <a:r>
              <a:rPr lang="en-US" altLang="zh-CN" sz="1600" dirty="0"/>
              <a:t>K</a:t>
            </a:r>
            <a:r>
              <a:rPr lang="zh-CN" altLang="en-US" sz="1600" dirty="0"/>
              <a:t>个邻居中大容量类的样本占多数。 </a:t>
            </a:r>
            <a:endParaRPr lang="en-US" altLang="zh-CN" sz="1600" dirty="0" smtClean="0"/>
          </a:p>
          <a:p>
            <a:r>
              <a:rPr lang="zh-CN" altLang="en-US" sz="1600" dirty="0" smtClean="0"/>
              <a:t>（</a:t>
            </a:r>
            <a:r>
              <a:rPr lang="en-US" altLang="zh-CN" sz="1600" dirty="0"/>
              <a:t>5</a:t>
            </a:r>
            <a:r>
              <a:rPr lang="zh-CN" altLang="en-US" sz="1600" dirty="0"/>
              <a:t>）对训练数据依赖度特别大，对训练数据的容错性太差。如果训练数据集中，有一两个数据是错误的，刚刚好又在需要分类的数值的旁边，这样就会直接导致预测的数据的不准确。</a:t>
            </a:r>
          </a:p>
          <a:p>
            <a:pPr>
              <a:lnSpc>
                <a:spcPct val="130000"/>
              </a:lnSpc>
            </a:pPr>
            <a:endParaRPr lang="zh-CN" altLang="en-US" sz="16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172" name="picture 17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 rot="21600000">
            <a:off x="0" y="0"/>
            <a:ext cx="9144000" cy="67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82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6"/>
          <p:cNvSpPr txBox="1"/>
          <p:nvPr>
            <p:custDataLst>
              <p:tags r:id="rId2"/>
            </p:custDataLst>
          </p:nvPr>
        </p:nvSpPr>
        <p:spPr bwMode="auto">
          <a:xfrm>
            <a:off x="3349993" y="1785002"/>
            <a:ext cx="5493961" cy="1177558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>
            <a:defPPr>
              <a:defRPr lang="zh-CN"/>
            </a:defPPr>
            <a:lvl1pPr algn="ctr">
              <a:defRPr sz="4400" b="1">
                <a:gradFill>
                  <a:gsLst>
                    <a:gs pos="14000">
                      <a:srgbClr val="FF0000"/>
                    </a:gs>
                    <a:gs pos="94000">
                      <a:srgbClr val="790000"/>
                    </a:gs>
                    <a:gs pos="49000">
                      <a:srgbClr val="FF0000"/>
                    </a:gs>
                  </a:gsLst>
                  <a:lin ang="5400000" scaled="1"/>
                </a:gradFill>
                <a:effectLst>
                  <a:glow rad="152400">
                    <a:schemeClr val="bg1"/>
                  </a:glow>
                </a:effectLst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4400" b="0" i="0" u="none" strike="noStrike" kern="0" cap="none" spc="700" normalizeH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</a:rPr>
              <a:t>02</a:t>
            </a:r>
            <a:endParaRPr kumimoji="0" lang="en-US" sz="4400" b="0" i="0" u="none" strike="noStrike" kern="0" cap="none" spc="700" normalizeH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>
            <p:custDataLst>
              <p:tags r:id="rId3"/>
            </p:custDataLst>
          </p:nvPr>
        </p:nvSpPr>
        <p:spPr>
          <a:xfrm>
            <a:off x="1187450" y="3212842"/>
            <a:ext cx="9876492" cy="2140895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/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6200" b="1" spc="3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非监督学习</a:t>
            </a:r>
          </a:p>
          <a:p>
            <a:pPr algn="ctr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3200" b="1" spc="3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           </a:t>
            </a:r>
            <a:r>
              <a:rPr lang="en-US" altLang="zh-CN" sz="3200" b="1" spc="300" dirty="0">
                <a:solidFill>
                  <a:schemeClr val="accent1"/>
                </a:solidFill>
                <a:ea typeface="微软雅黑" panose="020B0503020204020204" charset="-122"/>
              </a:rPr>
              <a:t>-k</a:t>
            </a:r>
            <a:r>
              <a:rPr lang="zh-CN" altLang="en-US" sz="3200" b="1" spc="300" smtClean="0">
                <a:solidFill>
                  <a:schemeClr val="accent1"/>
                </a:solidFill>
                <a:ea typeface="微软雅黑" panose="020B0503020204020204" charset="-122"/>
              </a:rPr>
              <a:t>均值</a:t>
            </a:r>
            <a:r>
              <a:rPr lang="zh-CN" altLang="en-US" sz="3200" b="1" spc="300">
                <a:solidFill>
                  <a:schemeClr val="accent1"/>
                </a:solidFill>
                <a:ea typeface="微软雅黑" panose="020B0503020204020204" charset="-122"/>
              </a:rPr>
              <a:t>聚类</a:t>
            </a:r>
            <a:r>
              <a:rPr lang="zh-CN" altLang="en-US" sz="3200" b="1" spc="300" smtClean="0">
                <a:solidFill>
                  <a:schemeClr val="accent1"/>
                </a:solidFill>
                <a:ea typeface="微软雅黑" panose="020B0503020204020204" charset="-122"/>
              </a:rPr>
              <a:t>算法</a:t>
            </a:r>
            <a:endParaRPr lang="zh-CN" altLang="en-US" sz="3200" b="1" spc="3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8" name="picture 4178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 rot="21600000">
            <a:off x="0" y="0"/>
            <a:ext cx="9144000" cy="678278"/>
          </a:xfrm>
          <a:prstGeom prst="rect">
            <a:avLst/>
          </a:prstGeom>
        </p:spPr>
      </p:pic>
      <p:pic>
        <p:nvPicPr>
          <p:cNvPr id="4180" name="picture 4180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 rot="21600000">
            <a:off x="0" y="0"/>
            <a:ext cx="9144000" cy="364541"/>
          </a:xfrm>
          <a:prstGeom prst="rect">
            <a:avLst/>
          </a:prstGeom>
        </p:spPr>
      </p:pic>
      <p:pic>
        <p:nvPicPr>
          <p:cNvPr id="4182" name="picture 4182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 rot="21600000">
            <a:off x="0" y="0"/>
            <a:ext cx="462367" cy="486164"/>
          </a:xfrm>
          <a:prstGeom prst="rect">
            <a:avLst/>
          </a:prstGeom>
        </p:spPr>
      </p:pic>
      <p:sp>
        <p:nvSpPr>
          <p:cNvPr id="4184" name="textbox 4184"/>
          <p:cNvSpPr/>
          <p:nvPr/>
        </p:nvSpPr>
        <p:spPr>
          <a:xfrm>
            <a:off x="395605" y="404495"/>
            <a:ext cx="3484245" cy="5854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36000"/>
              </a:lnSpc>
            </a:pPr>
            <a:r>
              <a:rPr lang="zh-CN" altLang="en-US" sz="2700" b="1" spc="300">
                <a:solidFill>
                  <a:schemeClr val="accent1"/>
                </a:solidFill>
                <a:ea typeface="微软雅黑" panose="020B0503020204020204" charset="-122"/>
                <a:sym typeface="+mn-ea"/>
              </a:rPr>
              <a:t>聚类任务</a:t>
            </a:r>
          </a:p>
        </p:txBody>
      </p:sp>
      <p:pic>
        <p:nvPicPr>
          <p:cNvPr id="4186" name="picture 4186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 rot="21600000">
            <a:off x="755650" y="-27940"/>
            <a:ext cx="1037983" cy="796290"/>
          </a:xfrm>
          <a:prstGeom prst="rect">
            <a:avLst/>
          </a:prstGeom>
        </p:spPr>
      </p:pic>
      <p:pic>
        <p:nvPicPr>
          <p:cNvPr id="4188" name="picture 4188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 rot="21600000">
            <a:off x="0" y="0"/>
            <a:ext cx="870291" cy="671035"/>
          </a:xfrm>
          <a:prstGeom prst="rect">
            <a:avLst/>
          </a:prstGeom>
        </p:spPr>
      </p:pic>
      <p:pic>
        <p:nvPicPr>
          <p:cNvPr id="4190" name="picture 4190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 rot="21600000">
            <a:off x="0" y="6749795"/>
            <a:ext cx="9144000" cy="108201"/>
          </a:xfrm>
          <a:prstGeom prst="rect">
            <a:avLst/>
          </a:prstGeom>
        </p:spPr>
      </p:pic>
      <p:sp>
        <p:nvSpPr>
          <p:cNvPr id="4" name="内容占位符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39750" y="1278255"/>
            <a:ext cx="8616950" cy="2022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6800" rIns="91440" bIns="45720" anchor="t" anchorCtr="0"/>
          <a:lstStyle>
            <a:lvl1pPr marL="228600" indent="-358775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16754D"/>
              </a:buClr>
              <a:buSzPct val="120000"/>
              <a:buFont typeface="Wingdings" panose="05000000000000000000" pitchFamily="2" charset="2"/>
              <a:buChar char="p"/>
              <a:defRPr sz="2200" kern="1200">
                <a:solidFill>
                  <a:sysClr val="windowText" lastClr="000000"/>
                </a:solidFill>
                <a:latin typeface="Verdana" panose="020B0604030504040204" pitchFamily="34" charset="0"/>
                <a:ea typeface="幼圆" panose="02010509060101010101" charset="-122"/>
                <a:cs typeface="+mn-ea"/>
              </a:defRPr>
            </a:lvl1pPr>
            <a:lvl2pPr marL="685800" indent="-358775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16754D"/>
              </a:buClr>
              <a:buFont typeface="Wingdings" panose="05000000000000000000" pitchFamily="2" charset="2"/>
              <a:buChar char="l"/>
              <a:defRPr sz="2000" kern="1200">
                <a:solidFill>
                  <a:sysClr val="windowText" lastClr="000000"/>
                </a:solidFill>
                <a:latin typeface="Verdana" panose="020B0604030504040204" pitchFamily="34" charset="0"/>
                <a:ea typeface="幼圆" panose="02010509060101010101" charset="-122"/>
                <a:cs typeface="+mn-ea"/>
              </a:defRPr>
            </a:lvl2pPr>
            <a:lvl3pPr marL="1143000" indent="-358775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16754D"/>
              </a:buClr>
              <a:buFont typeface="Wingdings" panose="05000000000000000000" pitchFamily="2" charset="2"/>
              <a:buChar char="l"/>
              <a:defRPr kern="1200">
                <a:solidFill>
                  <a:sysClr val="windowText" lastClr="000000"/>
                </a:solidFill>
                <a:latin typeface="Verdana" panose="020B0604030504040204" pitchFamily="34" charset="0"/>
                <a:ea typeface="幼圆" panose="02010509060101010101" charset="-122"/>
                <a:cs typeface="+mn-ea"/>
              </a:defRPr>
            </a:lvl3pPr>
            <a:lvl4pPr marL="1600200" indent="-358775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16754D"/>
              </a:buClr>
              <a:buFont typeface="Wingdings" panose="05000000000000000000" pitchFamily="2" charset="2"/>
              <a:buChar char="l"/>
              <a:defRPr sz="1600" kern="1200">
                <a:solidFill>
                  <a:sysClr val="windowText" lastClr="000000"/>
                </a:solidFill>
                <a:latin typeface="Verdana" panose="020B0604030504040204" pitchFamily="34" charset="0"/>
                <a:ea typeface="幼圆" panose="02010509060101010101" charset="-122"/>
                <a:cs typeface="+mn-ea"/>
              </a:defRPr>
            </a:lvl4pPr>
            <a:lvl5pPr marL="2057400" indent="-358775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16754D"/>
              </a:buClr>
              <a:buFont typeface="Wingdings" panose="05000000000000000000" pitchFamily="2" charset="2"/>
              <a:buChar char="l"/>
              <a:defRPr sz="1600" kern="1200">
                <a:solidFill>
                  <a:sysClr val="windowText" lastClr="000000"/>
                </a:solidFill>
                <a:latin typeface="Verdana" panose="020B0604030504040204" pitchFamily="34" charset="0"/>
                <a:ea typeface="幼圆" panose="02010509060101010101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Verdana" panose="020B0604030504040204"/>
                <a:ea typeface="幼圆" panose="02010509060101010101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Verdana" panose="020B0604030504040204"/>
                <a:ea typeface="幼圆" panose="02010509060101010101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Verdana" panose="020B0604030504040204"/>
                <a:ea typeface="幼圆" panose="02010509060101010101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Verdana" panose="020B0604030504040204"/>
                <a:ea typeface="幼圆" panose="02010509060101010101" charset="-122"/>
                <a:cs typeface="+mn-ea"/>
              </a:defRPr>
            </a:lvl9pPr>
          </a:lstStyle>
          <a:p>
            <a:pPr indent="-358775" eaLnBrk="1" hangingPunct="1">
              <a:buSzPct val="100000"/>
            </a:pPr>
            <a:r>
              <a:rPr lang="zh-CN" altLang="en-US" kern="1200" dirty="0">
                <a:latin typeface="Verdana" panose="020B0604030504040204" pitchFamily="34" charset="0"/>
                <a:ea typeface="幼圆" panose="02010509060101010101" charset="-122"/>
                <a:cs typeface="+mn-ea"/>
              </a:rPr>
              <a:t>在“无监督学习”任务中研究最多、应用最广</a:t>
            </a:r>
            <a:r>
              <a:rPr lang="en-US" altLang="en-US" kern="1200" dirty="0">
                <a:latin typeface="Verdana" panose="020B0604030504040204" pitchFamily="34" charset="0"/>
                <a:ea typeface="幼圆" panose="02010509060101010101" charset="-122"/>
                <a:cs typeface="+mn-ea"/>
              </a:rPr>
              <a:t>.</a:t>
            </a:r>
          </a:p>
          <a:p>
            <a:pPr indent="-358775" eaLnBrk="1" hangingPunct="1">
              <a:buSzPct val="100000"/>
            </a:pPr>
            <a:r>
              <a:rPr lang="zh-CN" altLang="en-US" kern="1200" dirty="0">
                <a:latin typeface="Verdana" panose="020B0604030504040204" pitchFamily="34" charset="0"/>
                <a:ea typeface="幼圆" panose="02010509060101010101" charset="-122"/>
                <a:cs typeface="+mn-ea"/>
              </a:rPr>
              <a:t> 聚类目标：将数据集中的样本划分为若干个通常不相交的子集（“簇”，</a:t>
            </a:r>
            <a:r>
              <a:rPr lang="en-US" altLang="zh-CN" kern="1200" dirty="0">
                <a:latin typeface="Verdana" panose="020B0604030504040204" pitchFamily="34" charset="0"/>
                <a:ea typeface="幼圆" panose="02010509060101010101" charset="-122"/>
                <a:cs typeface="+mn-ea"/>
              </a:rPr>
              <a:t>cluster</a:t>
            </a:r>
            <a:r>
              <a:rPr lang="zh-CN" altLang="en-US" kern="1200" dirty="0">
                <a:latin typeface="Verdana" panose="020B0604030504040204" pitchFamily="34" charset="0"/>
                <a:ea typeface="幼圆" panose="02010509060101010101" charset="-122"/>
                <a:cs typeface="+mn-ea"/>
              </a:rPr>
              <a:t>）</a:t>
            </a:r>
            <a:r>
              <a:rPr lang="en-US" altLang="en-US" kern="1200" dirty="0">
                <a:latin typeface="Verdana" panose="020B0604030504040204" pitchFamily="34" charset="0"/>
                <a:ea typeface="幼圆" panose="02010509060101010101" charset="-122"/>
                <a:cs typeface="+mn-ea"/>
              </a:rPr>
              <a:t>.</a:t>
            </a:r>
          </a:p>
          <a:p>
            <a:pPr indent="-358775" eaLnBrk="1" hangingPunct="1">
              <a:buSzPct val="100000"/>
            </a:pPr>
            <a:r>
              <a:rPr lang="zh-CN" altLang="en-US" kern="1200" dirty="0">
                <a:latin typeface="Verdana" panose="020B0604030504040204" pitchFamily="34" charset="0"/>
                <a:ea typeface="幼圆" panose="02010509060101010101" charset="-122"/>
                <a:cs typeface="+mn-ea"/>
              </a:rPr>
              <a:t> 聚类既可以作为一个单独过程（用于找寻数据内在的分布结构），       </a:t>
            </a:r>
            <a:r>
              <a:rPr lang="en-US" altLang="en-US" kern="1200" dirty="0">
                <a:latin typeface="Verdana" panose="020B0604030504040204" pitchFamily="34" charset="0"/>
                <a:ea typeface="幼圆" panose="02010509060101010101" charset="-122"/>
                <a:cs typeface="+mn-ea"/>
              </a:rPr>
              <a:t>   </a:t>
            </a:r>
            <a:r>
              <a:rPr lang="zh-CN" altLang="en-US" kern="1200" dirty="0">
                <a:latin typeface="Verdana" panose="020B0604030504040204" pitchFamily="34" charset="0"/>
                <a:ea typeface="幼圆" panose="02010509060101010101" charset="-122"/>
                <a:cs typeface="+mn-ea"/>
              </a:rPr>
              <a:t>也可作为分类等其他学习任务的前驱过程</a:t>
            </a:r>
            <a:r>
              <a:rPr lang="en-US" altLang="en-US" kern="1200" dirty="0">
                <a:latin typeface="Verdana" panose="020B0604030504040204" pitchFamily="34" charset="0"/>
                <a:ea typeface="幼圆" panose="02010509060101010101" charset="-122"/>
                <a:cs typeface="+mn-ea"/>
              </a:rPr>
              <a:t>.</a:t>
            </a:r>
          </a:p>
          <a:p>
            <a:pPr indent="-358775" eaLnBrk="1" hangingPunct="1">
              <a:buSzPct val="100000"/>
            </a:pPr>
            <a:endParaRPr lang="en-US" altLang="en-US" kern="1200" dirty="0">
              <a:latin typeface="Verdana" panose="020B0604030504040204" pitchFamily="34" charset="0"/>
              <a:ea typeface="幼圆" panose="02010509060101010101" charset="-122"/>
              <a:cs typeface="+mn-ea"/>
            </a:endParaRPr>
          </a:p>
          <a:p>
            <a:pPr indent="-358775" eaLnBrk="1" hangingPunct="1">
              <a:buSzPct val="100000"/>
            </a:pPr>
            <a:endParaRPr lang="zh-CN" altLang="en-US" kern="1200" dirty="0">
              <a:latin typeface="Verdana" panose="020B0604030504040204" pitchFamily="34" charset="0"/>
              <a:ea typeface="幼圆" panose="02010509060101010101" charset="-122"/>
              <a:cs typeface="+mn-ea"/>
            </a:endParaRPr>
          </a:p>
        </p:txBody>
      </p:sp>
      <p:grpSp>
        <p:nvGrpSpPr>
          <p:cNvPr id="6" name="组合 45"/>
          <p:cNvGrpSpPr/>
          <p:nvPr/>
        </p:nvGrpSpPr>
        <p:grpSpPr>
          <a:xfrm>
            <a:off x="2886710" y="3787775"/>
            <a:ext cx="3915410" cy="2701925"/>
            <a:chOff x="2387600" y="3568700"/>
            <a:chExt cx="3533481" cy="2463800"/>
          </a:xfrm>
        </p:grpSpPr>
        <p:sp>
          <p:nvSpPr>
            <p:cNvPr id="7" name="任意多边形 6"/>
            <p:cNvSpPr/>
            <p:nvPr>
              <p:custDataLst>
                <p:tags r:id="rId2"/>
              </p:custDataLst>
            </p:nvPr>
          </p:nvSpPr>
          <p:spPr>
            <a:xfrm>
              <a:off x="2387600" y="3581400"/>
              <a:ext cx="1920715" cy="1614488"/>
            </a:xfrm>
            <a:custGeom>
              <a:avLst/>
              <a:gdLst>
                <a:gd name="connsiteX0" fmla="*/ 127000 w 1920583"/>
                <a:gd name="connsiteY0" fmla="*/ 660541 h 1615266"/>
                <a:gd name="connsiteX1" fmla="*/ 152400 w 1920583"/>
                <a:gd name="connsiteY1" fmla="*/ 749441 h 1615266"/>
                <a:gd name="connsiteX2" fmla="*/ 114300 w 1920583"/>
                <a:gd name="connsiteY2" fmla="*/ 825641 h 1615266"/>
                <a:gd name="connsiteX3" fmla="*/ 88900 w 1920583"/>
                <a:gd name="connsiteY3" fmla="*/ 901841 h 1615266"/>
                <a:gd name="connsiteX4" fmla="*/ 63500 w 1920583"/>
                <a:gd name="connsiteY4" fmla="*/ 939941 h 1615266"/>
                <a:gd name="connsiteX5" fmla="*/ 50800 w 1920583"/>
                <a:gd name="connsiteY5" fmla="*/ 978041 h 1615266"/>
                <a:gd name="connsiteX6" fmla="*/ 25400 w 1920583"/>
                <a:gd name="connsiteY6" fmla="*/ 1016141 h 1615266"/>
                <a:gd name="connsiteX7" fmla="*/ 0 w 1920583"/>
                <a:gd name="connsiteY7" fmla="*/ 1092341 h 1615266"/>
                <a:gd name="connsiteX8" fmla="*/ 25400 w 1920583"/>
                <a:gd name="connsiteY8" fmla="*/ 1244741 h 1615266"/>
                <a:gd name="connsiteX9" fmla="*/ 50800 w 1920583"/>
                <a:gd name="connsiteY9" fmla="*/ 1320941 h 1615266"/>
                <a:gd name="connsiteX10" fmla="*/ 76200 w 1920583"/>
                <a:gd name="connsiteY10" fmla="*/ 1359041 h 1615266"/>
                <a:gd name="connsiteX11" fmla="*/ 114300 w 1920583"/>
                <a:gd name="connsiteY11" fmla="*/ 1435241 h 1615266"/>
                <a:gd name="connsiteX12" fmla="*/ 152400 w 1920583"/>
                <a:gd name="connsiteY12" fmla="*/ 1460641 h 1615266"/>
                <a:gd name="connsiteX13" fmla="*/ 190500 w 1920583"/>
                <a:gd name="connsiteY13" fmla="*/ 1498741 h 1615266"/>
                <a:gd name="connsiteX14" fmla="*/ 266700 w 1920583"/>
                <a:gd name="connsiteY14" fmla="*/ 1524141 h 1615266"/>
                <a:gd name="connsiteX15" fmla="*/ 342900 w 1920583"/>
                <a:gd name="connsiteY15" fmla="*/ 1549541 h 1615266"/>
                <a:gd name="connsiteX16" fmla="*/ 457200 w 1920583"/>
                <a:gd name="connsiteY16" fmla="*/ 1587641 h 1615266"/>
                <a:gd name="connsiteX17" fmla="*/ 495300 w 1920583"/>
                <a:gd name="connsiteY17" fmla="*/ 1600341 h 1615266"/>
                <a:gd name="connsiteX18" fmla="*/ 558800 w 1920583"/>
                <a:gd name="connsiteY18" fmla="*/ 1613041 h 1615266"/>
                <a:gd name="connsiteX19" fmla="*/ 812800 w 1920583"/>
                <a:gd name="connsiteY19" fmla="*/ 1587641 h 1615266"/>
                <a:gd name="connsiteX20" fmla="*/ 889000 w 1920583"/>
                <a:gd name="connsiteY20" fmla="*/ 1562241 h 1615266"/>
                <a:gd name="connsiteX21" fmla="*/ 927100 w 1920583"/>
                <a:gd name="connsiteY21" fmla="*/ 1549541 h 1615266"/>
                <a:gd name="connsiteX22" fmla="*/ 977900 w 1920583"/>
                <a:gd name="connsiteY22" fmla="*/ 1473341 h 1615266"/>
                <a:gd name="connsiteX23" fmla="*/ 990600 w 1920583"/>
                <a:gd name="connsiteY23" fmla="*/ 1422541 h 1615266"/>
                <a:gd name="connsiteX24" fmla="*/ 1041400 w 1920583"/>
                <a:gd name="connsiteY24" fmla="*/ 1346341 h 1615266"/>
                <a:gd name="connsiteX25" fmla="*/ 1079500 w 1920583"/>
                <a:gd name="connsiteY25" fmla="*/ 1270141 h 1615266"/>
                <a:gd name="connsiteX26" fmla="*/ 1257300 w 1920583"/>
                <a:gd name="connsiteY26" fmla="*/ 1143141 h 1615266"/>
                <a:gd name="connsiteX27" fmla="*/ 1371600 w 1920583"/>
                <a:gd name="connsiteY27" fmla="*/ 1092341 h 1615266"/>
                <a:gd name="connsiteX28" fmla="*/ 1409700 w 1920583"/>
                <a:gd name="connsiteY28" fmla="*/ 1079641 h 1615266"/>
                <a:gd name="connsiteX29" fmla="*/ 1473200 w 1920583"/>
                <a:gd name="connsiteY29" fmla="*/ 1054241 h 1615266"/>
                <a:gd name="connsiteX30" fmla="*/ 1511300 w 1920583"/>
                <a:gd name="connsiteY30" fmla="*/ 1041541 h 1615266"/>
                <a:gd name="connsiteX31" fmla="*/ 1600200 w 1920583"/>
                <a:gd name="connsiteY31" fmla="*/ 978041 h 1615266"/>
                <a:gd name="connsiteX32" fmla="*/ 1638300 w 1920583"/>
                <a:gd name="connsiteY32" fmla="*/ 952641 h 1615266"/>
                <a:gd name="connsiteX33" fmla="*/ 1676400 w 1920583"/>
                <a:gd name="connsiteY33" fmla="*/ 939941 h 1615266"/>
                <a:gd name="connsiteX34" fmla="*/ 1714500 w 1920583"/>
                <a:gd name="connsiteY34" fmla="*/ 901841 h 1615266"/>
                <a:gd name="connsiteX35" fmla="*/ 1752600 w 1920583"/>
                <a:gd name="connsiteY35" fmla="*/ 876441 h 1615266"/>
                <a:gd name="connsiteX36" fmla="*/ 1790700 w 1920583"/>
                <a:gd name="connsiteY36" fmla="*/ 825641 h 1615266"/>
                <a:gd name="connsiteX37" fmla="*/ 1828800 w 1920583"/>
                <a:gd name="connsiteY37" fmla="*/ 787541 h 1615266"/>
                <a:gd name="connsiteX38" fmla="*/ 1841500 w 1920583"/>
                <a:gd name="connsiteY38" fmla="*/ 736741 h 1615266"/>
                <a:gd name="connsiteX39" fmla="*/ 1879600 w 1920583"/>
                <a:gd name="connsiteY39" fmla="*/ 647841 h 1615266"/>
                <a:gd name="connsiteX40" fmla="*/ 1905000 w 1920583"/>
                <a:gd name="connsiteY40" fmla="*/ 546241 h 1615266"/>
                <a:gd name="connsiteX41" fmla="*/ 1866900 w 1920583"/>
                <a:gd name="connsiteY41" fmla="*/ 343041 h 1615266"/>
                <a:gd name="connsiteX42" fmla="*/ 1828800 w 1920583"/>
                <a:gd name="connsiteY42" fmla="*/ 317641 h 1615266"/>
                <a:gd name="connsiteX43" fmla="*/ 1765300 w 1920583"/>
                <a:gd name="connsiteY43" fmla="*/ 241441 h 1615266"/>
                <a:gd name="connsiteX44" fmla="*/ 1714500 w 1920583"/>
                <a:gd name="connsiteY44" fmla="*/ 216041 h 1615266"/>
                <a:gd name="connsiteX45" fmla="*/ 1676400 w 1920583"/>
                <a:gd name="connsiteY45" fmla="*/ 177941 h 1615266"/>
                <a:gd name="connsiteX46" fmla="*/ 1600200 w 1920583"/>
                <a:gd name="connsiteY46" fmla="*/ 152541 h 1615266"/>
                <a:gd name="connsiteX47" fmla="*/ 1524000 w 1920583"/>
                <a:gd name="connsiteY47" fmla="*/ 101741 h 1615266"/>
                <a:gd name="connsiteX48" fmla="*/ 1435100 w 1920583"/>
                <a:gd name="connsiteY48" fmla="*/ 76341 h 1615266"/>
                <a:gd name="connsiteX49" fmla="*/ 1358900 w 1920583"/>
                <a:gd name="connsiteY49" fmla="*/ 63641 h 1615266"/>
                <a:gd name="connsiteX50" fmla="*/ 1231900 w 1920583"/>
                <a:gd name="connsiteY50" fmla="*/ 38241 h 1615266"/>
                <a:gd name="connsiteX51" fmla="*/ 1092200 w 1920583"/>
                <a:gd name="connsiteY51" fmla="*/ 25541 h 1615266"/>
                <a:gd name="connsiteX52" fmla="*/ 609600 w 1920583"/>
                <a:gd name="connsiteY52" fmla="*/ 50941 h 1615266"/>
                <a:gd name="connsiteX53" fmla="*/ 508000 w 1920583"/>
                <a:gd name="connsiteY53" fmla="*/ 76341 h 1615266"/>
                <a:gd name="connsiteX54" fmla="*/ 469900 w 1920583"/>
                <a:gd name="connsiteY54" fmla="*/ 89041 h 1615266"/>
                <a:gd name="connsiteX55" fmla="*/ 419100 w 1920583"/>
                <a:gd name="connsiteY55" fmla="*/ 101741 h 1615266"/>
                <a:gd name="connsiteX56" fmla="*/ 381000 w 1920583"/>
                <a:gd name="connsiteY56" fmla="*/ 127141 h 1615266"/>
                <a:gd name="connsiteX57" fmla="*/ 342900 w 1920583"/>
                <a:gd name="connsiteY57" fmla="*/ 139841 h 1615266"/>
                <a:gd name="connsiteX58" fmla="*/ 266700 w 1920583"/>
                <a:gd name="connsiteY58" fmla="*/ 190641 h 1615266"/>
                <a:gd name="connsiteX59" fmla="*/ 228600 w 1920583"/>
                <a:gd name="connsiteY59" fmla="*/ 216041 h 1615266"/>
                <a:gd name="connsiteX60" fmla="*/ 152400 w 1920583"/>
                <a:gd name="connsiteY60" fmla="*/ 368441 h 1615266"/>
                <a:gd name="connsiteX61" fmla="*/ 139700 w 1920583"/>
                <a:gd name="connsiteY61" fmla="*/ 406541 h 1615266"/>
                <a:gd name="connsiteX62" fmla="*/ 127000 w 1920583"/>
                <a:gd name="connsiteY62" fmla="*/ 444641 h 1615266"/>
                <a:gd name="connsiteX63" fmla="*/ 127000 w 1920583"/>
                <a:gd name="connsiteY63" fmla="*/ 660541 h 161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920583" h="1615266">
                  <a:moveTo>
                    <a:pt x="127000" y="660541"/>
                  </a:moveTo>
                  <a:cubicBezTo>
                    <a:pt x="132989" y="678508"/>
                    <a:pt x="152400" y="733494"/>
                    <a:pt x="152400" y="749441"/>
                  </a:cubicBezTo>
                  <a:cubicBezTo>
                    <a:pt x="152400" y="784179"/>
                    <a:pt x="127142" y="796746"/>
                    <a:pt x="114300" y="825641"/>
                  </a:cubicBezTo>
                  <a:cubicBezTo>
                    <a:pt x="103426" y="850107"/>
                    <a:pt x="103752" y="879564"/>
                    <a:pt x="88900" y="901841"/>
                  </a:cubicBezTo>
                  <a:cubicBezTo>
                    <a:pt x="80433" y="914541"/>
                    <a:pt x="70326" y="926289"/>
                    <a:pt x="63500" y="939941"/>
                  </a:cubicBezTo>
                  <a:cubicBezTo>
                    <a:pt x="57513" y="951915"/>
                    <a:pt x="56787" y="966067"/>
                    <a:pt x="50800" y="978041"/>
                  </a:cubicBezTo>
                  <a:cubicBezTo>
                    <a:pt x="43974" y="991693"/>
                    <a:pt x="31599" y="1002193"/>
                    <a:pt x="25400" y="1016141"/>
                  </a:cubicBezTo>
                  <a:cubicBezTo>
                    <a:pt x="14526" y="1040607"/>
                    <a:pt x="0" y="1092341"/>
                    <a:pt x="0" y="1092341"/>
                  </a:cubicBezTo>
                  <a:cubicBezTo>
                    <a:pt x="9005" y="1164381"/>
                    <a:pt x="7419" y="1184804"/>
                    <a:pt x="25400" y="1244741"/>
                  </a:cubicBezTo>
                  <a:cubicBezTo>
                    <a:pt x="33093" y="1270386"/>
                    <a:pt x="35948" y="1298664"/>
                    <a:pt x="50800" y="1320941"/>
                  </a:cubicBezTo>
                  <a:cubicBezTo>
                    <a:pt x="59267" y="1333641"/>
                    <a:pt x="69374" y="1345389"/>
                    <a:pt x="76200" y="1359041"/>
                  </a:cubicBezTo>
                  <a:cubicBezTo>
                    <a:pt x="96858" y="1400358"/>
                    <a:pt x="77904" y="1398845"/>
                    <a:pt x="114300" y="1435241"/>
                  </a:cubicBezTo>
                  <a:cubicBezTo>
                    <a:pt x="125093" y="1446034"/>
                    <a:pt x="140674" y="1450870"/>
                    <a:pt x="152400" y="1460641"/>
                  </a:cubicBezTo>
                  <a:cubicBezTo>
                    <a:pt x="166198" y="1472139"/>
                    <a:pt x="174800" y="1490019"/>
                    <a:pt x="190500" y="1498741"/>
                  </a:cubicBezTo>
                  <a:cubicBezTo>
                    <a:pt x="213905" y="1511744"/>
                    <a:pt x="241300" y="1515674"/>
                    <a:pt x="266700" y="1524141"/>
                  </a:cubicBezTo>
                  <a:lnTo>
                    <a:pt x="342900" y="1549541"/>
                  </a:lnTo>
                  <a:lnTo>
                    <a:pt x="457200" y="1587641"/>
                  </a:lnTo>
                  <a:cubicBezTo>
                    <a:pt x="469900" y="1591874"/>
                    <a:pt x="482173" y="1597716"/>
                    <a:pt x="495300" y="1600341"/>
                  </a:cubicBezTo>
                  <a:lnTo>
                    <a:pt x="558800" y="1613041"/>
                  </a:lnTo>
                  <a:cubicBezTo>
                    <a:pt x="683945" y="1605219"/>
                    <a:pt x="720716" y="1615266"/>
                    <a:pt x="812800" y="1587641"/>
                  </a:cubicBezTo>
                  <a:cubicBezTo>
                    <a:pt x="838445" y="1579948"/>
                    <a:pt x="863600" y="1570708"/>
                    <a:pt x="889000" y="1562241"/>
                  </a:cubicBezTo>
                  <a:lnTo>
                    <a:pt x="927100" y="1549541"/>
                  </a:lnTo>
                  <a:cubicBezTo>
                    <a:pt x="944033" y="1524141"/>
                    <a:pt x="970496" y="1502957"/>
                    <a:pt x="977900" y="1473341"/>
                  </a:cubicBezTo>
                  <a:cubicBezTo>
                    <a:pt x="982133" y="1456408"/>
                    <a:pt x="982794" y="1438153"/>
                    <a:pt x="990600" y="1422541"/>
                  </a:cubicBezTo>
                  <a:cubicBezTo>
                    <a:pt x="1004252" y="1395237"/>
                    <a:pt x="1031747" y="1375301"/>
                    <a:pt x="1041400" y="1346341"/>
                  </a:cubicBezTo>
                  <a:cubicBezTo>
                    <a:pt x="1050701" y="1318438"/>
                    <a:pt x="1056053" y="1291243"/>
                    <a:pt x="1079500" y="1270141"/>
                  </a:cubicBezTo>
                  <a:cubicBezTo>
                    <a:pt x="1081271" y="1268547"/>
                    <a:pt x="1235475" y="1150416"/>
                    <a:pt x="1257300" y="1143141"/>
                  </a:cubicBezTo>
                  <a:cubicBezTo>
                    <a:pt x="1453889" y="1077611"/>
                    <a:pt x="1250845" y="1152718"/>
                    <a:pt x="1371600" y="1092341"/>
                  </a:cubicBezTo>
                  <a:cubicBezTo>
                    <a:pt x="1383574" y="1086354"/>
                    <a:pt x="1397165" y="1084341"/>
                    <a:pt x="1409700" y="1079641"/>
                  </a:cubicBezTo>
                  <a:cubicBezTo>
                    <a:pt x="1431046" y="1071636"/>
                    <a:pt x="1451854" y="1062246"/>
                    <a:pt x="1473200" y="1054241"/>
                  </a:cubicBezTo>
                  <a:cubicBezTo>
                    <a:pt x="1485735" y="1049541"/>
                    <a:pt x="1499326" y="1047528"/>
                    <a:pt x="1511300" y="1041541"/>
                  </a:cubicBezTo>
                  <a:cubicBezTo>
                    <a:pt x="1531253" y="1031564"/>
                    <a:pt x="1586777" y="987629"/>
                    <a:pt x="1600200" y="978041"/>
                  </a:cubicBezTo>
                  <a:cubicBezTo>
                    <a:pt x="1612620" y="969169"/>
                    <a:pt x="1624648" y="959467"/>
                    <a:pt x="1638300" y="952641"/>
                  </a:cubicBezTo>
                  <a:cubicBezTo>
                    <a:pt x="1650274" y="946654"/>
                    <a:pt x="1663700" y="944174"/>
                    <a:pt x="1676400" y="939941"/>
                  </a:cubicBezTo>
                  <a:cubicBezTo>
                    <a:pt x="1689100" y="927241"/>
                    <a:pt x="1700702" y="913339"/>
                    <a:pt x="1714500" y="901841"/>
                  </a:cubicBezTo>
                  <a:cubicBezTo>
                    <a:pt x="1726226" y="892070"/>
                    <a:pt x="1741807" y="887234"/>
                    <a:pt x="1752600" y="876441"/>
                  </a:cubicBezTo>
                  <a:cubicBezTo>
                    <a:pt x="1767567" y="861474"/>
                    <a:pt x="1776925" y="841712"/>
                    <a:pt x="1790700" y="825641"/>
                  </a:cubicBezTo>
                  <a:cubicBezTo>
                    <a:pt x="1802389" y="812004"/>
                    <a:pt x="1816100" y="800241"/>
                    <a:pt x="1828800" y="787541"/>
                  </a:cubicBezTo>
                  <a:cubicBezTo>
                    <a:pt x="1833033" y="770608"/>
                    <a:pt x="1835371" y="753084"/>
                    <a:pt x="1841500" y="736741"/>
                  </a:cubicBezTo>
                  <a:cubicBezTo>
                    <a:pt x="1876193" y="644226"/>
                    <a:pt x="1858575" y="724932"/>
                    <a:pt x="1879600" y="647841"/>
                  </a:cubicBezTo>
                  <a:cubicBezTo>
                    <a:pt x="1888785" y="614162"/>
                    <a:pt x="1905000" y="546241"/>
                    <a:pt x="1905000" y="546241"/>
                  </a:cubicBezTo>
                  <a:cubicBezTo>
                    <a:pt x="1899570" y="475648"/>
                    <a:pt x="1920583" y="396724"/>
                    <a:pt x="1866900" y="343041"/>
                  </a:cubicBezTo>
                  <a:cubicBezTo>
                    <a:pt x="1856107" y="332248"/>
                    <a:pt x="1841500" y="326108"/>
                    <a:pt x="1828800" y="317641"/>
                  </a:cubicBezTo>
                  <a:cubicBezTo>
                    <a:pt x="1808547" y="287261"/>
                    <a:pt x="1796414" y="263665"/>
                    <a:pt x="1765300" y="241441"/>
                  </a:cubicBezTo>
                  <a:cubicBezTo>
                    <a:pt x="1749894" y="230437"/>
                    <a:pt x="1729906" y="227045"/>
                    <a:pt x="1714500" y="216041"/>
                  </a:cubicBezTo>
                  <a:cubicBezTo>
                    <a:pt x="1699885" y="205602"/>
                    <a:pt x="1692100" y="186663"/>
                    <a:pt x="1676400" y="177941"/>
                  </a:cubicBezTo>
                  <a:cubicBezTo>
                    <a:pt x="1652995" y="164938"/>
                    <a:pt x="1622477" y="167393"/>
                    <a:pt x="1600200" y="152541"/>
                  </a:cubicBezTo>
                  <a:cubicBezTo>
                    <a:pt x="1574800" y="135608"/>
                    <a:pt x="1552960" y="111394"/>
                    <a:pt x="1524000" y="101741"/>
                  </a:cubicBezTo>
                  <a:cubicBezTo>
                    <a:pt x="1487687" y="89637"/>
                    <a:pt x="1474967" y="84314"/>
                    <a:pt x="1435100" y="76341"/>
                  </a:cubicBezTo>
                  <a:cubicBezTo>
                    <a:pt x="1409850" y="71291"/>
                    <a:pt x="1384150" y="68691"/>
                    <a:pt x="1358900" y="63641"/>
                  </a:cubicBezTo>
                  <a:cubicBezTo>
                    <a:pt x="1274799" y="46821"/>
                    <a:pt x="1337590" y="50675"/>
                    <a:pt x="1231900" y="38241"/>
                  </a:cubicBezTo>
                  <a:cubicBezTo>
                    <a:pt x="1185462" y="32778"/>
                    <a:pt x="1138767" y="29774"/>
                    <a:pt x="1092200" y="25541"/>
                  </a:cubicBezTo>
                  <a:cubicBezTo>
                    <a:pt x="931333" y="34008"/>
                    <a:pt x="762423" y="0"/>
                    <a:pt x="609600" y="50941"/>
                  </a:cubicBezTo>
                  <a:cubicBezTo>
                    <a:pt x="522509" y="79971"/>
                    <a:pt x="630603" y="45690"/>
                    <a:pt x="508000" y="76341"/>
                  </a:cubicBezTo>
                  <a:cubicBezTo>
                    <a:pt x="495013" y="79588"/>
                    <a:pt x="482772" y="85363"/>
                    <a:pt x="469900" y="89041"/>
                  </a:cubicBezTo>
                  <a:cubicBezTo>
                    <a:pt x="453117" y="93836"/>
                    <a:pt x="436033" y="97508"/>
                    <a:pt x="419100" y="101741"/>
                  </a:cubicBezTo>
                  <a:cubicBezTo>
                    <a:pt x="406400" y="110208"/>
                    <a:pt x="394652" y="120315"/>
                    <a:pt x="381000" y="127141"/>
                  </a:cubicBezTo>
                  <a:cubicBezTo>
                    <a:pt x="369026" y="133128"/>
                    <a:pt x="354602" y="133340"/>
                    <a:pt x="342900" y="139841"/>
                  </a:cubicBezTo>
                  <a:cubicBezTo>
                    <a:pt x="316215" y="154666"/>
                    <a:pt x="292100" y="173708"/>
                    <a:pt x="266700" y="190641"/>
                  </a:cubicBezTo>
                  <a:lnTo>
                    <a:pt x="228600" y="216041"/>
                  </a:lnTo>
                  <a:cubicBezTo>
                    <a:pt x="162948" y="314518"/>
                    <a:pt x="187453" y="263281"/>
                    <a:pt x="152400" y="368441"/>
                  </a:cubicBezTo>
                  <a:lnTo>
                    <a:pt x="139700" y="406541"/>
                  </a:lnTo>
                  <a:cubicBezTo>
                    <a:pt x="135467" y="419241"/>
                    <a:pt x="127000" y="431254"/>
                    <a:pt x="127000" y="444641"/>
                  </a:cubicBezTo>
                  <a:lnTo>
                    <a:pt x="127000" y="660541"/>
                  </a:lnTo>
                  <a:close/>
                </a:path>
              </a:pathLst>
            </a:custGeom>
            <a:noFill/>
            <a:ln>
              <a:solidFill>
                <a:sysClr val="windowText" lastClr="000000"/>
              </a:solidFill>
              <a:prstDash val="dash"/>
            </a:ln>
          </p:spPr>
          <p:style>
            <a:lnRef idx="2">
              <a:srgbClr val="16754D">
                <a:shade val="50000"/>
              </a:srgbClr>
            </a:lnRef>
            <a:fillRef idx="1">
              <a:srgbClr val="16754D"/>
            </a:fillRef>
            <a:effectRef idx="0">
              <a:srgbClr val="16754D"/>
            </a:effectRef>
            <a:fontRef idx="minor">
              <a:sysClr val="window" lastClr="FFFFFF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幼圆" panose="02010509060101010101" charset="-122"/>
                <a:cs typeface="+mn-ea"/>
              </a:endParaRPr>
            </a:p>
          </p:txBody>
        </p:sp>
        <p:sp>
          <p:nvSpPr>
            <p:cNvPr id="8" name="任意多边形 7"/>
            <p:cNvSpPr/>
            <p:nvPr>
              <p:custDataLst>
                <p:tags r:id="rId3"/>
              </p:custDataLst>
            </p:nvPr>
          </p:nvSpPr>
          <p:spPr>
            <a:xfrm>
              <a:off x="4127355" y="3568700"/>
              <a:ext cx="1793726" cy="1524000"/>
            </a:xfrm>
            <a:custGeom>
              <a:avLst/>
              <a:gdLst>
                <a:gd name="connsiteX0" fmla="*/ 266700 w 1793581"/>
                <a:gd name="connsiteY0" fmla="*/ 635000 h 1524000"/>
                <a:gd name="connsiteX1" fmla="*/ 254000 w 1793581"/>
                <a:gd name="connsiteY1" fmla="*/ 736600 h 1524000"/>
                <a:gd name="connsiteX2" fmla="*/ 241300 w 1793581"/>
                <a:gd name="connsiteY2" fmla="*/ 774700 h 1524000"/>
                <a:gd name="connsiteX3" fmla="*/ 203200 w 1793581"/>
                <a:gd name="connsiteY3" fmla="*/ 800100 h 1524000"/>
                <a:gd name="connsiteX4" fmla="*/ 165100 w 1793581"/>
                <a:gd name="connsiteY4" fmla="*/ 876300 h 1524000"/>
                <a:gd name="connsiteX5" fmla="*/ 127000 w 1793581"/>
                <a:gd name="connsiteY5" fmla="*/ 914400 h 1524000"/>
                <a:gd name="connsiteX6" fmla="*/ 63500 w 1793581"/>
                <a:gd name="connsiteY6" fmla="*/ 990600 h 1524000"/>
                <a:gd name="connsiteX7" fmla="*/ 25400 w 1793581"/>
                <a:gd name="connsiteY7" fmla="*/ 1066800 h 1524000"/>
                <a:gd name="connsiteX8" fmla="*/ 0 w 1793581"/>
                <a:gd name="connsiteY8" fmla="*/ 1155700 h 1524000"/>
                <a:gd name="connsiteX9" fmla="*/ 12700 w 1793581"/>
                <a:gd name="connsiteY9" fmla="*/ 1320800 h 1524000"/>
                <a:gd name="connsiteX10" fmla="*/ 25400 w 1793581"/>
                <a:gd name="connsiteY10" fmla="*/ 1358900 h 1524000"/>
                <a:gd name="connsiteX11" fmla="*/ 165100 w 1793581"/>
                <a:gd name="connsiteY11" fmla="*/ 1460500 h 1524000"/>
                <a:gd name="connsiteX12" fmla="*/ 292100 w 1793581"/>
                <a:gd name="connsiteY12" fmla="*/ 1498600 h 1524000"/>
                <a:gd name="connsiteX13" fmla="*/ 330200 w 1793581"/>
                <a:gd name="connsiteY13" fmla="*/ 1511300 h 1524000"/>
                <a:gd name="connsiteX14" fmla="*/ 419100 w 1793581"/>
                <a:gd name="connsiteY14" fmla="*/ 1524000 h 1524000"/>
                <a:gd name="connsiteX15" fmla="*/ 1054100 w 1793581"/>
                <a:gd name="connsiteY15" fmla="*/ 1511300 h 1524000"/>
                <a:gd name="connsiteX16" fmla="*/ 1117600 w 1793581"/>
                <a:gd name="connsiteY16" fmla="*/ 1498600 h 1524000"/>
                <a:gd name="connsiteX17" fmla="*/ 1308100 w 1793581"/>
                <a:gd name="connsiteY17" fmla="*/ 1473200 h 1524000"/>
                <a:gd name="connsiteX18" fmla="*/ 1409700 w 1793581"/>
                <a:gd name="connsiteY18" fmla="*/ 1435100 h 1524000"/>
                <a:gd name="connsiteX19" fmla="*/ 1485900 w 1793581"/>
                <a:gd name="connsiteY19" fmla="*/ 1409700 h 1524000"/>
                <a:gd name="connsiteX20" fmla="*/ 1562100 w 1793581"/>
                <a:gd name="connsiteY20" fmla="*/ 1371600 h 1524000"/>
                <a:gd name="connsiteX21" fmla="*/ 1663700 w 1793581"/>
                <a:gd name="connsiteY21" fmla="*/ 1244600 h 1524000"/>
                <a:gd name="connsiteX22" fmla="*/ 1689100 w 1793581"/>
                <a:gd name="connsiteY22" fmla="*/ 1193800 h 1524000"/>
                <a:gd name="connsiteX23" fmla="*/ 1739900 w 1793581"/>
                <a:gd name="connsiteY23" fmla="*/ 1066800 h 1524000"/>
                <a:gd name="connsiteX24" fmla="*/ 1752600 w 1793581"/>
                <a:gd name="connsiteY24" fmla="*/ 952500 h 1524000"/>
                <a:gd name="connsiteX25" fmla="*/ 1778000 w 1793581"/>
                <a:gd name="connsiteY25" fmla="*/ 876300 h 1524000"/>
                <a:gd name="connsiteX26" fmla="*/ 1752600 w 1793581"/>
                <a:gd name="connsiteY26" fmla="*/ 546100 h 1524000"/>
                <a:gd name="connsiteX27" fmla="*/ 1727200 w 1793581"/>
                <a:gd name="connsiteY27" fmla="*/ 482600 h 1524000"/>
                <a:gd name="connsiteX28" fmla="*/ 1714500 w 1793581"/>
                <a:gd name="connsiteY28" fmla="*/ 431800 h 1524000"/>
                <a:gd name="connsiteX29" fmla="*/ 1663700 w 1793581"/>
                <a:gd name="connsiteY29" fmla="*/ 355600 h 1524000"/>
                <a:gd name="connsiteX30" fmla="*/ 1638300 w 1793581"/>
                <a:gd name="connsiteY30" fmla="*/ 304800 h 1524000"/>
                <a:gd name="connsiteX31" fmla="*/ 1473200 w 1793581"/>
                <a:gd name="connsiteY31" fmla="*/ 152400 h 1524000"/>
                <a:gd name="connsiteX32" fmla="*/ 1346200 w 1793581"/>
                <a:gd name="connsiteY32" fmla="*/ 63500 h 1524000"/>
                <a:gd name="connsiteX33" fmla="*/ 1308100 w 1793581"/>
                <a:gd name="connsiteY33" fmla="*/ 38100 h 1524000"/>
                <a:gd name="connsiteX34" fmla="*/ 1181100 w 1793581"/>
                <a:gd name="connsiteY34" fmla="*/ 12700 h 1524000"/>
                <a:gd name="connsiteX35" fmla="*/ 1066800 w 1793581"/>
                <a:gd name="connsiteY35" fmla="*/ 0 h 1524000"/>
                <a:gd name="connsiteX36" fmla="*/ 889000 w 1793581"/>
                <a:gd name="connsiteY36" fmla="*/ 12700 h 1524000"/>
                <a:gd name="connsiteX37" fmla="*/ 850900 w 1793581"/>
                <a:gd name="connsiteY37" fmla="*/ 38100 h 1524000"/>
                <a:gd name="connsiteX38" fmla="*/ 800100 w 1793581"/>
                <a:gd name="connsiteY38" fmla="*/ 50800 h 1524000"/>
                <a:gd name="connsiteX39" fmla="*/ 749300 w 1793581"/>
                <a:gd name="connsiteY39" fmla="*/ 76200 h 1524000"/>
                <a:gd name="connsiteX40" fmla="*/ 711200 w 1793581"/>
                <a:gd name="connsiteY40" fmla="*/ 88900 h 1524000"/>
                <a:gd name="connsiteX41" fmla="*/ 635000 w 1793581"/>
                <a:gd name="connsiteY41" fmla="*/ 127000 h 1524000"/>
                <a:gd name="connsiteX42" fmla="*/ 558800 w 1793581"/>
                <a:gd name="connsiteY42" fmla="*/ 203200 h 1524000"/>
                <a:gd name="connsiteX43" fmla="*/ 520700 w 1793581"/>
                <a:gd name="connsiteY43" fmla="*/ 279400 h 1524000"/>
                <a:gd name="connsiteX44" fmla="*/ 495300 w 1793581"/>
                <a:gd name="connsiteY44" fmla="*/ 317500 h 1524000"/>
                <a:gd name="connsiteX45" fmla="*/ 457200 w 1793581"/>
                <a:gd name="connsiteY45" fmla="*/ 393700 h 1524000"/>
                <a:gd name="connsiteX46" fmla="*/ 431800 w 1793581"/>
                <a:gd name="connsiteY46" fmla="*/ 482600 h 1524000"/>
                <a:gd name="connsiteX47" fmla="*/ 381000 w 1793581"/>
                <a:gd name="connsiteY47" fmla="*/ 558800 h 1524000"/>
                <a:gd name="connsiteX48" fmla="*/ 368300 w 1793581"/>
                <a:gd name="connsiteY48" fmla="*/ 596900 h 1524000"/>
                <a:gd name="connsiteX49" fmla="*/ 317500 w 1793581"/>
                <a:gd name="connsiteY49" fmla="*/ 622300 h 1524000"/>
                <a:gd name="connsiteX50" fmla="*/ 266700 w 1793581"/>
                <a:gd name="connsiteY50" fmla="*/ 635000 h 15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793581" h="1524000">
                  <a:moveTo>
                    <a:pt x="266700" y="635000"/>
                  </a:moveTo>
                  <a:cubicBezTo>
                    <a:pt x="256117" y="654050"/>
                    <a:pt x="260105" y="703020"/>
                    <a:pt x="254000" y="736600"/>
                  </a:cubicBezTo>
                  <a:cubicBezTo>
                    <a:pt x="251605" y="749771"/>
                    <a:pt x="249663" y="764247"/>
                    <a:pt x="241300" y="774700"/>
                  </a:cubicBezTo>
                  <a:cubicBezTo>
                    <a:pt x="231765" y="786619"/>
                    <a:pt x="215900" y="791633"/>
                    <a:pt x="203200" y="800100"/>
                  </a:cubicBezTo>
                  <a:cubicBezTo>
                    <a:pt x="190472" y="838285"/>
                    <a:pt x="192455" y="843474"/>
                    <a:pt x="165100" y="876300"/>
                  </a:cubicBezTo>
                  <a:cubicBezTo>
                    <a:pt x="153602" y="890098"/>
                    <a:pt x="138498" y="900602"/>
                    <a:pt x="127000" y="914400"/>
                  </a:cubicBezTo>
                  <a:cubicBezTo>
                    <a:pt x="38593" y="1020488"/>
                    <a:pt x="174810" y="879290"/>
                    <a:pt x="63500" y="990600"/>
                  </a:cubicBezTo>
                  <a:cubicBezTo>
                    <a:pt x="31578" y="1086365"/>
                    <a:pt x="74639" y="968323"/>
                    <a:pt x="25400" y="1066800"/>
                  </a:cubicBezTo>
                  <a:cubicBezTo>
                    <a:pt x="16290" y="1085020"/>
                    <a:pt x="4069" y="1139424"/>
                    <a:pt x="0" y="1155700"/>
                  </a:cubicBezTo>
                  <a:cubicBezTo>
                    <a:pt x="4233" y="1210733"/>
                    <a:pt x="5854" y="1266030"/>
                    <a:pt x="12700" y="1320800"/>
                  </a:cubicBezTo>
                  <a:cubicBezTo>
                    <a:pt x="14360" y="1334084"/>
                    <a:pt x="17974" y="1347761"/>
                    <a:pt x="25400" y="1358900"/>
                  </a:cubicBezTo>
                  <a:cubicBezTo>
                    <a:pt x="52002" y="1398803"/>
                    <a:pt x="136630" y="1446265"/>
                    <a:pt x="165100" y="1460500"/>
                  </a:cubicBezTo>
                  <a:cubicBezTo>
                    <a:pt x="252882" y="1504391"/>
                    <a:pt x="178251" y="1473300"/>
                    <a:pt x="292100" y="1498600"/>
                  </a:cubicBezTo>
                  <a:cubicBezTo>
                    <a:pt x="305168" y="1501504"/>
                    <a:pt x="317073" y="1508675"/>
                    <a:pt x="330200" y="1511300"/>
                  </a:cubicBezTo>
                  <a:cubicBezTo>
                    <a:pt x="359553" y="1517171"/>
                    <a:pt x="389467" y="1519767"/>
                    <a:pt x="419100" y="1524000"/>
                  </a:cubicBezTo>
                  <a:lnTo>
                    <a:pt x="1054100" y="1511300"/>
                  </a:lnTo>
                  <a:cubicBezTo>
                    <a:pt x="1075672" y="1510516"/>
                    <a:pt x="1096253" y="1501802"/>
                    <a:pt x="1117600" y="1498600"/>
                  </a:cubicBezTo>
                  <a:cubicBezTo>
                    <a:pt x="1180953" y="1489097"/>
                    <a:pt x="1244600" y="1481667"/>
                    <a:pt x="1308100" y="1473200"/>
                  </a:cubicBezTo>
                  <a:cubicBezTo>
                    <a:pt x="1421332" y="1435456"/>
                    <a:pt x="1242655" y="1495844"/>
                    <a:pt x="1409700" y="1435100"/>
                  </a:cubicBezTo>
                  <a:cubicBezTo>
                    <a:pt x="1434862" y="1425950"/>
                    <a:pt x="1460500" y="1418167"/>
                    <a:pt x="1485900" y="1409700"/>
                  </a:cubicBezTo>
                  <a:cubicBezTo>
                    <a:pt x="1522777" y="1397408"/>
                    <a:pt x="1530766" y="1398457"/>
                    <a:pt x="1562100" y="1371600"/>
                  </a:cubicBezTo>
                  <a:cubicBezTo>
                    <a:pt x="1603444" y="1336162"/>
                    <a:pt x="1639187" y="1293625"/>
                    <a:pt x="1663700" y="1244600"/>
                  </a:cubicBezTo>
                  <a:cubicBezTo>
                    <a:pt x="1672167" y="1227667"/>
                    <a:pt x="1682069" y="1211378"/>
                    <a:pt x="1689100" y="1193800"/>
                  </a:cubicBezTo>
                  <a:cubicBezTo>
                    <a:pt x="1751874" y="1036866"/>
                    <a:pt x="1680332" y="1185935"/>
                    <a:pt x="1739900" y="1066800"/>
                  </a:cubicBezTo>
                  <a:cubicBezTo>
                    <a:pt x="1744133" y="1028700"/>
                    <a:pt x="1745082" y="990090"/>
                    <a:pt x="1752600" y="952500"/>
                  </a:cubicBezTo>
                  <a:cubicBezTo>
                    <a:pt x="1757851" y="926246"/>
                    <a:pt x="1777077" y="903058"/>
                    <a:pt x="1778000" y="876300"/>
                  </a:cubicBezTo>
                  <a:cubicBezTo>
                    <a:pt x="1783193" y="725699"/>
                    <a:pt x="1793581" y="655384"/>
                    <a:pt x="1752600" y="546100"/>
                  </a:cubicBezTo>
                  <a:cubicBezTo>
                    <a:pt x="1744595" y="524754"/>
                    <a:pt x="1734409" y="504227"/>
                    <a:pt x="1727200" y="482600"/>
                  </a:cubicBezTo>
                  <a:cubicBezTo>
                    <a:pt x="1721680" y="466041"/>
                    <a:pt x="1722306" y="447412"/>
                    <a:pt x="1714500" y="431800"/>
                  </a:cubicBezTo>
                  <a:cubicBezTo>
                    <a:pt x="1700848" y="404496"/>
                    <a:pt x="1677352" y="382904"/>
                    <a:pt x="1663700" y="355600"/>
                  </a:cubicBezTo>
                  <a:cubicBezTo>
                    <a:pt x="1655233" y="338667"/>
                    <a:pt x="1650420" y="319344"/>
                    <a:pt x="1638300" y="304800"/>
                  </a:cubicBezTo>
                  <a:cubicBezTo>
                    <a:pt x="1533705" y="179286"/>
                    <a:pt x="1564946" y="235806"/>
                    <a:pt x="1473200" y="152400"/>
                  </a:cubicBezTo>
                  <a:cubicBezTo>
                    <a:pt x="1372445" y="60805"/>
                    <a:pt x="1437783" y="86396"/>
                    <a:pt x="1346200" y="63500"/>
                  </a:cubicBezTo>
                  <a:cubicBezTo>
                    <a:pt x="1333500" y="55033"/>
                    <a:pt x="1321752" y="44926"/>
                    <a:pt x="1308100" y="38100"/>
                  </a:cubicBezTo>
                  <a:cubicBezTo>
                    <a:pt x="1273332" y="20716"/>
                    <a:pt x="1212302" y="16600"/>
                    <a:pt x="1181100" y="12700"/>
                  </a:cubicBezTo>
                  <a:cubicBezTo>
                    <a:pt x="1143062" y="7945"/>
                    <a:pt x="1104900" y="4233"/>
                    <a:pt x="1066800" y="0"/>
                  </a:cubicBezTo>
                  <a:cubicBezTo>
                    <a:pt x="1007533" y="4233"/>
                    <a:pt x="947514" y="2374"/>
                    <a:pt x="889000" y="12700"/>
                  </a:cubicBezTo>
                  <a:cubicBezTo>
                    <a:pt x="873969" y="15353"/>
                    <a:pt x="864929" y="32087"/>
                    <a:pt x="850900" y="38100"/>
                  </a:cubicBezTo>
                  <a:cubicBezTo>
                    <a:pt x="834857" y="44976"/>
                    <a:pt x="816443" y="44671"/>
                    <a:pt x="800100" y="50800"/>
                  </a:cubicBezTo>
                  <a:cubicBezTo>
                    <a:pt x="782373" y="57447"/>
                    <a:pt x="766701" y="68742"/>
                    <a:pt x="749300" y="76200"/>
                  </a:cubicBezTo>
                  <a:cubicBezTo>
                    <a:pt x="736995" y="81473"/>
                    <a:pt x="723174" y="82913"/>
                    <a:pt x="711200" y="88900"/>
                  </a:cubicBezTo>
                  <a:cubicBezTo>
                    <a:pt x="612723" y="138139"/>
                    <a:pt x="730765" y="95078"/>
                    <a:pt x="635000" y="127000"/>
                  </a:cubicBezTo>
                  <a:cubicBezTo>
                    <a:pt x="581781" y="233438"/>
                    <a:pt x="645886" y="130629"/>
                    <a:pt x="558800" y="203200"/>
                  </a:cubicBezTo>
                  <a:cubicBezTo>
                    <a:pt x="527603" y="229197"/>
                    <a:pt x="536798" y="247204"/>
                    <a:pt x="520700" y="279400"/>
                  </a:cubicBezTo>
                  <a:cubicBezTo>
                    <a:pt x="513874" y="293052"/>
                    <a:pt x="502126" y="303848"/>
                    <a:pt x="495300" y="317500"/>
                  </a:cubicBezTo>
                  <a:cubicBezTo>
                    <a:pt x="442720" y="422660"/>
                    <a:pt x="529993" y="284511"/>
                    <a:pt x="457200" y="393700"/>
                  </a:cubicBezTo>
                  <a:cubicBezTo>
                    <a:pt x="454211" y="405657"/>
                    <a:pt x="440082" y="467693"/>
                    <a:pt x="431800" y="482600"/>
                  </a:cubicBezTo>
                  <a:cubicBezTo>
                    <a:pt x="416975" y="509285"/>
                    <a:pt x="390653" y="529840"/>
                    <a:pt x="381000" y="558800"/>
                  </a:cubicBezTo>
                  <a:cubicBezTo>
                    <a:pt x="376767" y="571500"/>
                    <a:pt x="377766" y="587434"/>
                    <a:pt x="368300" y="596900"/>
                  </a:cubicBezTo>
                  <a:cubicBezTo>
                    <a:pt x="354913" y="610287"/>
                    <a:pt x="333938" y="612907"/>
                    <a:pt x="317500" y="622300"/>
                  </a:cubicBezTo>
                  <a:cubicBezTo>
                    <a:pt x="283992" y="641447"/>
                    <a:pt x="277283" y="615950"/>
                    <a:pt x="266700" y="635000"/>
                  </a:cubicBezTo>
                  <a:close/>
                </a:path>
              </a:pathLst>
            </a:custGeom>
            <a:noFill/>
            <a:ln>
              <a:solidFill>
                <a:sysClr val="windowText" lastClr="000000"/>
              </a:solidFill>
              <a:prstDash val="dash"/>
            </a:ln>
          </p:spPr>
          <p:style>
            <a:lnRef idx="2">
              <a:srgbClr val="16754D">
                <a:shade val="50000"/>
              </a:srgbClr>
            </a:lnRef>
            <a:fillRef idx="1">
              <a:srgbClr val="16754D"/>
            </a:fillRef>
            <a:effectRef idx="0">
              <a:srgbClr val="16754D"/>
            </a:effectRef>
            <a:fontRef idx="minor">
              <a:sysClr val="window" lastClr="FFFFFF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幼圆" panose="02010509060101010101" charset="-122"/>
                <a:cs typeface="+mn-ea"/>
              </a:endParaRPr>
            </a:p>
          </p:txBody>
        </p:sp>
        <p:sp>
          <p:nvSpPr>
            <p:cNvPr id="11" name="任意多边形 10"/>
            <p:cNvSpPr/>
            <p:nvPr>
              <p:custDataLst>
                <p:tags r:id="rId4"/>
              </p:custDataLst>
            </p:nvPr>
          </p:nvSpPr>
          <p:spPr>
            <a:xfrm>
              <a:off x="2552686" y="5000625"/>
              <a:ext cx="2866786" cy="1031875"/>
            </a:xfrm>
            <a:custGeom>
              <a:avLst/>
              <a:gdLst>
                <a:gd name="connsiteX0" fmla="*/ 1155700 w 2866896"/>
                <a:gd name="connsiteY0" fmla="*/ 2677 h 1031377"/>
                <a:gd name="connsiteX1" fmla="*/ 1092200 w 2866896"/>
                <a:gd name="connsiteY1" fmla="*/ 15377 h 1031377"/>
                <a:gd name="connsiteX2" fmla="*/ 1016000 w 2866896"/>
                <a:gd name="connsiteY2" fmla="*/ 66177 h 1031377"/>
                <a:gd name="connsiteX3" fmla="*/ 990600 w 2866896"/>
                <a:gd name="connsiteY3" fmla="*/ 104277 h 1031377"/>
                <a:gd name="connsiteX4" fmla="*/ 914400 w 2866896"/>
                <a:gd name="connsiteY4" fmla="*/ 155077 h 1031377"/>
                <a:gd name="connsiteX5" fmla="*/ 876300 w 2866896"/>
                <a:gd name="connsiteY5" fmla="*/ 180477 h 1031377"/>
                <a:gd name="connsiteX6" fmla="*/ 800100 w 2866896"/>
                <a:gd name="connsiteY6" fmla="*/ 231277 h 1031377"/>
                <a:gd name="connsiteX7" fmla="*/ 762000 w 2866896"/>
                <a:gd name="connsiteY7" fmla="*/ 256677 h 1031377"/>
                <a:gd name="connsiteX8" fmla="*/ 673100 w 2866896"/>
                <a:gd name="connsiteY8" fmla="*/ 282077 h 1031377"/>
                <a:gd name="connsiteX9" fmla="*/ 635000 w 2866896"/>
                <a:gd name="connsiteY9" fmla="*/ 294777 h 1031377"/>
                <a:gd name="connsiteX10" fmla="*/ 482600 w 2866896"/>
                <a:gd name="connsiteY10" fmla="*/ 320177 h 1031377"/>
                <a:gd name="connsiteX11" fmla="*/ 381000 w 2866896"/>
                <a:gd name="connsiteY11" fmla="*/ 345577 h 1031377"/>
                <a:gd name="connsiteX12" fmla="*/ 304800 w 2866896"/>
                <a:gd name="connsiteY12" fmla="*/ 370977 h 1031377"/>
                <a:gd name="connsiteX13" fmla="*/ 228600 w 2866896"/>
                <a:gd name="connsiteY13" fmla="*/ 409077 h 1031377"/>
                <a:gd name="connsiteX14" fmla="*/ 127000 w 2866896"/>
                <a:gd name="connsiteY14" fmla="*/ 459877 h 1031377"/>
                <a:gd name="connsiteX15" fmla="*/ 76200 w 2866896"/>
                <a:gd name="connsiteY15" fmla="*/ 485277 h 1031377"/>
                <a:gd name="connsiteX16" fmla="*/ 0 w 2866896"/>
                <a:gd name="connsiteY16" fmla="*/ 561477 h 1031377"/>
                <a:gd name="connsiteX17" fmla="*/ 25400 w 2866896"/>
                <a:gd name="connsiteY17" fmla="*/ 701177 h 1031377"/>
                <a:gd name="connsiteX18" fmla="*/ 50800 w 2866896"/>
                <a:gd name="connsiteY18" fmla="*/ 739277 h 1031377"/>
                <a:gd name="connsiteX19" fmla="*/ 127000 w 2866896"/>
                <a:gd name="connsiteY19" fmla="*/ 840877 h 1031377"/>
                <a:gd name="connsiteX20" fmla="*/ 177800 w 2866896"/>
                <a:gd name="connsiteY20" fmla="*/ 866277 h 1031377"/>
                <a:gd name="connsiteX21" fmla="*/ 254000 w 2866896"/>
                <a:gd name="connsiteY21" fmla="*/ 917077 h 1031377"/>
                <a:gd name="connsiteX22" fmla="*/ 355600 w 2866896"/>
                <a:gd name="connsiteY22" fmla="*/ 942477 h 1031377"/>
                <a:gd name="connsiteX23" fmla="*/ 444500 w 2866896"/>
                <a:gd name="connsiteY23" fmla="*/ 967877 h 1031377"/>
                <a:gd name="connsiteX24" fmla="*/ 533400 w 2866896"/>
                <a:gd name="connsiteY24" fmla="*/ 993277 h 1031377"/>
                <a:gd name="connsiteX25" fmla="*/ 800100 w 2866896"/>
                <a:gd name="connsiteY25" fmla="*/ 1018677 h 1031377"/>
                <a:gd name="connsiteX26" fmla="*/ 1270000 w 2866896"/>
                <a:gd name="connsiteY26" fmla="*/ 1005977 h 1031377"/>
                <a:gd name="connsiteX27" fmla="*/ 1333500 w 2866896"/>
                <a:gd name="connsiteY27" fmla="*/ 993277 h 1031377"/>
                <a:gd name="connsiteX28" fmla="*/ 1422400 w 2866896"/>
                <a:gd name="connsiteY28" fmla="*/ 980577 h 1031377"/>
                <a:gd name="connsiteX29" fmla="*/ 2070100 w 2866896"/>
                <a:gd name="connsiteY29" fmla="*/ 993277 h 1031377"/>
                <a:gd name="connsiteX30" fmla="*/ 2197100 w 2866896"/>
                <a:gd name="connsiteY30" fmla="*/ 1005977 h 1031377"/>
                <a:gd name="connsiteX31" fmla="*/ 2324100 w 2866896"/>
                <a:gd name="connsiteY31" fmla="*/ 1031377 h 1031377"/>
                <a:gd name="connsiteX32" fmla="*/ 2730500 w 2866896"/>
                <a:gd name="connsiteY32" fmla="*/ 1018677 h 1031377"/>
                <a:gd name="connsiteX33" fmla="*/ 2768600 w 2866896"/>
                <a:gd name="connsiteY33" fmla="*/ 1005977 h 1031377"/>
                <a:gd name="connsiteX34" fmla="*/ 2819400 w 2866896"/>
                <a:gd name="connsiteY34" fmla="*/ 993277 h 1031377"/>
                <a:gd name="connsiteX35" fmla="*/ 2844800 w 2866896"/>
                <a:gd name="connsiteY35" fmla="*/ 955177 h 1031377"/>
                <a:gd name="connsiteX36" fmla="*/ 2857500 w 2866896"/>
                <a:gd name="connsiteY36" fmla="*/ 917077 h 1031377"/>
                <a:gd name="connsiteX37" fmla="*/ 2819400 w 2866896"/>
                <a:gd name="connsiteY37" fmla="*/ 688477 h 1031377"/>
                <a:gd name="connsiteX38" fmla="*/ 2768600 w 2866896"/>
                <a:gd name="connsiteY38" fmla="*/ 612277 h 1031377"/>
                <a:gd name="connsiteX39" fmla="*/ 2616200 w 2866896"/>
                <a:gd name="connsiteY39" fmla="*/ 485277 h 1031377"/>
                <a:gd name="connsiteX40" fmla="*/ 2565400 w 2866896"/>
                <a:gd name="connsiteY40" fmla="*/ 447177 h 1031377"/>
                <a:gd name="connsiteX41" fmla="*/ 2438400 w 2866896"/>
                <a:gd name="connsiteY41" fmla="*/ 409077 h 1031377"/>
                <a:gd name="connsiteX42" fmla="*/ 2362200 w 2866896"/>
                <a:gd name="connsiteY42" fmla="*/ 383677 h 1031377"/>
                <a:gd name="connsiteX43" fmla="*/ 2197100 w 2866896"/>
                <a:gd name="connsiteY43" fmla="*/ 345577 h 1031377"/>
                <a:gd name="connsiteX44" fmla="*/ 2006600 w 2866896"/>
                <a:gd name="connsiteY44" fmla="*/ 332877 h 1031377"/>
                <a:gd name="connsiteX45" fmla="*/ 1866900 w 2866896"/>
                <a:gd name="connsiteY45" fmla="*/ 294777 h 1031377"/>
                <a:gd name="connsiteX46" fmla="*/ 1828800 w 2866896"/>
                <a:gd name="connsiteY46" fmla="*/ 256677 h 1031377"/>
                <a:gd name="connsiteX47" fmla="*/ 1790700 w 2866896"/>
                <a:gd name="connsiteY47" fmla="*/ 243977 h 1031377"/>
                <a:gd name="connsiteX48" fmla="*/ 1752600 w 2866896"/>
                <a:gd name="connsiteY48" fmla="*/ 218577 h 1031377"/>
                <a:gd name="connsiteX49" fmla="*/ 1625600 w 2866896"/>
                <a:gd name="connsiteY49" fmla="*/ 129677 h 1031377"/>
                <a:gd name="connsiteX50" fmla="*/ 1549400 w 2866896"/>
                <a:gd name="connsiteY50" fmla="*/ 91577 h 1031377"/>
                <a:gd name="connsiteX51" fmla="*/ 1473200 w 2866896"/>
                <a:gd name="connsiteY51" fmla="*/ 66177 h 1031377"/>
                <a:gd name="connsiteX52" fmla="*/ 1435100 w 2866896"/>
                <a:gd name="connsiteY52" fmla="*/ 53477 h 1031377"/>
                <a:gd name="connsiteX53" fmla="*/ 1397000 w 2866896"/>
                <a:gd name="connsiteY53" fmla="*/ 40777 h 1031377"/>
                <a:gd name="connsiteX54" fmla="*/ 1244600 w 2866896"/>
                <a:gd name="connsiteY54" fmla="*/ 28077 h 1031377"/>
                <a:gd name="connsiteX55" fmla="*/ 1155700 w 2866896"/>
                <a:gd name="connsiteY55" fmla="*/ 2677 h 1031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866896" h="1031377">
                  <a:moveTo>
                    <a:pt x="1155700" y="2677"/>
                  </a:moveTo>
                  <a:cubicBezTo>
                    <a:pt x="1130300" y="560"/>
                    <a:pt x="1111851" y="6445"/>
                    <a:pt x="1092200" y="15377"/>
                  </a:cubicBezTo>
                  <a:cubicBezTo>
                    <a:pt x="1064409" y="28009"/>
                    <a:pt x="1016000" y="66177"/>
                    <a:pt x="1016000" y="66177"/>
                  </a:cubicBezTo>
                  <a:cubicBezTo>
                    <a:pt x="1007533" y="78877"/>
                    <a:pt x="1002087" y="94226"/>
                    <a:pt x="990600" y="104277"/>
                  </a:cubicBezTo>
                  <a:cubicBezTo>
                    <a:pt x="967626" y="124379"/>
                    <a:pt x="939800" y="138144"/>
                    <a:pt x="914400" y="155077"/>
                  </a:cubicBezTo>
                  <a:lnTo>
                    <a:pt x="876300" y="180477"/>
                  </a:lnTo>
                  <a:lnTo>
                    <a:pt x="800100" y="231277"/>
                  </a:lnTo>
                  <a:cubicBezTo>
                    <a:pt x="787400" y="239744"/>
                    <a:pt x="776480" y="251850"/>
                    <a:pt x="762000" y="256677"/>
                  </a:cubicBezTo>
                  <a:cubicBezTo>
                    <a:pt x="670649" y="287127"/>
                    <a:pt x="784728" y="250183"/>
                    <a:pt x="673100" y="282077"/>
                  </a:cubicBezTo>
                  <a:cubicBezTo>
                    <a:pt x="660228" y="285755"/>
                    <a:pt x="647987" y="291530"/>
                    <a:pt x="635000" y="294777"/>
                  </a:cubicBezTo>
                  <a:cubicBezTo>
                    <a:pt x="585478" y="307157"/>
                    <a:pt x="532779" y="313009"/>
                    <a:pt x="482600" y="320177"/>
                  </a:cubicBezTo>
                  <a:cubicBezTo>
                    <a:pt x="366995" y="358712"/>
                    <a:pt x="549579" y="299601"/>
                    <a:pt x="381000" y="345577"/>
                  </a:cubicBezTo>
                  <a:cubicBezTo>
                    <a:pt x="355169" y="352622"/>
                    <a:pt x="327077" y="356125"/>
                    <a:pt x="304800" y="370977"/>
                  </a:cubicBezTo>
                  <a:cubicBezTo>
                    <a:pt x="221304" y="426641"/>
                    <a:pt x="311226" y="371520"/>
                    <a:pt x="228600" y="409077"/>
                  </a:cubicBezTo>
                  <a:cubicBezTo>
                    <a:pt x="194130" y="424745"/>
                    <a:pt x="160867" y="442944"/>
                    <a:pt x="127000" y="459877"/>
                  </a:cubicBezTo>
                  <a:cubicBezTo>
                    <a:pt x="110067" y="468344"/>
                    <a:pt x="89587" y="471890"/>
                    <a:pt x="76200" y="485277"/>
                  </a:cubicBezTo>
                  <a:lnTo>
                    <a:pt x="0" y="561477"/>
                  </a:lnTo>
                  <a:cubicBezTo>
                    <a:pt x="4378" y="596500"/>
                    <a:pt x="5823" y="662022"/>
                    <a:pt x="25400" y="701177"/>
                  </a:cubicBezTo>
                  <a:cubicBezTo>
                    <a:pt x="32226" y="714829"/>
                    <a:pt x="41822" y="726933"/>
                    <a:pt x="50800" y="739277"/>
                  </a:cubicBezTo>
                  <a:cubicBezTo>
                    <a:pt x="75699" y="773513"/>
                    <a:pt x="89136" y="821945"/>
                    <a:pt x="127000" y="840877"/>
                  </a:cubicBezTo>
                  <a:cubicBezTo>
                    <a:pt x="143933" y="849344"/>
                    <a:pt x="161566" y="856537"/>
                    <a:pt x="177800" y="866277"/>
                  </a:cubicBezTo>
                  <a:cubicBezTo>
                    <a:pt x="203977" y="881983"/>
                    <a:pt x="224384" y="909673"/>
                    <a:pt x="254000" y="917077"/>
                  </a:cubicBezTo>
                  <a:cubicBezTo>
                    <a:pt x="287867" y="925544"/>
                    <a:pt x="322482" y="931438"/>
                    <a:pt x="355600" y="942477"/>
                  </a:cubicBezTo>
                  <a:cubicBezTo>
                    <a:pt x="446951" y="972927"/>
                    <a:pt x="332872" y="935983"/>
                    <a:pt x="444500" y="967877"/>
                  </a:cubicBezTo>
                  <a:cubicBezTo>
                    <a:pt x="492105" y="981479"/>
                    <a:pt x="478809" y="983351"/>
                    <a:pt x="533400" y="993277"/>
                  </a:cubicBezTo>
                  <a:cubicBezTo>
                    <a:pt x="628984" y="1010656"/>
                    <a:pt x="695930" y="1011236"/>
                    <a:pt x="800100" y="1018677"/>
                  </a:cubicBezTo>
                  <a:cubicBezTo>
                    <a:pt x="956733" y="1014444"/>
                    <a:pt x="1113487" y="1013430"/>
                    <a:pt x="1270000" y="1005977"/>
                  </a:cubicBezTo>
                  <a:cubicBezTo>
                    <a:pt x="1291561" y="1004950"/>
                    <a:pt x="1312208" y="996826"/>
                    <a:pt x="1333500" y="993277"/>
                  </a:cubicBezTo>
                  <a:cubicBezTo>
                    <a:pt x="1363027" y="988356"/>
                    <a:pt x="1392767" y="984810"/>
                    <a:pt x="1422400" y="980577"/>
                  </a:cubicBezTo>
                  <a:lnTo>
                    <a:pt x="2070100" y="993277"/>
                  </a:lnTo>
                  <a:cubicBezTo>
                    <a:pt x="2112622" y="994671"/>
                    <a:pt x="2155026" y="999666"/>
                    <a:pt x="2197100" y="1005977"/>
                  </a:cubicBezTo>
                  <a:cubicBezTo>
                    <a:pt x="2239794" y="1012381"/>
                    <a:pt x="2324100" y="1031377"/>
                    <a:pt x="2324100" y="1031377"/>
                  </a:cubicBezTo>
                  <a:cubicBezTo>
                    <a:pt x="2459567" y="1027144"/>
                    <a:pt x="2595188" y="1026409"/>
                    <a:pt x="2730500" y="1018677"/>
                  </a:cubicBezTo>
                  <a:cubicBezTo>
                    <a:pt x="2743865" y="1017913"/>
                    <a:pt x="2755728" y="1009655"/>
                    <a:pt x="2768600" y="1005977"/>
                  </a:cubicBezTo>
                  <a:cubicBezTo>
                    <a:pt x="2785383" y="1001182"/>
                    <a:pt x="2802467" y="997510"/>
                    <a:pt x="2819400" y="993277"/>
                  </a:cubicBezTo>
                  <a:cubicBezTo>
                    <a:pt x="2827867" y="980577"/>
                    <a:pt x="2837974" y="968829"/>
                    <a:pt x="2844800" y="955177"/>
                  </a:cubicBezTo>
                  <a:cubicBezTo>
                    <a:pt x="2850787" y="943203"/>
                    <a:pt x="2857500" y="930464"/>
                    <a:pt x="2857500" y="917077"/>
                  </a:cubicBezTo>
                  <a:cubicBezTo>
                    <a:pt x="2857500" y="798179"/>
                    <a:pt x="2866896" y="767637"/>
                    <a:pt x="2819400" y="688477"/>
                  </a:cubicBezTo>
                  <a:cubicBezTo>
                    <a:pt x="2803694" y="662300"/>
                    <a:pt x="2790186" y="633863"/>
                    <a:pt x="2768600" y="612277"/>
                  </a:cubicBezTo>
                  <a:cubicBezTo>
                    <a:pt x="2629203" y="472880"/>
                    <a:pt x="2757651" y="591365"/>
                    <a:pt x="2616200" y="485277"/>
                  </a:cubicBezTo>
                  <a:cubicBezTo>
                    <a:pt x="2599267" y="472577"/>
                    <a:pt x="2584332" y="456643"/>
                    <a:pt x="2565400" y="447177"/>
                  </a:cubicBezTo>
                  <a:cubicBezTo>
                    <a:pt x="2520499" y="424726"/>
                    <a:pt x="2483975" y="422750"/>
                    <a:pt x="2438400" y="409077"/>
                  </a:cubicBezTo>
                  <a:cubicBezTo>
                    <a:pt x="2412755" y="401384"/>
                    <a:pt x="2387600" y="392144"/>
                    <a:pt x="2362200" y="383677"/>
                  </a:cubicBezTo>
                  <a:cubicBezTo>
                    <a:pt x="2304870" y="364567"/>
                    <a:pt x="2267164" y="350248"/>
                    <a:pt x="2197100" y="345577"/>
                  </a:cubicBezTo>
                  <a:lnTo>
                    <a:pt x="2006600" y="332877"/>
                  </a:lnTo>
                  <a:cubicBezTo>
                    <a:pt x="1892013" y="304230"/>
                    <a:pt x="1938118" y="318516"/>
                    <a:pt x="1866900" y="294777"/>
                  </a:cubicBezTo>
                  <a:cubicBezTo>
                    <a:pt x="1854200" y="282077"/>
                    <a:pt x="1843744" y="266640"/>
                    <a:pt x="1828800" y="256677"/>
                  </a:cubicBezTo>
                  <a:cubicBezTo>
                    <a:pt x="1817661" y="249251"/>
                    <a:pt x="1802674" y="249964"/>
                    <a:pt x="1790700" y="243977"/>
                  </a:cubicBezTo>
                  <a:cubicBezTo>
                    <a:pt x="1777048" y="237151"/>
                    <a:pt x="1765020" y="227449"/>
                    <a:pt x="1752600" y="218577"/>
                  </a:cubicBezTo>
                  <a:cubicBezTo>
                    <a:pt x="1727242" y="200464"/>
                    <a:pt x="1647497" y="136976"/>
                    <a:pt x="1625600" y="129677"/>
                  </a:cubicBezTo>
                  <a:cubicBezTo>
                    <a:pt x="1486649" y="83360"/>
                    <a:pt x="1697116" y="157229"/>
                    <a:pt x="1549400" y="91577"/>
                  </a:cubicBezTo>
                  <a:cubicBezTo>
                    <a:pt x="1524934" y="80703"/>
                    <a:pt x="1498600" y="74644"/>
                    <a:pt x="1473200" y="66177"/>
                  </a:cubicBezTo>
                  <a:lnTo>
                    <a:pt x="1435100" y="53477"/>
                  </a:lnTo>
                  <a:cubicBezTo>
                    <a:pt x="1422400" y="49244"/>
                    <a:pt x="1410341" y="41889"/>
                    <a:pt x="1397000" y="40777"/>
                  </a:cubicBezTo>
                  <a:lnTo>
                    <a:pt x="1244600" y="28077"/>
                  </a:lnTo>
                  <a:cubicBezTo>
                    <a:pt x="1160368" y="0"/>
                    <a:pt x="1181100" y="4794"/>
                    <a:pt x="1155700" y="2677"/>
                  </a:cubicBezTo>
                  <a:close/>
                </a:path>
              </a:pathLst>
            </a:custGeom>
            <a:noFill/>
            <a:ln>
              <a:prstDash val="dash"/>
            </a:ln>
          </p:spPr>
          <p:style>
            <a:lnRef idx="2">
              <a:srgbClr val="16754D">
                <a:shade val="50000"/>
              </a:srgbClr>
            </a:lnRef>
            <a:fillRef idx="1">
              <a:srgbClr val="16754D"/>
            </a:fillRef>
            <a:effectRef idx="0">
              <a:srgbClr val="16754D"/>
            </a:effectRef>
            <a:fontRef idx="minor">
              <a:sysClr val="window" lastClr="FFFFFF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幼圆" panose="02010509060101010101" charset="-122"/>
                <a:cs typeface="+mn-ea"/>
              </a:endParaRPr>
            </a:p>
          </p:txBody>
        </p:sp>
        <p:sp>
          <p:nvSpPr>
            <p:cNvPr id="12" name="等腰三角形 11"/>
            <p:cNvSpPr/>
            <p:nvPr>
              <p:custDataLst>
                <p:tags r:id="rId5"/>
              </p:custDataLst>
            </p:nvPr>
          </p:nvSpPr>
          <p:spPr>
            <a:xfrm>
              <a:off x="2844762" y="3848100"/>
              <a:ext cx="190484" cy="177800"/>
            </a:xfrm>
            <a:prstGeom prst="triangle">
              <a:avLst/>
            </a:prstGeom>
            <a:solidFill>
              <a:srgbClr val="0070C0">
                <a:lumMod val="75000"/>
              </a:srgbClr>
            </a:solidFill>
          </p:spPr>
          <p:style>
            <a:lnRef idx="2">
              <a:srgbClr val="16754D">
                <a:shade val="50000"/>
              </a:srgbClr>
            </a:lnRef>
            <a:fillRef idx="1">
              <a:srgbClr val="16754D"/>
            </a:fillRef>
            <a:effectRef idx="0">
              <a:srgbClr val="16754D"/>
            </a:effectRef>
            <a:fontRef idx="minor">
              <a:sysClr val="window" lastClr="FFFFFF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幼圆" panose="02010509060101010101" charset="-122"/>
                <a:cs typeface="+mn-ea"/>
              </a:endParaRPr>
            </a:p>
          </p:txBody>
        </p:sp>
        <p:sp>
          <p:nvSpPr>
            <p:cNvPr id="13" name="等腰三角形 12"/>
            <p:cNvSpPr/>
            <p:nvPr>
              <p:custDataLst>
                <p:tags r:id="rId6"/>
              </p:custDataLst>
            </p:nvPr>
          </p:nvSpPr>
          <p:spPr>
            <a:xfrm>
              <a:off x="2641579" y="4368800"/>
              <a:ext cx="190484" cy="177800"/>
            </a:xfrm>
            <a:prstGeom prst="triangle">
              <a:avLst/>
            </a:prstGeom>
            <a:solidFill>
              <a:srgbClr val="0070C0">
                <a:lumMod val="75000"/>
              </a:srgbClr>
            </a:solidFill>
          </p:spPr>
          <p:style>
            <a:lnRef idx="2">
              <a:srgbClr val="16754D">
                <a:shade val="50000"/>
              </a:srgbClr>
            </a:lnRef>
            <a:fillRef idx="1">
              <a:srgbClr val="16754D"/>
            </a:fillRef>
            <a:effectRef idx="0">
              <a:srgbClr val="16754D"/>
            </a:effectRef>
            <a:fontRef idx="minor">
              <a:sysClr val="window" lastClr="FFFFFF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幼圆" panose="02010509060101010101" charset="-122"/>
                <a:cs typeface="+mn-ea"/>
              </a:endParaRPr>
            </a:p>
          </p:txBody>
        </p:sp>
        <p:sp>
          <p:nvSpPr>
            <p:cNvPr id="14" name="等腰三角形 13"/>
            <p:cNvSpPr/>
            <p:nvPr>
              <p:custDataLst>
                <p:tags r:id="rId7"/>
              </p:custDataLst>
            </p:nvPr>
          </p:nvSpPr>
          <p:spPr>
            <a:xfrm>
              <a:off x="3301924" y="3759200"/>
              <a:ext cx="190484" cy="177800"/>
            </a:xfrm>
            <a:prstGeom prst="triangle">
              <a:avLst/>
            </a:prstGeom>
            <a:solidFill>
              <a:srgbClr val="0070C0">
                <a:lumMod val="75000"/>
              </a:srgbClr>
            </a:solidFill>
          </p:spPr>
          <p:style>
            <a:lnRef idx="2">
              <a:srgbClr val="16754D">
                <a:shade val="50000"/>
              </a:srgbClr>
            </a:lnRef>
            <a:fillRef idx="1">
              <a:srgbClr val="16754D"/>
            </a:fillRef>
            <a:effectRef idx="0">
              <a:srgbClr val="16754D"/>
            </a:effectRef>
            <a:fontRef idx="minor">
              <a:sysClr val="window" lastClr="FFFFFF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幼圆" panose="02010509060101010101" charset="-122"/>
                <a:cs typeface="+mn-ea"/>
              </a:endParaRPr>
            </a:p>
          </p:txBody>
        </p:sp>
        <p:sp>
          <p:nvSpPr>
            <p:cNvPr id="15" name="等腰三角形 14"/>
            <p:cNvSpPr/>
            <p:nvPr>
              <p:custDataLst>
                <p:tags r:id="rId8"/>
              </p:custDataLst>
            </p:nvPr>
          </p:nvSpPr>
          <p:spPr>
            <a:xfrm>
              <a:off x="3098741" y="4203700"/>
              <a:ext cx="190484" cy="177800"/>
            </a:xfrm>
            <a:prstGeom prst="triangle">
              <a:avLst/>
            </a:prstGeom>
            <a:solidFill>
              <a:srgbClr val="0070C0">
                <a:lumMod val="75000"/>
              </a:srgbClr>
            </a:solidFill>
          </p:spPr>
          <p:style>
            <a:lnRef idx="2">
              <a:srgbClr val="16754D">
                <a:shade val="50000"/>
              </a:srgbClr>
            </a:lnRef>
            <a:fillRef idx="1">
              <a:srgbClr val="16754D"/>
            </a:fillRef>
            <a:effectRef idx="0">
              <a:srgbClr val="16754D"/>
            </a:effectRef>
            <a:fontRef idx="minor">
              <a:sysClr val="window" lastClr="FFFFFF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幼圆" panose="02010509060101010101" charset="-122"/>
                <a:cs typeface="+mn-ea"/>
              </a:endParaRPr>
            </a:p>
          </p:txBody>
        </p:sp>
        <p:sp>
          <p:nvSpPr>
            <p:cNvPr id="17" name="等腰三角形 16"/>
            <p:cNvSpPr/>
            <p:nvPr>
              <p:custDataLst>
                <p:tags r:id="rId9"/>
              </p:custDataLst>
            </p:nvPr>
          </p:nvSpPr>
          <p:spPr>
            <a:xfrm>
              <a:off x="3797183" y="3911600"/>
              <a:ext cx="190484" cy="177800"/>
            </a:xfrm>
            <a:prstGeom prst="triangle">
              <a:avLst/>
            </a:prstGeom>
            <a:solidFill>
              <a:srgbClr val="0070C0">
                <a:lumMod val="75000"/>
              </a:srgbClr>
            </a:solidFill>
          </p:spPr>
          <p:style>
            <a:lnRef idx="2">
              <a:srgbClr val="16754D">
                <a:shade val="50000"/>
              </a:srgbClr>
            </a:lnRef>
            <a:fillRef idx="1">
              <a:srgbClr val="16754D"/>
            </a:fillRef>
            <a:effectRef idx="0">
              <a:srgbClr val="16754D"/>
            </a:effectRef>
            <a:fontRef idx="minor">
              <a:sysClr val="window" lastClr="FFFFFF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幼圆" panose="02010509060101010101" charset="-122"/>
                <a:cs typeface="+mn-ea"/>
              </a:endParaRPr>
            </a:p>
          </p:txBody>
        </p:sp>
        <p:sp>
          <p:nvSpPr>
            <p:cNvPr id="18" name="等腰三角形 17"/>
            <p:cNvSpPr/>
            <p:nvPr>
              <p:custDataLst>
                <p:tags r:id="rId10"/>
              </p:custDataLst>
            </p:nvPr>
          </p:nvSpPr>
          <p:spPr>
            <a:xfrm>
              <a:off x="3581301" y="4292600"/>
              <a:ext cx="190484" cy="177800"/>
            </a:xfrm>
            <a:prstGeom prst="triangle">
              <a:avLst/>
            </a:prstGeom>
            <a:solidFill>
              <a:srgbClr val="0070C0">
                <a:lumMod val="75000"/>
              </a:srgbClr>
            </a:solidFill>
          </p:spPr>
          <p:style>
            <a:lnRef idx="2">
              <a:srgbClr val="16754D">
                <a:shade val="50000"/>
              </a:srgbClr>
            </a:lnRef>
            <a:fillRef idx="1">
              <a:srgbClr val="16754D"/>
            </a:fillRef>
            <a:effectRef idx="0">
              <a:srgbClr val="16754D"/>
            </a:effectRef>
            <a:fontRef idx="minor">
              <a:sysClr val="window" lastClr="FFFFFF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幼圆" panose="02010509060101010101" charset="-122"/>
                <a:cs typeface="+mn-ea"/>
              </a:endParaRPr>
            </a:p>
          </p:txBody>
        </p:sp>
        <p:sp>
          <p:nvSpPr>
            <p:cNvPr id="20" name="等腰三角形 19"/>
            <p:cNvSpPr/>
            <p:nvPr>
              <p:custDataLst>
                <p:tags r:id="rId11"/>
              </p:custDataLst>
            </p:nvPr>
          </p:nvSpPr>
          <p:spPr>
            <a:xfrm>
              <a:off x="2666977" y="4749800"/>
              <a:ext cx="190484" cy="177800"/>
            </a:xfrm>
            <a:prstGeom prst="triangle">
              <a:avLst/>
            </a:prstGeom>
            <a:solidFill>
              <a:srgbClr val="0070C0">
                <a:lumMod val="75000"/>
              </a:srgbClr>
            </a:solidFill>
          </p:spPr>
          <p:style>
            <a:lnRef idx="2">
              <a:srgbClr val="16754D">
                <a:shade val="50000"/>
              </a:srgbClr>
            </a:lnRef>
            <a:fillRef idx="1">
              <a:srgbClr val="16754D"/>
            </a:fillRef>
            <a:effectRef idx="0">
              <a:srgbClr val="16754D"/>
            </a:effectRef>
            <a:fontRef idx="minor">
              <a:sysClr val="window" lastClr="FFFFFF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幼圆" panose="02010509060101010101" charset="-122"/>
                <a:cs typeface="+mn-ea"/>
              </a:endParaRPr>
            </a:p>
          </p:txBody>
        </p:sp>
        <p:sp>
          <p:nvSpPr>
            <p:cNvPr id="46" name="等腰三角形 45"/>
            <p:cNvSpPr/>
            <p:nvPr>
              <p:custDataLst>
                <p:tags r:id="rId12"/>
              </p:custDataLst>
            </p:nvPr>
          </p:nvSpPr>
          <p:spPr>
            <a:xfrm>
              <a:off x="3136838" y="4724400"/>
              <a:ext cx="190484" cy="177800"/>
            </a:xfrm>
            <a:prstGeom prst="triangle">
              <a:avLst/>
            </a:prstGeom>
            <a:solidFill>
              <a:srgbClr val="0070C0">
                <a:lumMod val="75000"/>
              </a:srgbClr>
            </a:solidFill>
          </p:spPr>
          <p:style>
            <a:lnRef idx="2">
              <a:srgbClr val="16754D">
                <a:shade val="50000"/>
              </a:srgbClr>
            </a:lnRef>
            <a:fillRef idx="1">
              <a:srgbClr val="16754D"/>
            </a:fillRef>
            <a:effectRef idx="0">
              <a:srgbClr val="16754D"/>
            </a:effectRef>
            <a:fontRef idx="minor">
              <a:sysClr val="window" lastClr="FFFFFF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幼圆" panose="02010509060101010101" charset="-122"/>
                <a:cs typeface="+mn-ea"/>
              </a:endParaRPr>
            </a:p>
          </p:txBody>
        </p:sp>
        <p:sp>
          <p:nvSpPr>
            <p:cNvPr id="47" name="矩形 46"/>
            <p:cNvSpPr/>
            <p:nvPr>
              <p:custDataLst>
                <p:tags r:id="rId13"/>
              </p:custDataLst>
            </p:nvPr>
          </p:nvSpPr>
          <p:spPr>
            <a:xfrm>
              <a:off x="4978184" y="3924300"/>
              <a:ext cx="177785" cy="190500"/>
            </a:xfrm>
            <a:prstGeom prst="rect">
              <a:avLst/>
            </a:prstGeom>
            <a:solidFill>
              <a:srgbClr val="329E6E">
                <a:lumMod val="60000"/>
                <a:lumOff val="40000"/>
              </a:srgbClr>
            </a:solidFill>
            <a:ln>
              <a:noFill/>
            </a:ln>
          </p:spPr>
          <p:style>
            <a:lnRef idx="2">
              <a:srgbClr val="16754D">
                <a:shade val="50000"/>
              </a:srgbClr>
            </a:lnRef>
            <a:fillRef idx="1">
              <a:srgbClr val="16754D"/>
            </a:fillRef>
            <a:effectRef idx="0">
              <a:srgbClr val="16754D"/>
            </a:effectRef>
            <a:fontRef idx="minor">
              <a:sysClr val="window" lastClr="FFFFFF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幼圆" panose="02010509060101010101" charset="-122"/>
                <a:cs typeface="+mn-ea"/>
              </a:endParaRPr>
            </a:p>
          </p:txBody>
        </p:sp>
        <p:sp>
          <p:nvSpPr>
            <p:cNvPr id="48" name="矩形 47"/>
            <p:cNvSpPr/>
            <p:nvPr>
              <p:custDataLst>
                <p:tags r:id="rId14"/>
              </p:custDataLst>
            </p:nvPr>
          </p:nvSpPr>
          <p:spPr>
            <a:xfrm>
              <a:off x="4622614" y="4279900"/>
              <a:ext cx="177785" cy="190500"/>
            </a:xfrm>
            <a:prstGeom prst="rect">
              <a:avLst/>
            </a:prstGeom>
            <a:solidFill>
              <a:srgbClr val="329E6E">
                <a:lumMod val="60000"/>
                <a:lumOff val="40000"/>
              </a:srgbClr>
            </a:solidFill>
            <a:ln>
              <a:noFill/>
            </a:ln>
          </p:spPr>
          <p:style>
            <a:lnRef idx="2">
              <a:srgbClr val="16754D">
                <a:shade val="50000"/>
              </a:srgbClr>
            </a:lnRef>
            <a:fillRef idx="1">
              <a:srgbClr val="16754D"/>
            </a:fillRef>
            <a:effectRef idx="0">
              <a:srgbClr val="16754D"/>
            </a:effectRef>
            <a:fontRef idx="minor">
              <a:sysClr val="window" lastClr="FFFFFF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幼圆" panose="02010509060101010101" charset="-122"/>
                <a:cs typeface="+mn-ea"/>
              </a:endParaRPr>
            </a:p>
          </p:txBody>
        </p:sp>
        <p:sp>
          <p:nvSpPr>
            <p:cNvPr id="49" name="矩形 48"/>
            <p:cNvSpPr/>
            <p:nvPr>
              <p:custDataLst>
                <p:tags r:id="rId15"/>
              </p:custDataLst>
            </p:nvPr>
          </p:nvSpPr>
          <p:spPr>
            <a:xfrm>
              <a:off x="5143271" y="4381500"/>
              <a:ext cx="177785" cy="190500"/>
            </a:xfrm>
            <a:prstGeom prst="rect">
              <a:avLst/>
            </a:prstGeom>
            <a:solidFill>
              <a:srgbClr val="329E6E">
                <a:lumMod val="60000"/>
                <a:lumOff val="40000"/>
              </a:srgbClr>
            </a:solidFill>
            <a:ln>
              <a:noFill/>
            </a:ln>
          </p:spPr>
          <p:style>
            <a:lnRef idx="2">
              <a:srgbClr val="16754D">
                <a:shade val="50000"/>
              </a:srgbClr>
            </a:lnRef>
            <a:fillRef idx="1">
              <a:srgbClr val="16754D"/>
            </a:fillRef>
            <a:effectRef idx="0">
              <a:srgbClr val="16754D"/>
            </a:effectRef>
            <a:fontRef idx="minor">
              <a:sysClr val="window" lastClr="FFFFFF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幼圆" panose="02010509060101010101" charset="-122"/>
                <a:cs typeface="+mn-ea"/>
              </a:endParaRPr>
            </a:p>
          </p:txBody>
        </p:sp>
        <p:sp>
          <p:nvSpPr>
            <p:cNvPr id="50" name="矩形 49"/>
            <p:cNvSpPr/>
            <p:nvPr>
              <p:custDataLst>
                <p:tags r:id="rId16"/>
              </p:custDataLst>
            </p:nvPr>
          </p:nvSpPr>
          <p:spPr>
            <a:xfrm>
              <a:off x="4317839" y="4635500"/>
              <a:ext cx="177785" cy="190500"/>
            </a:xfrm>
            <a:prstGeom prst="rect">
              <a:avLst/>
            </a:prstGeom>
            <a:solidFill>
              <a:srgbClr val="329E6E">
                <a:lumMod val="60000"/>
                <a:lumOff val="40000"/>
              </a:srgbClr>
            </a:solidFill>
            <a:ln>
              <a:noFill/>
            </a:ln>
          </p:spPr>
          <p:style>
            <a:lnRef idx="2">
              <a:srgbClr val="16754D">
                <a:shade val="50000"/>
              </a:srgbClr>
            </a:lnRef>
            <a:fillRef idx="1">
              <a:srgbClr val="16754D"/>
            </a:fillRef>
            <a:effectRef idx="0">
              <a:srgbClr val="16754D"/>
            </a:effectRef>
            <a:fontRef idx="minor">
              <a:sysClr val="window" lastClr="FFFFFF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幼圆" panose="02010509060101010101" charset="-122"/>
                <a:cs typeface="+mn-ea"/>
              </a:endParaRPr>
            </a:p>
          </p:txBody>
        </p:sp>
        <p:sp>
          <p:nvSpPr>
            <p:cNvPr id="51" name="矩形 50"/>
            <p:cNvSpPr/>
            <p:nvPr>
              <p:custDataLst>
                <p:tags r:id="rId17"/>
              </p:custDataLst>
            </p:nvPr>
          </p:nvSpPr>
          <p:spPr>
            <a:xfrm>
              <a:off x="4876593" y="4737100"/>
              <a:ext cx="177785" cy="190500"/>
            </a:xfrm>
            <a:prstGeom prst="rect">
              <a:avLst/>
            </a:prstGeom>
            <a:solidFill>
              <a:srgbClr val="329E6E">
                <a:lumMod val="60000"/>
                <a:lumOff val="40000"/>
              </a:srgbClr>
            </a:solidFill>
            <a:ln>
              <a:noFill/>
            </a:ln>
          </p:spPr>
          <p:style>
            <a:lnRef idx="2">
              <a:srgbClr val="16754D">
                <a:shade val="50000"/>
              </a:srgbClr>
            </a:lnRef>
            <a:fillRef idx="1">
              <a:srgbClr val="16754D"/>
            </a:fillRef>
            <a:effectRef idx="0">
              <a:srgbClr val="16754D"/>
            </a:effectRef>
            <a:fontRef idx="minor">
              <a:sysClr val="window" lastClr="FFFFFF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幼圆" panose="02010509060101010101" charset="-122"/>
                <a:cs typeface="+mn-ea"/>
              </a:endParaRPr>
            </a:p>
          </p:txBody>
        </p:sp>
        <p:sp>
          <p:nvSpPr>
            <p:cNvPr id="52" name="矩形 51"/>
            <p:cNvSpPr/>
            <p:nvPr>
              <p:custDataLst>
                <p:tags r:id="rId18"/>
              </p:custDataLst>
            </p:nvPr>
          </p:nvSpPr>
          <p:spPr>
            <a:xfrm>
              <a:off x="5473443" y="4673600"/>
              <a:ext cx="177785" cy="190500"/>
            </a:xfrm>
            <a:prstGeom prst="rect">
              <a:avLst/>
            </a:prstGeom>
            <a:solidFill>
              <a:srgbClr val="329E6E">
                <a:lumMod val="60000"/>
                <a:lumOff val="40000"/>
              </a:srgbClr>
            </a:solidFill>
            <a:ln>
              <a:noFill/>
            </a:ln>
          </p:spPr>
          <p:style>
            <a:lnRef idx="2">
              <a:srgbClr val="16754D">
                <a:shade val="50000"/>
              </a:srgbClr>
            </a:lnRef>
            <a:fillRef idx="1">
              <a:srgbClr val="16754D"/>
            </a:fillRef>
            <a:effectRef idx="0">
              <a:srgbClr val="16754D"/>
            </a:effectRef>
            <a:fontRef idx="minor">
              <a:sysClr val="window" lastClr="FFFFFF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幼圆" panose="02010509060101010101" charset="-122"/>
                <a:cs typeface="+mn-ea"/>
              </a:endParaRPr>
            </a:p>
          </p:txBody>
        </p:sp>
        <p:sp>
          <p:nvSpPr>
            <p:cNvPr id="53" name="矩形 52"/>
            <p:cNvSpPr/>
            <p:nvPr>
              <p:custDataLst>
                <p:tags r:id="rId19"/>
              </p:custDataLst>
            </p:nvPr>
          </p:nvSpPr>
          <p:spPr>
            <a:xfrm>
              <a:off x="5435346" y="3898900"/>
              <a:ext cx="177785" cy="190500"/>
            </a:xfrm>
            <a:prstGeom prst="rect">
              <a:avLst/>
            </a:prstGeom>
            <a:solidFill>
              <a:srgbClr val="329E6E">
                <a:lumMod val="60000"/>
                <a:lumOff val="40000"/>
              </a:srgbClr>
            </a:solidFill>
            <a:ln>
              <a:noFill/>
            </a:ln>
          </p:spPr>
          <p:style>
            <a:lnRef idx="2">
              <a:srgbClr val="16754D">
                <a:shade val="50000"/>
              </a:srgbClr>
            </a:lnRef>
            <a:fillRef idx="1">
              <a:srgbClr val="16754D"/>
            </a:fillRef>
            <a:effectRef idx="0">
              <a:srgbClr val="16754D"/>
            </a:effectRef>
            <a:fontRef idx="minor">
              <a:sysClr val="window" lastClr="FFFFFF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幼圆" panose="02010509060101010101" charset="-122"/>
                <a:cs typeface="+mn-ea"/>
              </a:endParaRPr>
            </a:p>
          </p:txBody>
        </p:sp>
        <p:sp>
          <p:nvSpPr>
            <p:cNvPr id="54" name="矩形 53"/>
            <p:cNvSpPr/>
            <p:nvPr>
              <p:custDataLst>
                <p:tags r:id="rId20"/>
              </p:custDataLst>
            </p:nvPr>
          </p:nvSpPr>
          <p:spPr>
            <a:xfrm>
              <a:off x="5587734" y="4229100"/>
              <a:ext cx="177785" cy="190500"/>
            </a:xfrm>
            <a:prstGeom prst="rect">
              <a:avLst/>
            </a:prstGeom>
            <a:solidFill>
              <a:srgbClr val="329E6E">
                <a:lumMod val="60000"/>
                <a:lumOff val="40000"/>
              </a:srgbClr>
            </a:solidFill>
            <a:ln>
              <a:noFill/>
            </a:ln>
          </p:spPr>
          <p:style>
            <a:lnRef idx="2">
              <a:srgbClr val="16754D">
                <a:shade val="50000"/>
              </a:srgbClr>
            </a:lnRef>
            <a:fillRef idx="1">
              <a:srgbClr val="16754D"/>
            </a:fillRef>
            <a:effectRef idx="0">
              <a:srgbClr val="16754D"/>
            </a:effectRef>
            <a:fontRef idx="minor">
              <a:sysClr val="window" lastClr="FFFFFF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幼圆" panose="02010509060101010101" charset="-122"/>
                <a:cs typeface="+mn-ea"/>
              </a:endParaRPr>
            </a:p>
          </p:txBody>
        </p:sp>
        <p:sp>
          <p:nvSpPr>
            <p:cNvPr id="55" name="椭圆 54"/>
            <p:cNvSpPr/>
            <p:nvPr>
              <p:custDataLst>
                <p:tags r:id="rId21"/>
              </p:custDataLst>
            </p:nvPr>
          </p:nvSpPr>
          <p:spPr>
            <a:xfrm>
              <a:off x="3467010" y="5689600"/>
              <a:ext cx="203183" cy="215900"/>
            </a:xfrm>
            <a:prstGeom prst="ellipse">
              <a:avLst/>
            </a:prstGeom>
            <a:solidFill>
              <a:srgbClr val="C00000">
                <a:lumMod val="60000"/>
                <a:lumOff val="40000"/>
              </a:srgbClr>
            </a:solidFill>
            <a:ln>
              <a:noFill/>
            </a:ln>
          </p:spPr>
          <p:style>
            <a:lnRef idx="2">
              <a:srgbClr val="16754D">
                <a:shade val="50000"/>
              </a:srgbClr>
            </a:lnRef>
            <a:fillRef idx="1">
              <a:srgbClr val="16754D"/>
            </a:fillRef>
            <a:effectRef idx="0">
              <a:srgbClr val="16754D"/>
            </a:effectRef>
            <a:fontRef idx="minor">
              <a:sysClr val="window" lastClr="FFFFFF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幼圆" panose="02010509060101010101" charset="-122"/>
                <a:cs typeface="+mn-ea"/>
              </a:endParaRPr>
            </a:p>
          </p:txBody>
        </p:sp>
        <p:sp>
          <p:nvSpPr>
            <p:cNvPr id="56" name="椭圆 55"/>
            <p:cNvSpPr/>
            <p:nvPr>
              <p:custDataLst>
                <p:tags r:id="rId22"/>
              </p:custDataLst>
            </p:nvPr>
          </p:nvSpPr>
          <p:spPr>
            <a:xfrm>
              <a:off x="3797183" y="5562600"/>
              <a:ext cx="203183" cy="215900"/>
            </a:xfrm>
            <a:prstGeom prst="ellipse">
              <a:avLst/>
            </a:prstGeom>
            <a:solidFill>
              <a:srgbClr val="C00000">
                <a:lumMod val="60000"/>
                <a:lumOff val="40000"/>
              </a:srgbClr>
            </a:solidFill>
            <a:ln>
              <a:noFill/>
            </a:ln>
          </p:spPr>
          <p:style>
            <a:lnRef idx="2">
              <a:srgbClr val="16754D">
                <a:shade val="50000"/>
              </a:srgbClr>
            </a:lnRef>
            <a:fillRef idx="1">
              <a:srgbClr val="16754D"/>
            </a:fillRef>
            <a:effectRef idx="0">
              <a:srgbClr val="16754D"/>
            </a:effectRef>
            <a:fontRef idx="minor">
              <a:sysClr val="window" lastClr="FFFFFF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幼圆" panose="02010509060101010101" charset="-122"/>
                <a:cs typeface="+mn-ea"/>
              </a:endParaRPr>
            </a:p>
          </p:txBody>
        </p:sp>
        <p:sp>
          <p:nvSpPr>
            <p:cNvPr id="57" name="椭圆 56"/>
            <p:cNvSpPr/>
            <p:nvPr>
              <p:custDataLst>
                <p:tags r:id="rId23"/>
              </p:custDataLst>
            </p:nvPr>
          </p:nvSpPr>
          <p:spPr>
            <a:xfrm>
              <a:off x="3784484" y="5156200"/>
              <a:ext cx="203183" cy="215900"/>
            </a:xfrm>
            <a:prstGeom prst="ellipse">
              <a:avLst/>
            </a:prstGeom>
            <a:solidFill>
              <a:srgbClr val="C00000">
                <a:lumMod val="60000"/>
                <a:lumOff val="40000"/>
              </a:srgbClr>
            </a:solidFill>
            <a:ln>
              <a:noFill/>
            </a:ln>
          </p:spPr>
          <p:style>
            <a:lnRef idx="2">
              <a:srgbClr val="16754D">
                <a:shade val="50000"/>
              </a:srgbClr>
            </a:lnRef>
            <a:fillRef idx="1">
              <a:srgbClr val="16754D"/>
            </a:fillRef>
            <a:effectRef idx="0">
              <a:srgbClr val="16754D"/>
            </a:effectRef>
            <a:fontRef idx="minor">
              <a:sysClr val="window" lastClr="FFFFFF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幼圆" panose="02010509060101010101" charset="-122"/>
                <a:cs typeface="+mn-ea"/>
              </a:endParaRPr>
            </a:p>
          </p:txBody>
        </p:sp>
        <p:sp>
          <p:nvSpPr>
            <p:cNvPr id="58" name="椭圆 57"/>
            <p:cNvSpPr/>
            <p:nvPr>
              <p:custDataLst>
                <p:tags r:id="rId24"/>
              </p:custDataLst>
            </p:nvPr>
          </p:nvSpPr>
          <p:spPr>
            <a:xfrm>
              <a:off x="4241646" y="5499100"/>
              <a:ext cx="203183" cy="215900"/>
            </a:xfrm>
            <a:prstGeom prst="ellipse">
              <a:avLst/>
            </a:prstGeom>
            <a:solidFill>
              <a:srgbClr val="C00000">
                <a:lumMod val="60000"/>
                <a:lumOff val="40000"/>
              </a:srgbClr>
            </a:solidFill>
            <a:ln>
              <a:noFill/>
            </a:ln>
          </p:spPr>
          <p:style>
            <a:lnRef idx="2">
              <a:srgbClr val="16754D">
                <a:shade val="50000"/>
              </a:srgbClr>
            </a:lnRef>
            <a:fillRef idx="1">
              <a:srgbClr val="16754D"/>
            </a:fillRef>
            <a:effectRef idx="0">
              <a:srgbClr val="16754D"/>
            </a:effectRef>
            <a:fontRef idx="minor">
              <a:sysClr val="window" lastClr="FFFFFF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幼圆" panose="02010509060101010101" charset="-122"/>
                <a:cs typeface="+mn-ea"/>
              </a:endParaRPr>
            </a:p>
          </p:txBody>
        </p:sp>
        <p:sp>
          <p:nvSpPr>
            <p:cNvPr id="59" name="椭圆 58"/>
            <p:cNvSpPr/>
            <p:nvPr>
              <p:custDataLst>
                <p:tags r:id="rId25"/>
              </p:custDataLst>
            </p:nvPr>
          </p:nvSpPr>
          <p:spPr>
            <a:xfrm>
              <a:off x="4609915" y="5537200"/>
              <a:ext cx="203183" cy="215900"/>
            </a:xfrm>
            <a:prstGeom prst="ellipse">
              <a:avLst/>
            </a:prstGeom>
            <a:solidFill>
              <a:srgbClr val="C00000">
                <a:lumMod val="60000"/>
                <a:lumOff val="40000"/>
              </a:srgbClr>
            </a:solidFill>
            <a:ln>
              <a:noFill/>
            </a:ln>
          </p:spPr>
          <p:style>
            <a:lnRef idx="2">
              <a:srgbClr val="16754D">
                <a:shade val="50000"/>
              </a:srgbClr>
            </a:lnRef>
            <a:fillRef idx="1">
              <a:srgbClr val="16754D"/>
            </a:fillRef>
            <a:effectRef idx="0">
              <a:srgbClr val="16754D"/>
            </a:effectRef>
            <a:fontRef idx="minor">
              <a:sysClr val="window" lastClr="FFFFFF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幼圆" panose="02010509060101010101" charset="-122"/>
                <a:cs typeface="+mn-ea"/>
              </a:endParaRPr>
            </a:p>
          </p:txBody>
        </p:sp>
        <p:sp>
          <p:nvSpPr>
            <p:cNvPr id="60" name="椭圆 59"/>
            <p:cNvSpPr/>
            <p:nvPr>
              <p:custDataLst>
                <p:tags r:id="rId26"/>
              </p:custDataLst>
            </p:nvPr>
          </p:nvSpPr>
          <p:spPr>
            <a:xfrm>
              <a:off x="5041679" y="5689600"/>
              <a:ext cx="203183" cy="215900"/>
            </a:xfrm>
            <a:prstGeom prst="ellipse">
              <a:avLst/>
            </a:prstGeom>
            <a:solidFill>
              <a:srgbClr val="C00000">
                <a:lumMod val="60000"/>
                <a:lumOff val="40000"/>
              </a:srgbClr>
            </a:solidFill>
            <a:ln>
              <a:noFill/>
            </a:ln>
          </p:spPr>
          <p:style>
            <a:lnRef idx="2">
              <a:srgbClr val="16754D">
                <a:shade val="50000"/>
              </a:srgbClr>
            </a:lnRef>
            <a:fillRef idx="1">
              <a:srgbClr val="16754D"/>
            </a:fillRef>
            <a:effectRef idx="0">
              <a:srgbClr val="16754D"/>
            </a:effectRef>
            <a:fontRef idx="minor">
              <a:sysClr val="window" lastClr="FFFFFF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幼圆" panose="02010509060101010101" charset="-122"/>
                <a:cs typeface="+mn-ea"/>
              </a:endParaRPr>
            </a:p>
          </p:txBody>
        </p:sp>
        <p:sp>
          <p:nvSpPr>
            <p:cNvPr id="61" name="椭圆 60"/>
            <p:cNvSpPr/>
            <p:nvPr>
              <p:custDataLst>
                <p:tags r:id="rId27"/>
              </p:custDataLst>
            </p:nvPr>
          </p:nvSpPr>
          <p:spPr>
            <a:xfrm>
              <a:off x="3289225" y="5397500"/>
              <a:ext cx="203183" cy="215900"/>
            </a:xfrm>
            <a:prstGeom prst="ellipse">
              <a:avLst/>
            </a:prstGeom>
            <a:solidFill>
              <a:srgbClr val="C00000">
                <a:lumMod val="60000"/>
                <a:lumOff val="40000"/>
              </a:srgbClr>
            </a:solidFill>
            <a:ln>
              <a:noFill/>
            </a:ln>
          </p:spPr>
          <p:style>
            <a:lnRef idx="2">
              <a:srgbClr val="16754D">
                <a:shade val="50000"/>
              </a:srgbClr>
            </a:lnRef>
            <a:fillRef idx="1">
              <a:srgbClr val="16754D"/>
            </a:fillRef>
            <a:effectRef idx="0">
              <a:srgbClr val="16754D"/>
            </a:effectRef>
            <a:fontRef idx="minor">
              <a:sysClr val="window" lastClr="FFFFFF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幼圆" panose="02010509060101010101" charset="-122"/>
                <a:cs typeface="+mn-ea"/>
              </a:endParaRPr>
            </a:p>
          </p:txBody>
        </p:sp>
        <p:sp>
          <p:nvSpPr>
            <p:cNvPr id="62" name="椭圆 61"/>
            <p:cNvSpPr/>
            <p:nvPr>
              <p:custDataLst>
                <p:tags r:id="rId28"/>
              </p:custDataLst>
            </p:nvPr>
          </p:nvSpPr>
          <p:spPr>
            <a:xfrm>
              <a:off x="2946354" y="5588000"/>
              <a:ext cx="203183" cy="215900"/>
            </a:xfrm>
            <a:prstGeom prst="ellipse">
              <a:avLst/>
            </a:prstGeom>
            <a:solidFill>
              <a:srgbClr val="C00000">
                <a:lumMod val="60000"/>
                <a:lumOff val="40000"/>
              </a:srgbClr>
            </a:solidFill>
            <a:ln>
              <a:noFill/>
            </a:ln>
          </p:spPr>
          <p:style>
            <a:lnRef idx="2">
              <a:srgbClr val="16754D">
                <a:shade val="50000"/>
              </a:srgbClr>
            </a:lnRef>
            <a:fillRef idx="1">
              <a:srgbClr val="16754D"/>
            </a:fillRef>
            <a:effectRef idx="0">
              <a:srgbClr val="16754D"/>
            </a:effectRef>
            <a:fontRef idx="minor">
              <a:sysClr val="window" lastClr="FFFFFF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幼圆" panose="02010509060101010101" charset="-122"/>
                <a:cs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8" name="picture 417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rot="21600000">
            <a:off x="0" y="0"/>
            <a:ext cx="9144000" cy="678278"/>
          </a:xfrm>
          <a:prstGeom prst="rect">
            <a:avLst/>
          </a:prstGeom>
        </p:spPr>
      </p:pic>
      <p:pic>
        <p:nvPicPr>
          <p:cNvPr id="4180" name="picture 4180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rot="21600000">
            <a:off x="0" y="0"/>
            <a:ext cx="9144000" cy="364541"/>
          </a:xfrm>
          <a:prstGeom prst="rect">
            <a:avLst/>
          </a:prstGeom>
        </p:spPr>
      </p:pic>
      <p:pic>
        <p:nvPicPr>
          <p:cNvPr id="4182" name="picture 418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 rot="21600000">
            <a:off x="0" y="0"/>
            <a:ext cx="462367" cy="486164"/>
          </a:xfrm>
          <a:prstGeom prst="rect">
            <a:avLst/>
          </a:prstGeom>
        </p:spPr>
      </p:pic>
      <p:sp>
        <p:nvSpPr>
          <p:cNvPr id="4184" name="textbox 4184"/>
          <p:cNvSpPr/>
          <p:nvPr/>
        </p:nvSpPr>
        <p:spPr>
          <a:xfrm>
            <a:off x="395605" y="404495"/>
            <a:ext cx="3484245" cy="5854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36000"/>
              </a:lnSpc>
            </a:pPr>
            <a:r>
              <a:rPr lang="zh-CN" altLang="en-US" sz="2700" b="1" spc="300">
                <a:solidFill>
                  <a:schemeClr val="accent1"/>
                </a:solidFill>
                <a:ea typeface="微软雅黑" panose="020B0503020204020204" charset="-122"/>
                <a:sym typeface="+mn-ea"/>
              </a:rPr>
              <a:t>聚类任务</a:t>
            </a:r>
          </a:p>
        </p:txBody>
      </p:sp>
      <p:pic>
        <p:nvPicPr>
          <p:cNvPr id="4186" name="picture 4186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 rot="21600000">
            <a:off x="755650" y="-27940"/>
            <a:ext cx="1037983" cy="796290"/>
          </a:xfrm>
          <a:prstGeom prst="rect">
            <a:avLst/>
          </a:prstGeom>
        </p:spPr>
      </p:pic>
      <p:pic>
        <p:nvPicPr>
          <p:cNvPr id="4188" name="picture 4188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 rot="21600000">
            <a:off x="0" y="0"/>
            <a:ext cx="870291" cy="671035"/>
          </a:xfrm>
          <a:prstGeom prst="rect">
            <a:avLst/>
          </a:prstGeom>
        </p:spPr>
      </p:pic>
      <p:pic>
        <p:nvPicPr>
          <p:cNvPr id="4190" name="picture 4190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 rot="21600000">
            <a:off x="0" y="6749795"/>
            <a:ext cx="9144000" cy="108201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260350" y="1517650"/>
            <a:ext cx="8616950" cy="49307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6800" rIns="91440" bIns="45720" numCol="1" rtlCol="0" anchor="t" anchorCtr="0" compatLnSpc="1">
            <a:normAutofit/>
          </a:bodyPr>
          <a:lstStyle>
            <a:lvl1pPr marL="228600" indent="-358775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16754D"/>
              </a:buClr>
              <a:buSzPct val="120000"/>
              <a:buFont typeface="Wingdings" panose="05000000000000000000" pitchFamily="2" charset="2"/>
              <a:buChar char="p"/>
              <a:defRPr sz="2200" kern="1200">
                <a:solidFill>
                  <a:sysClr val="windowText" lastClr="000000"/>
                </a:solidFill>
                <a:latin typeface="Verdana" panose="020B0604030504040204" pitchFamily="34" charset="0"/>
                <a:ea typeface="幼圆" panose="02010509060101010101" charset="-122"/>
                <a:cs typeface="+mn-ea"/>
              </a:defRPr>
            </a:lvl1pPr>
            <a:lvl2pPr marL="685800" indent="-358775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16754D"/>
              </a:buClr>
              <a:buFont typeface="Wingdings" panose="05000000000000000000" pitchFamily="2" charset="2"/>
              <a:buChar char="l"/>
              <a:defRPr sz="2000" kern="1200">
                <a:solidFill>
                  <a:sysClr val="windowText" lastClr="000000"/>
                </a:solidFill>
                <a:latin typeface="Verdana" panose="020B0604030504040204" pitchFamily="34" charset="0"/>
                <a:ea typeface="幼圆" panose="02010509060101010101" charset="-122"/>
                <a:cs typeface="+mn-ea"/>
              </a:defRPr>
            </a:lvl2pPr>
            <a:lvl3pPr marL="1143000" indent="-358775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16754D"/>
              </a:buClr>
              <a:buFont typeface="Wingdings" panose="05000000000000000000" pitchFamily="2" charset="2"/>
              <a:buChar char="l"/>
              <a:defRPr kern="1200">
                <a:solidFill>
                  <a:sysClr val="windowText" lastClr="000000"/>
                </a:solidFill>
                <a:latin typeface="Verdana" panose="020B0604030504040204" pitchFamily="34" charset="0"/>
                <a:ea typeface="幼圆" panose="02010509060101010101" charset="-122"/>
                <a:cs typeface="+mn-ea"/>
              </a:defRPr>
            </a:lvl3pPr>
            <a:lvl4pPr marL="1600200" indent="-358775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16754D"/>
              </a:buClr>
              <a:buFont typeface="Wingdings" panose="05000000000000000000" pitchFamily="2" charset="2"/>
              <a:buChar char="l"/>
              <a:defRPr sz="1600" kern="1200">
                <a:solidFill>
                  <a:sysClr val="windowText" lastClr="000000"/>
                </a:solidFill>
                <a:latin typeface="Verdana" panose="020B0604030504040204" pitchFamily="34" charset="0"/>
                <a:ea typeface="幼圆" panose="02010509060101010101" charset="-122"/>
                <a:cs typeface="+mn-ea"/>
              </a:defRPr>
            </a:lvl4pPr>
            <a:lvl5pPr marL="2057400" indent="-358775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16754D"/>
              </a:buClr>
              <a:buFont typeface="Wingdings" panose="05000000000000000000" pitchFamily="2" charset="2"/>
              <a:buChar char="l"/>
              <a:defRPr sz="1600" kern="1200">
                <a:solidFill>
                  <a:sysClr val="windowText" lastClr="000000"/>
                </a:solidFill>
                <a:latin typeface="Verdana" panose="020B0604030504040204" pitchFamily="34" charset="0"/>
                <a:ea typeface="幼圆" panose="02010509060101010101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Verdana" panose="020B0604030504040204"/>
                <a:ea typeface="幼圆" panose="02010509060101010101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Verdana" panose="020B0604030504040204"/>
                <a:ea typeface="幼圆" panose="02010509060101010101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Verdana" panose="020B0604030504040204"/>
                <a:ea typeface="幼圆" panose="02010509060101010101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Verdana" panose="020B0604030504040204"/>
                <a:ea typeface="幼圆" panose="02010509060101010101" charset="-122"/>
                <a:cs typeface="+mn-ea"/>
              </a:defRPr>
            </a:lvl9pPr>
          </a:lstStyle>
          <a:p>
            <a:pPr marL="228600" marR="0" lvl="0" indent="-36004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6754D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幼圆" panose="02010509060101010101" charset="-122"/>
                <a:cs typeface="+mn-ea"/>
              </a:rPr>
              <a:t>形式化描述</a:t>
            </a:r>
            <a:endParaRPr kumimoji="0" lang="en-US" altLang="zh-CN" sz="22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 panose="020B0604030504040204" pitchFamily="34" charset="0"/>
              <a:ea typeface="幼圆" panose="02010509060101010101" charset="-122"/>
              <a:cs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6754D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幼圆" panose="02010509060101010101" charset="-122"/>
                <a:cs typeface="+mn-ea"/>
              </a:rPr>
              <a:t>    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幼圆" panose="02010509060101010101" charset="-122"/>
                <a:cs typeface="+mn-ea"/>
              </a:rPr>
              <a:t>假定样本集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幼圆" panose="02010509060101010101" charset="-122"/>
                <a:cs typeface="+mn-ea"/>
              </a:rPr>
              <a:t>                             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幼圆" panose="02010509060101010101" charset="-122"/>
                <a:cs typeface="+mn-ea"/>
              </a:rPr>
              <a:t>包含   个无标记样本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幼圆" panose="02010509060101010101" charset="-122"/>
                <a:cs typeface="+mn-ea"/>
              </a:rPr>
              <a:t>,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幼圆" panose="02010509060101010101" charset="-122"/>
                <a:cs typeface="+mn-ea"/>
              </a:rPr>
              <a:t>每个样本</a:t>
            </a:r>
            <a:endParaRPr kumimoji="0" lang="en-US" altLang="zh-CN" sz="22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 panose="020B0604030504040204" pitchFamily="34" charset="0"/>
              <a:ea typeface="幼圆" panose="02010509060101010101" charset="-122"/>
              <a:cs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6754D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幼圆" panose="02010509060101010101" charset="-122"/>
                <a:cs typeface="+mn-ea"/>
              </a:rPr>
              <a:t>                               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幼圆" panose="02010509060101010101" charset="-122"/>
                <a:cs typeface="+mn-ea"/>
              </a:rPr>
              <a:t>是一个   维的特征向量，聚类算法将样本集  </a:t>
            </a:r>
            <a:endParaRPr kumimoji="0" lang="en-US" altLang="zh-CN" sz="22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 panose="020B0604030504040204" pitchFamily="34" charset="0"/>
              <a:ea typeface="幼圆" panose="02010509060101010101" charset="-122"/>
              <a:cs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6754D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幼圆" panose="02010509060101010101" charset="-122"/>
                <a:cs typeface="+mn-ea"/>
              </a:rPr>
              <a:t>   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幼圆" panose="02010509060101010101" charset="-122"/>
                <a:cs typeface="+mn-ea"/>
              </a:rPr>
              <a:t>划分成   个不相交的簇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幼圆" panose="02010509060101010101" charset="-122"/>
                <a:cs typeface="+mn-ea"/>
              </a:rPr>
              <a:t>                   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幼圆" panose="02010509060101010101" charset="-122"/>
                <a:cs typeface="+mn-ea"/>
              </a:rPr>
              <a:t>。其中                ，且</a:t>
            </a:r>
            <a:endParaRPr kumimoji="0" lang="en-US" altLang="zh-CN" sz="22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 panose="020B0604030504040204" pitchFamily="34" charset="0"/>
              <a:ea typeface="幼圆" panose="02010509060101010101" charset="-122"/>
              <a:cs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6754D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幼圆" panose="02010509060101010101" charset="-122"/>
                <a:cs typeface="+mn-ea"/>
              </a:rPr>
              <a:t>          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幼圆" panose="02010509060101010101" charset="-122"/>
                <a:cs typeface="+mn-ea"/>
              </a:rPr>
              <a:t> 。。</a:t>
            </a:r>
            <a:endParaRPr kumimoji="0" lang="en-US" altLang="zh-CN" sz="22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 panose="020B0604030504040204" pitchFamily="34" charset="0"/>
              <a:ea typeface="幼圆" panose="02010509060101010101" charset="-122"/>
              <a:cs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6754D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幼圆" panose="02010509060101010101" charset="-122"/>
                <a:cs typeface="+mn-ea"/>
              </a:rPr>
              <a:t>    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幼圆" panose="02010509060101010101" charset="-122"/>
                <a:cs typeface="+mn-ea"/>
              </a:rPr>
              <a:t>相应地，用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幼圆" panose="02010509060101010101" charset="-122"/>
                <a:cs typeface="+mn-ea"/>
              </a:rPr>
              <a:t>                 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幼圆" panose="02010509060101010101" charset="-122"/>
                <a:cs typeface="+mn-ea"/>
              </a:rPr>
              <a:t>表示样本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幼圆" panose="02010509060101010101" charset="-122"/>
                <a:cs typeface="+mn-ea"/>
              </a:rPr>
              <a:t>    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幼圆" panose="02010509060101010101" charset="-122"/>
                <a:cs typeface="+mn-ea"/>
              </a:rPr>
              <a:t>的“簇标记”（即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幼圆" panose="02010509060101010101" charset="-122"/>
                <a:cs typeface="+mn-ea"/>
              </a:rPr>
              <a:t>cluster label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幼圆" panose="02010509060101010101" charset="-122"/>
                <a:cs typeface="+mn-ea"/>
              </a:rPr>
              <a:t>）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幼圆" panose="02010509060101010101" charset="-122"/>
                <a:cs typeface="+mn-ea"/>
              </a:rPr>
              <a:t>,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幼圆" panose="02010509060101010101" charset="-122"/>
                <a:cs typeface="+mn-ea"/>
              </a:rPr>
              <a:t>即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幼圆" panose="02010509060101010101" charset="-122"/>
                <a:cs typeface="+mn-ea"/>
              </a:rPr>
              <a:t>          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幼圆" panose="02010509060101010101" charset="-122"/>
                <a:cs typeface="+mn-ea"/>
              </a:rPr>
              <a:t>。于是，聚类的结果可用包含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幼圆" panose="02010509060101010101" charset="-122"/>
                <a:cs typeface="+mn-ea"/>
              </a:rPr>
              <a:t>    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幼圆" panose="02010509060101010101" charset="-122"/>
                <a:cs typeface="+mn-ea"/>
              </a:rPr>
              <a:t>个元素的簇标记向量                            表示。</a:t>
            </a:r>
          </a:p>
        </p:txBody>
      </p:sp>
      <p:graphicFrame>
        <p:nvGraphicFramePr>
          <p:cNvPr id="13316" name="Object 91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2257425" y="2008188"/>
          <a:ext cx="2678113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0" r:id="rId24" imgW="1376045" imgH="177165" progId="">
                  <p:embed/>
                </p:oleObj>
              </mc:Choice>
              <mc:Fallback>
                <p:oleObj r:id="rId24" imgW="1376045" imgH="177165" progId="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257425" y="2008188"/>
                        <a:ext cx="2678113" cy="346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912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5573713" y="2084388"/>
          <a:ext cx="288925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1" r:id="rId26" imgW="132080" imgH="118110" progId="">
                  <p:embed/>
                </p:oleObj>
              </mc:Choice>
              <mc:Fallback>
                <p:oleObj r:id="rId26" imgW="132080" imgH="118110" progId="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5573713" y="2084388"/>
                        <a:ext cx="288925" cy="261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913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414338" y="2374900"/>
          <a:ext cx="288925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2" r:id="rId28" imgW="1419225" imgH="177165" progId="">
                  <p:embed/>
                </p:oleObj>
              </mc:Choice>
              <mc:Fallback>
                <p:oleObj r:id="rId28" imgW="1419225" imgH="177165" progId="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414338" y="2374900"/>
                        <a:ext cx="2889250" cy="365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914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4276725" y="2498725"/>
          <a:ext cx="2032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3" r:id="rId30" imgW="90170" imgH="118745" progId="">
                  <p:embed/>
                </p:oleObj>
              </mc:Choice>
              <mc:Fallback>
                <p:oleObj r:id="rId30" imgW="90170" imgH="118745" progId="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4276725" y="2498725"/>
                        <a:ext cx="203200" cy="266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915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392113" y="2897188"/>
          <a:ext cx="215900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4" r:id="rId32" imgW="124460" imgH="154940" progId="">
                  <p:embed/>
                </p:oleObj>
              </mc:Choice>
              <mc:Fallback>
                <p:oleObj r:id="rId32" imgW="124460" imgH="154940" progId="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392113" y="2897188"/>
                        <a:ext cx="215900" cy="271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916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1550988" y="2874963"/>
          <a:ext cx="163512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5" r:id="rId34" imgW="78740" imgH="157480" progId="">
                  <p:embed/>
                </p:oleObj>
              </mc:Choice>
              <mc:Fallback>
                <p:oleObj r:id="rId34" imgW="78740" imgH="157480" progId="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1550988" y="2874963"/>
                        <a:ext cx="163512" cy="323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Object 917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3468688" y="2879725"/>
          <a:ext cx="1760537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6" r:id="rId36" imgW="1134110" imgH="177165" progId="">
                  <p:embed/>
                </p:oleObj>
              </mc:Choice>
              <mc:Fallback>
                <p:oleObj r:id="rId36" imgW="1134110" imgH="177165" progId="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3468688" y="2879725"/>
                        <a:ext cx="1760537" cy="276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3" name="Object 918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6192838" y="2870200"/>
          <a:ext cx="153035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7" r:id="rId38" imgW="983615" imgH="203835" progId="">
                  <p:embed/>
                </p:oleObj>
              </mc:Choice>
              <mc:Fallback>
                <p:oleObj r:id="rId38" imgW="983615" imgH="203835" progId="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6192838" y="2870200"/>
                        <a:ext cx="1530350" cy="315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4" name="Object 919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441325" y="3244850"/>
          <a:ext cx="1255713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8" r:id="rId40" imgW="795655" imgH="207645" progId="">
                  <p:embed/>
                </p:oleObj>
              </mc:Choice>
              <mc:Fallback>
                <p:oleObj r:id="rId40" imgW="795655" imgH="207645" progId="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441325" y="3244850"/>
                        <a:ext cx="1255713" cy="327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5" name="Object 920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2163763" y="3752850"/>
          <a:ext cx="1603375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9" r:id="rId42" imgW="1131570" imgH="177800" progId="">
                  <p:embed/>
                </p:oleObj>
              </mc:Choice>
              <mc:Fallback>
                <p:oleObj r:id="rId42" imgW="1131570" imgH="177800" progId="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2163763" y="3752850"/>
                        <a:ext cx="1603375" cy="252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6" name="Object 921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4975225" y="3741738"/>
          <a:ext cx="312738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0" r:id="rId44" imgW="134620" imgH="130810" progId="">
                  <p:embed/>
                </p:oleObj>
              </mc:Choice>
              <mc:Fallback>
                <p:oleObj r:id="rId44" imgW="134620" imgH="130810" progId="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4975225" y="3741738"/>
                        <a:ext cx="312738" cy="301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7" name="Object 922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1719263" y="4025900"/>
          <a:ext cx="92392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1" r:id="rId46" imgW="538480" imgH="182245" progId="">
                  <p:embed/>
                </p:oleObj>
              </mc:Choice>
              <mc:Fallback>
                <p:oleObj r:id="rId46" imgW="538480" imgH="182245" progId="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1719263" y="4025900"/>
                        <a:ext cx="923925" cy="314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8" name="Object 923"/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6340475" y="4062413"/>
          <a:ext cx="288925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2" r:id="rId48" imgW="132080" imgH="118110" progId="">
                  <p:embed/>
                </p:oleObj>
              </mc:Choice>
              <mc:Fallback>
                <p:oleObj r:id="rId48" imgW="132080" imgH="118110" progId="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6340475" y="4062413"/>
                        <a:ext cx="288925" cy="260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9" name="Object 924"/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1035050" y="4314825"/>
          <a:ext cx="25400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3" r:id="rId49" imgW="1341755" imgH="177165" progId="">
                  <p:embed/>
                </p:oleObj>
              </mc:Choice>
              <mc:Fallback>
                <p:oleObj r:id="rId49" imgW="1341755" imgH="177165" progId="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1035050" y="4314825"/>
                        <a:ext cx="2540000" cy="336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8" name="picture 417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600000">
            <a:off x="0" y="0"/>
            <a:ext cx="9144000" cy="678278"/>
          </a:xfrm>
          <a:prstGeom prst="rect">
            <a:avLst/>
          </a:prstGeom>
        </p:spPr>
      </p:pic>
      <p:pic>
        <p:nvPicPr>
          <p:cNvPr id="4180" name="picture 418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1600000">
            <a:off x="0" y="0"/>
            <a:ext cx="9144000" cy="364541"/>
          </a:xfrm>
          <a:prstGeom prst="rect">
            <a:avLst/>
          </a:prstGeom>
        </p:spPr>
      </p:pic>
      <p:pic>
        <p:nvPicPr>
          <p:cNvPr id="4182" name="picture 418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21600000">
            <a:off x="0" y="0"/>
            <a:ext cx="462367" cy="486164"/>
          </a:xfrm>
          <a:prstGeom prst="rect">
            <a:avLst/>
          </a:prstGeom>
        </p:spPr>
      </p:pic>
      <p:sp>
        <p:nvSpPr>
          <p:cNvPr id="4184" name="textbox 4184"/>
          <p:cNvSpPr/>
          <p:nvPr/>
        </p:nvSpPr>
        <p:spPr>
          <a:xfrm>
            <a:off x="395605" y="404495"/>
            <a:ext cx="3484245" cy="5854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700" b="1" noProof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Verdana" panose="020B0604030504040204" pitchFamily="34" charset="0"/>
                <a:ea typeface="幼圆" panose="02010509060101010101" charset="-122"/>
                <a:cs typeface="+mj-cs"/>
                <a:sym typeface="+mn-ea"/>
              </a:rPr>
              <a:t>– k</a:t>
            </a:r>
            <a:r>
              <a:rPr lang="en-US" altLang="zh-CN" sz="27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幼圆" panose="02010509060101010101" charset="-122"/>
                <a:cs typeface="+mj-cs"/>
                <a:sym typeface="+mn-ea"/>
              </a:rPr>
              <a:t>means</a:t>
            </a:r>
            <a:r>
              <a:rPr lang="zh-CN" altLang="en-US" sz="2700" b="1" noProof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Verdana" panose="020B0604030504040204" pitchFamily="34" charset="0"/>
                <a:ea typeface="幼圆" panose="02010509060101010101" charset="-122"/>
                <a:cs typeface="+mj-cs"/>
                <a:sym typeface="+mn-ea"/>
              </a:rPr>
              <a:t>算法</a:t>
            </a:r>
            <a:endParaRPr lang="zh-CN" altLang="en-US" sz="2700" b="1" spc="300" dirty="0">
              <a:solidFill>
                <a:schemeClr val="accent1"/>
              </a:solidFill>
              <a:ea typeface="微软雅黑" panose="020B0503020204020204" charset="-122"/>
              <a:sym typeface="+mn-ea"/>
            </a:endParaRPr>
          </a:p>
        </p:txBody>
      </p:sp>
      <p:pic>
        <p:nvPicPr>
          <p:cNvPr id="4186" name="picture 418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21600000">
            <a:off x="755650" y="-27940"/>
            <a:ext cx="1037983" cy="796290"/>
          </a:xfrm>
          <a:prstGeom prst="rect">
            <a:avLst/>
          </a:prstGeom>
        </p:spPr>
      </p:pic>
      <p:pic>
        <p:nvPicPr>
          <p:cNvPr id="4188" name="picture 418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21600000">
            <a:off x="0" y="0"/>
            <a:ext cx="870291" cy="671035"/>
          </a:xfrm>
          <a:prstGeom prst="rect">
            <a:avLst/>
          </a:prstGeom>
        </p:spPr>
      </p:pic>
      <p:pic>
        <p:nvPicPr>
          <p:cNvPr id="4190" name="picture 419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21600000">
            <a:off x="0" y="6749795"/>
            <a:ext cx="9144000" cy="108201"/>
          </a:xfrm>
          <a:prstGeom prst="rect">
            <a:avLst/>
          </a:prstGeom>
        </p:spPr>
      </p:pic>
      <p:sp>
        <p:nvSpPr>
          <p:cNvPr id="2" name="内容占位符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260350" y="1266825"/>
            <a:ext cx="8883650" cy="503713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6800" rIns="91440" bIns="45720" numCol="1" rtlCol="0" anchor="t" anchorCtr="0" compatLnSpc="1"/>
          <a:lstStyle>
            <a:lvl1pPr marL="228600" indent="-358775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16754D"/>
              </a:buClr>
              <a:buSzPct val="120000"/>
              <a:buFont typeface="Wingdings" panose="05000000000000000000" pitchFamily="2" charset="2"/>
              <a:buChar char="p"/>
              <a:defRPr sz="2200" kern="1200">
                <a:solidFill>
                  <a:sysClr val="windowText" lastClr="000000"/>
                </a:solidFill>
                <a:latin typeface="Verdana" panose="020B0604030504040204" pitchFamily="34" charset="0"/>
                <a:ea typeface="幼圆" panose="02010509060101010101" charset="-122"/>
                <a:cs typeface="+mn-ea"/>
              </a:defRPr>
            </a:lvl1pPr>
            <a:lvl2pPr marL="685800" indent="-358775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16754D"/>
              </a:buClr>
              <a:buFont typeface="Wingdings" panose="05000000000000000000" pitchFamily="2" charset="2"/>
              <a:buChar char="l"/>
              <a:defRPr sz="2000" kern="1200">
                <a:solidFill>
                  <a:sysClr val="windowText" lastClr="000000"/>
                </a:solidFill>
                <a:latin typeface="Verdana" panose="020B0604030504040204" pitchFamily="34" charset="0"/>
                <a:ea typeface="幼圆" panose="02010509060101010101" charset="-122"/>
                <a:cs typeface="+mn-ea"/>
              </a:defRPr>
            </a:lvl2pPr>
            <a:lvl3pPr marL="1143000" indent="-358775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16754D"/>
              </a:buClr>
              <a:buFont typeface="Wingdings" panose="05000000000000000000" pitchFamily="2" charset="2"/>
              <a:buChar char="l"/>
              <a:defRPr kern="1200">
                <a:solidFill>
                  <a:sysClr val="windowText" lastClr="000000"/>
                </a:solidFill>
                <a:latin typeface="Verdana" panose="020B0604030504040204" pitchFamily="34" charset="0"/>
                <a:ea typeface="幼圆" panose="02010509060101010101" charset="-122"/>
                <a:cs typeface="+mn-ea"/>
              </a:defRPr>
            </a:lvl3pPr>
            <a:lvl4pPr marL="1600200" indent="-358775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16754D"/>
              </a:buClr>
              <a:buFont typeface="Wingdings" panose="05000000000000000000" pitchFamily="2" charset="2"/>
              <a:buChar char="l"/>
              <a:defRPr sz="1600" kern="1200">
                <a:solidFill>
                  <a:sysClr val="windowText" lastClr="000000"/>
                </a:solidFill>
                <a:latin typeface="Verdana" panose="020B0604030504040204" pitchFamily="34" charset="0"/>
                <a:ea typeface="幼圆" panose="02010509060101010101" charset="-122"/>
                <a:cs typeface="+mn-ea"/>
              </a:defRPr>
            </a:lvl4pPr>
            <a:lvl5pPr marL="2057400" indent="-358775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16754D"/>
              </a:buClr>
              <a:buFont typeface="Wingdings" panose="05000000000000000000" pitchFamily="2" charset="2"/>
              <a:buChar char="l"/>
              <a:defRPr sz="1600" kern="1200">
                <a:solidFill>
                  <a:sysClr val="windowText" lastClr="000000"/>
                </a:solidFill>
                <a:latin typeface="Verdana" panose="020B0604030504040204" pitchFamily="34" charset="0"/>
                <a:ea typeface="幼圆" panose="02010509060101010101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Verdana" panose="020B0604030504040204"/>
                <a:ea typeface="幼圆" panose="02010509060101010101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Verdana" panose="020B0604030504040204"/>
                <a:ea typeface="幼圆" panose="02010509060101010101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Verdana" panose="020B0604030504040204"/>
                <a:ea typeface="幼圆" panose="02010509060101010101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Verdana" panose="020B0604030504040204"/>
                <a:ea typeface="幼圆" panose="02010509060101010101" charset="-122"/>
                <a:cs typeface="+mn-ea"/>
              </a:defRPr>
            </a:lvl9pPr>
          </a:lstStyle>
          <a:p>
            <a:pPr marL="0" indent="0" eaLnBrk="1" hangingPunct="1">
              <a:buSzPct val="100000"/>
              <a:buFont typeface="Wingdings" panose="05000000000000000000" pitchFamily="2" charset="2"/>
              <a:buNone/>
            </a:pPr>
            <a:r>
              <a:rPr lang="zh-CN" altLang="en-US" kern="1200" dirty="0">
                <a:latin typeface="Verdana" panose="020B0604030504040204" pitchFamily="34" charset="0"/>
                <a:ea typeface="幼圆" panose="02010509060101010101" charset="-122"/>
                <a:cs typeface="+mn-ea"/>
              </a:rPr>
              <a:t>    给定数据集</a:t>
            </a:r>
            <a:r>
              <a:rPr lang="en-US" altLang="zh-CN" kern="1200" dirty="0">
                <a:latin typeface="Verdana" panose="020B0604030504040204" pitchFamily="34" charset="0"/>
                <a:ea typeface="幼圆" panose="02010509060101010101" charset="-122"/>
                <a:cs typeface="+mn-ea"/>
              </a:rPr>
              <a:t>			     </a:t>
            </a:r>
            <a:r>
              <a:rPr lang="zh-CN" altLang="ar-AE" kern="1200" dirty="0">
                <a:latin typeface="Verdana" panose="020B0604030504040204" pitchFamily="34" charset="0"/>
                <a:ea typeface="幼圆" panose="02010509060101010101" charset="-122"/>
                <a:cs typeface="+mn-ea"/>
              </a:rPr>
              <a:t>，</a:t>
            </a:r>
            <a:r>
              <a:rPr lang="ar-AE" altLang="zh-CN" i="1" kern="1200" dirty="0"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 </a:t>
            </a:r>
            <a:r>
              <a:rPr lang="en-US" altLang="zh-CN" i="1" kern="1200" dirty="0"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k</a:t>
            </a:r>
            <a:r>
              <a:rPr lang="zh-CN" altLang="en-US" kern="1200" dirty="0">
                <a:latin typeface="Verdana" panose="020B0604030504040204" pitchFamily="34" charset="0"/>
                <a:ea typeface="幼圆" panose="02010509060101010101" charset="-122"/>
                <a:cs typeface="+mn-ea"/>
              </a:rPr>
              <a:t>均值算法针对聚类所得簇划分</a:t>
            </a:r>
            <a:endParaRPr lang="en-US" altLang="zh-CN" i="1" kern="1200" dirty="0">
              <a:latin typeface="Times New Roman" panose="02020603050405020304" pitchFamily="18" charset="0"/>
              <a:ea typeface="幼圆" panose="02010509060101010101" charset="-122"/>
              <a:cs typeface="Times New Roman" panose="02020603050405020304" pitchFamily="18" charset="0"/>
            </a:endParaRPr>
          </a:p>
          <a:p>
            <a:pPr marL="0" indent="0" eaLnBrk="1" hangingPunct="1">
              <a:buSzPct val="100000"/>
              <a:buFont typeface="Wingdings" panose="05000000000000000000" pitchFamily="2" charset="2"/>
              <a:buNone/>
            </a:pPr>
            <a:r>
              <a:rPr lang="en-US" altLang="zh-CN" i="1" kern="1200" dirty="0"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	                    </a:t>
            </a:r>
            <a:r>
              <a:rPr lang="zh-CN" altLang="en-US" kern="1200" dirty="0"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最小化平方误差</a:t>
            </a:r>
            <a:endParaRPr lang="zh-CN" altLang="en-US" kern="1200" dirty="0">
              <a:latin typeface="Verdana" panose="020B0604030504040204" pitchFamily="34" charset="0"/>
              <a:ea typeface="幼圆" panose="02010509060101010101" charset="-122"/>
              <a:cs typeface="+mn-ea"/>
            </a:endParaRPr>
          </a:p>
          <a:p>
            <a:pPr marL="0" indent="0" eaLnBrk="1" hangingPunct="1">
              <a:buSzPct val="100000"/>
            </a:pPr>
            <a:endParaRPr lang="zh-CN" altLang="en-US" kern="1200" dirty="0">
              <a:latin typeface="Verdana" panose="020B0604030504040204" pitchFamily="34" charset="0"/>
              <a:ea typeface="幼圆" panose="02010509060101010101" charset="-122"/>
              <a:cs typeface="+mn-ea"/>
            </a:endParaRPr>
          </a:p>
          <a:p>
            <a:pPr marL="0" indent="0" eaLnBrk="1" hangingPunct="1">
              <a:buSzPct val="100000"/>
            </a:pPr>
            <a:endParaRPr lang="zh-CN" altLang="en-US" kern="1200" dirty="0">
              <a:latin typeface="Verdana" panose="020B0604030504040204" pitchFamily="34" charset="0"/>
              <a:ea typeface="幼圆" panose="02010509060101010101" charset="-122"/>
              <a:cs typeface="+mn-ea"/>
            </a:endParaRPr>
          </a:p>
          <a:p>
            <a:pPr marL="0" indent="0" eaLnBrk="1" hangingPunct="1">
              <a:buSzPct val="100000"/>
              <a:buFont typeface="Wingdings" panose="05000000000000000000" pitchFamily="2" charset="2"/>
              <a:buNone/>
            </a:pPr>
            <a:r>
              <a:rPr lang="zh-CN" altLang="en-US" kern="1200" dirty="0">
                <a:latin typeface="Verdana" panose="020B0604030504040204" pitchFamily="34" charset="0"/>
                <a:ea typeface="幼圆" panose="02010509060101010101" charset="-122"/>
                <a:cs typeface="+mn-ea"/>
              </a:rPr>
              <a:t>    其中，   是簇    的均值向量。</a:t>
            </a:r>
            <a:endParaRPr lang="en-US" altLang="zh-CN" kern="1200" dirty="0">
              <a:latin typeface="Verdana" panose="020B0604030504040204" pitchFamily="34" charset="0"/>
              <a:ea typeface="幼圆" panose="02010509060101010101" charset="-122"/>
              <a:cs typeface="+mn-ea"/>
            </a:endParaRPr>
          </a:p>
          <a:p>
            <a:pPr marL="0" indent="0" eaLnBrk="1" hangingPunct="1">
              <a:buSzPct val="100000"/>
              <a:buFont typeface="Wingdings" panose="05000000000000000000" pitchFamily="2" charset="2"/>
              <a:buNone/>
            </a:pPr>
            <a:r>
              <a:rPr lang="en-US" altLang="zh-CN" kern="1200" dirty="0">
                <a:latin typeface="Verdana" panose="020B0604030504040204" pitchFamily="34" charset="0"/>
                <a:ea typeface="幼圆" panose="02010509060101010101" charset="-122"/>
                <a:cs typeface="+mn-ea"/>
              </a:rPr>
              <a:t>       </a:t>
            </a:r>
            <a:r>
              <a:rPr lang="zh-CN" altLang="en-US" kern="1200" dirty="0">
                <a:latin typeface="Verdana" panose="020B0604030504040204" pitchFamily="34" charset="0"/>
                <a:ea typeface="幼圆" panose="02010509060101010101" charset="-122"/>
                <a:cs typeface="+mn-ea"/>
              </a:rPr>
              <a:t>值在一定程度上刻画了簇内样本围绕簇均值向量的紧密程度，   值越小，则簇内样本相似度越高。</a:t>
            </a:r>
            <a:endParaRPr lang="en-US" altLang="zh-CN" kern="1200" dirty="0">
              <a:latin typeface="Verdana" panose="020B0604030504040204" pitchFamily="34" charset="0"/>
              <a:ea typeface="幼圆" panose="02010509060101010101" charset="-122"/>
              <a:cs typeface="+mn-ea"/>
            </a:endParaRPr>
          </a:p>
          <a:p>
            <a:pPr marL="0" indent="0" eaLnBrk="1" hangingPunct="1">
              <a:buSzPct val="100000"/>
            </a:pPr>
            <a:r>
              <a:rPr lang="zh-CN" altLang="en-US" kern="1200" dirty="0">
                <a:latin typeface="Verdana" panose="020B0604030504040204" pitchFamily="34" charset="0"/>
                <a:ea typeface="幼圆" panose="02010509060101010101" charset="-122"/>
                <a:cs typeface="+mn-ea"/>
              </a:rPr>
              <a:t>算法流程（迭代优化）：</a:t>
            </a:r>
            <a:endParaRPr lang="zh-CN" altLang="en-US" sz="1100" kern="1200" dirty="0">
              <a:latin typeface="Verdana" panose="020B0604030504040204" pitchFamily="34" charset="0"/>
              <a:ea typeface="幼圆" panose="02010509060101010101" charset="-122"/>
              <a:cs typeface="+mn-ea"/>
            </a:endParaRPr>
          </a:p>
          <a:p>
            <a:pPr lvl="2" indent="-358775" eaLnBrk="1" hangingPunct="1">
              <a:buFont typeface="Wingdings" panose="05000000000000000000" pitchFamily="2" charset="2"/>
              <a:buNone/>
            </a:pPr>
            <a:r>
              <a:rPr lang="zh-CN" altLang="en-US" b="1" kern="1200" dirty="0">
                <a:latin typeface="Verdana" panose="020B0604030504040204" pitchFamily="34" charset="0"/>
                <a:ea typeface="幼圆" panose="02010509060101010101" charset="-122"/>
                <a:cs typeface="+mn-ea"/>
              </a:rPr>
              <a:t>初始化每个簇的均值向量</a:t>
            </a:r>
          </a:p>
          <a:p>
            <a:pPr lvl="2" indent="-358775" eaLnBrk="1" hangingPunct="1">
              <a:buFont typeface="Wingdings" panose="05000000000000000000" pitchFamily="2" charset="2"/>
              <a:buNone/>
            </a:pPr>
            <a:r>
              <a:rPr lang="en-US" altLang="zh-CN" b="1" kern="1200" dirty="0">
                <a:latin typeface="Verdana" panose="020B0604030504040204" pitchFamily="34" charset="0"/>
                <a:ea typeface="幼圆" panose="02010509060101010101" charset="-122"/>
                <a:cs typeface="+mn-ea"/>
              </a:rPr>
              <a:t>repeat</a:t>
            </a:r>
          </a:p>
          <a:p>
            <a:pPr lvl="2" indent="-358775" eaLnBrk="1" hangingPunct="1">
              <a:buFont typeface="Wingdings" panose="05000000000000000000" pitchFamily="2" charset="2"/>
              <a:buNone/>
            </a:pPr>
            <a:r>
              <a:rPr lang="en-US" altLang="en-US" kern="1200" dirty="0">
                <a:latin typeface="Verdana" panose="020B0604030504040204" pitchFamily="34" charset="0"/>
                <a:ea typeface="幼圆" panose="02010509060101010101" charset="-122"/>
                <a:cs typeface="+mn-ea"/>
              </a:rPr>
              <a:t>	1. </a:t>
            </a:r>
            <a:r>
              <a:rPr lang="zh-CN" altLang="en-US" kern="1200" dirty="0">
                <a:latin typeface="Verdana" panose="020B0604030504040204" pitchFamily="34" charset="0"/>
                <a:ea typeface="幼圆" panose="02010509060101010101" charset="-122"/>
                <a:cs typeface="+mn-ea"/>
              </a:rPr>
              <a:t>（更新）簇划分；</a:t>
            </a:r>
          </a:p>
          <a:p>
            <a:pPr lvl="2" indent="-358775" eaLnBrk="1" hangingPunct="1">
              <a:buFont typeface="Wingdings" panose="05000000000000000000" pitchFamily="2" charset="2"/>
              <a:buNone/>
            </a:pPr>
            <a:r>
              <a:rPr lang="zh-CN" altLang="en-US" kern="1200" dirty="0">
                <a:latin typeface="Verdana" panose="020B0604030504040204" pitchFamily="34" charset="0"/>
                <a:ea typeface="幼圆" panose="02010509060101010101" charset="-122"/>
                <a:cs typeface="+mn-ea"/>
              </a:rPr>
              <a:t>	</a:t>
            </a:r>
            <a:r>
              <a:rPr lang="en-US" altLang="zh-CN" kern="1200" dirty="0">
                <a:latin typeface="Verdana" panose="020B0604030504040204" pitchFamily="34" charset="0"/>
                <a:ea typeface="幼圆" panose="02010509060101010101" charset="-122"/>
                <a:cs typeface="+mn-ea"/>
              </a:rPr>
              <a:t>2.  </a:t>
            </a:r>
            <a:r>
              <a:rPr lang="zh-CN" altLang="en-US" kern="1200" dirty="0">
                <a:latin typeface="Verdana" panose="020B0604030504040204" pitchFamily="34" charset="0"/>
                <a:ea typeface="幼圆" panose="02010509060101010101" charset="-122"/>
                <a:cs typeface="+mn-ea"/>
              </a:rPr>
              <a:t>计算每个簇的均值向量</a:t>
            </a:r>
          </a:p>
          <a:p>
            <a:pPr lvl="2" indent="-358775" eaLnBrk="1" hangingPunct="1">
              <a:buFont typeface="Wingdings" panose="05000000000000000000" pitchFamily="2" charset="2"/>
              <a:buNone/>
            </a:pPr>
            <a:r>
              <a:rPr lang="en-US" altLang="zh-CN" b="1" kern="1200" dirty="0">
                <a:latin typeface="Verdana" panose="020B0604030504040204" pitchFamily="34" charset="0"/>
                <a:ea typeface="幼圆" panose="02010509060101010101" charset="-122"/>
                <a:cs typeface="+mn-ea"/>
              </a:rPr>
              <a:t>until </a:t>
            </a:r>
            <a:r>
              <a:rPr lang="zh-CN" altLang="en-US" kern="1200" dirty="0">
                <a:latin typeface="Verdana" panose="020B0604030504040204" pitchFamily="34" charset="0"/>
                <a:ea typeface="幼圆" panose="02010509060101010101" charset="-122"/>
                <a:cs typeface="+mn-ea"/>
              </a:rPr>
              <a:t>当前均值向量均未更新</a:t>
            </a:r>
          </a:p>
        </p:txBody>
      </p:sp>
      <p:graphicFrame>
        <p:nvGraphicFramePr>
          <p:cNvPr id="3" name="Object 19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2220913" y="1346200"/>
          <a:ext cx="2228850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4" r:id="rId17" imgW="1376045" imgH="177165" progId="">
                  <p:embed/>
                </p:oleObj>
              </mc:Choice>
              <mc:Fallback>
                <p:oleObj r:id="rId17" imgW="1376045" imgH="177165" progId="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220913" y="1346200"/>
                        <a:ext cx="2228850" cy="287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92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339725" y="1762125"/>
          <a:ext cx="2260600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5" r:id="rId19" imgW="1395095" imgH="177165" progId="">
                  <p:embed/>
                </p:oleObj>
              </mc:Choice>
              <mc:Fallback>
                <p:oleObj r:id="rId19" imgW="1395095" imgH="177165" progId="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39725" y="1762125"/>
                        <a:ext cx="2260600" cy="287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93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1536700" y="3068638"/>
          <a:ext cx="311150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6" r:id="rId21" imgW="129540" imgH="119380" progId="">
                  <p:embed/>
                </p:oleObj>
              </mc:Choice>
              <mc:Fallback>
                <p:oleObj r:id="rId21" imgW="129540" imgH="119380" progId="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36700" y="3068638"/>
                        <a:ext cx="311150" cy="287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94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2482850" y="3057525"/>
          <a:ext cx="261938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7" r:id="rId23" imgW="143510" imgH="156845" progId="">
                  <p:embed/>
                </p:oleObj>
              </mc:Choice>
              <mc:Fallback>
                <p:oleObj r:id="rId23" imgW="143510" imgH="156845" progId="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482850" y="3057525"/>
                        <a:ext cx="261938" cy="287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95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777875" y="3484563"/>
          <a:ext cx="223838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8" r:id="rId25" imgW="119380" imgH="154305" progId="">
                  <p:embed/>
                </p:oleObj>
              </mc:Choice>
              <mc:Fallback>
                <p:oleObj r:id="rId25" imgW="119380" imgH="154305" progId="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777875" y="3484563"/>
                        <a:ext cx="223838" cy="287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96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8450263" y="3497263"/>
          <a:ext cx="223837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9" r:id="rId27" imgW="119380" imgH="154305" progId="">
                  <p:embed/>
                </p:oleObj>
              </mc:Choice>
              <mc:Fallback>
                <p:oleObj r:id="rId27" imgW="119380" imgH="154305" progId="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8450263" y="3497263"/>
                        <a:ext cx="223837" cy="288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97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3454400" y="2049463"/>
          <a:ext cx="24955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0" r:id="rId28" imgW="1455420" imgH="488315" progId="">
                  <p:embed/>
                </p:oleObj>
              </mc:Choice>
              <mc:Fallback>
                <p:oleObj r:id="rId28" imgW="1455420" imgH="488315" progId="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3454400" y="2049463"/>
                        <a:ext cx="249555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785794"/>
            <a:ext cx="8358246" cy="564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614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14348" y="306073"/>
            <a:ext cx="8048652" cy="571504"/>
          </a:xfrm>
        </p:spPr>
        <p:txBody>
          <a:bodyPr/>
          <a:lstStyle/>
          <a:p>
            <a:pPr>
              <a:lnSpc>
                <a:spcPct val="150000"/>
              </a:lnSpc>
              <a:buFont typeface="Symbol" pitchFamily="18" charset="2"/>
              <a:buChar char="·"/>
            </a:pPr>
            <a:r>
              <a:rPr lang="zh-CN" altLang="en-US" sz="24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均值算法的由来</a:t>
            </a:r>
            <a:endParaRPr lang="en-US" altLang="zh-CN" sz="2400" dirty="0" smtClean="0">
              <a:solidFill>
                <a:srgbClr val="0070C0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buNone/>
            </a:pPr>
            <a:endParaRPr lang="zh-CN" altLang="en-US" sz="2400" dirty="0">
              <a:solidFill>
                <a:srgbClr val="0070C0"/>
              </a:solidFill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891431"/>
            <a:ext cx="7524000" cy="5582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1690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8" name="picture 41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0" y="0"/>
            <a:ext cx="9144000" cy="678278"/>
          </a:xfrm>
          <a:prstGeom prst="rect">
            <a:avLst/>
          </a:prstGeom>
        </p:spPr>
      </p:pic>
      <p:pic>
        <p:nvPicPr>
          <p:cNvPr id="4180" name="picture 418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0" y="0"/>
            <a:ext cx="9144000" cy="364541"/>
          </a:xfrm>
          <a:prstGeom prst="rect">
            <a:avLst/>
          </a:prstGeom>
        </p:spPr>
      </p:pic>
      <p:pic>
        <p:nvPicPr>
          <p:cNvPr id="4182" name="picture 418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0" y="0"/>
            <a:ext cx="462367" cy="486164"/>
          </a:xfrm>
          <a:prstGeom prst="rect">
            <a:avLst/>
          </a:prstGeom>
        </p:spPr>
      </p:pic>
      <p:sp>
        <p:nvSpPr>
          <p:cNvPr id="4184" name="textbox 4184"/>
          <p:cNvSpPr/>
          <p:nvPr/>
        </p:nvSpPr>
        <p:spPr>
          <a:xfrm>
            <a:off x="395605" y="404495"/>
            <a:ext cx="3484245" cy="5854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700" b="1" noProof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Verdana" panose="020B0604030504040204" pitchFamily="34" charset="0"/>
                <a:ea typeface="幼圆" panose="02010509060101010101" charset="-122"/>
                <a:cs typeface="+mj-cs"/>
                <a:sym typeface="+mn-ea"/>
              </a:rPr>
              <a:t>原型聚类– k均值算法</a:t>
            </a:r>
            <a:endParaRPr lang="zh-CN" altLang="en-US" sz="2700" b="1" spc="300">
              <a:solidFill>
                <a:schemeClr val="accent1"/>
              </a:solidFill>
              <a:ea typeface="微软雅黑" panose="020B0503020204020204" charset="-122"/>
              <a:sym typeface="+mn-ea"/>
            </a:endParaRPr>
          </a:p>
        </p:txBody>
      </p:sp>
      <p:pic>
        <p:nvPicPr>
          <p:cNvPr id="4186" name="picture 418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755650" y="-27940"/>
            <a:ext cx="1037983" cy="796290"/>
          </a:xfrm>
          <a:prstGeom prst="rect">
            <a:avLst/>
          </a:prstGeom>
        </p:spPr>
      </p:pic>
      <p:pic>
        <p:nvPicPr>
          <p:cNvPr id="4188" name="picture 418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0" y="0"/>
            <a:ext cx="870291" cy="671035"/>
          </a:xfrm>
          <a:prstGeom prst="rect">
            <a:avLst/>
          </a:prstGeom>
        </p:spPr>
      </p:pic>
      <p:pic>
        <p:nvPicPr>
          <p:cNvPr id="4190" name="picture 419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0" y="6749795"/>
            <a:ext cx="9144000" cy="108201"/>
          </a:xfrm>
          <a:prstGeom prst="rect">
            <a:avLst/>
          </a:prstGeom>
        </p:spPr>
      </p:pic>
      <p:sp>
        <p:nvSpPr>
          <p:cNvPr id="2" name="内容占位符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260350" y="1266825"/>
            <a:ext cx="8616950" cy="48545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6800" rIns="91440" bIns="45720" anchor="t" anchorCtr="0"/>
          <a:lstStyle>
            <a:lvl1pPr marL="228600" indent="-358775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16754D"/>
              </a:buClr>
              <a:buSzPct val="120000"/>
              <a:buFont typeface="Wingdings" panose="05000000000000000000" pitchFamily="2" charset="2"/>
              <a:buChar char="p"/>
              <a:defRPr sz="2200" kern="1200">
                <a:solidFill>
                  <a:sysClr val="windowText" lastClr="000000"/>
                </a:solidFill>
                <a:latin typeface="Verdana" panose="020B0604030504040204" pitchFamily="34" charset="0"/>
                <a:ea typeface="幼圆" panose="02010509060101010101" charset="-122"/>
                <a:cs typeface="+mn-ea"/>
              </a:defRPr>
            </a:lvl1pPr>
            <a:lvl2pPr marL="685800" indent="-358775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16754D"/>
              </a:buClr>
              <a:buFont typeface="Wingdings" panose="05000000000000000000" pitchFamily="2" charset="2"/>
              <a:buChar char="l"/>
              <a:defRPr sz="2000" kern="1200">
                <a:solidFill>
                  <a:sysClr val="windowText" lastClr="000000"/>
                </a:solidFill>
                <a:latin typeface="Verdana" panose="020B0604030504040204" pitchFamily="34" charset="0"/>
                <a:ea typeface="幼圆" panose="02010509060101010101" charset="-122"/>
                <a:cs typeface="+mn-ea"/>
              </a:defRPr>
            </a:lvl2pPr>
            <a:lvl3pPr marL="1143000" indent="-358775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16754D"/>
              </a:buClr>
              <a:buFont typeface="Wingdings" panose="05000000000000000000" pitchFamily="2" charset="2"/>
              <a:buChar char="l"/>
              <a:defRPr kern="1200">
                <a:solidFill>
                  <a:sysClr val="windowText" lastClr="000000"/>
                </a:solidFill>
                <a:latin typeface="Verdana" panose="020B0604030504040204" pitchFamily="34" charset="0"/>
                <a:ea typeface="幼圆" panose="02010509060101010101" charset="-122"/>
                <a:cs typeface="+mn-ea"/>
              </a:defRPr>
            </a:lvl3pPr>
            <a:lvl4pPr marL="1600200" indent="-358775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16754D"/>
              </a:buClr>
              <a:buFont typeface="Wingdings" panose="05000000000000000000" pitchFamily="2" charset="2"/>
              <a:buChar char="l"/>
              <a:defRPr sz="1600" kern="1200">
                <a:solidFill>
                  <a:sysClr val="windowText" lastClr="000000"/>
                </a:solidFill>
                <a:latin typeface="Verdana" panose="020B0604030504040204" pitchFamily="34" charset="0"/>
                <a:ea typeface="幼圆" panose="02010509060101010101" charset="-122"/>
                <a:cs typeface="+mn-ea"/>
              </a:defRPr>
            </a:lvl4pPr>
            <a:lvl5pPr marL="2057400" indent="-358775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16754D"/>
              </a:buClr>
              <a:buFont typeface="Wingdings" panose="05000000000000000000" pitchFamily="2" charset="2"/>
              <a:buChar char="l"/>
              <a:defRPr sz="1600" kern="1200">
                <a:solidFill>
                  <a:sysClr val="windowText" lastClr="000000"/>
                </a:solidFill>
                <a:latin typeface="Verdana" panose="020B0604030504040204" pitchFamily="34" charset="0"/>
                <a:ea typeface="幼圆" panose="02010509060101010101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Verdana" panose="020B0604030504040204"/>
                <a:ea typeface="幼圆" panose="02010509060101010101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Verdana" panose="020B0604030504040204"/>
                <a:ea typeface="幼圆" panose="02010509060101010101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Verdana" panose="020B0604030504040204"/>
                <a:ea typeface="幼圆" panose="02010509060101010101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Verdana" panose="020B0604030504040204"/>
                <a:ea typeface="幼圆" panose="02010509060101010101" charset="-122"/>
                <a:cs typeface="+mn-ea"/>
              </a:defRPr>
            </a:lvl9pPr>
          </a:lstStyle>
          <a:p>
            <a:pPr indent="-358775" eaLnBrk="1" hangingPunct="1">
              <a:buSzPct val="100000"/>
            </a:pPr>
            <a:r>
              <a:rPr lang="zh-CN" altLang="en-US" kern="1200" dirty="0">
                <a:latin typeface="Verdana" panose="020B0604030504040204" pitchFamily="34" charset="0"/>
                <a:ea typeface="幼圆" panose="02010509060101010101" charset="-122"/>
                <a:cs typeface="+mn-ea"/>
              </a:rPr>
              <a:t>算法伪代码：</a:t>
            </a:r>
            <a:endParaRPr lang="en-US" altLang="en-US" kern="1200" dirty="0">
              <a:latin typeface="Verdana" panose="020B0604030504040204" pitchFamily="34" charset="0"/>
              <a:ea typeface="幼圆" panose="02010509060101010101" charset="-122"/>
              <a:cs typeface="+mn-ea"/>
            </a:endParaRPr>
          </a:p>
        </p:txBody>
      </p:sp>
      <p:pic>
        <p:nvPicPr>
          <p:cNvPr id="3" name="Picture 3" descr="G:\Users\lamda\Desktop\figures\kmeans_algo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2555875" y="1635125"/>
            <a:ext cx="6487795" cy="50679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回顾</a:t>
            </a:r>
          </a:p>
        </p:txBody>
      </p:sp>
      <p:sp>
        <p:nvSpPr>
          <p:cNvPr id="148483" name="内容占位符 2"/>
          <p:cNvSpPr>
            <a:spLocks noGrp="1"/>
          </p:cNvSpPr>
          <p:nvPr>
            <p:ph sz="half" idx="1"/>
          </p:nvPr>
        </p:nvSpPr>
        <p:spPr>
          <a:xfrm>
            <a:off x="194065" y="836712"/>
            <a:ext cx="8949935" cy="3552800"/>
          </a:xfrm>
        </p:spPr>
        <p:txBody>
          <a:bodyPr/>
          <a:lstStyle/>
          <a:p>
            <a:r>
              <a:rPr lang="zh-CN" altLang="en-US" dirty="0" smtClean="0"/>
              <a:t>机器学习的原理和</a:t>
            </a:r>
            <a:r>
              <a:rPr lang="zh-CN" altLang="en-US" dirty="0" smtClean="0"/>
              <a:t>分类</a:t>
            </a:r>
            <a:endParaRPr lang="en-US" altLang="zh-CN" dirty="0" smtClean="0"/>
          </a:p>
          <a:p>
            <a:pPr lvl="0" eaLnBrk="1" hangingPunct="1">
              <a:spcBef>
                <a:spcPts val="0"/>
              </a:spcBef>
              <a:buClr>
                <a:srgbClr val="0066CC"/>
              </a:buClr>
              <a:buNone/>
            </a:pPr>
            <a:r>
              <a:rPr lang="zh-CN" altLang="en-US" sz="2400" kern="0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学习</a:t>
            </a:r>
            <a:r>
              <a:rPr lang="zh-CN" altLang="en-US" sz="2400" kern="0" dirty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与经验有关</a:t>
            </a:r>
            <a:r>
              <a:rPr lang="zh-CN" altLang="en-US" sz="2400" kern="0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；学习</a:t>
            </a:r>
            <a:r>
              <a:rPr lang="zh-CN" altLang="en-US" sz="2400" kern="0" dirty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可以改善系统性能</a:t>
            </a:r>
            <a:r>
              <a:rPr lang="zh-CN" altLang="en-US" sz="2400" kern="0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； </a:t>
            </a:r>
            <a:r>
              <a:rPr lang="zh-CN" altLang="en-US" sz="2400" kern="0" dirty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学习是一个有反馈的信息处理与控制过程。</a:t>
            </a:r>
            <a:endParaRPr lang="zh-CN" altLang="en-US" sz="1800" dirty="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48485" name="灯片编号占位符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F09E7BC-9332-4894-8133-B814BE84377B}" type="slidenum"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504" y="2636912"/>
            <a:ext cx="7812855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47345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8" name="picture 417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0" y="0"/>
            <a:ext cx="9144000" cy="678278"/>
          </a:xfrm>
          <a:prstGeom prst="rect">
            <a:avLst/>
          </a:prstGeom>
        </p:spPr>
      </p:pic>
      <p:pic>
        <p:nvPicPr>
          <p:cNvPr id="4180" name="picture 418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0" y="0"/>
            <a:ext cx="9144000" cy="364541"/>
          </a:xfrm>
          <a:prstGeom prst="rect">
            <a:avLst/>
          </a:prstGeom>
        </p:spPr>
      </p:pic>
      <p:pic>
        <p:nvPicPr>
          <p:cNvPr id="4182" name="picture 418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0" y="0"/>
            <a:ext cx="462367" cy="486164"/>
          </a:xfrm>
          <a:prstGeom prst="rect">
            <a:avLst/>
          </a:prstGeom>
        </p:spPr>
      </p:pic>
      <p:sp>
        <p:nvSpPr>
          <p:cNvPr id="4184" name="textbox 4184"/>
          <p:cNvSpPr/>
          <p:nvPr/>
        </p:nvSpPr>
        <p:spPr>
          <a:xfrm>
            <a:off x="395605" y="404495"/>
            <a:ext cx="3484245" cy="5854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700" b="1" noProof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Verdana" panose="020B0604030504040204" pitchFamily="34" charset="0"/>
                <a:ea typeface="幼圆" panose="02010509060101010101" charset="-122"/>
                <a:cs typeface="+mj-cs"/>
                <a:sym typeface="+mn-ea"/>
              </a:rPr>
              <a:t>原型聚类– k均值算法</a:t>
            </a:r>
            <a:endParaRPr lang="zh-CN" altLang="en-US" sz="2700" b="1" spc="300" dirty="0">
              <a:solidFill>
                <a:schemeClr val="accent1"/>
              </a:solidFill>
              <a:ea typeface="微软雅黑" panose="020B0503020204020204" charset="-122"/>
              <a:sym typeface="+mn-ea"/>
            </a:endParaRPr>
          </a:p>
        </p:txBody>
      </p:sp>
      <p:pic>
        <p:nvPicPr>
          <p:cNvPr id="4186" name="picture 418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755650" y="-27940"/>
            <a:ext cx="1037983" cy="796290"/>
          </a:xfrm>
          <a:prstGeom prst="rect">
            <a:avLst/>
          </a:prstGeom>
        </p:spPr>
      </p:pic>
      <p:pic>
        <p:nvPicPr>
          <p:cNvPr id="4188" name="picture 418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600000">
            <a:off x="0" y="0"/>
            <a:ext cx="870291" cy="671035"/>
          </a:xfrm>
          <a:prstGeom prst="rect">
            <a:avLst/>
          </a:prstGeom>
        </p:spPr>
      </p:pic>
      <p:pic>
        <p:nvPicPr>
          <p:cNvPr id="4190" name="picture 419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1600000">
            <a:off x="0" y="6749795"/>
            <a:ext cx="9144000" cy="108201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260350" y="1158875"/>
            <a:ext cx="8616950" cy="49307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6800" rIns="91440" bIns="45720" numCol="1" rtlCol="0" anchor="t" anchorCtr="0" compatLnSpc="1">
            <a:normAutofit/>
          </a:bodyPr>
          <a:lstStyle>
            <a:lvl1pPr marL="228600" indent="-358775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16754D"/>
              </a:buClr>
              <a:buSzPct val="120000"/>
              <a:buFont typeface="Wingdings" panose="05000000000000000000" pitchFamily="2" charset="2"/>
              <a:buChar char="p"/>
              <a:defRPr sz="2200" kern="1200">
                <a:solidFill>
                  <a:sysClr val="windowText" lastClr="000000"/>
                </a:solidFill>
                <a:latin typeface="Verdana" panose="020B0604030504040204" pitchFamily="34" charset="0"/>
                <a:ea typeface="幼圆" panose="02010509060101010101" charset="-122"/>
                <a:cs typeface="+mn-ea"/>
              </a:defRPr>
            </a:lvl1pPr>
            <a:lvl2pPr marL="685800" indent="-358775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16754D"/>
              </a:buClr>
              <a:buFont typeface="Wingdings" panose="05000000000000000000" pitchFamily="2" charset="2"/>
              <a:buChar char="l"/>
              <a:defRPr sz="2000" kern="1200">
                <a:solidFill>
                  <a:sysClr val="windowText" lastClr="000000"/>
                </a:solidFill>
                <a:latin typeface="Verdana" panose="020B0604030504040204" pitchFamily="34" charset="0"/>
                <a:ea typeface="幼圆" panose="02010509060101010101" charset="-122"/>
                <a:cs typeface="+mn-ea"/>
              </a:defRPr>
            </a:lvl2pPr>
            <a:lvl3pPr marL="1143000" indent="-358775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16754D"/>
              </a:buClr>
              <a:buFont typeface="Wingdings" panose="05000000000000000000" pitchFamily="2" charset="2"/>
              <a:buChar char="l"/>
              <a:defRPr kern="1200">
                <a:solidFill>
                  <a:sysClr val="windowText" lastClr="000000"/>
                </a:solidFill>
                <a:latin typeface="Verdana" panose="020B0604030504040204" pitchFamily="34" charset="0"/>
                <a:ea typeface="幼圆" panose="02010509060101010101" charset="-122"/>
                <a:cs typeface="+mn-ea"/>
              </a:defRPr>
            </a:lvl3pPr>
            <a:lvl4pPr marL="1600200" indent="-358775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16754D"/>
              </a:buClr>
              <a:buFont typeface="Wingdings" panose="05000000000000000000" pitchFamily="2" charset="2"/>
              <a:buChar char="l"/>
              <a:defRPr sz="1600" kern="1200">
                <a:solidFill>
                  <a:sysClr val="windowText" lastClr="000000"/>
                </a:solidFill>
                <a:latin typeface="Verdana" panose="020B0604030504040204" pitchFamily="34" charset="0"/>
                <a:ea typeface="幼圆" panose="02010509060101010101" charset="-122"/>
                <a:cs typeface="+mn-ea"/>
              </a:defRPr>
            </a:lvl4pPr>
            <a:lvl5pPr marL="2057400" indent="-358775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16754D"/>
              </a:buClr>
              <a:buFont typeface="Wingdings" panose="05000000000000000000" pitchFamily="2" charset="2"/>
              <a:buChar char="l"/>
              <a:defRPr sz="1600" kern="1200">
                <a:solidFill>
                  <a:sysClr val="windowText" lastClr="000000"/>
                </a:solidFill>
                <a:latin typeface="Verdana" panose="020B0604030504040204" pitchFamily="34" charset="0"/>
                <a:ea typeface="幼圆" panose="02010509060101010101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Verdana" panose="020B0604030504040204"/>
                <a:ea typeface="幼圆" panose="02010509060101010101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Verdana" panose="020B0604030504040204"/>
                <a:ea typeface="幼圆" panose="02010509060101010101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Verdana" panose="020B0604030504040204"/>
                <a:ea typeface="幼圆" panose="02010509060101010101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Verdana" panose="020B0604030504040204"/>
                <a:ea typeface="幼圆" panose="02010509060101010101" charset="-122"/>
                <a:cs typeface="+mn-ea"/>
              </a:defRPr>
            </a:lvl9pPr>
          </a:lstStyle>
          <a:p>
            <a:pPr marL="228600" marR="0" lvl="0" indent="-36004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6754D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0" lang="en-US" altLang="zh-CN" sz="2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k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幼圆" panose="02010509060101010101" charset="-122"/>
                <a:cs typeface="+mn-ea"/>
              </a:rPr>
              <a:t>均值算法实例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 panose="020B0604030504040204" pitchFamily="34" charset="0"/>
              <a:ea typeface="幼圆" panose="02010509060101010101" charset="-122"/>
              <a:cs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6754D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幼圆" panose="02010509060101010101" charset="-122"/>
                <a:cs typeface="+mn-ea"/>
              </a:rPr>
              <a:t>    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幼圆" panose="02010509060101010101" charset="-122"/>
                <a:cs typeface="+mn-ea"/>
              </a:rPr>
              <a:t>接下来以西瓜数据集为例，来演示</a:t>
            </a:r>
            <a:r>
              <a:rPr kumimoji="0" lang="en-US" altLang="zh-CN" sz="2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k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幼圆" panose="02010509060101010101" charset="-122"/>
                <a:cs typeface="+mn-ea"/>
              </a:rPr>
              <a:t>均值算法的学习过程。将编号为  的样本称为   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幼圆" panose="02010509060101010101" charset="-122"/>
                <a:cs typeface="+mn-ea"/>
              </a:rPr>
              <a:t>. </a:t>
            </a:r>
          </a:p>
        </p:txBody>
      </p:sp>
      <p:pic>
        <p:nvPicPr>
          <p:cNvPr id="33796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573088" y="2741613"/>
            <a:ext cx="7935912" cy="3405187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33797" name="Object 78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2357438" y="1958975"/>
          <a:ext cx="95250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5" r:id="rId14" imgW="51435" imgH="151765" progId="">
                  <p:embed/>
                </p:oleObj>
              </mc:Choice>
              <mc:Fallback>
                <p:oleObj r:id="rId14" imgW="51435" imgH="151765" progId="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357438" y="1958975"/>
                        <a:ext cx="95250" cy="287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79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278410400"/>
              </p:ext>
            </p:extLst>
          </p:nvPr>
        </p:nvGraphicFramePr>
        <p:xfrm>
          <a:off x="601662" y="1973678"/>
          <a:ext cx="307975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6" r:id="rId16" imgW="125095" imgH="118110" progId="">
                  <p:embed/>
                </p:oleObj>
              </mc:Choice>
              <mc:Fallback>
                <p:oleObj r:id="rId16" imgW="125095" imgH="118110" progId="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01662" y="1973678"/>
                        <a:ext cx="307975" cy="287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8" name="picture 417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21600000">
            <a:off x="0" y="0"/>
            <a:ext cx="9144000" cy="678278"/>
          </a:xfrm>
          <a:prstGeom prst="rect">
            <a:avLst/>
          </a:prstGeom>
        </p:spPr>
      </p:pic>
      <p:pic>
        <p:nvPicPr>
          <p:cNvPr id="4180" name="picture 418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21600000">
            <a:off x="0" y="0"/>
            <a:ext cx="9144000" cy="364541"/>
          </a:xfrm>
          <a:prstGeom prst="rect">
            <a:avLst/>
          </a:prstGeom>
        </p:spPr>
      </p:pic>
      <p:pic>
        <p:nvPicPr>
          <p:cNvPr id="4182" name="picture 418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21600000">
            <a:off x="0" y="0"/>
            <a:ext cx="462367" cy="486164"/>
          </a:xfrm>
          <a:prstGeom prst="rect">
            <a:avLst/>
          </a:prstGeom>
        </p:spPr>
      </p:pic>
      <p:sp>
        <p:nvSpPr>
          <p:cNvPr id="4184" name="textbox 4184"/>
          <p:cNvSpPr/>
          <p:nvPr/>
        </p:nvSpPr>
        <p:spPr>
          <a:xfrm>
            <a:off x="395605" y="404495"/>
            <a:ext cx="3484245" cy="5854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700" b="1" noProof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Verdana" panose="020B0604030504040204" pitchFamily="34" charset="0"/>
                <a:ea typeface="幼圆" panose="02010509060101010101" charset="-122"/>
                <a:cs typeface="+mj-cs"/>
                <a:sym typeface="+mn-ea"/>
              </a:rPr>
              <a:t> k均值算法</a:t>
            </a:r>
            <a:endParaRPr lang="zh-CN" altLang="en-US" sz="2700" b="1" spc="300" dirty="0">
              <a:solidFill>
                <a:schemeClr val="accent1"/>
              </a:solidFill>
              <a:ea typeface="微软雅黑" panose="020B0503020204020204" charset="-122"/>
              <a:sym typeface="+mn-ea"/>
            </a:endParaRPr>
          </a:p>
        </p:txBody>
      </p:sp>
      <p:pic>
        <p:nvPicPr>
          <p:cNvPr id="4186" name="picture 418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21600000">
            <a:off x="755650" y="-27940"/>
            <a:ext cx="1037983" cy="796290"/>
          </a:xfrm>
          <a:prstGeom prst="rect">
            <a:avLst/>
          </a:prstGeom>
        </p:spPr>
      </p:pic>
      <p:pic>
        <p:nvPicPr>
          <p:cNvPr id="4188" name="picture 418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rot="21600000">
            <a:off x="0" y="0"/>
            <a:ext cx="870291" cy="671035"/>
          </a:xfrm>
          <a:prstGeom prst="rect">
            <a:avLst/>
          </a:prstGeom>
        </p:spPr>
      </p:pic>
      <p:pic>
        <p:nvPicPr>
          <p:cNvPr id="4190" name="picture 4190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rot="21600000">
            <a:off x="0" y="6749795"/>
            <a:ext cx="9144000" cy="108201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260350" y="1112838"/>
            <a:ext cx="8616950" cy="49307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6800" rIns="91440" bIns="45720" numCol="1" rtlCol="0" anchor="t" anchorCtr="0" compatLnSpc="1">
            <a:normAutofit fontScale="92500"/>
          </a:bodyPr>
          <a:lstStyle>
            <a:lvl1pPr marL="228600" indent="-358775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16754D"/>
              </a:buClr>
              <a:buSzPct val="120000"/>
              <a:buFont typeface="Wingdings" panose="05000000000000000000" pitchFamily="2" charset="2"/>
              <a:buChar char="p"/>
              <a:defRPr sz="2200" kern="1200">
                <a:solidFill>
                  <a:sysClr val="windowText" lastClr="000000"/>
                </a:solidFill>
                <a:latin typeface="Verdana" panose="020B0604030504040204" pitchFamily="34" charset="0"/>
                <a:ea typeface="幼圆" panose="02010509060101010101" charset="-122"/>
                <a:cs typeface="+mn-ea"/>
              </a:defRPr>
            </a:lvl1pPr>
            <a:lvl2pPr marL="685800" indent="-358775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16754D"/>
              </a:buClr>
              <a:buFont typeface="Wingdings" panose="05000000000000000000" pitchFamily="2" charset="2"/>
              <a:buChar char="l"/>
              <a:defRPr sz="2000" kern="1200">
                <a:solidFill>
                  <a:sysClr val="windowText" lastClr="000000"/>
                </a:solidFill>
                <a:latin typeface="Verdana" panose="020B0604030504040204" pitchFamily="34" charset="0"/>
                <a:ea typeface="幼圆" panose="02010509060101010101" charset="-122"/>
                <a:cs typeface="+mn-ea"/>
              </a:defRPr>
            </a:lvl2pPr>
            <a:lvl3pPr marL="1143000" indent="-358775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16754D"/>
              </a:buClr>
              <a:buFont typeface="Wingdings" panose="05000000000000000000" pitchFamily="2" charset="2"/>
              <a:buChar char="l"/>
              <a:defRPr kern="1200">
                <a:solidFill>
                  <a:sysClr val="windowText" lastClr="000000"/>
                </a:solidFill>
                <a:latin typeface="Verdana" panose="020B0604030504040204" pitchFamily="34" charset="0"/>
                <a:ea typeface="幼圆" panose="02010509060101010101" charset="-122"/>
                <a:cs typeface="+mn-ea"/>
              </a:defRPr>
            </a:lvl3pPr>
            <a:lvl4pPr marL="1600200" indent="-358775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16754D"/>
              </a:buClr>
              <a:buFont typeface="Wingdings" panose="05000000000000000000" pitchFamily="2" charset="2"/>
              <a:buChar char="l"/>
              <a:defRPr sz="1600" kern="1200">
                <a:solidFill>
                  <a:sysClr val="windowText" lastClr="000000"/>
                </a:solidFill>
                <a:latin typeface="Verdana" panose="020B0604030504040204" pitchFamily="34" charset="0"/>
                <a:ea typeface="幼圆" panose="02010509060101010101" charset="-122"/>
                <a:cs typeface="+mn-ea"/>
              </a:defRPr>
            </a:lvl4pPr>
            <a:lvl5pPr marL="2057400" indent="-358775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16754D"/>
              </a:buClr>
              <a:buFont typeface="Wingdings" panose="05000000000000000000" pitchFamily="2" charset="2"/>
              <a:buChar char="l"/>
              <a:defRPr sz="1600" kern="1200">
                <a:solidFill>
                  <a:sysClr val="windowText" lastClr="000000"/>
                </a:solidFill>
                <a:latin typeface="Verdana" panose="020B0604030504040204" pitchFamily="34" charset="0"/>
                <a:ea typeface="幼圆" panose="02010509060101010101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Verdana" panose="020B0604030504040204"/>
                <a:ea typeface="幼圆" panose="02010509060101010101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Verdana" panose="020B0604030504040204"/>
                <a:ea typeface="幼圆" panose="02010509060101010101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Verdana" panose="020B0604030504040204"/>
                <a:ea typeface="幼圆" panose="02010509060101010101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Verdana" panose="020B0604030504040204"/>
                <a:ea typeface="幼圆" panose="02010509060101010101" charset="-122"/>
                <a:cs typeface="+mn-ea"/>
              </a:defRPr>
            </a:lvl9pPr>
          </a:lstStyle>
          <a:p>
            <a:pPr marL="228600" marR="0" lvl="0" indent="-36004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6754D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0" lang="en-US" altLang="zh-CN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k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幼圆" panose="02010509060101010101" charset="-122"/>
                <a:cs typeface="+mn-ea"/>
              </a:rPr>
              <a:t>均值算法实例</a:t>
            </a:r>
            <a:endParaRPr kumimoji="0" lang="en-US" altLang="zh-CN" sz="22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 panose="020B0604030504040204" pitchFamily="34" charset="0"/>
              <a:ea typeface="幼圆" panose="02010509060101010101" charset="-122"/>
              <a:cs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6754D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幼圆" panose="02010509060101010101" charset="-122"/>
                <a:cs typeface="+mn-ea"/>
              </a:rPr>
              <a:t>    假定聚类簇数</a:t>
            </a:r>
            <a:r>
              <a:rPr kumimoji="0" lang="en-US" altLang="zh-CN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k 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幼圆" panose="02010509060101010101" charset="-122"/>
                <a:cs typeface="+mn-ea"/>
              </a:rPr>
              <a:t>=</a:t>
            </a:r>
            <a:r>
              <a:rPr kumimoji="0" lang="en-US" altLang="zh-CN" sz="19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幼圆" panose="02010509060101010101" charset="-122"/>
                <a:cs typeface="+mn-ea"/>
              </a:rPr>
              <a:t>3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幼圆" panose="02010509060101010101" charset="-122"/>
                <a:cs typeface="+mn-ea"/>
              </a:rPr>
              <a:t>，算法开始时，随机选择</a:t>
            </a:r>
            <a:r>
              <a:rPr kumimoji="0" lang="en-US" altLang="zh-CN" sz="19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幼圆" panose="02010509060101010101" charset="-122"/>
                <a:cs typeface="+mn-ea"/>
              </a:rPr>
              <a:t>3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幼圆" panose="02010509060101010101" charset="-122"/>
                <a:cs typeface="+mn-ea"/>
              </a:rPr>
              <a:t>个样本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幼圆" panose="02010509060101010101" charset="-122"/>
                <a:cs typeface="+mn-ea"/>
              </a:rPr>
              <a:t>		    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幼圆" panose="02010509060101010101" charset="-122"/>
                <a:cs typeface="+mn-ea"/>
              </a:rPr>
              <a:t>作为初始均值向量，即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幼圆" panose="02010509060101010101" charset="-122"/>
                <a:cs typeface="+mn-ea"/>
              </a:rPr>
              <a:t>							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幼圆" panose="02010509060101010101" charset="-122"/>
                <a:cs typeface="+mn-ea"/>
              </a:rPr>
              <a:t>。</a:t>
            </a:r>
            <a:endParaRPr kumimoji="0" lang="en-US" altLang="zh-CN" sz="22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 panose="020B0604030504040204" pitchFamily="34" charset="0"/>
              <a:ea typeface="幼圆" panose="02010509060101010101" charset="-122"/>
              <a:cs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6754D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幼圆" panose="02010509060101010101" charset="-122"/>
                <a:cs typeface="+mn-ea"/>
              </a:rPr>
              <a:t>    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幼圆" panose="02010509060101010101" charset="-122"/>
                <a:cs typeface="+mn-ea"/>
              </a:rPr>
              <a:t>考察样本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幼圆" panose="02010509060101010101" charset="-122"/>
                <a:cs typeface="+mn-ea"/>
              </a:rPr>
              <a:t>		        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幼圆" panose="02010509060101010101" charset="-122"/>
                <a:cs typeface="+mn-ea"/>
              </a:rPr>
              <a:t>，它与当前均值向量               的距离分别为</a:t>
            </a:r>
            <a:r>
              <a:rPr kumimoji="0" lang="en-US" altLang="zh-CN" sz="19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幼圆" panose="02010509060101010101" charset="-122"/>
                <a:cs typeface="+mn-ea"/>
              </a:rPr>
              <a:t>0.369</a:t>
            </a:r>
            <a:r>
              <a:rPr kumimoji="0" lang="zh-CN" altLang="en-US" sz="19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幼圆" panose="02010509060101010101" charset="-122"/>
                <a:cs typeface="+mn-ea"/>
              </a:rPr>
              <a:t>，</a:t>
            </a:r>
            <a:r>
              <a:rPr kumimoji="0" lang="en-US" altLang="zh-CN" sz="19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幼圆" panose="02010509060101010101" charset="-122"/>
                <a:cs typeface="+mn-ea"/>
              </a:rPr>
              <a:t>0.506</a:t>
            </a:r>
            <a:r>
              <a:rPr kumimoji="0" lang="zh-CN" altLang="en-US" sz="19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幼圆" panose="02010509060101010101" charset="-122"/>
                <a:cs typeface="+mn-ea"/>
              </a:rPr>
              <a:t>，</a:t>
            </a:r>
            <a:r>
              <a:rPr kumimoji="0" lang="en-US" altLang="zh-CN" sz="19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幼圆" panose="02010509060101010101" charset="-122"/>
                <a:cs typeface="+mn-ea"/>
              </a:rPr>
              <a:t>0.166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幼圆" panose="02010509060101010101" charset="-122"/>
                <a:cs typeface="+mn-ea"/>
              </a:rPr>
              <a:t>，因此    将被划入簇   中。类似的，对数据集中的所有样本考察一遍后，可得当前簇划分为</a:t>
            </a:r>
            <a:endParaRPr kumimoji="0" lang="en-US" altLang="zh-CN" sz="22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 panose="020B0604030504040204" pitchFamily="34" charset="0"/>
              <a:ea typeface="幼圆" panose="02010509060101010101" charset="-122"/>
              <a:cs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6754D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幼圆" panose="02010509060101010101" charset="-122"/>
                <a:cs typeface="+mn-ea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6754D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幼圆" panose="02010509060101010101" charset="-122"/>
                <a:cs typeface="+mn-ea"/>
              </a:rPr>
              <a:t>   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6754D"/>
              </a:buClr>
              <a:buSzPct val="100000"/>
              <a:buFont typeface="Wingdings" panose="05000000000000000000" pitchFamily="2" charset="2"/>
              <a:buNone/>
              <a:defRPr/>
            </a:pPr>
            <a:endParaRPr kumimoji="0" lang="en-US" altLang="zh-CN" sz="22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 panose="020B0604030504040204" pitchFamily="34" charset="0"/>
              <a:ea typeface="幼圆" panose="02010509060101010101" charset="-122"/>
              <a:cs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6754D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幼圆" panose="02010509060101010101" charset="-122"/>
                <a:cs typeface="+mn-ea"/>
              </a:rPr>
              <a:t>    于是，可以从分别求得新的均值向量</a:t>
            </a:r>
            <a:endParaRPr kumimoji="0" lang="en-US" altLang="zh-CN" sz="22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 panose="020B0604030504040204" pitchFamily="34" charset="0"/>
              <a:ea typeface="幼圆" panose="02010509060101010101" charset="-122"/>
              <a:cs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6754D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幼圆" panose="02010509060101010101" charset="-122"/>
                <a:cs typeface="+mn-ea"/>
              </a:rPr>
              <a:t>   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6754D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幼圆" panose="02010509060101010101" charset="-122"/>
                <a:cs typeface="+mn-ea"/>
              </a:rPr>
              <a:t>    不断重复上述过程，如下图所示。</a:t>
            </a:r>
            <a:endParaRPr kumimoji="0" lang="en-US" altLang="zh-CN" sz="22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 panose="020B0604030504040204" pitchFamily="34" charset="0"/>
              <a:ea typeface="幼圆" panose="02010509060101010101" charset="-122"/>
              <a:cs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6754D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anose="020B0604030504040204" pitchFamily="34" charset="0"/>
                <a:ea typeface="幼圆" panose="02010509060101010101" charset="-122"/>
                <a:cs typeface="+mn-ea"/>
              </a:rPr>
              <a:t>    </a:t>
            </a:r>
          </a:p>
        </p:txBody>
      </p:sp>
      <p:graphicFrame>
        <p:nvGraphicFramePr>
          <p:cNvPr id="34820" name="Object 362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936625" y="3189288"/>
          <a:ext cx="6137275" cy="28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1" r:id="rId20" imgW="3886200" imgH="177165" progId="">
                  <p:embed/>
                </p:oleObj>
              </mc:Choice>
              <mc:Fallback>
                <p:oleObj r:id="rId20" imgW="3886200" imgH="177165" progId="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936625" y="3189288"/>
                        <a:ext cx="6137275" cy="280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363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936625" y="3621088"/>
          <a:ext cx="1957388" cy="28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2" r:id="rId22" imgW="1240790" imgH="177165" progId="">
                  <p:embed/>
                </p:oleObj>
              </mc:Choice>
              <mc:Fallback>
                <p:oleObj r:id="rId22" imgW="1240790" imgH="177165" progId="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936625" y="3621088"/>
                        <a:ext cx="1957388" cy="280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364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936625" y="4024313"/>
          <a:ext cx="5803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3" r:id="rId24" imgW="3674745" imgH="177165" progId="">
                  <p:embed/>
                </p:oleObj>
              </mc:Choice>
              <mc:Fallback>
                <p:oleObj r:id="rId24" imgW="3674745" imgH="177165" progId="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936625" y="4024313"/>
                        <a:ext cx="5803900" cy="279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Object 365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2483485" y="1844675"/>
          <a:ext cx="6078538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4" r:id="rId26" imgW="3752850" imgH="177165" progId="">
                  <p:embed/>
                </p:oleObj>
              </mc:Choice>
              <mc:Fallback>
                <p:oleObj r:id="rId26" imgW="3752850" imgH="177165" progId="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2483485" y="1844675"/>
                        <a:ext cx="6078538" cy="288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4" name="Object 366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1136650" y="4895850"/>
          <a:ext cx="6530975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5" r:id="rId28" imgW="3752850" imgH="177800" progId="">
                  <p:embed/>
                </p:oleObj>
              </mc:Choice>
              <mc:Fallback>
                <p:oleObj r:id="rId28" imgW="3752850" imgH="177800" progId="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136650" y="4895850"/>
                        <a:ext cx="6530975" cy="309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5" name="Object 367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6524625" y="1582738"/>
          <a:ext cx="1508125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6" r:id="rId30" imgW="674370" imgH="117475" progId="">
                  <p:embed/>
                </p:oleObj>
              </mc:Choice>
              <mc:Fallback>
                <p:oleObj r:id="rId30" imgW="674370" imgH="117475" progId="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6524625" y="1582738"/>
                        <a:ext cx="1508125" cy="263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6" name="Object 368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1770063" y="2227263"/>
          <a:ext cx="1938337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7" r:id="rId32" imgW="1197610" imgH="177165" progId="">
                  <p:embed/>
                </p:oleObj>
              </mc:Choice>
              <mc:Fallback>
                <p:oleObj r:id="rId32" imgW="1197610" imgH="177165" progId="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1770063" y="2227263"/>
                        <a:ext cx="1938337" cy="287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7" name="Object 369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6191250" y="2255838"/>
          <a:ext cx="1158875" cy="23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8" r:id="rId34" imgW="578485" imgH="119380" progId="">
                  <p:embed/>
                </p:oleObj>
              </mc:Choice>
              <mc:Fallback>
                <p:oleObj r:id="rId34" imgW="578485" imgH="119380" progId="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6191250" y="2255838"/>
                        <a:ext cx="1158875" cy="239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8" name="Object 370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3860800" y="2557463"/>
          <a:ext cx="2540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9" r:id="rId36" imgW="137795" imgH="117475" progId="">
                  <p:embed/>
                </p:oleObj>
              </mc:Choice>
              <mc:Fallback>
                <p:oleObj r:id="rId36" imgW="137795" imgH="117475" progId="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3860800" y="2557463"/>
                        <a:ext cx="2540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9" name="Object 371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5456238" y="2557463"/>
          <a:ext cx="220662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0" r:id="rId38" imgW="160020" imgH="157480" progId="">
                  <p:embed/>
                </p:oleObj>
              </mc:Choice>
              <mc:Fallback>
                <p:oleObj r:id="rId38" imgW="160020" imgH="157480" progId="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5456238" y="2557463"/>
                        <a:ext cx="220662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8" name="picture 41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0" y="0"/>
            <a:ext cx="9144000" cy="678278"/>
          </a:xfrm>
          <a:prstGeom prst="rect">
            <a:avLst/>
          </a:prstGeom>
        </p:spPr>
      </p:pic>
      <p:pic>
        <p:nvPicPr>
          <p:cNvPr id="4180" name="picture 418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0" y="0"/>
            <a:ext cx="9144000" cy="364541"/>
          </a:xfrm>
          <a:prstGeom prst="rect">
            <a:avLst/>
          </a:prstGeom>
        </p:spPr>
      </p:pic>
      <p:pic>
        <p:nvPicPr>
          <p:cNvPr id="4182" name="picture 418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0" y="0"/>
            <a:ext cx="462367" cy="486164"/>
          </a:xfrm>
          <a:prstGeom prst="rect">
            <a:avLst/>
          </a:prstGeom>
        </p:spPr>
      </p:pic>
      <p:sp>
        <p:nvSpPr>
          <p:cNvPr id="4184" name="textbox 4184"/>
          <p:cNvSpPr/>
          <p:nvPr/>
        </p:nvSpPr>
        <p:spPr>
          <a:xfrm>
            <a:off x="395605" y="404495"/>
            <a:ext cx="3484245" cy="5854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700" b="1" noProof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Verdana" panose="020B0604030504040204" pitchFamily="34" charset="0"/>
                <a:ea typeface="幼圆" panose="02010509060101010101" charset="-122"/>
                <a:cs typeface="+mj-cs"/>
                <a:sym typeface="+mn-ea"/>
              </a:rPr>
              <a:t>原型聚类– k均值算法</a:t>
            </a:r>
            <a:endParaRPr lang="zh-CN" altLang="en-US" sz="2700" b="1" spc="300">
              <a:solidFill>
                <a:schemeClr val="accent1"/>
              </a:solidFill>
              <a:ea typeface="微软雅黑" panose="020B0503020204020204" charset="-122"/>
              <a:sym typeface="+mn-ea"/>
            </a:endParaRPr>
          </a:p>
        </p:txBody>
      </p:sp>
      <p:pic>
        <p:nvPicPr>
          <p:cNvPr id="4186" name="picture 418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755650" y="-27940"/>
            <a:ext cx="1037983" cy="796290"/>
          </a:xfrm>
          <a:prstGeom prst="rect">
            <a:avLst/>
          </a:prstGeom>
        </p:spPr>
      </p:pic>
      <p:pic>
        <p:nvPicPr>
          <p:cNvPr id="4188" name="picture 418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0" y="0"/>
            <a:ext cx="870291" cy="671035"/>
          </a:xfrm>
          <a:prstGeom prst="rect">
            <a:avLst/>
          </a:prstGeom>
        </p:spPr>
      </p:pic>
      <p:pic>
        <p:nvPicPr>
          <p:cNvPr id="4190" name="picture 419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0" y="6749795"/>
            <a:ext cx="9144000" cy="108201"/>
          </a:xfrm>
          <a:prstGeom prst="rect">
            <a:avLst/>
          </a:prstGeom>
        </p:spPr>
      </p:pic>
      <p:sp>
        <p:nvSpPr>
          <p:cNvPr id="2" name="内容占位符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260350" y="1266825"/>
            <a:ext cx="8616950" cy="48545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6800" rIns="91440" bIns="45720" anchor="t" anchorCtr="0"/>
          <a:lstStyle>
            <a:lvl1pPr marL="228600" indent="-358775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16754D"/>
              </a:buClr>
              <a:buSzPct val="120000"/>
              <a:buFont typeface="Wingdings" panose="05000000000000000000" pitchFamily="2" charset="2"/>
              <a:buChar char="p"/>
              <a:defRPr sz="2200" kern="1200">
                <a:solidFill>
                  <a:sysClr val="windowText" lastClr="000000"/>
                </a:solidFill>
                <a:latin typeface="Verdana" panose="020B0604030504040204" pitchFamily="34" charset="0"/>
                <a:ea typeface="幼圆" panose="02010509060101010101" charset="-122"/>
                <a:cs typeface="+mn-ea"/>
              </a:defRPr>
            </a:lvl1pPr>
            <a:lvl2pPr marL="685800" indent="-358775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16754D"/>
              </a:buClr>
              <a:buFont typeface="Wingdings" panose="05000000000000000000" pitchFamily="2" charset="2"/>
              <a:buChar char="l"/>
              <a:defRPr sz="2000" kern="1200">
                <a:solidFill>
                  <a:sysClr val="windowText" lastClr="000000"/>
                </a:solidFill>
                <a:latin typeface="Verdana" panose="020B0604030504040204" pitchFamily="34" charset="0"/>
                <a:ea typeface="幼圆" panose="02010509060101010101" charset="-122"/>
                <a:cs typeface="+mn-ea"/>
              </a:defRPr>
            </a:lvl2pPr>
            <a:lvl3pPr marL="1143000" indent="-358775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16754D"/>
              </a:buClr>
              <a:buFont typeface="Wingdings" panose="05000000000000000000" pitchFamily="2" charset="2"/>
              <a:buChar char="l"/>
              <a:defRPr kern="1200">
                <a:solidFill>
                  <a:sysClr val="windowText" lastClr="000000"/>
                </a:solidFill>
                <a:latin typeface="Verdana" panose="020B0604030504040204" pitchFamily="34" charset="0"/>
                <a:ea typeface="幼圆" panose="02010509060101010101" charset="-122"/>
                <a:cs typeface="+mn-ea"/>
              </a:defRPr>
            </a:lvl3pPr>
            <a:lvl4pPr marL="1600200" indent="-358775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16754D"/>
              </a:buClr>
              <a:buFont typeface="Wingdings" panose="05000000000000000000" pitchFamily="2" charset="2"/>
              <a:buChar char="l"/>
              <a:defRPr sz="1600" kern="1200">
                <a:solidFill>
                  <a:sysClr val="windowText" lastClr="000000"/>
                </a:solidFill>
                <a:latin typeface="Verdana" panose="020B0604030504040204" pitchFamily="34" charset="0"/>
                <a:ea typeface="幼圆" panose="02010509060101010101" charset="-122"/>
                <a:cs typeface="+mn-ea"/>
              </a:defRPr>
            </a:lvl4pPr>
            <a:lvl5pPr marL="2057400" indent="-358775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16754D"/>
              </a:buClr>
              <a:buFont typeface="Wingdings" panose="05000000000000000000" pitchFamily="2" charset="2"/>
              <a:buChar char="l"/>
              <a:defRPr sz="1600" kern="1200">
                <a:solidFill>
                  <a:sysClr val="windowText" lastClr="000000"/>
                </a:solidFill>
                <a:latin typeface="Verdana" panose="020B0604030504040204" pitchFamily="34" charset="0"/>
                <a:ea typeface="幼圆" panose="02010509060101010101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Verdana" panose="020B0604030504040204"/>
                <a:ea typeface="幼圆" panose="02010509060101010101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Verdana" panose="020B0604030504040204"/>
                <a:ea typeface="幼圆" panose="02010509060101010101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Verdana" panose="020B0604030504040204"/>
                <a:ea typeface="幼圆" panose="02010509060101010101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Verdana" panose="020B0604030504040204"/>
                <a:ea typeface="幼圆" panose="02010509060101010101" charset="-122"/>
                <a:cs typeface="+mn-ea"/>
              </a:defRPr>
            </a:lvl9pPr>
          </a:lstStyle>
          <a:p>
            <a:pPr indent="-358775" eaLnBrk="1" hangingPunct="1">
              <a:buSzPct val="100000"/>
            </a:pPr>
            <a:r>
              <a:rPr lang="zh-CN" altLang="en-US" kern="1200" dirty="0">
                <a:latin typeface="Verdana" panose="020B0604030504040204" pitchFamily="34" charset="0"/>
                <a:ea typeface="幼圆" panose="02010509060101010101" charset="-122"/>
                <a:cs typeface="+mn-ea"/>
              </a:rPr>
              <a:t>聚类结果：</a:t>
            </a:r>
            <a:endParaRPr lang="en-US" altLang="en-US" kern="1200" dirty="0">
              <a:latin typeface="Verdana" panose="020B0604030504040204" pitchFamily="34" charset="0"/>
              <a:ea typeface="幼圆" panose="02010509060101010101" charset="-122"/>
              <a:cs typeface="+mn-ea"/>
            </a:endParaRPr>
          </a:p>
        </p:txBody>
      </p:sp>
      <p:pic>
        <p:nvPicPr>
          <p:cNvPr id="3" name="Picture 2" descr="G:\Users\lamda\Desktop\figures\kmeans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2266950" y="1052830"/>
            <a:ext cx="6610350" cy="56146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14290"/>
            <a:ext cx="7215238" cy="6463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5302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4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91724" y="44240"/>
            <a:ext cx="9468000" cy="6578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4250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回顾</a:t>
            </a:r>
          </a:p>
        </p:txBody>
      </p:sp>
      <p:sp>
        <p:nvSpPr>
          <p:cNvPr id="148483" name="内容占位符 2"/>
          <p:cNvSpPr>
            <a:spLocks noGrp="1"/>
          </p:cNvSpPr>
          <p:nvPr>
            <p:ph sz="half" idx="1"/>
          </p:nvPr>
        </p:nvSpPr>
        <p:spPr>
          <a:xfrm>
            <a:off x="194065" y="836712"/>
            <a:ext cx="8949935" cy="3552800"/>
          </a:xfrm>
        </p:spPr>
        <p:txBody>
          <a:bodyPr/>
          <a:lstStyle/>
          <a:p>
            <a:r>
              <a:rPr lang="zh-CN" altLang="en-US" dirty="0" smtClean="0"/>
              <a:t>机器学习分类？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400" b="1" dirty="0" smtClean="0">
                <a:solidFill>
                  <a:srgbClr val="0070C0"/>
                </a:solidFill>
              </a:rPr>
              <a:t>基于学习途径的分类</a:t>
            </a:r>
            <a:r>
              <a:rPr lang="zh-CN" altLang="en-US" sz="2400" b="1" dirty="0" smtClean="0"/>
              <a:t>：</a:t>
            </a:r>
            <a:endParaRPr lang="en-US" altLang="zh-CN" sz="2400" b="1" dirty="0" smtClean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 smtClean="0"/>
              <a:t>     </a:t>
            </a:r>
            <a:r>
              <a:rPr lang="zh-CN" altLang="en-US" sz="2400" b="1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符号学习</a:t>
            </a:r>
            <a:r>
              <a:rPr lang="zh-CN" altLang="en-US" sz="24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、神经网络学习、统计学习、交互学习；</a:t>
            </a:r>
            <a:endParaRPr lang="en-US" altLang="zh-CN" sz="2400" b="1" dirty="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</a:rPr>
              <a:t>基于</a:t>
            </a:r>
            <a:r>
              <a:rPr lang="zh-CN" altLang="en-US" sz="2400" b="1" dirty="0">
                <a:solidFill>
                  <a:srgbClr val="0070C0"/>
                </a:solidFill>
                <a:latin typeface="Arial" pitchFamily="34" charset="0"/>
                <a:ea typeface="宋体" pitchFamily="2" charset="-122"/>
              </a:rPr>
              <a:t>学习方法的</a:t>
            </a:r>
            <a:r>
              <a:rPr lang="zh-CN" altLang="en-US" sz="2400" b="1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</a:rPr>
              <a:t>分类</a:t>
            </a:r>
            <a:r>
              <a:rPr lang="zh-CN" altLang="en-US" sz="2400" b="1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：</a:t>
            </a:r>
            <a:endParaRPr lang="zh-CN" altLang="en-US" sz="2400" b="1" dirty="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     归纳学习 、</a:t>
            </a:r>
            <a:r>
              <a:rPr lang="en-US" altLang="zh-CN" sz="2400" b="1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演绎学习 </a:t>
            </a:r>
            <a:r>
              <a:rPr lang="zh-CN" altLang="en-US" sz="2400" b="1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、</a:t>
            </a:r>
            <a:r>
              <a:rPr lang="en-US" altLang="zh-CN" sz="2400" b="1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zh-CN" altLang="en-US" sz="2400" b="1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类比学习、</a:t>
            </a:r>
            <a:r>
              <a:rPr lang="en-US" altLang="zh-CN" sz="2400" b="1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zh-CN" altLang="en-US" sz="2400" b="1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分析学习</a:t>
            </a:r>
            <a:endParaRPr lang="zh-CN" altLang="en-US" sz="2400" b="1" dirty="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  <a:p>
            <a:pPr marL="0" indent="0">
              <a:buNone/>
            </a:pPr>
            <a:r>
              <a:rPr lang="zh-CN" altLang="en-US" sz="2400" b="1" dirty="0">
                <a:solidFill>
                  <a:srgbClr val="0070C0"/>
                </a:solidFill>
              </a:rPr>
              <a:t>基于样本数据特点的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分类</a:t>
            </a:r>
            <a:r>
              <a:rPr lang="zh-CN" altLang="en-US" sz="2400" b="1" dirty="0" smtClean="0"/>
              <a:t>：</a:t>
            </a:r>
            <a:endParaRPr lang="zh-CN" altLang="en-US" sz="2400" b="1" dirty="0"/>
          </a:p>
          <a:p>
            <a:pPr marL="0" indent="0">
              <a:buNone/>
            </a:pPr>
            <a:r>
              <a:rPr lang="zh-CN" altLang="en-US" sz="2400" b="1" dirty="0" smtClean="0"/>
              <a:t>    有监督学习</a:t>
            </a:r>
            <a:r>
              <a:rPr lang="zh-CN" altLang="en-US" sz="2400" b="1" dirty="0"/>
              <a:t>、</a:t>
            </a:r>
            <a:r>
              <a:rPr lang="zh-CN" altLang="en-US" sz="2400" b="1" dirty="0" smtClean="0"/>
              <a:t>无监督学习</a:t>
            </a:r>
            <a:endParaRPr lang="en-US" altLang="zh-CN" sz="2400" b="1" dirty="0" smtClean="0"/>
          </a:p>
          <a:p>
            <a:pPr marL="0" indent="0">
              <a:buNone/>
            </a:pPr>
            <a:r>
              <a:rPr lang="zh-CN" altLang="en-US" sz="2400" b="1" dirty="0">
                <a:solidFill>
                  <a:srgbClr val="0070C0"/>
                </a:solidFill>
              </a:rPr>
              <a:t>基于数据形式的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分类</a:t>
            </a:r>
            <a:r>
              <a:rPr lang="zh-CN" altLang="en-US" sz="2400" b="1" dirty="0" smtClean="0"/>
              <a:t>：</a:t>
            </a:r>
            <a:endParaRPr lang="en-US" altLang="zh-CN" sz="2400" b="1" dirty="0" smtClean="0"/>
          </a:p>
          <a:p>
            <a:pPr marL="0" indent="0">
              <a:buNone/>
            </a:pPr>
            <a:r>
              <a:rPr lang="zh-CN" altLang="en-US" sz="2400" b="1" dirty="0" smtClean="0"/>
              <a:t>     结构化学习、非结构化学习</a:t>
            </a:r>
            <a:endParaRPr lang="en-US" altLang="zh-CN" sz="2400" b="1" dirty="0"/>
          </a:p>
          <a:p>
            <a:pPr marL="0" indent="0">
              <a:buNone/>
            </a:pPr>
            <a:r>
              <a:rPr lang="zh-CN" altLang="en-US" sz="2400" b="1" dirty="0">
                <a:solidFill>
                  <a:srgbClr val="0070C0"/>
                </a:solidFill>
              </a:rPr>
              <a:t>基于学习目标的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分类：</a:t>
            </a:r>
            <a:endParaRPr lang="zh-CN" altLang="en-US" sz="2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CN" altLang="en-US" sz="2400" b="1" dirty="0" smtClean="0"/>
              <a:t>     概念学习 、</a:t>
            </a:r>
            <a:r>
              <a:rPr lang="en-US" altLang="zh-CN" sz="2400" b="1" dirty="0" smtClean="0"/>
              <a:t> </a:t>
            </a:r>
            <a:r>
              <a:rPr lang="zh-CN" altLang="en-US" sz="2400" b="1" dirty="0"/>
              <a:t>规则学习、函数学习、类别学习、贝叶斯网络学习 </a:t>
            </a:r>
          </a:p>
        </p:txBody>
      </p:sp>
      <p:sp>
        <p:nvSpPr>
          <p:cNvPr id="148485" name="灯片编号占位符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F09E7BC-9332-4894-8133-B814BE84377B}" type="slidenum"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80034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回顾</a:t>
            </a:r>
          </a:p>
        </p:txBody>
      </p:sp>
      <p:sp>
        <p:nvSpPr>
          <p:cNvPr id="148483" name="内容占位符 2"/>
          <p:cNvSpPr>
            <a:spLocks noGrp="1"/>
          </p:cNvSpPr>
          <p:nvPr>
            <p:ph sz="half" idx="1"/>
          </p:nvPr>
        </p:nvSpPr>
        <p:spPr>
          <a:xfrm>
            <a:off x="194065" y="836712"/>
            <a:ext cx="8949935" cy="3552800"/>
          </a:xfrm>
        </p:spPr>
        <p:txBody>
          <a:bodyPr/>
          <a:lstStyle/>
          <a:p>
            <a:r>
              <a:rPr lang="zh-CN" altLang="en-US" dirty="0" smtClean="0"/>
              <a:t>监督学习</a:t>
            </a:r>
            <a:r>
              <a:rPr lang="zh-CN" altLang="en-US" dirty="0"/>
              <a:t>基本</a:t>
            </a:r>
            <a:r>
              <a:rPr lang="zh-CN" altLang="en-US" dirty="0" smtClean="0"/>
              <a:t>步骤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400" dirty="0">
                <a:solidFill>
                  <a:srgbClr val="0070C0"/>
                </a:solidFill>
              </a:rPr>
              <a:t> </a:t>
            </a:r>
            <a:r>
              <a:rPr lang="en-US" altLang="zh-CN" sz="2000" dirty="0">
                <a:solidFill>
                  <a:srgbClr val="0070C0"/>
                </a:solidFill>
              </a:rPr>
              <a:t>1. </a:t>
            </a:r>
            <a:r>
              <a:rPr lang="zh-CN" altLang="en-US" sz="2000" dirty="0">
                <a:solidFill>
                  <a:srgbClr val="0070C0"/>
                </a:solidFill>
              </a:rPr>
              <a:t>数据准备</a:t>
            </a:r>
          </a:p>
          <a:p>
            <a:pPr marL="0" indent="0">
              <a:buNone/>
            </a:pPr>
            <a:r>
              <a:rPr lang="zh-CN" altLang="en-US" sz="2000" dirty="0"/>
              <a:t>           </a:t>
            </a:r>
            <a:r>
              <a:rPr lang="zh-CN" altLang="en-US" sz="2000" dirty="0" smtClean="0"/>
              <a:t>收集</a:t>
            </a:r>
            <a:r>
              <a:rPr lang="zh-CN" altLang="en-US" sz="2000" dirty="0"/>
              <a:t>样本数据</a:t>
            </a:r>
            <a:r>
              <a:rPr lang="zh-CN" altLang="en-US" sz="2000" dirty="0" smtClean="0"/>
              <a:t>，选取</a:t>
            </a:r>
            <a:r>
              <a:rPr lang="zh-CN" altLang="en-US" sz="2000" dirty="0"/>
              <a:t>一部分作为训练样本</a:t>
            </a:r>
            <a:r>
              <a:rPr lang="zh-CN" altLang="en-US" sz="2000" dirty="0" smtClean="0"/>
              <a:t>，部分</a:t>
            </a:r>
            <a:r>
              <a:rPr lang="zh-CN" altLang="en-US" sz="2000" dirty="0"/>
              <a:t>作为测试样本，或者再取一部分样本作为训练后的一个验证集。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70C0"/>
                </a:solidFill>
              </a:rPr>
              <a:t>2</a:t>
            </a:r>
            <a:r>
              <a:rPr lang="en-US" altLang="zh-CN" sz="2000" dirty="0">
                <a:solidFill>
                  <a:srgbClr val="0070C0"/>
                </a:solidFill>
              </a:rPr>
              <a:t>. </a:t>
            </a:r>
            <a:r>
              <a:rPr lang="zh-CN" altLang="en-US" sz="2000" dirty="0">
                <a:solidFill>
                  <a:srgbClr val="0070C0"/>
                </a:solidFill>
              </a:rPr>
              <a:t>选择或设计假设模型</a:t>
            </a:r>
          </a:p>
          <a:p>
            <a:pPr marL="0" indent="0">
              <a:buNone/>
            </a:pPr>
            <a:r>
              <a:rPr lang="zh-CN" altLang="en-US" sz="2000" dirty="0" smtClean="0"/>
              <a:t>根据</a:t>
            </a:r>
            <a:r>
              <a:rPr lang="zh-CN" altLang="en-US" sz="2000" dirty="0"/>
              <a:t>样本数据和实际问题的特点，选择或设计拟学习的数学表达式，一般为某种数值函数（</a:t>
            </a:r>
            <a:r>
              <a:rPr lang="en-US" altLang="zh-CN" sz="2000" dirty="0"/>
              <a:t>Y=f(X)</a:t>
            </a:r>
            <a:r>
              <a:rPr lang="zh-CN" altLang="en-US" sz="2000" dirty="0"/>
              <a:t>）或条件概率分布（</a:t>
            </a:r>
            <a:r>
              <a:rPr lang="en-US" altLang="zh-CN" sz="2000" dirty="0"/>
              <a:t>P(YX)</a:t>
            </a:r>
            <a:r>
              <a:rPr lang="zh-CN" altLang="en-US" sz="2000" dirty="0"/>
              <a:t>）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3. </a:t>
            </a:r>
            <a:r>
              <a:rPr lang="zh-CN" altLang="en-US" sz="2000" dirty="0">
                <a:solidFill>
                  <a:srgbClr val="0070C0"/>
                </a:solidFill>
              </a:rPr>
              <a:t>选择或设计准则函数</a:t>
            </a:r>
          </a:p>
          <a:p>
            <a:pPr marL="0" indent="0">
              <a:buNone/>
            </a:pPr>
            <a:r>
              <a:rPr lang="zh-CN" altLang="en-US" sz="2000" dirty="0"/>
              <a:t>     </a:t>
            </a:r>
            <a:r>
              <a:rPr lang="zh-CN" altLang="en-US" sz="2000" dirty="0" smtClean="0"/>
              <a:t> </a:t>
            </a:r>
            <a:r>
              <a:rPr lang="zh-CN" altLang="en-US" sz="2000" dirty="0"/>
              <a:t>准则函数是一种可量化相关评价指标的函数。常用的准则函数有误差函数、损失函数、代价函数、风险函数等。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70C0"/>
                </a:solidFill>
              </a:rPr>
              <a:t>4</a:t>
            </a:r>
            <a:r>
              <a:rPr lang="en-US" altLang="zh-CN" sz="2000" dirty="0">
                <a:solidFill>
                  <a:srgbClr val="0070C0"/>
                </a:solidFill>
              </a:rPr>
              <a:t>. </a:t>
            </a:r>
            <a:r>
              <a:rPr lang="zh-CN" altLang="en-US" sz="2000" dirty="0">
                <a:solidFill>
                  <a:srgbClr val="0070C0"/>
                </a:solidFill>
              </a:rPr>
              <a:t>选择或设计学习策略和算法</a:t>
            </a:r>
          </a:p>
          <a:p>
            <a:pPr marL="0" indent="0">
              <a:buNone/>
            </a:pPr>
            <a:r>
              <a:rPr lang="zh-CN" altLang="en-US" sz="2000" dirty="0" smtClean="0"/>
              <a:t>包括</a:t>
            </a:r>
            <a:r>
              <a:rPr lang="zh-CN" altLang="en-US" sz="2000" dirty="0"/>
              <a:t>准则函数选择、搜索方式（如步进搜索、随机搜索）、搜索方向（如梯度下降、梯度上升）、</a:t>
            </a:r>
            <a:r>
              <a:rPr lang="zh-CN" altLang="en-US" sz="2000" dirty="0" smtClean="0"/>
              <a:t>搜索起点</a:t>
            </a:r>
            <a:r>
              <a:rPr lang="zh-CN" altLang="en-US" sz="2000" dirty="0"/>
              <a:t>（即参数初值）、搜索步长（即学习因子或学习率）等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70C0"/>
                </a:solidFill>
              </a:rPr>
              <a:t>5</a:t>
            </a:r>
            <a:r>
              <a:rPr lang="en-US" altLang="zh-CN" sz="2000" dirty="0">
                <a:solidFill>
                  <a:srgbClr val="0070C0"/>
                </a:solidFill>
              </a:rPr>
              <a:t>. </a:t>
            </a:r>
            <a:r>
              <a:rPr lang="zh-CN" altLang="en-US" sz="2000" dirty="0">
                <a:solidFill>
                  <a:srgbClr val="0070C0"/>
                </a:solidFill>
              </a:rPr>
              <a:t>编程实现</a:t>
            </a:r>
          </a:p>
          <a:p>
            <a:pPr marL="0" indent="0">
              <a:buNone/>
            </a:pPr>
            <a:r>
              <a:rPr lang="zh-CN" altLang="en-US" sz="2000" dirty="0" smtClean="0"/>
              <a:t>选择</a:t>
            </a:r>
            <a:r>
              <a:rPr lang="zh-CN" altLang="en-US" sz="2000" dirty="0"/>
              <a:t>合适的语言、工具或平台，编制程序，实现算法，进行相应的学习训练和测试。</a:t>
            </a:r>
          </a:p>
          <a:p>
            <a:pPr marL="0" indent="0">
              <a:buNone/>
            </a:pPr>
            <a:r>
              <a:rPr lang="zh-CN" altLang="en-US" sz="2000" dirty="0"/>
              <a:t>	</a:t>
            </a:r>
          </a:p>
        </p:txBody>
      </p:sp>
      <p:sp>
        <p:nvSpPr>
          <p:cNvPr id="148485" name="灯片编号占位符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F09E7BC-9332-4894-8133-B814BE84377B}" type="slidenum"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99891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6"/>
          <p:cNvSpPr txBox="1"/>
          <p:nvPr>
            <p:custDataLst>
              <p:tags r:id="rId2"/>
            </p:custDataLst>
          </p:nvPr>
        </p:nvSpPr>
        <p:spPr bwMode="auto">
          <a:xfrm>
            <a:off x="3349993" y="1785002"/>
            <a:ext cx="5493961" cy="1177558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>
            <a:defPPr>
              <a:defRPr lang="zh-CN"/>
            </a:defPPr>
            <a:lvl1pPr algn="ctr">
              <a:defRPr sz="4400" b="1">
                <a:gradFill>
                  <a:gsLst>
                    <a:gs pos="14000">
                      <a:srgbClr val="FF0000"/>
                    </a:gs>
                    <a:gs pos="94000">
                      <a:srgbClr val="790000"/>
                    </a:gs>
                    <a:gs pos="49000">
                      <a:srgbClr val="FF0000"/>
                    </a:gs>
                  </a:gsLst>
                  <a:lin ang="5400000" scaled="1"/>
                </a:gradFill>
                <a:effectLst>
                  <a:glow rad="152400">
                    <a:schemeClr val="bg1"/>
                  </a:glow>
                </a:effectLst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400" b="0" i="0" u="none" strike="noStrike" kern="0" cap="none" spc="70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</a:rPr>
              <a:t>01</a:t>
            </a:r>
          </a:p>
        </p:txBody>
      </p:sp>
      <p:sp>
        <p:nvSpPr>
          <p:cNvPr id="13" name="文本框 12"/>
          <p:cNvSpPr txBox="1"/>
          <p:nvPr>
            <p:custDataLst>
              <p:tags r:id="rId3"/>
            </p:custDataLst>
          </p:nvPr>
        </p:nvSpPr>
        <p:spPr>
          <a:xfrm>
            <a:off x="1187450" y="3212842"/>
            <a:ext cx="9876492" cy="2140895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6200" b="1" spc="3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监督学习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200" b="1" spc="3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     -K-</a:t>
            </a:r>
            <a:r>
              <a:rPr lang="en-US" altLang="zh-CN" sz="3200" b="1" spc="300" dirty="0" err="1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近邻</a:t>
            </a:r>
            <a:r>
              <a:rPr lang="zh-CN" altLang="en-US" sz="3200" b="1" spc="3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分类</a:t>
            </a:r>
            <a:r>
              <a:rPr lang="en-US" altLang="zh-CN" sz="3200" b="1" spc="300" dirty="0" err="1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算法</a:t>
            </a:r>
            <a:endParaRPr lang="en-US" altLang="zh-CN" sz="3200" b="1" spc="3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K-NN算法（K-近邻</a:t>
            </a:r>
            <a:r>
              <a:rPr lang="zh-CN" altLang="en-US" dirty="0" smtClean="0"/>
              <a:t>算法）</a:t>
            </a:r>
            <a:endParaRPr lang="zh-CN" altLang="en-US" dirty="0"/>
          </a:p>
        </p:txBody>
      </p:sp>
      <p:sp>
        <p:nvSpPr>
          <p:cNvPr id="204" name="textbox 204"/>
          <p:cNvSpPr/>
          <p:nvPr/>
        </p:nvSpPr>
        <p:spPr>
          <a:xfrm>
            <a:off x="357858" y="1232124"/>
            <a:ext cx="8786141" cy="42131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6000"/>
              </a:lnSpc>
            </a:pPr>
            <a:endParaRPr lang="en-US" altLang="en-US" sz="100" dirty="0"/>
          </a:p>
          <a:p>
            <a:pPr marL="15240" algn="l" rtl="0" eaLnBrk="0">
              <a:lnSpc>
                <a:spcPct val="100000"/>
              </a:lnSpc>
            </a:pPr>
            <a:r>
              <a:rPr sz="32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 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近邻学习的工作机制</a:t>
            </a:r>
            <a:endParaRPr lang="en-US" altLang="en-US" sz="2400" dirty="0"/>
          </a:p>
          <a:p>
            <a:pPr marL="353695" indent="-340995" algn="l" rtl="0" eaLnBrk="0">
              <a:lnSpc>
                <a:spcPct val="103000"/>
              </a:lnSpc>
              <a:spcBef>
                <a:spcPts val="585"/>
              </a:spcBef>
            </a:pPr>
            <a:r>
              <a:rPr sz="2700" kern="0" spc="-1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2700" kern="0" spc="2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2400" kern="0" spc="-1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</a:t>
            </a:r>
            <a:r>
              <a:rPr sz="2400" kern="0" spc="-16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近邻</a:t>
            </a:r>
            <a:r>
              <a:rPr sz="2400" kern="0" spc="-1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(k-Neare</a:t>
            </a:r>
            <a:r>
              <a:rPr sz="2400" kern="0" spc="-1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</a:t>
            </a:r>
            <a:r>
              <a:rPr sz="2400" kern="0" spc="5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kern="0" spc="-1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Neighbor,</a:t>
            </a:r>
            <a:r>
              <a:rPr sz="2400" kern="0" spc="5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kern="0" spc="-1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kNN)</a:t>
            </a:r>
            <a:r>
              <a:rPr sz="2400" kern="0" spc="90" dirty="0" err="1" smtClean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学习是一种常用的监</a:t>
            </a:r>
            <a:r>
              <a:rPr sz="2400" kern="0" spc="70" dirty="0" err="1" smtClean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督学习方法</a:t>
            </a:r>
            <a:r>
              <a:rPr sz="2400" kern="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en-US" sz="2400" dirty="0"/>
          </a:p>
          <a:p>
            <a:pPr marL="450850" algn="l" rtl="0" eaLnBrk="0">
              <a:lnSpc>
                <a:spcPct val="150000"/>
              </a:lnSpc>
              <a:spcBef>
                <a:spcPts val="610"/>
              </a:spcBef>
            </a:pPr>
            <a:r>
              <a:rPr sz="2000" kern="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–</a:t>
            </a:r>
            <a:r>
              <a:rPr sz="2000" kern="0" spc="4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000" kern="0" spc="-1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确定训练样本，以及某种距离度量。</a:t>
            </a:r>
            <a:endParaRPr lang="en-US" altLang="en-US" sz="2000" dirty="0"/>
          </a:p>
          <a:p>
            <a:pPr marL="748030" indent="-297180" algn="l" rtl="0" eaLnBrk="0">
              <a:lnSpc>
                <a:spcPct val="150000"/>
              </a:lnSpc>
              <a:spcBef>
                <a:spcPts val="810"/>
              </a:spcBef>
            </a:pPr>
            <a:r>
              <a:rPr sz="2000" kern="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–</a:t>
            </a:r>
            <a:r>
              <a:rPr sz="2000" kern="0" spc="3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000" kern="0" spc="7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对于某个给定的测试</a:t>
            </a:r>
            <a:r>
              <a:rPr sz="2000" kern="0" spc="6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样本，找到训练集中距离最近的</a:t>
            </a:r>
            <a:r>
              <a:rPr sz="2000" kern="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</a:t>
            </a:r>
            <a:r>
              <a:rPr sz="2000" kern="0" spc="60" dirty="0" smtClean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个</a:t>
            </a:r>
            <a:r>
              <a:rPr sz="2000" kern="0" spc="20" dirty="0" smtClean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样本</a:t>
            </a:r>
            <a:r>
              <a:rPr sz="2000" kern="0" spc="2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，对于分类问题使用“投票法”获得预测结果，</a:t>
            </a:r>
            <a:r>
              <a:rPr sz="2000" kern="0" spc="20" dirty="0" smtClean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对于回归问题使用</a:t>
            </a:r>
            <a:r>
              <a:rPr sz="2000" kern="0" spc="2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“平均法”获得预测结果。</a:t>
            </a:r>
            <a:r>
              <a:rPr sz="2000" kern="0" spc="20" dirty="0" smtClean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还可基于距离远</a:t>
            </a:r>
            <a:r>
              <a:rPr sz="2000" kern="0" spc="0" dirty="0" smtClean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近进行加权平均或加权投票</a:t>
            </a:r>
            <a:r>
              <a:rPr sz="2000" kern="0" spc="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，距离越</a:t>
            </a:r>
            <a:r>
              <a:rPr sz="2000" kern="0" spc="-1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近的样本权重越大。</a:t>
            </a:r>
            <a:endParaRPr lang="en-US" altLang="en-US" sz="2000" dirty="0"/>
          </a:p>
          <a:p>
            <a:pPr algn="l" rtl="0" eaLnBrk="0">
              <a:lnSpc>
                <a:spcPct val="150000"/>
              </a:lnSpc>
            </a:pPr>
            <a:endParaRPr lang="en-US" altLang="en-US" sz="500" dirty="0"/>
          </a:p>
          <a:p>
            <a:pPr marL="1264920" indent="-342900" algn="l" rtl="0" eaLnBrk="0">
              <a:lnSpc>
                <a:spcPct val="15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zh-CN" altLang="en-US" sz="2000" kern="0" spc="-10" dirty="0" smtClean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多数</a:t>
            </a:r>
            <a:r>
              <a:rPr sz="2000" kern="0" spc="-10" dirty="0" err="1" smtClean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投票法</a:t>
            </a:r>
            <a:r>
              <a:rPr sz="2000" kern="0" spc="-10" dirty="0" err="1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：选择这</a:t>
            </a:r>
            <a:r>
              <a:rPr sz="2000" kern="0" spc="-1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</a:t>
            </a:r>
            <a:r>
              <a:rPr sz="2000" kern="0" spc="-10" dirty="0" err="1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个样本中出现最多的类别标记作为预测结果</a:t>
            </a:r>
            <a:r>
              <a:rPr sz="2000" kern="0" spc="-10" dirty="0" smtClean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。</a:t>
            </a:r>
            <a:endParaRPr lang="en-US" sz="2000" kern="0" spc="-10" dirty="0" smtClean="0">
              <a:solidFill>
                <a:srgbClr val="000000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1264920" indent="-342900" algn="l" rtl="0" eaLnBrk="0">
              <a:lnSpc>
                <a:spcPct val="15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zh-CN" altLang="en-US" sz="2000" kern="0" spc="-40" dirty="0" smtClean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权重投票</a:t>
            </a:r>
            <a:r>
              <a:rPr sz="2000" kern="0" spc="-40" dirty="0" err="1" smtClean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法</a:t>
            </a:r>
            <a:r>
              <a:rPr sz="2000" kern="0" spc="-40" dirty="0" err="1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：将这</a:t>
            </a:r>
            <a:r>
              <a:rPr sz="2000" kern="0" spc="-40" dirty="0" err="1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</a:t>
            </a:r>
            <a:r>
              <a:rPr sz="2000" kern="0" spc="-40" dirty="0" err="1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个样本的实值输出标记的平均值作为预</a:t>
            </a:r>
            <a:r>
              <a:rPr sz="2000" kern="0" spc="-50" dirty="0" err="1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测结果</a:t>
            </a:r>
            <a:r>
              <a:rPr sz="2000" kern="0" spc="-5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。</a:t>
            </a:r>
            <a:endParaRPr lang="en-US" altLang="en-US" sz="2000" dirty="0"/>
          </a:p>
        </p:txBody>
      </p:sp>
      <p:pic>
        <p:nvPicPr>
          <p:cNvPr id="212" name="picture 2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0" y="0"/>
            <a:ext cx="785007" cy="669894"/>
          </a:xfrm>
          <a:prstGeom prst="rect">
            <a:avLst/>
          </a:prstGeom>
        </p:spPr>
      </p:pic>
      <p:pic>
        <p:nvPicPr>
          <p:cNvPr id="214" name="picture 2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0" y="6749795"/>
            <a:ext cx="9144000" cy="108201"/>
          </a:xfrm>
          <a:prstGeom prst="rect">
            <a:avLst/>
          </a:prstGeom>
        </p:spPr>
      </p:pic>
      <p:sp>
        <p:nvSpPr>
          <p:cNvPr id="222" name="rect"/>
          <p:cNvSpPr/>
          <p:nvPr/>
        </p:nvSpPr>
        <p:spPr>
          <a:xfrm>
            <a:off x="33527" y="822960"/>
            <a:ext cx="2808351" cy="6095"/>
          </a:xfrm>
          <a:prstGeom prst="rect">
            <a:avLst/>
          </a:prstGeom>
          <a:solidFill>
            <a:srgbClr val="00B0F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72" name="picture 17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 rot="21600000">
            <a:off x="0" y="0"/>
            <a:ext cx="9144000" cy="67827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441" y="476889"/>
            <a:ext cx="8139178" cy="331473"/>
          </a:xfrm>
        </p:spPr>
        <p:txBody>
          <a:bodyPr/>
          <a:lstStyle/>
          <a:p>
            <a:r>
              <a:rPr lang="en-US" altLang="zh-CN">
                <a:sym typeface="+mn-ea"/>
              </a:rPr>
              <a:t> </a:t>
            </a:r>
            <a:r>
              <a:rPr>
                <a:sym typeface="+mn-ea"/>
              </a:rPr>
              <a:t>K-近邻算法</a:t>
            </a:r>
            <a:r>
              <a:rPr lang="en-US" altLang="zh-CN">
                <a:sym typeface="+mn-ea"/>
              </a:rPr>
              <a:t> </a:t>
            </a:r>
          </a:p>
        </p:txBody>
      </p:sp>
      <p:sp>
        <p:nvSpPr>
          <p:cNvPr id="234" name="textbox 234"/>
          <p:cNvSpPr/>
          <p:nvPr/>
        </p:nvSpPr>
        <p:spPr>
          <a:xfrm>
            <a:off x="107441" y="1778236"/>
            <a:ext cx="3672471" cy="381100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00000"/>
              </a:lnSpc>
            </a:pPr>
            <a:endParaRPr lang="en-US" altLang="en-US" sz="100" dirty="0"/>
          </a:p>
          <a:p>
            <a:pPr marL="217170" indent="-205105" algn="l" rtl="0" eaLnBrk="0">
              <a:lnSpc>
                <a:spcPct val="94000"/>
              </a:lnSpc>
              <a:spcBef>
                <a:spcPts val="0"/>
              </a:spcBef>
            </a:pPr>
            <a:endParaRPr lang="en-US" sz="2100" kern="0" spc="40" dirty="0" smtClean="0">
              <a:solidFill>
                <a:srgbClr val="918415">
                  <a:alpha val="100000"/>
                </a:srgbClr>
              </a:solidFill>
              <a:latin typeface="Wingdings" panose="05000000000000000000"/>
              <a:ea typeface="Wingdings" panose="05000000000000000000"/>
              <a:cs typeface="Wingdings" panose="05000000000000000000"/>
            </a:endParaRPr>
          </a:p>
          <a:p>
            <a:pPr marL="217170" indent="-205105" algn="l" rtl="0" eaLnBrk="0">
              <a:lnSpc>
                <a:spcPct val="94000"/>
              </a:lnSpc>
              <a:spcBef>
                <a:spcPts val="0"/>
              </a:spcBef>
            </a:pPr>
            <a:r>
              <a:rPr lang="en-US" sz="2400" kern="0" spc="40" dirty="0" smtClean="0">
                <a:solidFill>
                  <a:srgbClr val="FF0000"/>
                </a:solidFill>
                <a:latin typeface="Verdana" panose="020B0604030504040204"/>
                <a:ea typeface="Verdana" panose="020B0604030504040204"/>
                <a:cs typeface="Verdana" panose="020B0604030504040204"/>
              </a:rPr>
              <a:t>K</a:t>
            </a:r>
            <a:r>
              <a:rPr lang="zh-CN" altLang="en-US" sz="2400" kern="0" spc="40" dirty="0" smtClean="0">
                <a:solidFill>
                  <a:srgbClr val="FF0000"/>
                </a:solidFill>
                <a:latin typeface="Verdana" panose="020B0604030504040204"/>
                <a:ea typeface="Verdana" panose="020B0604030504040204"/>
                <a:cs typeface="Verdana" panose="020B0604030504040204"/>
              </a:rPr>
              <a:t>值的选取：</a:t>
            </a:r>
            <a:r>
              <a:rPr sz="2400" kern="0" spc="30" dirty="0" err="1" smtClean="0">
                <a:solidFill>
                  <a:srgbClr val="000000">
                    <a:alpha val="100000"/>
                  </a:srgbClr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是一个重要参数</a:t>
            </a:r>
            <a:r>
              <a:rPr sz="2400" kern="0" spc="30" dirty="0">
                <a:solidFill>
                  <a:srgbClr val="000000">
                    <a:alpha val="100000"/>
                  </a:srgbClr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，</a:t>
            </a:r>
            <a:r>
              <a:rPr sz="2400" kern="0" spc="310" dirty="0">
                <a:solidFill>
                  <a:srgbClr val="000000">
                    <a:alpha val="100000"/>
                  </a:srgbClr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 </a:t>
            </a:r>
            <a:r>
              <a:rPr sz="2400" kern="0" spc="30" dirty="0" err="1">
                <a:solidFill>
                  <a:srgbClr val="000000">
                    <a:alpha val="100000"/>
                  </a:srgbClr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当</a:t>
            </a:r>
            <a:r>
              <a:rPr sz="2400" kern="0" spc="30" dirty="0" err="1">
                <a:solidFill>
                  <a:srgbClr val="000000">
                    <a:alpha val="100000"/>
                  </a:srgbClr>
                </a:solidFill>
                <a:latin typeface="Verdana" panose="020B0604030504040204"/>
                <a:ea typeface="Verdana" panose="020B0604030504040204"/>
                <a:cs typeface="Verdana" panose="020B0604030504040204"/>
              </a:rPr>
              <a:t>k</a:t>
            </a:r>
            <a:r>
              <a:rPr sz="2400" kern="0" spc="30" dirty="0" err="1">
                <a:solidFill>
                  <a:srgbClr val="000000">
                    <a:alpha val="100000"/>
                  </a:srgbClr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取不同值时，</a:t>
            </a:r>
            <a:r>
              <a:rPr sz="2400" kern="0" spc="30" dirty="0" err="1" smtClean="0">
                <a:solidFill>
                  <a:srgbClr val="000000">
                    <a:alpha val="100000"/>
                  </a:srgbClr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分类结果会</a:t>
            </a:r>
            <a:r>
              <a:rPr sz="2400" kern="0" spc="60" dirty="0" err="1" smtClean="0">
                <a:solidFill>
                  <a:srgbClr val="000000">
                    <a:alpha val="100000"/>
                  </a:srgbClr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有显著不同</a:t>
            </a:r>
            <a:r>
              <a:rPr lang="zh-CN" altLang="en-US" sz="2400" kern="0" spc="60" dirty="0" smtClean="0">
                <a:solidFill>
                  <a:srgbClr val="000000">
                    <a:alpha val="100000"/>
                  </a:srgbClr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；如右图。</a:t>
            </a:r>
            <a:endParaRPr lang="en-US" altLang="zh-CN" sz="2400" kern="0" spc="60" dirty="0" smtClean="0">
              <a:solidFill>
                <a:srgbClr val="000000">
                  <a:alpha val="100000"/>
                </a:srgbClr>
              </a:solidFill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  <a:p>
            <a:pPr marL="217170" indent="-205105" algn="l" rtl="0" eaLnBrk="0">
              <a:lnSpc>
                <a:spcPct val="94000"/>
              </a:lnSpc>
              <a:spcBef>
                <a:spcPts val="0"/>
              </a:spcBef>
            </a:pPr>
            <a:r>
              <a:rPr lang="zh-CN" altLang="en-US" sz="2400" kern="0" spc="60" dirty="0" smtClean="0">
                <a:solidFill>
                  <a:srgbClr val="FF0000"/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距离的度量：</a:t>
            </a:r>
            <a:r>
              <a:rPr sz="2400" kern="0" spc="60" dirty="0" err="1" smtClean="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若采用不同的距离计算方式</a:t>
            </a:r>
            <a:r>
              <a:rPr sz="2400" kern="0" spc="60" dirty="0" err="1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，</a:t>
            </a:r>
            <a:r>
              <a:rPr sz="2400" kern="0" spc="60" dirty="0" err="1" smtClean="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则找出的</a:t>
            </a:r>
            <a:r>
              <a:rPr sz="2400" kern="0" spc="40" dirty="0" err="1" smtClean="0">
                <a:solidFill>
                  <a:srgbClr val="000000">
                    <a:alpha val="100000"/>
                  </a:srgbClr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“</a:t>
            </a:r>
            <a:r>
              <a:rPr sz="2400" kern="0" spc="40" dirty="0" err="1">
                <a:solidFill>
                  <a:srgbClr val="000000">
                    <a:alpha val="100000"/>
                  </a:srgbClr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近邻”可能有显著差别，</a:t>
            </a:r>
            <a:r>
              <a:rPr sz="2400" kern="0" spc="40" dirty="0" err="1" smtClean="0">
                <a:solidFill>
                  <a:srgbClr val="000000">
                    <a:alpha val="100000"/>
                  </a:srgbClr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从而也会导致</a:t>
            </a:r>
            <a:r>
              <a:rPr sz="2400" kern="0" spc="30" dirty="0" err="1" smtClean="0">
                <a:solidFill>
                  <a:srgbClr val="000000">
                    <a:alpha val="100000"/>
                  </a:srgbClr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分类结果有显著不同</a:t>
            </a:r>
            <a:r>
              <a:rPr lang="zh-CN" altLang="en-US" sz="2400" kern="0" spc="30" dirty="0" smtClean="0">
                <a:solidFill>
                  <a:srgbClr val="000000">
                    <a:alpha val="100000"/>
                  </a:srgbClr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。常用的有：欧氏距离、曼哈顿距离、切比雪夫距离等：</a:t>
            </a:r>
            <a:endParaRPr lang="en-US" altLang="zh-CN" sz="2400" kern="0" spc="30" dirty="0" smtClean="0">
              <a:solidFill>
                <a:srgbClr val="000000">
                  <a:alpha val="100000"/>
                </a:srgbClr>
              </a:solidFill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  <a:p>
            <a:pPr marL="217170" indent="-205105" eaLnBrk="0">
              <a:lnSpc>
                <a:spcPct val="94000"/>
              </a:lnSpc>
              <a:spcBef>
                <a:spcPts val="0"/>
              </a:spcBef>
            </a:pPr>
            <a:r>
              <a:rPr lang="zh-CN" altLang="en-US" sz="2400" kern="0" spc="30" dirty="0" smtClean="0">
                <a:solidFill>
                  <a:srgbClr val="FF0000"/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分类决策规则</a:t>
            </a:r>
            <a:r>
              <a:rPr lang="zh-CN" altLang="en-US" sz="2400" kern="0" spc="30" dirty="0">
                <a:solidFill>
                  <a:srgbClr val="FF0000"/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：</a:t>
            </a:r>
            <a:r>
              <a:rPr lang="zh-CN" altLang="en-US" sz="2400" kern="0" spc="30" dirty="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多数投票法、权重投票法</a:t>
            </a:r>
            <a:endParaRPr lang="en-US" altLang="en-US" sz="2400" dirty="0"/>
          </a:p>
        </p:txBody>
      </p:sp>
      <p:pic>
        <p:nvPicPr>
          <p:cNvPr id="236" name="picture 2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0" y="6749795"/>
            <a:ext cx="9144000" cy="108201"/>
          </a:xfrm>
          <a:prstGeom prst="rect">
            <a:avLst/>
          </a:prstGeom>
        </p:spPr>
      </p:pic>
      <p:sp>
        <p:nvSpPr>
          <p:cNvPr id="244" name="rect"/>
          <p:cNvSpPr/>
          <p:nvPr/>
        </p:nvSpPr>
        <p:spPr>
          <a:xfrm>
            <a:off x="33527" y="980440"/>
            <a:ext cx="2808351" cy="6095"/>
          </a:xfrm>
          <a:prstGeom prst="rect">
            <a:avLst/>
          </a:prstGeom>
          <a:solidFill>
            <a:srgbClr val="00B0F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02" name="图片 101"/>
          <p:cNvPicPr/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779912" y="1171724"/>
            <a:ext cx="5193030" cy="36493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2" name="picture 17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 rot="21600000">
            <a:off x="0" y="0"/>
            <a:ext cx="9144000" cy="67827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79512" y="1171724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个基本要素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mRmYmE0NzllNDU0MDU2NTY3NDg3ZDJiZDc2M2YxNWYifQ=="/>
  <p:tag name="KSO_WPP_MARK_KEY" val="6b3a2d6a-2c48-483e-a5b5-f2208ec1af1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8*i*6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8*i*5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18906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18906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6、8、11、13、16、18"/>
  <p:tag name="KSO_WM_TEMPLATE_SUBCATEGORY" val="0"/>
  <p:tag name="KSO_WM_TEMPLATE_COLOR_TYPE" val="0"/>
  <p:tag name="KSO_WM_TAG_VERSION" val="1.0"/>
  <p:tag name="KSO_WM_BEAUTIFY_FLAG" val="#wm#"/>
  <p:tag name="KSO_WM_TEMPLATE_CATEGORY" val="custom"/>
  <p:tag name="KSO_WM_TEMPLATE_INDEX" val="20218906"/>
  <p:tag name="KSO_WM_TEMPLATE_MASTER_TYP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36;60;2"/>
  <p:tag name="KSO_WM_UNIT_BLOCK" val="0"/>
  <p:tag name="KSO_WM_UNIT_DEC_AREA_ID" val="90ef028c93424680bb70acbfa4f582b6"/>
  <p:tag name="KSO_WM_UNIT_ISCONTENTSTITLE" val="0"/>
  <p:tag name="KSO_WM_UNIT_ISNUMDGMTITLE" val="0"/>
  <p:tag name="KSO_WM_UNIT_PRESET_TEXT" val="点击此处添加大标题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2"/>
  <p:tag name="KSO_WM_UNIT_ID" val="chip20219838_1*a*2"/>
  <p:tag name="KSO_WM_TEMPLATE_CATEGORY" val="chip"/>
  <p:tag name="KSO_WM_TEMPLATE_INDEX" val="20219838"/>
  <p:tag name="KSO_WM_UNIT_LAYERLEVEL" val="1"/>
  <p:tag name="KSO_WM_TAG_VERSION" val="1.0"/>
  <p:tag name="KSO_WM_BEAUTIFY_FLAG" val="#wm#"/>
  <p:tag name="KSO_WM_UNIT_SM_LIMIT_TYPE" val="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61036972c82c9984180eac8d"/>
  <p:tag name="KSO_WM_CHIP_XID" val="61036972c82c9984180eac8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1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1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1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1"/>
  <p:tag name="KSO_WM_UNIT_LAYERLEVEL" val="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1"/>
  <p:tag name="KSO_WM_UNIT_LAYERLEVEL" val="1"/>
  <p:tag name="KSO_WM_TAG_VERSION" val="1.0"/>
  <p:tag name="KSO_WM_BEAUTIFY_FLAG" val="#wm#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1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5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5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COLOR_TYPE" val="1"/>
  <p:tag name="KSO_WM_TEMPLATE_MASTER_THUMB_INDEX" val="12"/>
  <p:tag name="KSO_WM_UNIT_SHOW_EDIT_AREA_INDICATION" val="0"/>
  <p:tag name="KSO_WM_TEMPLATE_THUMBS_INDEX" val="1、2、3、11、14"/>
  <p:tag name="KSO_WM_TAG_VERSION" val="1.0"/>
  <p:tag name="KSO_WM_BEAUTIFY_FLAG" val="#wm#"/>
  <p:tag name="KSO_WM_TEMPLATE_CATEGORY" val="custom"/>
  <p:tag name="KSO_WM_TEMPLATE_INDEX" val="20202545"/>
  <p:tag name="KSO_WM_TEMPLATE_MASTER_TYPE" val="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1878_1*a*1"/>
  <p:tag name="KSO_WM_TEMPLATE_CATEGORY" val="diagram"/>
  <p:tag name="KSO_WM_TEMPLATE_INDEX" val="20221878"/>
  <p:tag name="KSO_WM_UNIT_LAYERLEVEL" val="1"/>
  <p:tag name="KSO_WM_TAG_VERSION" val="1.0"/>
  <p:tag name="KSO_WM_BEAUTIFY_FLAG" val="#wm#"/>
  <p:tag name="KSO_WM_UNIT_DEFAULT_FONT" val="54;60;2"/>
  <p:tag name="KSO_WM_UNIT_BLOCK" val="0"/>
  <p:tag name="KSO_WM_UNIT_SM_LIMIT_TYPE" val="2"/>
  <p:tag name="KSO_WM_UNIT_DEC_AREA_ID" val="84b2f04c412649828ae06dd00e5a2fd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620cc5482a08b0d86e4d8850"/>
  <p:tag name="KSO_WM_CHIP_XID" val="620cc5482a08b0d86e4d884f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6*i*6"/>
  <p:tag name="KSO_WM_UNIT_LAYERLEVEL" val="1"/>
  <p:tag name="KSO_WM_TAG_VERSION" val="1.0"/>
  <p:tag name="KSO_WM_BEAUTIFY_FLAG" val="#wm#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6*i*7"/>
  <p:tag name="KSO_WM_UNIT_LAYERLEVEL" val="1"/>
  <p:tag name="KSO_WM_TAG_VERSION" val="1.0"/>
  <p:tag name="KSO_WM_BEAUTIFY_FLAG" val="#wm#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6*i*8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1"/>
  <p:tag name="KSO_WM_UNIT_LAYERLEVEL" val="1"/>
  <p:tag name="KSO_WM_TAG_VERSION" val="1.0"/>
  <p:tag name="KSO_WM_BEAUTIFY_FLAG" val="#wm#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1"/>
  <p:tag name="KSO_WM_UNIT_LAYERLEVEL" val="1"/>
  <p:tag name="KSO_WM_TAG_VERSION" val="1.0"/>
  <p:tag name="KSO_WM_BEAUTIFY_FLAG" val="#wm#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1"/>
  <p:tag name="KSO_WM_UNIT_LAYERLEVEL" val="1"/>
  <p:tag name="KSO_WM_TAG_VERSION" val="1.0"/>
  <p:tag name="KSO_WM_BEAUTIFY_FLAG" val="#wm#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6*i*2"/>
  <p:tag name="KSO_WM_UNIT_LAYERLEVEL" val="1"/>
  <p:tag name="KSO_WM_TAG_VERSION" val="1.0"/>
  <p:tag name="KSO_WM_BEAUTIFY_FLAG" val="#wm#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6*i*3"/>
  <p:tag name="KSO_WM_UNIT_LAYERLEVEL" val="1"/>
  <p:tag name="KSO_WM_TAG_VERSION" val="1.0"/>
  <p:tag name="KSO_WM_BEAUTIFY_FLAG" val="#wm#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7*i*1"/>
  <p:tag name="KSO_WM_UNIT_LAYERLEVEL" val="1"/>
  <p:tag name="KSO_WM_TAG_VERSION" val="1.0"/>
  <p:tag name="KSO_WM_BEAUTIFY_FLAG" val="#wm#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1"/>
  <p:tag name="KSO_WM_UNIT_LAYERLEVEL" val="1"/>
  <p:tag name="KSO_WM_TAG_VERSION" val="1.0"/>
  <p:tag name="KSO_WM_BEAUTIFY_FLAG" val="#wm#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7*i*3"/>
  <p:tag name="KSO_WM_UNIT_LAYERLEVEL" val="1"/>
  <p:tag name="KSO_WM_TAG_VERSION" val="1.0"/>
  <p:tag name="KSO_WM_BEAUTIFY_FLAG" val="#wm#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1"/>
  <p:tag name="KSO_WM_UNIT_TYPE" val="i"/>
  <p:tag name="KSO_WM_UNIT_INDEX" val="2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ACKGROUND_TYPE" val="belt"/>
  <p:tag name="KSO_WM_SLIDE_BK_DARK_LIGHT" val="1"/>
  <p:tag name="KSO_WM_UNIT_TYPE" val="i"/>
  <p:tag name="KSO_WM_UNIT_INDEX" val="1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8*i*6"/>
  <p:tag name="KSO_WM_UNIT_LAYERLEVEL" val="1"/>
  <p:tag name="KSO_WM_TAG_VERSION" val="1.0"/>
  <p:tag name="KSO_WM_BEAUTIFY_FLAG" val="#wm#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8*i*5"/>
  <p:tag name="KSO_WM_UNIT_LAYERLEVEL" val="1"/>
  <p:tag name="KSO_WM_TAG_VERSION" val="1.0"/>
  <p:tag name="KSO_WM_BEAUTIFY_FLAG" val="#wm#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6*i*7"/>
  <p:tag name="KSO_WM_UNIT_LAYERLEVEL" val="1"/>
  <p:tag name="KSO_WM_TAG_VERSION" val="1.0"/>
  <p:tag name="KSO_WM_BEAUTIFY_FLAG" val="#wm#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6、7、9、11、14、15"/>
  <p:tag name="KSO_WM_SLIDE_ID" val="custom20202545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45"/>
  <p:tag name="KSO_WM_SLIDE_LAYOUT" val="a_b"/>
  <p:tag name="KSO_WM_SLIDE_LAYOUT_CNT" val="1_3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极简大气通用模板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5_1*a*1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545_1*b*1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545"/>
  <p:tag name="KSO_WM_SLIDE_ID" val="custom20202545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SLIDE_LAYOUT" val="a_b_e"/>
  <p:tag name="KSO_WM_SLIDE_LAYOUT_CNT" val="1_1_1"/>
  <p:tag name="KSO_WM_CHIP_INFOS" val="{&quot;type&quot;:0,&quot;layout_type&quot;:&quot;1_NF_LC_6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,&quot;扁平风&quot;,&quot;手绘风&quot;,&quot;立体风&quot;,&quot;炫酷&quot;,&quot;复古风&quot;,&quot;科技风&quot;,&quot;水彩风&quot;,&quot;ios风&quot;,&quot;快闪&quot;,&quot;波普风&quot;,&quot;孟菲斯&quot;,&quot;蒸汽波&quot;,&quot;MBE&quot;,&quot;剪纸风&quot;,&quot;酸性风&quot;,&quot;像素风&quot;,&quot;涂鸦风&quot;,&quot;实景&quot;]},&quot;slide_type&quot;:[&quot;title&quot;,&quot;sectionTitle&quot;,&quot;contents&quot;,&quot;endPage&quot;],&quot;useType&quot;:[&quot;ppt&quot;]}"/>
  <p:tag name="KSO_WM_CHIP_XID" val="614a96e41e630cfd8f114c56"/>
  <p:tag name="KSO_WM_CHIP_FILLPROP" val="[[{&quot;text_align&quot;:&quot;rm&quot;,&quot;text_direction&quot;:&quot;horizontal&quot;,&quot;support_big_font&quot;:false,&quot;picture_toward&quot;:0,&quot;picture_dockside&quot;:[],&quot;fill_id&quot;:&quot;5e565e6883334b0fa39aedf63a16dc5e&quot;,&quot;fill_align&quot;:&quot;cm&quot;,&quot;chip_types&quot;:[&quot;diagram&quot;,&quot;header&quot;]}],[{&quot;text_align&quot;:&quot;cm&quot;,&quot;text_direction&quot;:&quot;horizontal&quot;,&quot;support_big_font&quot;:false,&quot;picture_toward&quot;:0,&quot;picture_dockside&quot;:[],&quot;fill_id&quot;:&quot;5e565e6883334b0fa39aedf63a16dc5e&quot;,&quot;fill_align&quot;:&quot;lt&quot;,&quot;chip_types&quot;:[&quot;diagram&quot;,&quot;header&quot;]}],[{&quot;text_align&quot;:&quot;cm&quot;,&quot;text_direction&quot;:&quot;horizontal&quot;,&quot;support_big_font&quot;:false,&quot;picture_toward&quot;:0,&quot;picture_dockside&quot;:[],&quot;fill_id&quot;:&quot;5e565e6883334b0fa39aedf63a16dc5e&quot;,&quot;fill_align&quot;:&quot;cm&quot;,&quot;chip_types&quot;:[&quot;diagram&quot;,&quot;header&quot;]}],[{&quot;text_align&quot;:&quot;lm&quot;,&quot;text_direction&quot;:&quot;horizontal&quot;,&quot;support_big_font&quot;:false,&quot;picture_toward&quot;:0,&quot;picture_dockside&quot;:[],&quot;fill_id&quot;:&quot;5e565e6883334b0fa39aedf63a16dc5e&quot;,&quot;fill_align&quot;:&quot;lm&quot;,&quot;chip_types&quot;:[&quot;diagram&quot;,&quot;header&quot;]}],[{&quot;text_align&quot;:&quot;lm&quot;,&quot;text_direction&quot;:&quot;horizontal&quot;,&quot;support_big_font&quot;:false,&quot;picture_toward&quot;:0,&quot;picture_dockside&quot;:[],&quot;fill_id&quot;:&quot;5e565e6883334b0fa39aedf63a16dc5e&quot;,&quot;fill_align&quot;:&quot;cm&quot;,&quot;chip_types&quot;:[&quot;diagram&quot;,&quot;header&quot;]}],[{&quot;text_align&quot;:&quot;lm&quot;,&quot;text_direction&quot;:&quot;horizontal&quot;,&quot;support_big_font&quot;:false,&quot;picture_toward&quot;:0,&quot;picture_dockside&quot;:[],&quot;fill_id&quot;:&quot;5e565e6883334b0fa39aedf63a16dc5e&quot;,&quot;fill_align&quot;:&quot;lb&quot;,&quot;chip_types&quot;:[&quot;diagram&quot;,&quot;header&quot;]}],[{&quot;text_align&quot;:&quot;lm&quot;,&quot;text_direction&quot;:&quot;horizontal&quot;,&quot;support_big_font&quot;:false,&quot;picture_toward&quot;:0,&quot;picture_dockside&quot;:[],&quot;fill_id&quot;:&quot;5e565e6883334b0fa39aedf63a16dc5e&quot;,&quot;fill_align&quot;:&quot;lt&quot;,&quot;chip_types&quot;:[&quot;diagram&quot;,&quot;header&quot;]}],[{&quot;text_align&quot;:&quot;cm&quot;,&quot;text_direction&quot;:&quot;horizontal&quot;,&quot;support_big_font&quot;:false,&quot;picture_toward&quot;:0,&quot;picture_dockside&quot;:[],&quot;fill_id&quot;:&quot;5e565e6883334b0fa39aedf63a16dc5e&quot;,&quot;fill_align&quot;:&quot;lm&quot;,&quot;chip_types&quot;:[&quot;diagram&quot;,&quot;header&quot;]}],[{&quot;text_align&quot;:&quot;cm&quot;,&quot;text_direction&quot;:&quot;horizontal&quot;,&quot;support_big_font&quot;:false,&quot;picture_toward&quot;:0,&quot;picture_dockside&quot;:[],&quot;fill_id&quot;:&quot;5e565e6883334b0fa39aedf63a16dc5e&quot;,&quot;fill_align&quot;:&quot;lb&quot;,&quot;chip_types&quot;:[&quot;diagram&quot;,&quot;header&quot;]}]]"/>
  <p:tag name="KSO_WM_CHIP_DECFILLPROP" val="[]"/>
  <p:tag name="KSO_WM_CHIP_GROUPID" val="614a96e41e630cfd8f114c55"/>
  <p:tag name="KSO_WM_SLIDE_BK_DARK_LIGHT" val="2"/>
  <p:tag name="KSO_WM_SLIDE_BACKGROUND_TYPE" val="general"/>
  <p:tag name="KSO_WM_SLIDE_SUPPORT_FEATURE_TYPE" val="0"/>
  <p:tag name="KSO_WM_SLIDE_TYPE" val="sectionTitle"/>
  <p:tag name="KSO_WM_CHIP_COLORING" val="1"/>
  <p:tag name="KSO_WM_SLIDE_SUBTYPE" val="pureTxt"/>
  <p:tag name="KSO_WM_TEMPLATE_ASSEMBLE_XID" val="6315c06859d53ee3cde35ed3"/>
  <p:tag name="KSO_WM_TEMPLATE_ASSEMBLE_GROUPID" val="62f0b00b295c1bf6da6dce90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第一部分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diagram20221878_1*e*1"/>
  <p:tag name="KSO_WM_TEMPLATE_CATEGORY" val="diagram"/>
  <p:tag name="KSO_WM_TEMPLATE_INDEX" val="20221878"/>
  <p:tag name="KSO_WM_UNIT_LAYERLEVEL" val="1"/>
  <p:tag name="KSO_WM_TAG_VERSION" val="1.0"/>
  <p:tag name="KSO_WM_BEAUTIFY_FLAG" val="#wm#"/>
  <p:tag name="KSO_WM_UNIT_DEFAULT_FONT" val="40;44;2"/>
  <p:tag name="KSO_WM_UNIT_BLOCK" val="0"/>
  <p:tag name="KSO_WM_UNIT_SM_LIMIT_TYPE" val="2"/>
  <p:tag name="KSO_WM_UNIT_DEC_AREA_ID" val="577569b895cf4ac2ab98b5f17a110aff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620cc5482a08b0d86e4d8850"/>
  <p:tag name="KSO_WM_CHIP_XID" val="620cc5482a08b0d86e4d884f"/>
  <p:tag name="KSO_WM_UNIT_TEXT_FILL_FORE_SCHEMECOLOR_INDEX_BRIGHTNESS" val="0"/>
  <p:tag name="KSO_WM_UNIT_TEXT_FILL_FORE_SCHEMECOLOR_INDEX" val="5"/>
  <p:tag name="KSO_WM_UNIT_TEXT_FILL_TYPE" val="1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1878_1*a*1"/>
  <p:tag name="KSO_WM_TEMPLATE_CATEGORY" val="diagram"/>
  <p:tag name="KSO_WM_TEMPLATE_INDEX" val="20221878"/>
  <p:tag name="KSO_WM_UNIT_LAYERLEVEL" val="1"/>
  <p:tag name="KSO_WM_TAG_VERSION" val="1.0"/>
  <p:tag name="KSO_WM_BEAUTIFY_FLAG" val="#wm#"/>
  <p:tag name="KSO_WM_UNIT_DEFAULT_FONT" val="54;60;2"/>
  <p:tag name="KSO_WM_UNIT_BLOCK" val="0"/>
  <p:tag name="KSO_WM_UNIT_SM_LIMIT_TYPE" val="2"/>
  <p:tag name="KSO_WM_UNIT_DEC_AREA_ID" val="84b2f04c412649828ae06dd00e5a2fd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620cc5482a08b0d86e4d8850"/>
  <p:tag name="KSO_WM_CHIP_XID" val="620cc5482a08b0d86e4d884f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6*i*8"/>
  <p:tag name="KSO_WM_UNIT_LAYERLEVEL" val="1"/>
  <p:tag name="KSO_WM_TAG_VERSION" val="1.0"/>
  <p:tag name="KSO_WM_BEAUTIFY_FLAG" val="#wm#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545"/>
  <p:tag name="KSO_WM_SLIDE_ID" val="custom20202545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SLIDE_LAYOUT" val="a_b_e"/>
  <p:tag name="KSO_WM_SLIDE_LAYOUT_CNT" val="1_1_1"/>
  <p:tag name="KSO_WM_CHIP_INFOS" val="{&quot;type&quot;:0,&quot;layout_type&quot;:&quot;1_NF_LC_6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,&quot;扁平风&quot;,&quot;手绘风&quot;,&quot;立体风&quot;,&quot;炫酷&quot;,&quot;复古风&quot;,&quot;科技风&quot;,&quot;水彩风&quot;,&quot;ios风&quot;,&quot;快闪&quot;,&quot;波普风&quot;,&quot;孟菲斯&quot;,&quot;蒸汽波&quot;,&quot;MBE&quot;,&quot;剪纸风&quot;,&quot;酸性风&quot;,&quot;像素风&quot;,&quot;涂鸦风&quot;,&quot;实景&quot;]},&quot;slide_type&quot;:[&quot;title&quot;,&quot;sectionTitle&quot;,&quot;contents&quot;,&quot;endPage&quot;],&quot;useType&quot;:[&quot;ppt&quot;]}"/>
  <p:tag name="KSO_WM_CHIP_XID" val="614a96e41e630cfd8f114c56"/>
  <p:tag name="KSO_WM_CHIP_FILLPROP" val="[[{&quot;text_align&quot;:&quot;rm&quot;,&quot;text_direction&quot;:&quot;horizontal&quot;,&quot;support_big_font&quot;:false,&quot;picture_toward&quot;:0,&quot;picture_dockside&quot;:[],&quot;fill_id&quot;:&quot;5e565e6883334b0fa39aedf63a16dc5e&quot;,&quot;fill_align&quot;:&quot;cm&quot;,&quot;chip_types&quot;:[&quot;diagram&quot;,&quot;header&quot;]}],[{&quot;text_align&quot;:&quot;cm&quot;,&quot;text_direction&quot;:&quot;horizontal&quot;,&quot;support_big_font&quot;:false,&quot;picture_toward&quot;:0,&quot;picture_dockside&quot;:[],&quot;fill_id&quot;:&quot;5e565e6883334b0fa39aedf63a16dc5e&quot;,&quot;fill_align&quot;:&quot;lt&quot;,&quot;chip_types&quot;:[&quot;diagram&quot;,&quot;header&quot;]}],[{&quot;text_align&quot;:&quot;cm&quot;,&quot;text_direction&quot;:&quot;horizontal&quot;,&quot;support_big_font&quot;:false,&quot;picture_toward&quot;:0,&quot;picture_dockside&quot;:[],&quot;fill_id&quot;:&quot;5e565e6883334b0fa39aedf63a16dc5e&quot;,&quot;fill_align&quot;:&quot;cm&quot;,&quot;chip_types&quot;:[&quot;diagram&quot;,&quot;header&quot;]}],[{&quot;text_align&quot;:&quot;lm&quot;,&quot;text_direction&quot;:&quot;horizontal&quot;,&quot;support_big_font&quot;:false,&quot;picture_toward&quot;:0,&quot;picture_dockside&quot;:[],&quot;fill_id&quot;:&quot;5e565e6883334b0fa39aedf63a16dc5e&quot;,&quot;fill_align&quot;:&quot;lm&quot;,&quot;chip_types&quot;:[&quot;diagram&quot;,&quot;header&quot;]}],[{&quot;text_align&quot;:&quot;lm&quot;,&quot;text_direction&quot;:&quot;horizontal&quot;,&quot;support_big_font&quot;:false,&quot;picture_toward&quot;:0,&quot;picture_dockside&quot;:[],&quot;fill_id&quot;:&quot;5e565e6883334b0fa39aedf63a16dc5e&quot;,&quot;fill_align&quot;:&quot;cm&quot;,&quot;chip_types&quot;:[&quot;diagram&quot;,&quot;header&quot;]}],[{&quot;text_align&quot;:&quot;lm&quot;,&quot;text_direction&quot;:&quot;horizontal&quot;,&quot;support_big_font&quot;:false,&quot;picture_toward&quot;:0,&quot;picture_dockside&quot;:[],&quot;fill_id&quot;:&quot;5e565e6883334b0fa39aedf63a16dc5e&quot;,&quot;fill_align&quot;:&quot;lb&quot;,&quot;chip_types&quot;:[&quot;diagram&quot;,&quot;header&quot;]}],[{&quot;text_align&quot;:&quot;lm&quot;,&quot;text_direction&quot;:&quot;horizontal&quot;,&quot;support_big_font&quot;:false,&quot;picture_toward&quot;:0,&quot;picture_dockside&quot;:[],&quot;fill_id&quot;:&quot;5e565e6883334b0fa39aedf63a16dc5e&quot;,&quot;fill_align&quot;:&quot;lt&quot;,&quot;chip_types&quot;:[&quot;diagram&quot;,&quot;header&quot;]}],[{&quot;text_align&quot;:&quot;cm&quot;,&quot;text_direction&quot;:&quot;horizontal&quot;,&quot;support_big_font&quot;:false,&quot;picture_toward&quot;:0,&quot;picture_dockside&quot;:[],&quot;fill_id&quot;:&quot;5e565e6883334b0fa39aedf63a16dc5e&quot;,&quot;fill_align&quot;:&quot;lm&quot;,&quot;chip_types&quot;:[&quot;diagram&quot;,&quot;header&quot;]}],[{&quot;text_align&quot;:&quot;cm&quot;,&quot;text_direction&quot;:&quot;horizontal&quot;,&quot;support_big_font&quot;:false,&quot;picture_toward&quot;:0,&quot;picture_dockside&quot;:[],&quot;fill_id&quot;:&quot;5e565e6883334b0fa39aedf63a16dc5e&quot;,&quot;fill_align&quot;:&quot;lb&quot;,&quot;chip_types&quot;:[&quot;diagram&quot;,&quot;header&quot;]}]]"/>
  <p:tag name="KSO_WM_CHIP_DECFILLPROP" val="[]"/>
  <p:tag name="KSO_WM_CHIP_GROUPID" val="614a96e41e630cfd8f114c55"/>
  <p:tag name="KSO_WM_SLIDE_BK_DARK_LIGHT" val="2"/>
  <p:tag name="KSO_WM_SLIDE_BACKGROUND_TYPE" val="general"/>
  <p:tag name="KSO_WM_SLIDE_SUPPORT_FEATURE_TYPE" val="0"/>
  <p:tag name="KSO_WM_SLIDE_TYPE" val="sectionTitle"/>
  <p:tag name="KSO_WM_CHIP_COLORING" val="1"/>
  <p:tag name="KSO_WM_SLIDE_SUBTYPE" val="pureTxt"/>
  <p:tag name="KSO_WM_TEMPLATE_ASSEMBLE_XID" val="6315c06859d53ee3cde35ed3"/>
  <p:tag name="KSO_WM_TEMPLATE_ASSEMBLE_GROUPID" val="62f0b00b295c1bf6da6dce90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第一部分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diagram20221878_1*e*1"/>
  <p:tag name="KSO_WM_TEMPLATE_CATEGORY" val="diagram"/>
  <p:tag name="KSO_WM_TEMPLATE_INDEX" val="20221878"/>
  <p:tag name="KSO_WM_UNIT_LAYERLEVEL" val="1"/>
  <p:tag name="KSO_WM_TAG_VERSION" val="1.0"/>
  <p:tag name="KSO_WM_BEAUTIFY_FLAG" val="#wm#"/>
  <p:tag name="KSO_WM_UNIT_DEFAULT_FONT" val="40;44;2"/>
  <p:tag name="KSO_WM_UNIT_BLOCK" val="0"/>
  <p:tag name="KSO_WM_UNIT_SM_LIMIT_TYPE" val="2"/>
  <p:tag name="KSO_WM_UNIT_DEC_AREA_ID" val="577569b895cf4ac2ab98b5f17a110aff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620cc5482a08b0d86e4d8850"/>
  <p:tag name="KSO_WM_CHIP_XID" val="620cc5482a08b0d86e4d884f"/>
  <p:tag name="KSO_WM_UNIT_TEXT_FILL_FORE_SCHEMECOLOR_INDEX_BRIGHTNESS" val="0"/>
  <p:tag name="KSO_WM_UNIT_TEXT_FILL_FORE_SCHEMECOLOR_INDEX" val="5"/>
  <p:tag name="KSO_WM_UNIT_TEXT_FILL_TYPE" val="1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1878_1*a*1"/>
  <p:tag name="KSO_WM_TEMPLATE_CATEGORY" val="diagram"/>
  <p:tag name="KSO_WM_TEMPLATE_INDEX" val="20221878"/>
  <p:tag name="KSO_WM_UNIT_LAYERLEVEL" val="1"/>
  <p:tag name="KSO_WM_TAG_VERSION" val="1.0"/>
  <p:tag name="KSO_WM_BEAUTIFY_FLAG" val="#wm#"/>
  <p:tag name="KSO_WM_UNIT_DEFAULT_FONT" val="54;60;2"/>
  <p:tag name="KSO_WM_UNIT_BLOCK" val="0"/>
  <p:tag name="KSO_WM_UNIT_SM_LIMIT_TYPE" val="2"/>
  <p:tag name="KSO_WM_UNIT_DEC_AREA_ID" val="84b2f04c412649828ae06dd00e5a2fd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620cc5482a08b0d86e4d8850"/>
  <p:tag name="KSO_WM_CHIP_XID" val="620cc5482a08b0d86e4d884f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COLOR_TYPE" val="1"/>
  <p:tag name="KSO_WM_TEMPLATE_MASTER_THUMB_INDEX" val="12"/>
  <p:tag name="KSO_WM_UNIT_SHOW_EDIT_AREA_INDICATION" val="0"/>
  <p:tag name="KSO_WM_TEMPLATE_THUMBS_INDEX" val="1、2、3、11、14"/>
  <p:tag name="KSO_WM_TAG_VERSION" val="1.0"/>
  <p:tag name="KSO_WM_BEAUTIFY_FLAG" val="#wm#"/>
  <p:tag name="KSO_WM_TEMPLATE_CATEGORY" val="custom"/>
  <p:tag name="KSO_WM_TEMPLATE_INDEX" val="20202545"/>
  <p:tag name="KSO_WM_TEMPLATE_MASTER_TYPE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1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1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1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6*i*2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6*i*3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1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7*i*3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333333"/>
      </a:dk2>
      <a:lt2>
        <a:srgbClr val="FFFFFF"/>
      </a:lt2>
      <a:accent1>
        <a:srgbClr val="5C8FC7"/>
      </a:accent1>
      <a:accent2>
        <a:srgbClr val="6E82BA"/>
      </a:accent2>
      <a:accent3>
        <a:srgbClr val="8376B0"/>
      </a:accent3>
      <a:accent4>
        <a:srgbClr val="9868A3"/>
      </a:accent4>
      <a:accent5>
        <a:srgbClr val="AE5B97"/>
      </a:accent5>
      <a:accent6>
        <a:srgbClr val="C44B8A"/>
      </a:accent6>
      <a:hlink>
        <a:srgbClr val="658BD5"/>
      </a:hlink>
      <a:folHlink>
        <a:srgbClr val="9F69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">
      <a:dk1>
        <a:sysClr val="windowText" lastClr="000000"/>
      </a:dk1>
      <a:lt1>
        <a:sysClr val="window" lastClr="FFFFFF"/>
      </a:lt1>
      <a:dk2>
        <a:srgbClr val="F2F2F2"/>
      </a:dk2>
      <a:lt2>
        <a:srgbClr val="FFFFFF"/>
      </a:lt2>
      <a:accent1>
        <a:srgbClr val="0B3BD3"/>
      </a:accent1>
      <a:accent2>
        <a:srgbClr val="1445E0"/>
      </a:accent2>
      <a:accent3>
        <a:srgbClr val="1D4FED"/>
      </a:accent3>
      <a:accent4>
        <a:srgbClr val="4550C5"/>
      </a:accent4>
      <a:accent5>
        <a:srgbClr val="8C4768"/>
      </a:accent5>
      <a:accent6>
        <a:srgbClr val="D33F0B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">
      <a:dk1>
        <a:srgbClr val="000000"/>
      </a:dk1>
      <a:lt1>
        <a:srgbClr val="FFFFFF"/>
      </a:lt1>
      <a:dk2>
        <a:srgbClr val="333333"/>
      </a:dk2>
      <a:lt2>
        <a:srgbClr val="FFFFFF"/>
      </a:lt2>
      <a:accent1>
        <a:srgbClr val="5C8FC7"/>
      </a:accent1>
      <a:accent2>
        <a:srgbClr val="6E82BA"/>
      </a:accent2>
      <a:accent3>
        <a:srgbClr val="8376B0"/>
      </a:accent3>
      <a:accent4>
        <a:srgbClr val="9868A3"/>
      </a:accent4>
      <a:accent5>
        <a:srgbClr val="AE5B97"/>
      </a:accent5>
      <a:accent6>
        <a:srgbClr val="C44B8A"/>
      </a:accent6>
      <a:hlink>
        <a:srgbClr val="658BD5"/>
      </a:hlink>
      <a:folHlink>
        <a:srgbClr val="9F69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mytemp1">
  <a:themeElements>
    <a:clrScheme name="">
      <a:dk1>
        <a:srgbClr val="000000"/>
      </a:dk1>
      <a:lt1>
        <a:srgbClr val="FFFFFF"/>
      </a:lt1>
      <a:dk2>
        <a:srgbClr val="CC6600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2C9CB"/>
      </a:accent6>
      <a:hlink>
        <a:srgbClr val="E5D093"/>
      </a:hlink>
      <a:folHlink>
        <a:srgbClr val="CCB374"/>
      </a:folHlink>
    </a:clrScheme>
    <a:fontScheme name="">
      <a:majorFont>
        <a:latin typeface="Berlin Sans FB"/>
        <a:ea typeface="宋体"/>
        <a:cs typeface=""/>
      </a:majorFont>
      <a:minorFont>
        <a:latin typeface="Berlin Sans FB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mytemp1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temp1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temp1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temp1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temp1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temp1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temp1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temp1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吉祥如意">
  <a:themeElements>
    <a:clrScheme name="吉祥如意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:customData xmlns="http://www.wps.cn/officeDocument/2013/wpsCustomData" xmlns:s="http://www.wps.cn/officeDocument/2013/wpsCustomData">
  <extobjs>
    <extobj name="C9F754DE-2CAD-44b6-B708-469DEB6407EB-1">
      <extobjdata type="C9F754DE-2CAD-44b6-B708-469DEB6407EB" data="ewoJIkZpbGVJZCIgOiAiMjU2MDg5NjcyMDU3IiwKCSJHcm91cElkIiA6ICIxNjEwMTIxNTQ3IiwKCSJJbWFnZSIgOiAiaVZCT1J3MEtHZ29BQUFBTlNVaEVVZ0FBQTZnQUFBSkhDQVlBQUFDZEpIdkxBQUFBQ1hCSVdYTUFBQXNUQUFBTEV3RUFtcHdZQUFBZ0FFbEVRVlI0bk96ZGVWaFU5ZjRIOFBjTU1Dd2lBd0lpeUtxQ0pvcUtpdWFDV3lvS2FxUm1lYlY3WFNzdDI5V3NYRzZtWlpuWG4xWldYczNpM3RSU2swZ1J0K3VDQ3lvRnlpSzRJQmdnQ0F3N3pQcjdnMmRPamd3d0lEaWp2Ri9Qd3hOenp2ZWMrY3hJNkh1K20waWowV2hBUkVSRVJFUkVaR1JpWXhkQVJFUkVSRVJFQkRDZ0VoRVJFUkVSa1lsZ1FDVWlJaUlpSWlLVHdJQktSRVJFUkVSRUpvRUJsWWlJaUlpSWlFd0NBeW9SRVJFUkVSR1pCQVpVSWlJaUlpSWlNZ2tNcUVSRVJFUkVSR1FTR0ZDSmlJaUlpSWpJSkRDZ0VoRVJFUkVSa1VsZ1FDVWlJaUlpSWlLVHdJQktSRVJFUkVSRUpvRUJsWWlJaUlpSWlFd0NBeW9SRVJFUkVSR1pCQVpVSWlJaUlpSWlNZ2tNcUVSRVJFUkVSR1FTR0ZDSmlJaUlpSWpJSkRDZ0VoRVJFUkVSa1VsZ1FDVWlJaUlpSWlLVHdJQktSRVJFUkVSRUpvRUJsWWlJaUlpSWlFd0NBeW9SRVJFUkVSR1pCQVpVSWlJaUlpSWlNZ2tNcUVSRVJFUkVSR1FTR0ZDSmlJaUlpSWpJSkRDZ0VoRVJFUkVSa1VsZ1FDVWlJaUlpSWlLVHdJQktSRVJFUkVSRUpvRUJsWWlJaUlpSWlFd0NBeW9SRVJFUkVSR1pCQVpVSWlJaUlpSWlNZ2tNcUVSRVJFUkVSR1FTR0ZDSmlJaUlpSWpJSkRDZ0VoRVJFUkVSa1VsZ1FDVWlJaUlpSWlLVHdJQktSRVJFUkVSRUpvRUJsWWlJaUlpSWlFd0NBeW9SRVJFUkVSR1pCQVpVSWlJaUlpSWlNZ2tNcUVSRVJFUkVSR1FTR0ZDSmlJaUlpSWpJSkRDZ0VoRVJFUkVSa1VsZ1FDVWlJaUlpSWlLVHdJQktSRVJFUkVSRUpvRUJsWWlJaUlpSWlFeUN1YkVMSUNJaUlpSjZXT1J5T2VMaTRwQ2VuZzZaVEFhRlFtSHNrcWdWc0xDd2dMMjlQWHg5ZlJFVUZBU0pSR0xza2t5V1NLUFJhSXhkQkJFUkVSRlJTN3QxNnhhaW82UGg3ZTJOZ0lBQU9EbzZNaWpRUXlHWHkxRlFVSURFeEVSa1pHUWdKQ1FFWGw1ZXhpN0xKREdnRWhFUkVkRmo3OWF0Vy9qdHQ5OFFGaFlHVDA5UFk1ZERyVmhtWmlhaW9xSVFHaHJLa0tvSDU2QVNFUkVSMFdOTkxwY2pPam9hRXlaTVlEZ2xvL1AwOUVSWVdCaWlvNk1obDh1TlhZN0pZVUFsSWlJaW9zZGFYRndjdkwyOTRlSGhZZXhTaUFEVWhGUnZiMi9FeGNVWnV4U1R3NEJLUkVSRVJJKzE5UFIwQkFRRUdMc01JaDBCQVFHNGR1MmFzY3N3T1F5b1JFUkVSUFJZazhsa2NIUjBOSFlaUkRvY0hSMGhrOG1NWFliSllVQWxJaUlpb3NlYVFxSGdhcjFrY2lRU0NlZWc2c0dBU2tSRVJFUkVSQ2FCQVpXSWlJaUlpSWhNQWdNcUVSRVJFUkVSbVFRR1ZDSWlJaUlpSWpJSkRLaEVSRVJFUkVSa0VoaFFpWWlJaUlpSXlDUXdvQklSRVJFUkVaRkpZRUFsSWlJaUlpSWlrOENBU2tSRVJFUkVSQ2FCQVpXSWlJaUlpSWhNQWdNcUVSRVJFUkVSbVFRR1ZDSWlJaUlpSWpJSkRLaEVSRVJFUkVSa0VoaFFpWWlJaUlpSXlDUXdvQklSRVJFUkVaRkpZRUFsSWlJaUlub0FtWm1aK1BycnIzSDkrbldqMVpDVmxZWE16TXhtdTU5R28wRkVSQVJ1Mzc1dFVQdlkyRmpzMnJVTGFyVzYzblpLcFJLVmxaV05xdVhUVHovRnYvLzliNFBiSzVWSzNMbHpwMUhQQVFEejVzM0Q3Tm16RzMwZE5TOEdWQ0lpSWlLaUJ4QWRIWTJmZi80WjBkSFJCbDlUVmxhRzI3ZHZJekV4RVljUEgwWkVSQVRXcjErUDdPenNSai8vanovK2lEbHo1bUR0MnJVTkJrUkRKU1FrWU1lT0hYajc3YmNickNrbEpRVnIxNjdGMXExYkVSVVZWVy9iRFJzMllOR2lSY2pOelRXNGxwaVlHTVRHeGhyYy92UFBQOGVDQlF0dytmSmxnNjhCYWo1b3lNckthdFExMVB6TWpWMEFFUkVSRWRHalNxMVc0K2pSb3dDQTBOQlFBTUJubjMwR2xVb0ZsVW9sOUJoV1ZGU2dvcUlDNWVYbEtDb3FnbEtwMUhzL0J3ZUhSdmZpRFJvMENEdDI3TUMxYTljUUdSbUpwNTkrK3NGZUZJRGV2WHRqNnRTcCtPbW5uN0IwNlZMODYxLy9RcnQyN1dxMVMwOVB4N3Z2dm92cTZtcUVoWVZoNHNTSmRkNVRKcFBoeXBVcnlNN094aXV2dklKVnExYkIzOS9mb0hwa01obTJidDFhNTNsN2UzdE1tVElGU3FVU3BhV2xLQ2twd1pJbFM3QjA2VklFQndjYjlCeGtHaGhRaVlpSWlJaWFLQzR1RG9XRmhmRDM5NGUzdHpjQTROQ2hRN1hhV1ZsWndkcmFHa1ZGUmJDd3NFRGZ2bjFoWjJlSHRtM2J3czdPRHZiMjlwQktwZWpZc1dPamEvRHk4a0pvYUNnaUl5T3hZOGNPREI4K0hQYjI5Zy82MGpCMzdseWtwcVlpTHk4UGhZV0ZlZ05xWGw0ZTVISTVKazJhaElVTEY5WjdQM3Q3ZTN6eHhSZFl2WG8xTGwyNmhNV0xGMlB4NHNVWU5teFlnN1dVbHBaaTE2NWRkWjczOFBEQWxDbFRZRzV1anBVclYrTFRUei9GMGFOSHNYcjFhaXhhdEFoaFlXRU52MkF5Q1F5b1JFUkVSRVJOdEh2M2JnREFwRW1UZEk3YjJ0cGkyN1p0c0xLeWdwV1ZGVVFpRVNvcUtqQnAwaVJJcFZKOC9QSEh6VnJIekpremNmYnNXWXdmUHg0U2lhVFIxNDhlUGJyZTh5Ky8vSEs5NS9mdjM0LzkrL2ZYT2g0V0ZvYlhYbnROZUd4cmE0czFhOWJnaXkrK1FHUmtKTmF0VzRldVhidWlRNGNPOWQ3Znc4TUQyN1p0cTdlTmxwbVpHWllzV1FKTFMwc2NPSEFBR3pkdWhJZUhCM3IxNnRYZzZ3VHFmeTkyN2RxbE42aFQ4MkZBSlNJaUlpSnFndFRVVkZ5K2ZCbHVibTYxZWdIRllqRWNIQngwamxsYld3TUFGQXBGZy9kT1NVbkJva1dMR2wzVGpoMDdzR1BIRG9QYWZ2TEpKd2dNREFSUUV3QWJrcCtmajZxcUtraWxVdGpaMlJuMEhQZS9CMEROZS9QcXE2L0MwOU1UblR0M1JvY09IYkJwMDZaNjcxTlVWTlJnRzM5L2Y0d2NPUklBSUJLSjhQcnJyME1zRnNQS3lncTlldlhTYWF2djlXcm5uK283bDVPVEE2VlNDUnNibTNwcm9BZkhnRXBFUkVSRTFBVC8vZTkvQVFEVHBrMkRXTnp3MnFNaWtRaVdscGFReStVTnRqVXpNME9iTm0zMG50Tm9OS2lvcUFBQTJOallRQ1FTTmFMcXY1aWIveFVGR3VxZDFHZzBtRDU5T3FxcXFyQjA2VkwwNjlldlNjOTVyM3Q3blNNakkrdHRXMVpXMW1BYmhVSWhCRlNnNXYxZXRHaFJyZmRITEJicmZiMWp4NDZGV3EzV2UyN0dqQm5JeTh1RGxaVlZ2VFhRZzJOQUpTSWlJaUpxcE1URVJKdzlleFlBTUdiTUdJT3ZzN0d4UVhGeGNZUHQvUHo4OE1zdnYrZzlWMXhjakNsVHBnQUFJaUlpMExadFc0T2Z2Nm1TazVOeDkrNWQyTm5ab1hmdjNrMjZSMHBLQ3JLenN6RnExQ2k5NSszczdMQm56eDZkWXhxTkJqZHUzSUMxdFRYYzNOejBYdmZycjcvaS8vN3YvK0RwNlltS2lncGN2MzRkUFh2MkJJQW1oL2Y3bFphV0NqM2cxTElZVUltSWlJaUlHa0dqMGVDcnI3NFNIdC9iRTlrUTdVSkoxZFhWc0xTMGJOTHpWMWRYQzk4MzlSNzNVNmxVQ0FrSmFiQmRTVWtKeG8wYlovQjlEeDgrREtBbVZLOWN1UktGaFlWSVNFakF3b1VMRGFxOXFxb0tMNzMwRWdJQ0FyQisvZnBhNXlzcksvR2YvL3dIVmxaV2VPcXBwN0JpeFFyODhjY2ZHRE5tREY1ODhVV0RoeUxYUjZQUndOblp1VWx6ZTZueEdGQ0ppSWlJNkpHaVZxdWhVQ2lnVUNpZ1Zxc2IvR3B1di8zMkc2NWR1OWFrYTdWekdDc3JLeDg0b0lyRjRtWUxUU0tScU01NXFDcVZTdGdMMWRYVnRWR0JYTXZPemc0VEprekE5OTkvajRNSEQrTDY5ZXRZdFdvVm5KeWNETHBlcVZRaUt5c0xKU1VsS0M0dVJuRnhNV3h0YmVIdDdZMkFnQUE0T2pyQzN0NGVRNGNPUlVwS0NtSmlZbkRod2dXODl0cHJHRHg0Y0tQcnZaZElKS3AzaXh0cVhneW9SRVJFUlBUUVZWVlZvYnk4WE5nZjlONTlRaXNySzFGZFhRMjVYQTY1WEE2RlFpRjhMNWZMNjl4RHRDN04xY3NJQUxtNXVmam1tMjlnWm1ZR1MwdExZUzdvL2NyS3l2VHVaNXFYbHdjQWVPMjExMkJtWnFiMzJvOC8vaGp0MjdldnN3WnRRRzNPQlh2cW1wY0pBTWVPSGNQYXRXdmg0dUtDNzc3N3pxRDV0dmNUaVVTWU1XTUd1bmJ0aXRXclZ5TXRMUTBMRnk3RTVzMmI0ZXpzTExUVGFEVDQ4TU1QSVpQSmhDQUsxQXd4dnYvOTlQWDF4Y3N2djR4ZXZYb0ppMVJObkRnUnZYcjF3cXBWcTVDVmxZV1ZLMWRpNDhhTjZONjl1M0NkV3EzVysyZWovVENqcm4xb3QyN2QycVRYVG8zRGdFcEVSRVJFelVhdFZxTzB0RlRvNlNvcEtkSDVLaTB0UlVWRlJZdjBiRDRNNjlhdFEyVmxKWjUvL25tY1BuMjZ6b0NxVnF1RlZXSDEwZlpJNnROUUFOY0cxTEt5TW9PMlRibFhSRVFFWEZ4Y0RHNnZWcXVGeGFDbVRKbnl3QUd0Zi8vKzJMaHhJOTU3N3ozMDdkdFhKNXdDTlVGV0cwbzlQVDNScGswYkhEcDBDTzd1N25qaGhSZUUvV0x0N2UxaFoyZUh5TWhJZlBYVlZ6QTNOOGZZc1dNQjFPd0x1M256Wm56MjJXZnc4ZkhSQ2FkYTlmM1oxSGVPV2g0REtoRVJFUkUxaWxLcFJGRlJFUW9LQ2xCWVdJaUNnZ0lVRkJSQUpwT2h0TFQwb2RRZ2tVaGdZV0VCTXpNemlNWGlXbDhpa1VqNFh0dHIyUnhTVTFQUnFWTW52UERDQ3poOStuU2Q3ZlF0K0FNQW16WnRRbVJrSkZhc1dJRWhRNFkwcVlieThuSUFOWE5mRFYwZ3FhaW9DQUQwcmd4Y1Y0OGhVTE15Ym01dUxnQmc3OTY5RGE2a3EwL1hybDJ4Wk1rUzRiRzN0emUrL1BKTDJOcmE2bTEvNzF4VHBWS0ptSmdZbUp1Ylk4U0lFYlhhM3J4NUUwQk5LTDJYalkwTmxpOWZybk5NKzZHSWhZVUZEaHc0Z08rLy94NC8vUEFEUHY3NFkvVHQyMWR2TGUrKyt5NHVYcnlJcmwyN3N2ZjBJV0ZBSlNJaUlpSzlGQW9GOHZMeWNPZk9IZVRsNVFtQlZDYVRQZkM5TFMwdFlXTmpvL2ZMMnRvYVZsWldrRWdrZXIvTXpjMGJ0VHJydW5YckhyaGVyZURnWU15Y09iTko4ekFCQ0VOMzgvUHptMXlETmpBT0dEQUFLMWV1YkxCOVdWa1p3c1BEQWVnZkZteG9qMkZPVG83aFJkNUQzMTZvVXFsVStGNGJIUFVOZVRZM040ZTd1enN5TWpLd2RPbFN1THE2Q3VkS1NrcHcrdlJwMk5yYW9uUG56ZzNXVVZaV0JnREN2TjJBZ0FBQXdQbno1L1VHMUlLQ0FzVEh4d09BUVF0SVVmTmdRQ1VpSWlJaWxKU1U0TTZkT3pwZkJRVUZUYnFYcmEwdDdPenNZR2RuQjZsVXF2TmZPenM3Mk5qWTFEbi8wdFM5OWRaYnNMQ3dhUEwxMm9EYTFMQUhBTGR1M1FLQU9yZGR1WisyeDlYYTJscHZMNkIycGQzN2ZmYlpaemgwNkJEYzNOeXdkZXZXQjNyZDk2cW9xSUJHb3hGNmM3WEJzYTRlMWJmZmZoc2JOMjVFUWtJQ0xsMjZKQnczTXpPRHU3czc1cytmcjdlMkV5ZE9JQ2dvU05nZVJ0dTdyMzBlZjM5LzJOcmE0dGl4WTVnN2QyNnRCYWQyN2RvRnRWb05lM3Y3T3JmR29lYkhnRXBFUkVUVXlzamxjbVJuWitQMjdkdTRmZnMyL3Z6enp6cm5VdFpGS3BYQzBkRVI3ZHExZzZPakl4d2RIZUhnNEFDcFZQckloazlEUEdoSTA0Ykt6TXpNSnQvamp6LytBRkF6ZE5ZUURRVkFmWTRmUDQ1RGh3NEJBQllzV05CczRSU282YkZjdjM0OW5udnVPY3lZTWFQQitycDM3NDVseTViaGwxOSt3Zno1OHczYWo3UzR1QmlyVjYrR3BhVWx2di8rZTdScjEwNElxSTZPamdCcS9peEhqaHlKeU1oSXhNVEVJQ3dzVExnK0p5Y0hVVkZSQUlDWk0yZHlEOVNIaUFHVmlJaUk2REZYVUZDZ0UwYno4dktnMFdnTXVyWmR1M1p3Y1hHQmk0c0xuSnljaEZEYTFDR3VyVjNuenAxaFlXR0J0TFEwYURTYVJnMVZCbXJtWEdabVprSWtFcUZYcjE0R1hhTU5ab2JPVjAxSlNjSG5uMzhPQUhqcXFhY3dZTUNBUnRYWWtPVGtaRlJYVjZPcXFnb0FoQ0hqOWRYMzQ0OC80dWpSbzhqTXpNU2FOV3NhWEprNUpTVUZRRTNvYmRldUhZQy81cXZlMi9NOGFkSWtSRVZGNGJ2dnZzUHc0Y05oYTJzTHRWcU5Uejc1QkFxRkFyNit2aGcvZm56VFh5dzFHbit6RUJFUkVUMW1aRElaTWpJeWNQUG1UV1JrWkFnOVZQV1JTQ1JDRU5WK3RXL2Z2bGw3enFobVRxV2ZueCtTa3BLUWtaRUJIeCtmUmwydlhhUW9JQ0FBOXZiMkJsMVRVbElDd0xDQWV1dldMYnozM250Q2VEeHk1QWlPSERuU3FCcTE2aG82bkp5Y0RBRG8wYU1IQUNBOVBSMEEwS0ZEQndEQTc3Ly9EbDlmWDlqYTJ1TDU1NStIbTVzYlB2bmtFOGhrTWx5NmRBbXJWNi9HeXBVcllXWm1ocXlzTE96Y3VSTTlldlRBdUhIamhPZElTa29DQVBUdTNWczRkdVhLRlFEUW1hL3E2ZW1Kc1dQSDR1REJnOWl3WVFQZWYvOTlmUDMxMTBoS1NvSzF0VFhlZi85OWZoanprUEhkSmlJaUluckVsWldWSVNNalF3aWxoaXhpNU96c0RIZDNkM1RzMkJIdTd1NXdjbkpxZEc4ZUdTNHJLd3ZYcjEvSDhPSEQwYWRQSHlRbEpTRTJObFlub0tha3BDQXVMZzVqeDQ0Vnd0cTkvdnp6VHh3OGVCQUFHdFdycHcyb2RuWjI5YlpMVFUzRisrKy9qOUxTVXJScjF3NWp4NDZ0YzZWaTdjSktIVHQyYk5UcXR0WFYxYmh4NHdaRUloSDgvZjBCL0JWWS9mMzlVVlJVaE1XTEY2TmR1M2JZdFdzWDd0NjlDMnRyYTVpYm0yUDU4dVY0L2ZYWFlXRmhBYmxjRG10cmE2aFVLc1RFeENBckswc25vR3FIUWQvYnk2d05yVDE3OXRTcGFkYXNXVGgzN2h4T25qeUp0OTU2QzVjdlg0YVptUm1XTFZ0bThEeGZhajRNcUVSRVJFU1BHSTFHZzl6Y1hLU2xwU0U5UGIzQkJYY2tFZ2s4UER6Zzd1NHVoTktHaGtoUzg2aXNyRVJFUkFUMjd0MkxYcjE2WWZqdzRSZzFhaFFpSWlJUUhSMk42ZE9uQ3dIdjl1M2JpSWlJZ0ZxdHhxeFpzM1R1bzFhcnNYNzllcWhVS25oNWVXSDQ4T0VHMTZEZFl1YmVsWFB2ZCs3Y09YejAwVWVvcXFxQ2s1TVRQdjc0WTNoNWVkVzVCWTEyLzlYTm16YzNhbTVyV2xvYWxFb2x2TDI5MGJadFc2aFVLaUZNK3Z2NzZ3MldXalkyTnZqWHYvNEZHeHNiWkdSa29MUzBGRDE2OUlDUGp3OVNVMU9SbDVlSDl1M2JvN0t5VXVpVjFkNG5PVGtaZi83NUo2UlNLZno4L0hUdTYrRGdnTVdMRitQZGQ5L0Y1Y3VYQVFEdnZQTU9CZzRjYVBEcm91YkRnRXBFUkVUMENKREw1Ymg1OHliUzA5T1JucDVlNzdCZGMzTnplSGg0d052Ykd6NCtQbkIxZGVVZWpnK0pTcVVTdmo5NjlDaSsvZlpiRkJRVW9FMmJOaGcwYUJBQXdOM2RIZjcrL2toS1NrSjBkTFRRRzNyMzdsMEEwTnQ3dW5YclZpRTh2ZlRTUzQzNjg5UnVTNk12b0twVUttemZ2aDI3ZCsrR1JxT0J0N2MzMXF4WkEyZG5aNFB2M3hqYWJWdTB3M3RQblRxRndzSkNkT3pZRVM0dUxvaUlpQUNBT3ZjbDFXNlRrNWFXaGs4Ly9SUlRwa3pCaUJFanNHM2JOc1RHeGlJOFBCeS8vLzQ3VkNvVm5KMmRoUjdRbjMvK0dRQXdhdFNvV2lNRmlvdUxoZk5ha1pHUmVPS0pKOWlEYWdRTXFFUkVSRVFtcXFxcUNxbXBxVWhKU2NITm16ZDF3cys5UkNJUk9uYnNDQjhmSC9qNCtLQmp4NDZjTjJjazJxR3ZKU1VsK1Bqamp3SFU5RGFPR3pjT1Y2OWVGZHJOblRzWGI3enhCcjc1NWh0MDY5WU5uVHAxRW5yQzd3OUZPM2Z1eEU4Ly9RUUFtRGh4SXZyMTYyZHdQVXFsVXVpVjFCZDhmLzc1Wit6YXRRc0FNR0xFQ0x6NTVwdXdzckl5K1A2TmRmSGlSUUIvQmRROWUvWUFBTUxEdzFGUlVZRVRKMDdBek13TVFVRkJ3alg2ZnU2MXZjSjJkbllZTUdBQXRtM2Joak5uemlBOFBCd1hMbHdBOE5jK3B6ZHYzc1RwMDZjaEZvc3hjZUpFbmZzY09YSUVXN1pzUVhGeE1hUlNLYVpPbllxZE8zY2lPVGtaYytmT3hhUkprL0RjYzgvVjIvdE16WXUvdVlpSWlJaE1TRlZWRmE1ZXZZcms1R1RjdUhFRGFyVmFienNyS3l0MDZkSUZ2cjYrNk55NU03ZkJNQkgvL2U5L2hlODlQVDN4K3V1dm8yZlBubGkyYkJrdVhMZ0FtVXlHdVhQbm9rZVBIaGc3ZGl3T0hUcUVOOTU0QTFPblRzWDU4K2NCQU43ZTNnQnFobkovOWRWWDJMZHZId0FnTURBUUw3LzhjcTNuek1qSVFHNXVMcHljbk9EZzRBQmJXMXRJSkJMazVlVmgrL2J0eU12TGcwZ2tRcDgrZldwZE8zSGlSQnc1Y2dTVEowOUdTRWhJQzd3amZ5a3BLUkZDZXMrZVBiRnYzejZrcHFiQzF0WVdZOGVPeFpFalIxQlpXWWxCZ3diQndjRUJRRTBBemMzTlJYeDhQSHIzN2cyeFdJeVNraEpoYnF5WGx4YzZkZXFFenAwN28wdVhMdEJvTk1MNzJLdFhMMVJWVldIMTZ0WFFhRFFZTTJZTU9uYnNDQUM0ZE9rU3Z2dnVPNlNtcGdLb0dWNjhiTmt5dEcvZkhzT0hEOGVHRFJ0dzZkSWwvUHp6ejRpTWpNVElrU014WnN3WTlPalJnM08xV3hnREtoRVJFWkdSeWVWeUlaUmV2MzY5enA1U0p5Y24rUHI2d3MvUEQrN3U3aHkyYTRKR2p4Nk4vLzN2ZjVnOGVUSm16NTR0cklLOFpNa1N2UDc2NjlpMWF4ZHNiR3d3ZmZwMHZQYmFhNURKWkRoLy9qeDI3TmdCQU9qV3JSdWtVaW51M0xtRFR6NzVSQmpXR3hBUWdCVXJWdWp0R2Yvenp6K3hjdVhLZXVzYVAzNDhYRnhjYWgyM3RyYkcxMTkvcmZPenBKMWZhb2p3OFBBRzIvajYrdUxMTDcvRXBVdVhvTkZvMEw1OWU2alZhbno3N2JjQWdObXpaOFBLeWdxOWV2VkNlSGk0enJZMlFVRkJPSExrQ0pZc1dWTHJ2bEtwVkZpbGQ4dVdMUUNBcTFldklqOC9IMEJOUU4yNWN5Y3lNek1obFVveGI5NDhKQ1FrNE1zdnY4U05HemNBMUF3WmZ1R0ZGL0RNTTg4SXdkUEZ4UVVmZi93eFRwNDhpZSsrK3c1WldWbUlqbzVHZEhRMHdzUERzV0RCQW9QZkgybzhCbFFpSWlJaUk4bk16TVFmZi95QjVPUmtLQlFLdlcxY1hGelF2WHQzZE8vZVhkalBrVXhYLy83OThjMDMzd2k5b0ZwU3FSUWZmdmdoWG4zMVZXRWZXZ3NMQzN6NDRZZUlqbzdHeVpNbllXNXVqdm56NXdPbzJXcEZHMDVIalJxRnQ5NTZxODR0Zjd5OXZXRmpZNFBLeXNwYSs5dEtwVktFaFlWaDVzeVpkZFo4L3djZEhoNGVqWDNaOWRJT0xWWW9GSkJLcGVqUm93ZGNYRndRRkJRRWMzTnpUSmd3UVhqZSs4UGZxNisrQ250N2UxeTVjZ1hsNWVVQUFBc0xDM2g0ZUdENjlPbkNuRlF0VzF0YlRKbzBDZW5wNlhCemMwTjRlRGlPSHorT1JZc1dRU3FWb25QbnpwREw1WkJJSkFnSkNjSE1tVFByM0s0bk9EZ1lRNGNPeGNtVEo3Ri8vMzZVbHBaaXpwdzV6ZnJlVUcwaWphRzdOQk1SRVJIUkF5c3VMa1ppWWlJU0VoS0VlWFQzYzNKeWdyKy9QN3AzN3c0bko2ZUhYT0hqWjkyNmRWaThlSEd6M3pjakl3Tnl1YnpXcXJEMXljL1BOM2dCb3A5Ly9obFNxZFRnSGsyTlJvUHE2bXBVVjFkRHFWVEN3c0lDYmR1Mk5ha2hxV3ExR2lVbEpiQzN0MGRaV1JuRVluR3RrTm5jS2lzcmRZYkFaMmRudzlyYVdoaEdiQ2lsVXRuc2M3dGI2bWZ6VWNZZVZDSWlJcUlXcGxhcmtacWFpdmo0ZU55OGVWTnZHNmxVaXA0OWU4TGYzeC90MjdkL3lCVlNVOXpmUzJxSXhxeU9PMlhLbEViZFd5UVN3Y3JLcWtVWE9YcFFZckZZNkxGc3pQWTBEK0wrK2RsTlhabVhDNDg5SEh5WGlZaUlpRnBJV1ZrWjR1UGpjZW5TSmIzYndwaWJtNk43OSs3bzFhc1h2THk4VEtxbmk0aklHQmhRaVlpSWlKclo3ZHUzY2VIQ0JTUW5KK3RkaGRmRHd3TzllL2ZHRTA4OEFVdExTeU5VU0VSa21oaFFpWWlJaUpxQldxM0dsU3RYRUJjWEoreG5lUzlyYTJ2MDd0MGJnWUdCWE95SWlLZ09ES2hFUkVSRUQwQ2hVT0QzMzMvSHVYUG5VRnhjWE90OGh3NGQwTDkvZi9UbzBZTnoySWlJR3NEZmtvMGtsOHNSRnhlSDlQUjB5R1N5T3BlRUoycE9GaFlXc0xlM2g2K3ZMNEtDZ2lDUlNJeGRFaEZScTFkUlVZRUxGeTdnd29VTHFLeXMxRGtuRm92UnZYdDM5Ty9mSCs3dTdrYXFrSWpvMGNPQTJnaTNidDFDZEhRMHZMMjlFUklTQWtkSFJ3WUZlaWprY2prS0NncVFtSmlJN2R1M0l5UWtCRjVlWHNZdWk0aW9WU29wS2NHWk0yZncrKysvUTZsVTZweXp0TFJFLy83OTBiOS8vNGUyUWlrUjBlT0VBZFZBdDI3ZHdtKy8vWWF3c0RCNGVub2F1eHhxWlNRU0NWeGRYZUhxNm9yTXpFeEVSVVVoTkRTVUlaV0k2Q0VxS3l2RDZkT25FUjhmRDVWS3BYUE8xdFlXQXdjT1JHQmdJQmM5SWlKNkFBeW9CcERMNVlpT2pzYUVDUlBnNGVGaDdIS29sZlAwOUVSWVdCZ09IanlJV2JObXNSZWZpS2lGbFplWDQ4eVpNN2g0OFdLdEhsTkhSMGM4K2VTVENBZ0lnSm1abVpFcUpDSjZmRENnR2lBdUxnN2UzdDRNcDJReVBEMDk0ZTN0amJpNE9Bd1pNc1RZNVJBUlBaWXFLeXR4OXV4WnhNWEYxVnB6b24zNzlnZ09Ea2EzYnQyNGR5a1JVVE5pUURWQWVubzZRa0pDakYwR2tZNkFnQUFjT25TSUFaV0lxSmtwbFVwY3VIQUJwMDZkUW5WMXRjNDVKeWNuQkFjSG8zdjM3Z3ltUkVRdGdBSFZBREtaREk2T2pzWXVnMGlIbzZNalpES1pzY3NnSW5xc0pDVWw0ZGl4WTdWK3Y3WnIxdzdCd2NIbzBhTUhneWtSVVF0aVFEV0FRcUhnUEQ4eU9SS0pCSEs1M05obEVCRTlGckt5c2hBVEU0UHM3R3lkNDNaMmRoZzJiQmdDQWdJZ0ZvdU5WQjA5S0FzTEM4amxjdjU3amt3S2Z5YjFZMEFsSWlLaVZrc21rK0hJa1NOSVNVblJPUzZSU0RCa3lCQU1HREFBNXViODU5S2p6dDdlSGdVRkJYQjFkVFYyS1VTQ2dvSUMyTnZiRzdzTWs4UGZ1RVJFUk5UcXFGUXFuRDE3RnFkT25kSlptVmNrRWlFd01CRERoZzFEbXpadGpGZ2hOU2RmWDE4a0ppWXlvSkpKU1V4TVJKY3VYWXhkaHNsaFFDVWlJcUpXNWNhTkc0aU9qa1pCUVlIT2NWOWZYNHdhTlFyT3pzNUdxb3hhU2xCUUVMWnYzNDdNekV6dVowOG1JVE16RXhrWkdaZzFhNWF4U3pFNURLaEVSRVRVS3BTVWxPRHc0Y05JVGs3V09kNnVYVHVFaElTZ2MrZk9ScXFNV3BwRUlrRklTQWlpb3FJUUZoYkdrRXBHbFptWmlhaW9LSVNHaG5JT3FoNE1xRVJFUlBUWXUzVHBFbzRjT2FLenVKeTV1VG1HREJtQ1FZTUd3Y3pNeklqVjBjUGc1ZVdGME5CUUhEeDRFTjdlM2dnSUNJQ2pveU1EQWowVWNya2NCUVVGU0V4TVJFWkdCa0pEUStIbDVXWHNza3dTQXlvUkVSRTl0a3BMUy9IcnI3L2krdlhyT3NkOWZYMFJFaExDQlVwYUdTOHZMOHlhTlF0eGNYRTRkT2dRWkRJWlY4U25oMElpa2NEZTNoNWR1blRCckZteitNRklQUmhRaVlpSTZMRjArZkpsUkVkSG82cXFTamdtbFVvUkVoSUNQejgvSTFaR3hxUmRvWG5Ja0NIR0xvV0k5R0JBSlNJaW9zZEtSVVVGRGh3NFVHdnJtRDU5K21EMDZOR3d0TFEwVW1WRVJOUVFCbFFpSWlKNmJLU2xwU0VxS2dybDVlWENNVnRiVzRTRmhjSFgxOWVJbFJFUmtTRVlVSW1JaU9pUlYxMWRqWmlZR1B6eHh4ODZ4N3QzNzQ3eDQ4ZkQydHJhU0pVUkVWRmpNS0FTRVJIUkl5MGpJd09Sa1pFb0xpNFdqbGxiVzJQY3VISHc5L2MzWW1WRVJOUllES2hFUkVUMFNGSW9GRGgyN0JqaTR1SjBqdnY2K2lJc0xBeTJ0clpHcW95SWlKcUtBWldJaUlnZU9ZV0ZoZGk5ZXpmeTgvT0ZZeEtKQkdQR2pFR2ZQbjJNV0JrUkVUMElCbFFpSWlKNnBLU2xwZUdYWDM1QmRYVzFjTXpMeXdzVEowN2t2cVpFUkk4NEJsUWlJaUo2SkdnMEdwdzhlUkluVDU0VWpvbkZZb3dhTlFvREJneUFTQ1F5WW5WRVJOUWN4TVl1b0xXN2VQRWl5c3JLR25WTlNrb0tFaElTbXJVT2hVS0JaNTk5RnM4Kys2ek9odVpOY2ZIaVJSUVVGRFRZN3NzdnY4VDI3ZHNmNkxucW9sUXFFUjhmai9qNCtCYTV2OWJ2di8rTzVjdVhvNmlvcUVXZmg0aW90YXVxcXNMT25UdDF3cW10clMxZWVPRUZEQnc0a09HVWlPZ3h3UjVVSThyUHo4ZXlaY3ZnNGVHQmYvLzczd1pmOTlGSEgrSE9uVHM0ZlBod281NVBvOUhnL2ZmZlIrZk9uZkhNTTgvb0RJTlNxOVZDeURJek0ydlVmZTlWVVZHQkR6NzRBQ3FWQ3J0Mzc2NTNxTlcrZmZ0Z1oyZUhXYk5tR1h6L3p6Ly9IQUF3ZjhOWi9NTUFBQ0FBU1VSQlZQNzhlaGUvS0NrcHdaSWxTd0NnMGUrVG9UUWFEYjc3N2pza0p5ZkR4c1lHUzVjdWJaSG5JU0pxN2U3Y3VZT2ZmdnBKNThOQWQzZDNUSmt5QlczYnRqVmlaVVJFMU56WWcycEVzYkd4MEdnMEdEeDRjS091YStxbnhFbEpTWWlMaThPZVBYdGdZV0ZSWnp0ejg2Wi9ibkhwMGlVb2xVcjA2TkdqUmVZQkhUeDRFQWNQSGtSbFpXV3ozN3V4UkNJUlhuLzlkWmlabWVIWXNXTklUVTAxZGtsRVJJK2RLMWV1WVB2MjdUcmh0RisvZm5qaGhSY1lUb21JSGtQc1FUV2lRNGNPQVFCR2pCalJxT3MwR2syVG5pOG1KZ1lBTUdUSUVMUnAwMGJubkZxdEJsQXpsK2RCaGttZE8zY09BREJzMkRDY08zY09IM3p3UWIzdFMwcEtNSHIwNkhyYnRGUVBhRjBhcXFjdXI3NzZxa0h0dG0zYkJnOFBqeVk5QnhGUmE2RldxM0hreUJHY1AzOWVPR1ptWm9iUTBGRDA2dFhMaUpVUkVWRkxZa0Exa3RUVVZGeTdkZzFBelhEVnVqUlhPQ3NzTE1TUkkwY0FBT0hoNGJYT2F3TnFmVDJyRFZFb0ZEaDc5aXpNek13UUhCeU16TXpNZW9OWVZsWVd4R0l4T25iczJPVG5mRkNuVDU5R2RIUTAzbm5uSFVpbFVnQm9WSGdzS2lxQ1JDS3BGZmpyOHlEdk1SRlJhMUJlWG80OWUvYmcxcTFid2pHcFZJcXBVNmZDMWRYVmlKVVJFVkZMWTBBMWtoOS8vQkVBNE96c0RDc3JLK1RrNUVDcFZPb05SODgrKzZ6ZVJYajA5ZlRWRldqMzdOa0RoVUlCQUhyblNtcDdaYXVycS9IMDAwODNXUCtHRFJ2ZzQrT2pjK3pNbVRNb0xTM0Y0TUdENGVEZ0FBY0hCMnpidHEzT2U0d2VQUnEydHJiMXRtbEpTVWxKV0x0MkxlUnlPYjc0NGdzc1c3WU1BQXl1NTlhdFczajk5ZGNobDh1eFljTUd1TG01dFdTNVJFU3RRbTV1TG5idTNJblMwbExobUkrUEQ1NTU1aG5ZMk5nWXNUSWlJbm9ZR0ZDTklEMDlIV2ZQbm9WVUtzWFdyVnRoWTJPRDJiTm5JeXNyUzI4NDZ0aXhvODZDUU5uWjJWQ3BWRHBoVmh0dzljbk96c2ErZmZ1RXgrWGw1ZlhXMTlCNTRLOGUxM3RwaHhDSGhJUTBlTDJ4cGFhbTRyMzMzb05jTGtmMzd0M3h4aHR2Q09mVWFqVTJiZG9FTXpNenZQVFNTM3JuNUJZVUZPQzk5OTVEUlVVRjNuNzdiU0djM3JoeEErN3U3cEJJSkRydER4OCtqQnMzYnVERkYxOXMyUmRHUlBRSXk4akl3SzVkdXlDWHk0Vmpnd1lOd3NpUkk3bEtMeEZSSzhHQStwQnBOQnBzM3J3WkdvMEdmL3ZiM3d6Nk5IakRoZzA2ajZkTm00YWlvaUtkTUtzTnVQcHMyclFKQ29VQ1E0Y094ZkxseS9XMnVYUG5EbWJNbUFFbkp5ZWhkN2N4c3JPemNmSGlSUUJBVUZDUXpyblpzMmZYZVYxWldWbWQ1MXVxWnpVcEtRbkxsaTFEUlVVRnVuWHJoalZyMXNEYTJsbzRuNTJkalRObnpxQ3dzQkJYcjE3RmloVXI0T1RrSkp5L2ZmczJsaTVkaXFLaUluend3UWNZTW1RSUFPRGF0V3Q0ODgwMzRlVGtoRTJiTmduRGZuLzU1UmQ4K2VXWEVJdkZHREZpQlB6OC9GcmtkUkVSUGNwU1VsS3diOTgrcUZRcUFEWFRJU1pObW9Rbm5uakN5SlVSRWRIRHhJRDZrRlZYVjZOMzc5Nnd0cmJHcEVtVG1ud2ZzZGl3QlpqMzdkdUhpeGN2d3NiR0Jnc1hMcXl6bmZiVDZ2dDcvZ3kxYTljdW5ZV1c3bFZYY0FacWVpdnJPOS9jVHAwNmhVOCsrUVRWMWRVSURBekV5cFVyZGNJcFVMTjF3ZWJObTdGOCtYS2twcWJpbFZkZXdULy8rVS80K2ZuaDdObXpXTDkrUFVwTFMvSGlpeS9Dd2NFQkNRa0pxS2lvd0lZTkc2QlFLUENQZi93RGJkcTBRWFYxTlRadTNJakRody9EeHNZRzc3Ly9Qc01wRVpFZWx5NWR3b0VEQjRUSE5qWTJlUDc1NXpsMWdvaW9GV0pBZmNpc3JLd2F0ZStuUGlxVnlxQ0FtcGVYaDIrKytRWkF6UXF6am82T2RiYXRycTRHMExTQWV2ZnVYV0Y0YjExY1hGd1FFUkZoMFAxbXpKaUJPM2Z1MU50bSt2VHBkWjViczJZTk9uZnVYT3Y0N3QyN3NYWHJWbWcwR2dRSEIrUGRkOSt0YzBzZFoyZG5mUDc1NTFpK2ZEbisrT01QWExod0FWNWVYdmpYdi82RjR1SmlBTUJYWDMybGM0MjF0VFUrL1BCRDlPdlhEd0J3L3Z4NUhENThHSjZlbmxpK2ZEbTh2THpxZlUxTmxadWJDN2xjRHBGSUpLekNyTzk3c1ZnTUN3c0xtSnVidzhMQzRvSDJ1eVVpYWk0blRwekF5Wk1uaGNkU3FSUi8rOXZmNnYwN2k0aUlIbDhNcUEvWmpSczNzSHIxNmxySGMzSnlBT2dmRG52L1VGZVZTbVZRdUdqZnZqMVdyRmlCK1BoNFBQWFVVL1cycmFpb0FOQzBnUHI5OTkvWE9mKzFwVWlsMGpwRCt2MnI1RlpVVk9Denp6N0RxVk9uQUFCLys5dmY4UGUvLzczQitVelcxdFpZczJZTjR1TGloTDFxMzNyckxlVG01c0xSMFJGdDJyUkJTa29LZHV6WUFhbFVpdFdyVjhQWDExZTRQamc0R011WEwwZi8vdjFoWldYMUlDKzNYakV4TVRvclhUYkd2WUZWKzcxRUlvR1ZsWlh3WldscHFmTlkrMlZqWTRNMmJkbzgwTDY1Uk5SNmFUUWFIRGh3QVBIeDhjS3g5dTNiWS9yMDZkemZsSWlvRmVPL0xCK3k2dXJxZW9lMEdqTGNWYUZRR0x4VnljQ0JBekZ3NE1BRzIybFhTN1MwdERUb3ZscXBxYW1Jam82R201c2JGQW9GOHZQejliYTdjK2RPay9jWDFlZXJyNzZDczdOem5lY0xDd3VGNzE5KytXVmtaMmZEMHRJU2l4Y3ZSbkJ3c01IUFkyRmhnY0dEQnlNMk5oWUpDUWxZc0dDQmNPNm5uMzdDZDk5OUIyOXZiL3p6bi84RUFMenp6anVZUDM4K2ZIMTlrWjJkalZPblRzSFB6NjlGQStxRFVDZ1VVQ2dVcUt5c2JQSTl0TnZzYUFPcjlyOXQyclNCbloyZDhHVnJhOHRGVG9nSUFLQlVLckZ2M3o2a3BxWUt4enc5UFRGdDJqU1QvWDFKUkVRUEJ3UHFRL2JFRTAvbzNRcEd1OGhSUS91ZWFqUWFWRmRYRzdUdjV1VEprdzJ1UzdzRlRVcEtpc0hYVFp3NEVmSHg4ZEJvTkpnN2R5NjJidDFhWjFzckt5dURnK0hKa3lkUlZWVmxVRnREWkdkbnc5dmJHKysvLzM2amg5bGV2WG9WMzN6ekRSSVRFeUVTaVRCMjdGZzRPRGhnL2ZyMWlJdUxRM0J3TU41NTV4MVlXVmtoTHk4UDE2NWR3NnBWcS9EVlYxL2h3SUVET0g3OE9HSmpZL0g4ODg5ajJyUnBMYklIcW91TEM5UnFOVFFhamZCZmZkK3JWQ29vbFVvb0ZBb29sVXE5S3pFM2hWd3VoMXd1MTdzVjByMUVJaEhhdG0yckUxcWxVaW5hdFdzSEJ3Y0gyTnZiYzlneFVTdFFYVjJOWGJ0MjZZejg2TmF0RzhMRHd6a2lnNGlJR0ZCTlhWcGFtdDdGalFvTEMvWDJTR3FQUlVaR29xU2twTkhQcDFRcURiNnVxcW9LVGs1T0NBd014TkNoUStzTnFGS3BGTys4ODQ1QjkwMUlTR2pXZ0RwKy9IZ3NXTENnVWIzRG1abVoyTEZqQjA2ZE9nV05Sb09lUFh0aXpwdzVTRTlQeDdmZmZvdVNraEtFaElSZ3pKZ3hTRXhNUkVWRkJTb3JLOUcxYTFkY3VuUUo2OWV2eDRvVksrRG82SWh2di8wV08zYnN3TEZqeC9EV1cyL0IzOSsvMlY0YkFJd2RPN1pKMTZuVmFpR3dha09yUXFHQVhDNUhWVlVWcXF1clVWMWRqYXFxcWxxUEt5c3JVVkZSZ2ZMeWNvT0hkMnMwR3BTVWxOVDU4eVVTaVNDVlNvVTlkTFhCMWNuSkNlM2F0VE40WVRBaU1sMWxaV1g0NzMvL3E3UE9RR0JnSU1hUEg4OFJGa1JFQklBQjFXaEdqeDRORHcrUE9yZFNtVEZqQnVSeU9kYXRXNmV6MzJsbFpTWHUzcjBMb0tibnJLNDVvMkt4dU1IZVdDMjVYSTdubjM4ZUpTVWxFSWxFMkxadEc5emQzUTI2OXVMRmkrallzYU5CYlkzbDNqMU9EZkhwcDUvaThPSEQwR2cwY0haMnhyeDU4ekJpeEFnY08zWU02OWV2RjlwRlIwY2pPanBhN3oxaVkyTng5T2hSaEllSG8xZXZYbGkxYWhXeXNyTHd4aHR2NE5WWFg4V0VDUk1lNkRVMUI3RllESWxFMHVTVm03WGtjam5LeTh1RndLcjl2clMwRktXbHBTZ3VMa1pwYVNuS3lzcnF2WTlHbzRGTUpvTk1Kc1BObXpkcjFlcm82QWhuWjJjNE9UbkJ5Y2tKenM3T2NIUjBaSzhyMFNPaXBLUUVPM2JzZ0V3bUU0NEZCd2RqMkxCaFJxeUtpSWhNRFFPcWlmUDI5dFlKc1QvKytLUHcrUG5ubjBkb2FPZ0RQOGVSSTBkUVVsSUNaMmRuNU9mblkvZnUzWGp6elRjTnVsYTdZbTFEbW5zT2FrdVNTQ1N3c0xEQWxDbFRNSDM2ZEtIbjlja25uNFNibXh1NmRPbUM5dTNidzhuSlNSaWFldTg4UzVsTWhqbHo1aUFoSVFGUFBmVVVPblhxaE0yYk4yUDE2dFZJVGs1R256NTlqUHdLbTVjMjVEbzRPTlRiVHFWUzZZVFdrcElTeUdReUZCVVZvYWlvQ0RLWkRCcU5SdSsxYXJVYStmbjV0ZVk0aTBRaU9EazVvVU9IRHVqUW9RTmNYVjNoNHVMQ09XeEVKcWEwdEJRLy9QQ0RUamdkUDM0OCt2YnRhOFNxaUlqSUZER2dQbUl1WHJ3b2ZCOFRFL1BBQWJXMHRGUUl2Qys5OUJMMjd0Mkw2T2hvakJzM3JsazNSemZtSE5URzBzNFg3ZENoZzg1eGEydHI3Tml4UStlWVNxVkNTRWdJQUFnOTFqWTJOdmpzczg5MGh2SzJiZHNXYTlldVJWcGFtc0c5MDQ4Yk16TXoyTnZidzk3ZVhtZFVnSlphclVaeGNiRVFXSXVLaWxCUVVJQzdkKytpcUtoSWIzalZhRFJDY0wxOCtiSnczTUhCQWE2dXJ1alFvUU02ZHV5SWpoMDd0c2o4WHlKcVdIbDVPU0lpSW9URjYwUWlFWjU1NWhsMDc5N2R5SlVSRVpFcFlrQjloQlFYRnlNNU9Sbk96czd3OC9ORGJHd3NybHk1Z2g0OWVqVHBmaXFWQ2g5KytDR0tpNHZoNysrUG9VT0h3c0hCQVcrKytTWSsrdWdqYk42OEdmYjI5czFTdXpIbm9EWWtJaUlDWGJ0MlJaOCtmV0J1Ym83Mjdkcy84RDMxelRNVmk4WG8xcTNiQTkvN2NTVVdpNFg1cC9kVEtwVkNXTTNQenhmK1cxaFlxSGV4SjIzQVRVNU9GdTdkb1VNSGVIcDZ3dFBURXg0ZUhyQ3hzV254MTBUVTJsVldWaUlpSWtLWW1pSVNpUkFlSHM1d1NrUkVkV0pBZllUODhzc3ZVQ3FWR0RwMEtJS0NnaEFiRzRzdFc3WmcwNlpOalY1Y1FxRlFZTzNhdGZqOTk5L1JwazBidlBYV1d4Q0pST2pac3lmQ3dzSVFGUldGWmN1V1llM2F0WkJLcFMzMGlwcmYxYXRYNGVmbjE2aHJmdjMxVit6WXNRTWZmUEFCZ29PRG16d1UyZERyN096c3NHZlBuaVk5UjJ0bGJtNE9GeGNYdUxpNDZCeFhxVlRJeTh0RGJtNnU4SFhuemgxaFZXb3R0VnFON094c1pHZG40OXk1Y3dBQUp5Y25uY0RhWEIvR0VGR05xcW9xUkVSRUlDOHZUemcyY2VMRVpsOG9qb2lJSGk4TXFJK0k4dkp5UkVaR0NsdWQrUGo0b0ZPblRyaDY5U29pSWlJd2MrWk1nKzkxNTg0ZHJGMjdGa2xKU1pCSUpGaStmTG5Pa011RkN4Zmk1czJiU0VwS3dxSkZpN0I4K1hKMDd0ejVnZXB2NlRtb3YvLytPM2J1M0luNCtIaEVSVVVaZkoxMlpWa0FRdmpSTi95MFB0cTlhdzI5enRiV3RsSDNwN3FabVpuQjFkVVZycTZ1d2pHTlJvUEN3a0xrNXVZaUp5Y0htWm1aeU1uSnFkWFRldmZ1WGR5OWV4Zng4ZkVBYWo0NHVEZXdPanM3YzFWUm9pYXFycTdHZi83ekgrVG01Z3JIUWtOREVSQVFZTVNxaUlqb1VjQ0FhZ0swZTFVQ1FINStQdVJ5ZWEydE96WnUzSWlTa2hJTUh6NGNuVHAxQWxDek91MmlSWXZ3d3c4L3dOWFZGVTg5OVZTOXo2TldxM0hnd0FGczNib1Y1ZVhsc0xHeHdhcFZxOUM3ZDIrZGR1Ym01bGl6WmcyV0xWdUdwS1FrdlBMS0szanV1ZWZ3N0xQUHd0cmF1a212c1NYbW9LcFVLcHc4ZVJJLy9mUVQwdFBUQWRRRWxzWU1EODdQenhmZWF6YzNOd0NvYzJYbHVtclF6a0Z0ekhYVWNrUWlFUndkSGVIbzZDajAxQ2dVQ21Sblp5TXpNeE5aV1ZuSXlzcUNYQzdYdWE2a3BBUlhybHpCbFN0WEFOVDh6SHA1ZWNIWDF4ZSt2cjc4WUlISVFISzVIRC8rK0NPeXM3T0ZZeUVoSVFnTUREUmlWVVJFOUtoZ1FEV2kyN2R2WTl5NGNUcGhkUHIwNmNMMzJybDR2Lzc2SzQ0ZlB3NUxTMHZNbWpWTE9OK3RXemRNblRvVnUzZnZ4cnAxNjVDZm40L25ubnV1VnErUFdxM0dxVk9uRUJFUmdZeU1EQUJBNTg2ZHNYejVjaUdVM2MvR3hnYnIxcTNEeG8wYkVSTVRnNGlJQ0VSRlJlSHBwNS9HK1BIakcxeXg5WDdOTVFlMW9xSkMrSDdmdm4wNGNlS0VNSFRNd2NFQm9hR2hDQTBOaFZRcTFWa3BVcUZRMUxsQWpyYjNzMTI3ZG1qYnRxM0JyNGNlTFJZV0Z2RHk4b0tYbHhlQW1nK0Y3dHk1ZzZ5c0xHUm1aaUl6TTdQV05qaFZWVlc0ZXZVcXJsNjlDZ0J3ZFhXRm41OGZmSDE5ZFhwc2llZ3ZDb1VDTzNmdUZINjNBalhUSC9yMzcyL0Vxb2lJNkZIQ2dHb2tGaFlXc0xTMGhFUWlnYVdscGM3M0VvbEU2TVhaczJjUHZ2NzZhd0RBb2tXTGFnWEt1WFBuSWo4L0g4ZVBIOGUyYmR0dzl1eFp6SnMzRHoxNzlrUmVYaDZPSGoySzMzNzdUZGdVWFNLUllQcjA2WmcyYlJyTXpldi80NWRJSkhqbm5YY1FGQlNFTDcvOEVvV0ZoZmp1dSs4UUVSR0IzcjE3WS9UbzBSZzVjbVFMdkR2Nm5UeDVVdmorcDU5K0FsQ3pEYy9VcVZNeGN1UkluZGNqbFVwaGJtNE9wVktKZ3djUElqUTB0TlorbWZuNStmanh4eDhCb0ZsWExDYlRKeEtKaEsxcHRQOXdMaW9xRWdKclZsYVdzS2lMVms1T0RuSnljbkRpeEFtMGJkdFc2Rm4xOGZIaENzRkVxRm5NYlBmdTNiaDE2NVp3Yk1TSUVSZzRjS0FScXlJaW9rY05BNnFSSERod29ON3orZm41MkxGakI3WnMyUUtnWm1HSk1XUEcxR29uRW9td2VQRmlpTVZpSEQxNkZDa3BLZmpoaHgvdzFsdHY0YVdYWGhKNmhjUmlNWjU2NmltODhNSUx0UmFhYWNpd1ljUFF2MzkvN04yN0YzdjI3RUZaV1JrdVhyeUk4ZVBIMTNuTi9mTk5teklIVmRzK01qSVMxdGJXd2hZRkFOQ3BVeWY4L2U5L3g1TlBQcWwzbnFCSUpNS0FBUU1RR3h1TFRaczJZZE9tVFhVK2oxZ3N4alBQUE5PbzJ1anhvMTFCV0R0SHJyeThIT25wNlVoUFQ4ZU5HemQwaGdTWGxwWWlQajRlOGZIeE1EYzNoNCtQRC96OC9OQ2xTeGZZMmRrWjZ5VVFHWTFhcmNhZVBYdHc0OFlONGRqUW9VTXhaTWdRSTFaRlJFU1BJZ1pVRStYczdJeVpNMmNpTGk0T3djSEJXTGh3WVoxdHpjM05zWFRwVWdRRUJDQTJOaFlyVnF5QVJDTEJlKys5aDlXclYyUFVxRkdZUEhseW5jTjVEV0ZqWTRNWk0yWmd5cFFwT0hyMEtJcUtpakIwNk5BNjJ6ZDJvYUg2aU1WaUFEWDdrMTY5ZWhYZHVuWER0R25UaE9OMWVmdnR0K0hvNklpa3BDUlVWbGJXT205dWJnNDNOemVFaDRkejRRNnFwVTJiTnVqZHV6ZDY5KzRObFVxRlc3ZHVJUzB0RGVucDZUcER5SlZLcFJCa0FhQkRodzd3OC9ORGp4NDk0T2pvYUt6eWlSNnFRNGNPSVMwdFRYajg1Sk5QWXZqdzRjWXJpSWlJSGxraWpYWjFIcXJUdW5YcnNIanhZcU04ZDE1ZTNnUHR5NmxVS2hzY3l0dGNkdTdjaWVMaVlyejQ0b3N0OWh3YWpjYWtWbGJWYURSWXNtUUpnSnFmazRmTm1EK2JyVmwrZmo3UzA5T1JscGFHMjdkdm82NWZvMjV1YmdnSUNJQy92ei8zWGFYSFZseGNIQTRkT2lRODd0ZXZIOGFORzJmRWlvaUk2RkhHSGxRVDl5RGhGTUJEQzZjQThOeHp6N1g0YzVoU09BVnE2akZHTUNYamNuWjJock96TXdZTkdvU0tpZ3BjdjM0ZGFXbHB1SDc5T3FxcnE0VjIycjFYWTJKaTBLVkxGd1FFQk1EWDEvZWgvbjlKMUpMUzB0SjB3cW1mbjUrd3Nqa1JFVkZUOEY5SlJFUVB3TWJHQmoxNzlrVFBuajJoVnF0eDY5WXRYTGx5QmNuSnljSzhWYlZhamJTME5LU2xwY0hLeWdyZHUzZEhRRUJBc3c2Rkozclljbkp5c0hmdlh1R3hxNnNyd3NQRFRlNkRSQ0lpZXJRd29CSVJOUk94V0F3Zkh4LzQrUGdnSkNRRWFXbHB1SHo1TXE1ZHV5WU1BNjZxcWhJV1dISndjQkRDYmJ0MjdZeGNQWkhoU2twS3NHdlhMaWdVQ2dDQW5aMGRwazJiQm9sRVl1VEtpSWpvVWNlQVNrVFVBaXdzTE9Edjd3OS9mMytVbDVjaktTa0ppWW1KeU1uSkVkb1VGUlhoNU1tVE9IbnlKTnpkM2RHM2IxLzQrL3ZYMmhLSnlKVEk1WExzM0xrVHBhV2xBR3EySkh2dXVlZTRselE5TXVSeU9lTGk0b1JGNzdRZnRCQzFKQXNMQzlqYjI4UFgxeGRCUVVIOFFLOGVES2hFUkMyc1RaczJDQW9LUWxCUUVPN2V2WXZMbHkvajh1WExLQzR1RnRyY3ZuMGJ0Mi9meHBFalI5Q3ZYei8wN2RzWGJkcTBNV0xWUkxXcDFXcnMzYnRYMkZ0YkpCSmg4dVRKamQ2K2pNaFlidDI2aGVqb2FIaDdleU1rSkFTT2pvNE1DdlJReU9WeUZCUVVJREV4RWR1M2IwZElTQWk4dkx5TVhaWkpZa0FsSW5xSW5KeWNNR0xFQ0F3ZlBoeFpXVmxJVEV4RWNuS3lzTGhTZVhrNVRwdzRnZE9uVDZOSGp4NElDZ3BDaHc0ZGpGdzFVWTJZbUJoaFN5VUFDQWtKUVpjdVhZeFlFWkhoYnQyNmhkOSsrdzFoWVdIdzlQUTBkam5VeWtna0VyaTZ1c0xWMVJXWm1abUlpb3BDYUdnb1E2b2VES2hFUkVZZ0Vvbmc2ZWtKVDA5UGhJU0U0UExseTRpTGkwTmVYaDRBUUtWU0lTRWhBUWtKQ2ZEMDlNU0FBUVBRdFd0WExrQkRSaE1YRjRjTEZ5NElqd2NNR0lCKy9mb1pzU0lpdzhubGNrUkhSMlBDaEFsY29JNk16dFBURTJGaFlUaDQ4Q0JtelpyRlh2ejdNS0FTRVJtWnViazUrdlRwZ3o1OStpQWpJd1BuejU5SFdscWFjRDR6TXhPWm1abXd0N2RILy83OTBhZFBIMWhhV2hxeFltcHRNakl5RUJNVEl6ejI4L1BENk5HampWZ1JVZVBFeGNYQjI5dWI0WlJNaHFlbko3eTl2UkVYRjRjaFE0WVl1eHlUSWpaMkFVUkU5QmR2YjI5TW16WU5yN3p5Q2dZTUdLQVRSR1V5R1E0ZlBvd05HellnT2pvYVJVVkZScXlVV291eXNqTHMzYnRYV0luYTFkVVZ6enp6REh2ejZaR1NucDZPZ0lBQVk1ZEJwQ01nSUFEWHJsMHpkaGttaHoyb1JFUW15TUhCQVdQR2pNSHc0Y09Sa0pDQXVMZzRGQllXQWdBVUNnVXVYTGlBaXhjdm9sZXZYaGc2ZENqczdlMk5YREU5anRScU5mYnMyWVB5OG5JQWdMVzFOWjU5OWxsWVdGZ1l1VEtpeHBISlpIQjBkRFIyR1VRNkhCMGRJWlBKakYyR3lXRkFKU0l5WVJLSkJQMzc5MGUvZnYxdzdkbzF4TVhGNGNhTkd3QUFqVWFEUC83NEE0bUppZWpkdXplR0RCa0NxVlJxNUlycGNYTDgrSEZrWm1ZS2o4UER3MkZuWjJmRWlvaWFScUZRY0o0Zm1SeUpSQUs1WEc3c01rd09BeW9SMFNOQUpCTEIxOWNYdnI2K3lNL1BSMnhzTEM1ZnZneWdwcGNyUGo0ZWYvenhCd0lEQXpGa3lCRHVTVWtQTEQwOUhXZk9uQkVlRHgwNkZKMDdkelppUlVSRTFCcHdEcW9CTEN3cytPa0dtUnk1WE01UGcxc3BaMmRuUFAzMDAzajU1WmZSdlh0MzRiaGFyY2JGaXhleGFkTW1IRHAwQ0dWbFpVYXNraDVsTXBrTXYvenlpL0RZeDhjSHc0WU5NMkpGUkVUVVdqQ2dHc0RlM2g0RkJRWEdMb05JUjBGQkFlY2R0bkpPVGs2WVBIa3lYbnp4UlhUcjFrMDRybEtwRUJjWGgwMmJOdUh3NGNPb3FLZ3dZcFgwcUZHcFZQajU1NTlSVlZVRkFMQzF0VVY0ZURnWFJTSWlvb2VDUTN3TjRPdnJpOFRFUkxpNnVocTdGQ0pCWW1JaXVuVHBZdXd5eUFTMGI5OGVVNmRPUlc1dUxrNmNPQ0ZzVWFOVUtuSHUzRGxjdW5RSlFVRkJHRHg0TUxlbm9RYkZ4TVFnSnljSFFNM1E4c21USjZOTm16Wkdyb3FJaUZvTDlxQWFJQ2dvQ0JrWkdUb0xSUkFaVTJabUpqSXlNaEFVRkdUc1VzaUVkT2pRQWRPbVRjT2NPWE4wNWdvcUZBckV4c2JpaXkrK1FFSkNnckJkQ05IOWtwS1NjUEhpUmVIeHlKRWo0ZW5wYWNTS2lJaW90V0ZBTllCRUlrRklTQWlpb3FJWVVzbm9Nak16RVJVVmhaQ1FFTTVCSmIzYzNOd3dmZnAwL09NZi80Q1BqNDl3dkx5OEhKR1JrZGkrZmJ2UVEwYWtWVkJRZ0tpb0tPR3hyNjh2bm56eVNTTldSRVJFclJHSCtCckl5OHNMb2FHaE9IandJTHk5dlJFUUVBQkhSMGNHQkhvbzVISTVDZ29La0ppWWlJeU1ESVNHaHNMTHk4dllaWkdKOC9Ed3dJd1pNM0RqeGcwY09uUUlkKy9lQlFEOCtlZWYyTHAxS3dJREF6Rml4QWpZMk5nWXVWSXlOclZhalgzNzlna0xBa3FsVWt5YU5JbnpUb21JNktGalFHMEVMeTh2ekpvMUMzRnhjVGgwNkJCa01obFg5NldIUWlLUndON2VIbDI2ZE1Hc1diUDR3UWcxU3FkT25UQi8vbnhjdUhBQkowNmNFSDV2eGNmSEl6azVHU05HakVCZ1lDREVZZzZxYWExaVkyT0ZYbld4V0l3cFU2YkEydHJheUZVUkVWRnJ4SURhU0JLSkJFT0dETUdRSVVPTVhRb1JrY0hNek13d2NPQkE5T2pSQThlT0hVTkNRZ0lBb0txcUNnY1BIa1I4ZkR4Q1FrSTQzN0FWeXMzTnhjbVRKNFhId2NIQmNITnpNMkpGUkVUVW12SGpjaUtpVnNUVzFoWVRKMDdFckZtemRGWW12M1BuRG5iczJJRjkrL2FodExUVWlCWFN3NlJTcWJCLy8zNm8xV29BTmZPWEJ3OGViT1NxaUlpb05XTkFKU0pxaGR6ZDNURm56aHlFaFlYcHpFRzljdVVLdnZycUs2R0hsUjV2SjA2Y1FGNWVIZ0RBM053Y2t5Wk40bEJ2SWlJeUt2NHRSRVRVU29sRUl2VHAwd2NMRnk1RS8vNzloUVZ4cXF1ckVSa1ppVjI3ZHFHc3JNeklWVkpMdVgzN05zNmNPU004SGpseUpKeWNuSXhZRVJFUkVRTXFFVkdyWjJWbGhaQ1FFTXliTnc4ZE9uUVFqcWVscFdITGxpMUlTa295WW5YVUVoUUtCZmJ2M3kvc2lldnA2Y2w5bFltSXlDUXdvQklSRVFEQXhjVUZjK2JNUVhCd3NERE1zN0t5RW52MzdzV2VQWHRRVVZGaDVBcXB1Unc3ZGd5RmhZVUFBQXNMQzB5Y09KRmJ5aEFSa1VsZ1FDVWlJb0ZZTE1hd1ljTXdlL1pzT0RzN0M4ZVRrNU94WmNzV1hMMTYxWWpWVVhQSXlNaEFYRnljOEhqTW1ERndjSEF3WWtWRVJFUi9ZVUFsSXFKYVhGMWRNVy9lUEF3YU5Fam9XU3N2TDhmdTNidXhmLzkrVkZWVkdibENhZ3E1WEk3SXlFamhjYWRPblJBWUdHakVpb2lJaUhReG9CSVJrVjVtWm1ZWU5Xb1VaczJhQlVkSFIrRjRZbUlpdG16WmdwczNieHF4T21xSy8vM3ZmeWd1TGdZQVdGcGFZc0tFQ1VhdWlPanhwdEZvY1A3OGVadzRjZUtCNzdWeTVVcTgrT0tMelZDVlllUnllYVBhR3pvTlJLbFVvckt5c2xIMy92VFRUL0h2Zi8vYjRQWktwUkozN3R4cDFITUF3THg1OHpCNzl1eEdYMGZOaXdHVmlJanExYkZqUjh5Yk53OERCZ3dRanBXV2x1SS8vL2tQVHA4K0xTeTBRNll0THk5UFoyanYyTEZqWVdkblo4U0tpQjUvTjIvZXhBY2ZmSUNOR3pjKzhEeit6TXhNM0xoeG81a3FxMTlHUmdiKzhZOS9JQ1lteHFEMkpTVWxtRFZyRmo3NjZDTmtaMmZYMjNiRGhnMVl0R2dSY25OekRhNG5KaVlHc2JHeEJyZi8vUFBQc1dEQkFseStmTm5nYTRDYTl6Z3JLNnRSMTFEek16ZDJBVVJFWlBvc0xDd3dac3dZZE8zYUZmdjM3MGR4Y1RFMEdnMk9IeitPckt3c1BQMzAwN0MydGpaMm1WU1BBd2NPNkt6YTI2dFhMeU5YUlBUNDY5U3BFNEtEZzNIaXhBbjgrdXV2bURadFdvczhUMU42L2JadDIxYm51WlNVRk9UbjUrT3p6ejVEVlZVVkprNmNXTys5Tm0vZWpNTENRcHc2ZFFxaG9hRndjM1BUMjA0bWsrSEtsU3ZJenM3R0s2KzhnbFdyVnNIZjM5K2dlbVV5R2JadTNWcm5lWHQ3ZTB5Wk1nVktwUktscGFVb0tTbkJraVZMc0hUcFVnUUhCeHYwSEdRYUdGQ0ppTWhnWGw1ZW1EOS9Qbjc1NVJla3A2Y0RBSzVkdTRadnYvMFdVNmRPaGF1cnE1RXJKSDBTRWhLRVhnR3hXSXp4NDhjYnVTS2lSOXZvMGFNYmZjM1dyVnZyRFZqM0VvdkZPSFRva01IM2J1NWV2M0hqeHFHaW9nSmJ0bXpCcGsyYm9ORm9NR25TSkwxdFQ1MDZoZVBIandNQUZpeFlnTjY5ZTlkNVgzdDdlM3p4eFJkWXZYbzFMbDI2aE1XTEYyUHg0c1VZTm14WWd6V1ZscFppMTY1ZGRaNzM4UERBbENsVFlHNXVqcFVyVitMVFR6L0YwYU5Ic1hyMWFpeGF0QWhoWVdFTlBnZVpCZ1pVSWlKcUZDc3JLMHliTmcxbnpwekI4ZVBIb2RGb1VGeGNqTzNidDJQczJMSG9WWEdaeHdBQUlBQkpSRUZVMjdldnNVdWtlMVJWVmVISWtTUEM0NEVEQitxczBFeEVqZWZoNGRHaTl6Y3pNMnYwTlhaMmR0aXpaMCtEN1o1KyttbVVsNWMzMkc3eTVNa29MaTdHanovK2lNMmJOOFBYMXhmZHUzZlhhWk9mbjQ4Tkd6WUFBQ1pNbU5CZ1R5c0EyTnJhWXMyYU5mamlpeThRR1JtSmRldldvV3ZYcmpyN2NPdmo0ZUZSYjYvdnZjek16TEJreVJKWVdscml3SUVEMkxoeEl6dzhQTkNyVnkrRFBseW9yODJ1WGJ2UXJsMDdnK3FncG1GQUpTS2lSaE9KUkJnOGVEQTZkdXlJdlh2M29yeThIQ3FWQ2djT0hFQldWaFpDUTBOaFlXRmg3RElKTlh1ZWF1ZSsyZG5aWWVqUW9VYXVpT2pSWjJoUWVoRDc5Ky9IL3YzN2hjYzVPVGtBYWcvbmJjbGFacytlamNMQ1FyaTd1OWNLcHhxTkJ1dldyVU5wYVNrQ0F3T3hjT0ZDZys4ckZvdng2cXV2d3RQVEU1MDdkMGFIRGgyd2FkT21lcThwS2lwcXNJMi92ejlHamh3Sm9PYnZxZGRmZngxaXNSaFdWbGExcGpYbys1QkIyeE90NzF4T1RnNlVTaVZzYkd6cXJZRWVIQU1xRVJFMW1iZTNOK2JObTRjOWUvWUlmN0Zmdm53WnVibTVtRHAxcXM3cXYvVHc1ZVRrNE5LbFM4TGpzV1BIUWlLUkdMRWlvc2VUb2IyUy84L2VmWWRIV2FVUEgvL09aR2JTQzRRa0JOS0FoQTRSNlFnSWlJQ0xnSUJkUkhEVnRlSys2NHBsL1NrSzluVXQ2N3E0cTRBS2dnaUtTQWRCNlFRSUVDQWdBZElndlplWlpPcjd4MndlTXFSRGtnbmgvbHpYWER6enRITlBTSmw3empuM3FVbDF2WitGaFlYVkR0MXRxaUkrRm91RkNSTW0xSGk4dGlxNnNiR3hOVjY3ZGV2V0dxK3JQR3k0OGhKWTFTa3BLYW56SEpQSnBDU29ZRTlTNTh5Wm95eVhWa0d0VmxlYjJJOGZQeDZyMVZydHNSa3pacENWbFlXYm0xdXRNWWlySndtcUVFS0lxK0x0N2MzTW1UUDU1WmRmMkw5L1AyQWY5dlhGRjE5d3h4MTMwSzFiTnlkSGVIMnkyV3hzMkxCQmVSNFpHVW4zN3QyZEdKRVFyVjk5aHJoZXJxYWthK2JNbWN5Y09STUFnOEhBdEduVE1Kdk50U1o4VjBPbFV1SHA2Vm5yT1RhYlRSbVJVZGU1MVRsMTZoUnBhV25jY3NzdDFSNnZMbEczMld5Y1AzOGVkM2YzR29zdi9menp6M3p5eVNlRWhZV2gxK3M1ZCs0Y2ZmcjBBYWlTbkY2cDR1SmlLUWJZVENSQkZVSUljZFhVYWpXMzNub3JvYUdockYyN2x2THljb3hHSXl0WHJtVENoQWtNSERqUTJTRmVkNDRjT2FJczkrRGk0bEpyejRnUW9uRTg4OHd6RGI2bXJsNUJzUGRRbXMzbUt3bXAzdFJxTld2V3JLbjFuSXlNREI1ODhFRUF2di8rK3daTjVTZ3NMR1RldkhuazVlVng3Tmd4bm5ycUtWeGRYZXU4cnF5c2pNY2ZmNXkrZmZ2eXdRY2ZWRGx1TUJoWXRtd1pibTV1akIwN2x0ZGVlNDJqUjQ4eWJ0dzQvdlNuUHpYS2NsbzJtNDJBZ0FBWmdkSk1KRUVWUWdqUmFMcDM3MDVnWUNBclY2NGtPenNiZ0UyYk5sRlFVTURZc1dNYjdaTnNVVHU5WHM4dnYveWlQQjgrZkRodDJyUnhZa1JDWEdLejJUQ1pUQmlOeGxvZkZvc0ZxOVhhS0k5cjNZRURCK284cDZpbzZJcXFDMStwaHY0KzkvSHhZZEtrU1h6OTlkZHMzTGlSYytmTzhmcnJyOU91WGJ0NlhXODJtMGxOVGFXb3FJakN3a0lLQ3d2eDh2SWlJaUtDdm4zNzR1L3ZqNStmSHlOR2pPRFVxVk5zMmJLRmd3Y1A4dXl6ejNMVFRUZGR5VXRVcUZTcWVsZGdGbGRQRWxRaGhCQ05xbTNidHN5YU5ZdnZ2LytlcEtRa0FQYnYzMDloWVNGMzNIRUhHbzM4NldscU8zZnVwS3lzRElBMmJkb3diTmd3SjBja1doT2J6VVpaV1JtbHBhWG85WHFIZncwR1E1MkpwOUZvYlBhWTY5TlQxeGlhSWtFc0x5OW41ODZkZFo2blZxdnAyTEZqbmVkZHVIQkJXUk81b1NwZjE5QUVWYVZTTVdQR0RMcDE2OGFDQlFzNGMrWU1UejMxRko5KytxbERaWEdiemNiOCtmTXBLQ2hRRWxHQStQajRLZ1dpb3FLaWVPS0pKNGlPamxhV3FwazhlVExSMGRHOC92cnJwS2FtTW0vZVBENysrR09ISWs5V3E3WGF0V01yUHN5b2FWM1pMNzc0QXJWYTNhRFhMUnBPM2lVSUlZUm9kRzV1YnR4Ly8vMnNXN2VPdUxnNHdENzNxTGk0bUh2dXVVZXFJRGFodkx5OEtvV1I1RU1CVVpmeThuSktTa3FVWkxNaTRhd3VDZFhyOVZlYzRMUjJqVGtIdGNMZXZYc2RDakQ5K09PUHBLU2s4TlJUVHpuOGJIdDVlZFdyb3UvVkZIU3lXQ3pLOXBVc2hRTXdjT0JBUHY3NFkvNzJ0Ny9SdjMvL0tzdGVxVlFxSlNrTkN3dkQwOU9UelpzM0V4SVN3c3laTS9Iejg4UFgxeGMvUHo5OGZIeFl1M1l0Ly83M3Y5Rm9OSXdmUHg2d3I5bjk2YWVmOHZlLy81MU9uVHBWcVVBTXRSZWJhcXBDVktKKzVDK1dFRUtJSnVIaTRzS1VLVlB3OC9OVFB2Mi9jT0VDaXhjdjVyNzc3cE4xNUpySWpoMDdsRjZBaUlnSW9xS2luQnlSY0RhYnpVWnBhU21GaFlVVUZCUlFWRlNrOUU1VmJKZVhsemRyVERxZFRubTR1cnFpMVdxVmJaMU9oMWFyUmFQUm9GYXJhM3lvVktwYWoxZCtyRnk1c2tsZnp5ZWZmSUxWYWlVaUlxTEIxOWIxSWRJUFAveUFXcTNHeTh1TG9xSWk5dTNieDVFalIwaEtTbUxldkhuNCt2cGVSZVIyZDl4eFI3M09xL3pCUkgydmdVdXZvVUpFUkFTZmZmWVpYbDVlMVo1ZmVhNnAyV3hteTVZdGFEUWFSbzhlWGVYY3hNUkV3SjZVVnViaDRjR3JyNzdxc0svaWQ2TldxMlhEaGcxOC9mWFhmUFBOTjd6enpqczFydUg5MGtzdmNlalFJYnAxNnlhOXA4MUVFbFFoaEJCTjZ1YWJiOGJQejQ5MTY5Wmh0VnJKeTh0ajBhSkYzSHZ2dllTRWhEZzd2RmJsNHNXTHhNZkhLOC9IamgzcnhHaEVjN0haYkJRVUZEZ01pYXo4S0NvcWN1ajVhZ3h1Ym01NGVucmk0ZUdoL0Z2eHFKeG9WdmZRYXJXdFlqNzZKNTk4MGlTSnZhdXJLM1BtekFIc3hjNU9uejdOa0NGRHVIanhJa1ZGUmJ6MTFsdTg5OTU3N05peGd6bHo1dkRtbTI5ZWRadFgwcVBha0d1cTYzR3ZuRmhYSkk3VjljcHFOQnBDUWtKSVNrcml4UmRmSkRnNFdEbFdWRlRFN3QyNzhmTHlva3VYTG5YR1VWSlNBcUFVTytyYnR5OWduK05iWFlLYW01dExiR3dzZ0JTYWEwYVNvQW9oaEdoeTBkSFIrUGo0OFAzMzMxTmVYbzdCWU9EcnI3OW0yclJwc3ZSSkk5cTJiWnV5M2F0WEw0YzNjdUxhWnphYnljbkpJU2NuaDl6Y1hJZnRxMDFBZFRvZFBqNCtWUkxPbXBKUTZVbUM3ZHUzWDlYYXB6WHg5UFJrenB3NTJHdzJsaXhaQXNDa1NaTll1SEFoWUUvWVhucnBKVHc5UFRsejVreWp6Syt0NzlJMUZiMkpBT1BHamVQNTU1Ky9vdllxaG9sWExGVlRrVGpXMUtQNjE3LytsWTgvL3Boang0NDVUR0Z3Y1hFaEpDU0V4eDU3ck5xS3dyLzk5aHVEQmcxU2xvY3BMaTUyYUtkWHIxNTRlWG14ZmZ0MkhubmtrU3BWZXIvNzdqdXNWaXQrZm40MUxvMGpHcDhrcUVJSUlacEZwMDZkbURWckZzdVhMMWQ2ZEZhdFdzWFVxVlBwMWF1WHM4Tzc1cDA1YzRhVWxCVEFYaXlsdXFGdzR0cWcxK3ZKemMwbE96dmJJUkV0S0NpNDRudDZlWG5oNit0YjQ4UE56YTBSWDhIMXBUSFhKYTFjWkducjFxM0V4OGNURVJIQndJRURsUVFWN1BNMG4zMzJXY3htc3pJOHVLU2twTWJpUHBWVnJHUGFVT25wNlJ3K2ZCaVZTb1c3dXp0YnQyNWwyclJwOWVxNXZOeUJBd2Y0NElNUHVQZmVlNWt4WTBhZENXclBuajE1K2VXWFdiTm1EWTg5OWxpOTFpTXRMQ3hrd1lJRnVMcTY4dlhYWDlPMmJWc2xRZlgzOXdmc1EzM0hqQm5EMnJWcjJiSmxDN2ZmZnJ2RDYxMjNiaDBBRHo3NG9LeUIyb3drUVJWQ0NORnNBZ01EZWZqaGgxbStmRG1abVpuWWJEWisvUEZIckZhcnNxaTZhRGlyMWVxd3JFei8vdjFsV1pscmdNMW1JeWNuaC9UMGROTFMwc2pNekNRbkorZUtFZ2cvUHovYXRHbWpGSTZwbkh6NitQaGNjVUViMFhELy9PYy82MzF1YmV1bTd0dTNENERaczJmWE9DUzY4dHhWcTlYYXBNVjkvdk9mLzJDejJSZzRjQ0RSMGRGODhjVVh2UHZ1dS96clgvOXEwSHFvWUsvSVcxNWVybFFici9qd3hkdmJ1OFpybGk5ZnppKy8vRUpLU2dwdnZmVlduVDNIcDA2ZEF1eEpiMFhOZzRyNXFoMDZkRkRPbXpKbEN1dldyV1BKa2lXTUdqVUtMeTh2ckZZcjc3NzdMaWFUaWFpb0tQN3doejgwNlBXSnF5TUpxaEJDaUdibDdlM05ndzgreU5LbFM4bkl5TUJtczdGbXpScXNWaXZSMGRIT0R1K2FkUFRvVVhKeWNnRDdVTTBSSTBZNE9TSnh1Y3JKYU1Vakl5TURrOGxVNzN1NHVMamc3KzlQdTNidGxJZS92ei8rL3Y0TlRoQkUwNm1yS205bHRTV280OGFObzdTMHRON0xSUG40K0xCNjllbzZ6N3VTS3I2Yk5tMWk5KzdkeWxJeFVWRlJiTnUyamNURVJONS8vMzFlZXVtbEJzMHJycGdyMzd0M2J3QVNFaElBYU4rK1BXQ2ZleHNWRllXWGx4ZjMzWGNmSFRwMDROMTMzNldnb0lERGh3K3pZTUVDNXMyYmg0dUxDNm1wcWF4WXNZTGV2WHR6MjIyM0tXMmNQSGtTZ0J0dXVFSFpkK0xFQ1FDSFh0K3dzRERHangvUHhvMGIrZkRERDNubGxWZjQvUFBQT1hueUpPN3U3cnp5eWl0U0NiMlp5VmRiQ0NGRXMzTjNkK2ZCQng5azJiSmxwS1dsQWZZM2RSYUxoUnR2dk5ISjBWMWJUQ1lUdi8zMm0vSjgyTEJoeXJ3dTRSeFhtNHk2dWJuUnJsMDdBZ0lDSEJKU1B6Ky9WbEZjNkhvUUdocGE2NUl2RHovOGNKMjluUU1IRHFSejU4Nk5IVnFEeGNURThNa25ud0F3Y2VKRVpjbVdsMTU2aVRsejVyQmp4dzdjM056NDg1Ly9YSys1eWVYbDVady9meDZWU3FWTTc2aElXSHYxNmtWK2ZqNXo1ODZsYmR1MmZQZmRkK1RrNU9EdTdvNUdvK0hWVjEvbHozLytNMXF0RnFQUmlMdTdPeGFMaFMxYnRwQ2FtdXFRb0I0OWVoVEE0WVBQaXFUMThoRTdzMmZQWnYvKy9lemN1WlBubm51TzQ4ZVA0K0xpd3NzdnYrelEyeXFhaHlTb1FnZ2huTUxOelkwWk0yYXdiTmt5TGw2OENNRDY5ZXV4V3EwTUdEREF5ZEZkTy9idjMrOHdmMnZJa0NGT2p1ajZZemFidVhqeElzbkp5U1FuSjNQeDRzVjZKNk50MjdZbE9EaVk0T0JnMnJkdlQyQmdvSHpBSUFENzhOMmdvQ0NueHJCNTgyWSsrdWdqekdZejNidDM1OGtubjFTT2RlN2NtYi85N1cvTW16ZVBqUnMza3AyZHpRc3Z2SUNmbjErdDl6eHo1Z3htczVtSWlBaTh2YjJ4V0N4S010bXJWNjlxRThzS0hoNGVmUFRSUjNoNGVKQ1VsRVJ4Y1RHOWUvZW1VNmRPbkQ1OW1xeXNMQUlEQXpFWURFcXZiTVY5NHVQanVYanhJcjYrdm5UdDJ0WGh2bTNhdEdIdTNMbTg5TkpMSEQ5K0hJRG5uMzllZnA4NmlTU29RZ2dobk1iVjFaVUhIbmlBNWN1WEs3MEpHemR1eEdLeE1IandZQ2RIMS9LVmw1Y3I4OVRBdnFTUERQVnNla2Fqa1FzWExpZ0phVnBhV3IycTZQcjcreXZKYUhCd01FRkJRVktjcUpYS3o4K3ZkUzVxZm41K00wYlRjRVZGUmZ6NzMvOVdLb04zN2RxVnQ5OSt1OHJ2bDZGRGh6SnYzandXTEZqQW9VT0hlUFRSUjNuODhjY1pNMlpNamIzOUZjdTJWQXp2M2JWckYzbDVlWFRzMkpHZ29DQ1dMbDBLVU9PNnBCNGVIb0E5MFgzLy9mZTU4ODQ3R1QxNk5Jc1dMV0xQbmoxTW5UcVZJMGVPWUxGWUNBZ0lVSHBBVjYxYUJjQXR0OXhTSmJiQ3drTGxlSVcxYTlmU28wY1A2VUYxQWtsUWhSQkNPSldycXl2MzMzOC95NWN2VjZyUWJ0bXlCWXZGVXUrNVY5ZXJtSmdZWlIzR3RtM2JPc3kxRW8ybnJLeU0xTlJVSlNGTlQwK3ZkbDNIeXRxMWErZVFqTFp2Mzc3S0VoYWk5U29wS1duUVhGU3c5OFFEVGgzR2JUUWEyYkJoQTE5Ly9iVlM4WGJreUpIODlhOS9yYkdLN2RDaFEvbnd3dytaUDM4K0dSa1p2UFBPTzZ4ZXZacTc3cnFMa1NOSFZpblFWYkZNVFVXQ1dqRnZkdXJVcWVqMWVuNzc3VGRjWEZ3WU5HaVFjazExSHdCVkpQaytQajRNSGp5WVJZc1dzWGZ2WHFaT25jckJnd2VCUyt1Y0ppWW1zbnYzYnRScU5aTW5UM2E0ejdadDIxaTRjQ0dGaFlYNCt2cHkxMTEzc1dMRkN1TGo0M25ra1VlWU1tVUs5OTU3cjhPNnJhSnBTWUlxaEJEQzZYUTZIZmZmZno4clZxd2dLU2tKZ0Y5KytRVlhWOWNhUDBXLzNobU5SZzRjT0tBOHYrbW1tMlJ0eWtaaXNWaElTVW5oN05tekpDVWxrWkdSVWV2NWFyV2E0T0Jnd3NQRENROFBKeVFrUkhwR3IyTVJFUkcwYjkrZStmUG4xM2hPYm00dUtwV0tzckl5WEYxZE1abE1yRisvSHJCL3VIRWxpb3FLSEphcGFZaTh2RHcyYjk3TW1qVnJ5TXZMQSt3OWxZOCsrcWpEMGlzMTZkcTFLd3NYTHVUTEw3OWszYnAxSkNRazhOWmJiN0Z3NFVKR2poeko5T25UYWQrK1BVVkZSZnorKysrQWZSN29qei8reU9uVHAvSHk4bUw4K1BGczI3WU5nOEhBc0dIRGxFcmtQajQrWkdSa0VCc2J5dzAzM0lCYXJhYW9xSWpkdTNjREVCNGVUdWZPbmVuU3BRdVJrWkhZYkRibGQyTjBkRFJsWldVc1dMQUFtODNHdUhIajZOaXhJd0NIRHg5bXlaSWxuRDU5R3JBUEwzNzU1WmNKREF4azFLaFJmUGpoaHh3K2ZKaFZxMWF4ZHUxYXhvd1p3N2h4NCtqZHU3Zk1CVzlpa3FBS0lZUm9FYlJhTGZmZWV5OHJWNjdrL1BuekFHellzQUYzZDNlbEtJZTQ1TkNoUXhnTUJzQyt4RWhGVDRHNE1zWEZ4Wnc5ZTVhelo4OXkvdng1akVaamplZTZ1TGdRRWhKQ1dGaVlrcERLMEdwUjRiLy8vVytkNXl4ZnZweWZmdnFwMm1QRGh3Ky9vbmJWYXJXU2ZOWG13b1VMRGlNQXpwOC96elBQUEtOOHo2dlZhbTY5OVZabXpaclZvR1RaMDlPVE9YUG1NSEhpUkpZc1djTCsvZnZKeTh0ajM3NTl6Sm8xQzdBbmhUYWJqY0RBUUt4V3EvSzFldmpoaDNGemN5TTZPcHFwVTZjNlRQRVlOR2dRMjdadDQ0VVhYcWpTcHErdnJ6SnlwR0tkMk45Ly81M3M3R3pBbnFDdVdMR0NsSlFVZkgxOWVmVFJSemwyN0JpZmZmYVo4bmZHdzhPRG1UTm5NbTNhTkNYeERBb0s0cDEzM21IbnpwMHNXYktFMU5SVU5tM2F4S1pObTVnNmRhckRYRnpSK0NSQkZVSUkwV0pvdFZydXZ2dHV2dm5tRzZWdzBwbzFhM0IzZDZkVHAwNU9qcTdsTUpsTTdOKy9YM2t1dmFjTlo3UFp1SGp4SWdrSkNadzllN2JXWGxLdFZrdG9hQ2poNGVHRWhZWFJvVU1IV1haQ1hKWG82R2hpWTJPeFdDeFlyVmJBUGtkNTZOQ2hUSjgrdmRwclBEdzhhaTJnNWVYbFZXdmw0QXFYTHpQVHVYTm4vdnJYdi9LUGYveURNV1BHY09lZGR4SWFHdHJBVjNSSmx5NWRtRDkvUGtsSlNheGR1NWFSSTBjcWNadE1Kbng5ZmVuZHV6ZEJRVUVNR2pRSWpVYkRwRW1UQUh2MTQ4dVR2MmVlZVFZL1B6OU9uRGloeEYzeE0zbi8vZmNyYzFJcmZ4Mm1USmxDUWtJQ0hUcDBZT3JVcWV6WXNZTTVjK2JnNit0TGx5NWRNQnFONkhRNkpreVl3SU1QUGxoallhZVJJMGN5WXNRSWR1N2N5VTgvL1VSeGNURi8vT01mci9ockkrcEhaYXRyRW9VUVFnalJ6QXdHQTB1V0xIRlkyM1BtekprRUJ3YzdPYktXNGNDQkEyelpzZ1d3RDM5Nyt1bW5xOHp6RWxVWkRBYWxsL1RjdVhOS0QzUjFnb09EaVl5TUpESXlrZzRkT3NnSEFOZTQ5OTU3ajdsejV6YnFQVTBtRXphYnJkWE1MYTVJMnBxYTFXcWxxS2dJUHo4L1NrcEtVS3ZWVlpMTXhtWXdHQnptMEthbHBlSHU3cTRNSTY0dnM5bmM2QjlPTmNYMzVyVk9QdjRUUWdqUjRyaTd1L1BBQXcrd2VQRmlpb3FLTUJxTmZQdnR0OHllUFp1MmJkczZPenluTXB2TjdOMjdWM2srYk5nd1NVNXJZVEFZT0gzNk5DZFBuaVFwS2FuRzRrWTZuVTZad3hZWkdZbVhsMWN6UnlxdU5hMXRXSGR6SmRwcXRWcnBzV3l1bjdQTEN6eGRhV1ZlR1RuUlBPU3JMSVFRb2tYeThmSGhnUWNlWU1tU0pSZ01CdlI2UGN1V0xXUFdyRmw0ZTNzN096eW5PWHIwcUxMdXFhZW5KLzM2OVhOeVJDMVBlWGs1cDArZkpqNCtudlBuenl0REtDOFhFQkJBWkdRa1VWRlJoSVNFU0tJdmhCQXRnQ1NvUWdnaFdxeDI3ZHB4MzMzMzhjMDMzMkF5bVNnb0tPRGJiNy9sb1ljZXVpNnJwRm9zRnZiczJhTThIelpzbUh5aS96OUdvNUV6Wjg0UUh4L1AyYk5ucTEyV1FxMVcwN2x6WjZLaW9vaU1qS3h4M3BrUVFnam5rYjlxUWdnaFdyU09IVHNxNjlKWnJWYXlzckpZdVhJbE0yYk11TzdtQmNiRnhWRlVWQVRZQzZaYzcwdndtTTFtRWhJU09IbnlKQWtKQ2NvNmtwV3BWQ282ZGVwRXIxNjk2TjY5KzNYNXdZWVFRbHhMSkVGdElLUFJTRXhNREFrSkNSUVVGR0F5bVp3ZGtyZ09hTFZhL1B6OGlJcUtZdENnUWEybUlJTVE5ZFdsU3hjbVQ1N01talZyQUVoT1RtYkxsaTFNbUREQnlaRTFINXZONWxDNWQ4aVFJYTF1RGx4OVpXVmxFUnNieS9Ianh5a3JLNnYyblBEd2NIcjE2a1dQSGoyYXZBQ0xFRUtJeGlNSmFnTWtKeWV6YWRNbUlpSWltREJoQXY3Ky9wSW9pR1poTkJySnpjMGxMaTZPeFlzWE0ySENCTUxEdzUwZGxoRE5xaytmUGhRV0ZySmp4dzRBRGg0OFNGQlEwSFV6Qi9QOCtmTU9WWTBIREJqZzVJaWFsOUZvNU9USmt4dzVja1JaZ3VoeUlTRWg5TzdkbXg0OWVraVJJeUdFdUVaSmdscFB5Y25KckYrL250dHZ2NTJ3c0RCbmh5T3VNenFkanVEZ1lJS0RnMGxKU1dIZHVuVk1uRGhSa2xSeDNSaytmRGlabVpuRXg4Y0RzR0hEQnRxMWEzZFZhL1pkS3c0Y09LQnM5K3ZYRDFkWFZ5ZEcwM3pTMDlPSmpZM2x4SWtUR0kzR0tzY0RBd1BwMjdjdlBYdjJ4TmZYMXdrUkNpR0VhRXlTb05hRDBXaGswNlpOVEpvMDZicDRFeVJhdHJDd01HNi8vWFkyYnR6STdObXpwUmRmWEhjbVQ1NU1ibTR1bVptWldLMVd2di8rZXg1NTVCRjhmSHljSFZxVHljbko0ZHk1YzRCOVR1V2dRWU9jSEZIVEtpOHY1OFNKRThUR3hwS1JrVkhsdUZhcnBWZXZYdHg0NDQxMDdOalJDUkVLSVlSb0twS2cxa05NVEF3UkVSR1NuSW9XSXl3c2pJaUlDR0ppWWhnK2ZMaXp3eEdpV1dtMVd1NisrMjYrL1BKTDlIbzlwYVdsckZ5NWtsbXpaclhhaXJhVmUwKzdkZXZXYXF2UDV1Zm5jK0RBQVk0ZVBWcHRqWWZnNEdCdXZQRkdldlhxZGQzMElBc2h4UFdtZGY0bGIyUUpDUW5YVlNFT2NXM28yN2N2bXpkdmxnUlZYSmY4L1B5NDg4NDdXYnAwS1ZhcmxmVDBkSDcrK1dlbVRwM3E3TkFhbmNGZ0lDNHVUbmsrZVBCZ0owYlROQzVldk1qKy9mczVkZW9VTnB2TjRaaXJxeXQ5K3ZTaFg3OSt0Ry9mM2trUkNpR0VhQzZTb05aRFFVRUIvdjcremc1RENBZisvdjRVRkJRNE93d2huQ1k4UEp6eDQ4ZXpjZU5HQUU2Y09FSDc5dTBaT25Tb2t5TnJYTEd4c2NyeUtjSEJ3YTJtRG9MTlppTWhJWUY5Ky9hUmtwSlM1WGpIamgzcDM3OC9QWHYydkc2ckZRc2h4UFZJRXRSNk1KbE1NczlQdERnNm5hN2FnaUZDWEU4R0RCaEFabVltc2JHeEFQenl5eStFaG9ZU0VoTGk1TWdhaDlWcTVlREJnOHJ6MXRCN2FqYWJpWXVMWS8vKy9lVG01bFk1M3IxN2Q0WU9IZHBxL2c5Rnk2RFZhakVhamZKK1RyUW84ajFaUFVsUWhSQkNYTk1tVEpoQVptWW1GeTlleEdhejhjTVBQL0RZWTQvaDV1Ym03TkN1MnFsVHB5Z3VMZ2JBeTh1TG5qMTdPam1pSzFkZVhrNU1UQXd4TVRIbzlYcUhZeHFOaGh0dXVJSEJnd2ZUdG0xYkowVW9Xak0vUHo5eWMzTUpEZzUyZGloQ0tISnpjMXR0VFlHcklRbXFFRUtJYTVxTGl3dlRwazNqUC8vNUQrWGw1UlFXRnJKKy9YcW1UNS91N05DdVd1WGlTQU1IRHNURnhjV0owVndaazhuRXdZTUgyYnQzTHdhRHdlR1loNGNIZ3dZTm9uLy8vbmg0ZURncFFuRTlpSXFLSWk0dVRoSlUwYUxFeGNVUkdSbnA3REJhSEVsUWhSQkNYUFA4L1B5WU5Ha1NxMWF0QWlBK1BwNU9uVHB4NDQwM09qbXlLMWZSS3d6MkhzYisvZnM3T2FLR3NWZ3NIRDU4bU4yN2QxTmFXdXB3ek4vZm55RkRodEMzYjk5V1czbFp0Q3lEQmcxaThlTEZwS1NrdEpwNTNPTGFscEtTUWxKU0VyTm56M1oyS0MyTy9GVVFRZ2pSS3ZUbzBZTWJiN3hSbVkrNmVmTm1Ra05EQ1FnSWNISmtWK2JJa1NQS2RzK2VQWEYzZDNkaU5QVm50Vm81ZXZRb3UzYnRvcWlveU9GWXUzYnR1UG5tbStuUm93Y3FsY3BKRVlycmtVNm5ZOEtFQ2F4YnQ0N2JiNzlka2xUaFZDa3BLYXhidDQ2SkV5ZktITlJxU0lJcWhCQ2kxUmczYmh5cHFhbGtaMmRqTnB2NTRZY2YrT01mLzNqTjlkS1p6V2FPSHordVBPL1hyNThUbzZrZm04M0c4ZVBIMmJsekovbjUrUTdIMnJScHc4aVJJK25UcDQ4a3BzSnB3c1BEbVRoeEloczNiaVFpSW9LK2Zmdmk3Kzh2Q1lKb0ZrYWprZHpjWE9MaTRraEtTbUxpeEltRWg0YzdPNndXNmRyNml5MkVFRUxVUXF2Vk1tM2FOTDc4OGt2TVpqTlpXVmxzM2JxVjIyNjd6ZG1oTmNpcFU2Y29LeXNEN01OaFczcHZUMkppSWx1MmJDRXJLOHRodjQrUER5TkhqaVE2T2hxMVd1Mms2SVM0SkR3OG5ObXpaeE1URThQbXpac3BLQ2lRaXZpaVdlaDBPdno4L0lpTWpHVDI3Tm55d1VndEpFRVZRZ2pScWdRR0JqSnUzRGcyYk5nQXdLRkRoNGlLaXJxbUNsRlVERk9HbHQxN1dsQlF3TmF0V3psOStyVERmaTh2TDBhTUdFRy9mdjJ1eWNKT29uWFQ2WFFNSHo2YzRjT0hPenNVSVVRMUpFRVZRZ2pSNnZUdjM1L0V4RVJPblRvRndQcjE2M244OGNkeGRYVjFjbVIxeTgzTkpTVWxCUUMxV2szZnZuMmRIRkZWSnBPSjNidDNzMi9mUGl3V2k3TGZ6YzJORVNOR01HREFnR3R1V0xVUVFvaVdRZjU2Q0NHRWFKWCs4SWMva0p5Y2pGNnZwNmlvaUczYnRqRng0a1JuaDFXbnlzV1J1blhyaHFlbnB4T2pxZXJFaVJOczI3Wk5XWisxUXYvKy9SazFhcFFzRnlPRUVPS3FTSUlxaEJDaVZmTHc4T0MyMjI1ajllclZnSDNZYk0rZVBlblVxWk9USTZ1WnhXTGgyTEZqeXZPV3RFeE9lbm82bXpkdkpqVTExV0YvV0ZnWTQ4ZVBwMzM3OWs2S1RBZ2hSR3NpQ2FvUVFvaFdxMmZQbnB3NGNZTGZmLzhkZ0hYcjF2SDQ0NCtqMVdxZEhGbjF6cHc1ZzE2dkI4RFgxN2RGSk5ObXM1bGZmLzJWL2Z2M1k3UFpsUDArUGo2TUhUdVdYcjE2T1RFNklZUVFyWTBrcUVJSUlWcTFpcUcrWldWbEZCUVVzSDM3ZHNhUEgrL3NzS3AxOU9oUlpidGZ2MzVPWDVJbE5UV1Z0V3ZYa3BlWHAreHpjWEZoMkxCaDNIVFRUUzAyMFJkQ0NISHRrZ1JWQ0NGRXErYmw1Y1c0Y2VOWXUzWXRBREV4TWZUczJaUFEwRkFuUitaSXI5ZHo3dHc1NWJreml5TVpqVWEyYjkvT3dZTUhIZlozNmRLRlAvemhEL2o1K1RrcE1pR0VFSzJkTEVvbWhCQ2kxWXVPanFaTGx5N0s4NTkvL3RtaCtteExFQjhmcnd5aERRc0x3OWZYMXlseEpDWW04dm5ubnpza3AyNXVia3llUEpuNzc3OWZrbE1oaEJCTlNoSlVJWVFRMTRXSkV5Y3FDNlBuNXVheWYvOStKMGZrNlBqeDQ4cDJuejU5bXIzOTh2SnkxcTlmejlLbFN5a29LRkQyZCt2V2pTZWVlSUxvNk9obWowa0lJY1QxUjRiNENpR0V1Qzc0K3ZveWV2Um9ObS9lRE1DdVhidm8wNmNQUGo0K1RvNE1DZ29LdUhEaEFtQmYrN1JIang3TjJuNWFXaG8vL1BBRCtmbjV5ajRQRHc4bVRKZ2dSWkNFRUVJMEsrbEJiY0gwZWoxTGx5NGxPenU3V2Rvem04M3MyTEdESFR0Mk9GUnFURXBLd213Mk4zcDdpWW1Kalg3UHBtam5qVGZlNE5OUFAyMmthSVFRempSZ3dBQUNBZ0lBTUpsTS9QTExMMDZPeU83RWlSUEtkbVJrSk83dTdzM1NyczFtWS8vKy9TeGV2TmdoT2UzVnF4ZFBQUEdFSktkQ0NDR2FuZlNndG1CdnZ2a21NVEV4bkRwMWlqZmZmTFBKMnpPWlRMejExbHNBM0hUVFRlaDBPakl6TS9sLy8rLy8wYVpORzU1OTl0a0dEL0hhdkhremNYRnh6SjQ5bTNidDJnSDJOMFRQUGZjY0owNmM0TC8vL1MvaDRlRlhIWHRUdHJQWmlVSzFBQUFnQUVsRVFWUnIxeTQ2ZE9oUXIzUEx5OHN4R0F3VUZoYVNtWmxKUmtZR1dWbFpaR1Jra0ptWnlhaFJvNWcrZmZvVnhTR0V1SHBxdFpvSkV5Ynd6VGZmQVBiRWNNQ0FBVTR2bUZRNVFXMnU0YjJscGFYODlOTlBEb1daWEYxZHVmMzIyK25aczJlenhDQ0VFRUpjVGhMVUZteldyRmtjUEhpUW1KZ1lkdXpZd2VqUm81dTBQVmRYVjJXN29nZlYzOStmaVJNbnNuTGxTcDUvL25tbVRKbkNJNDg4NG5CdVRmTHk4bGk0Y0NFbEpTVjA2OWFOeVpNbkE2QlNxZWpkdXpmSGp4OW42ZEtsL08xdmY3dXF1SnVybmVvODl0aGo2UFY2NVZGWDBaWDgvSHltVFp2bTlLVWpoTGllUlVSRTBMTm5UK0xqNHdIWXRHa1Rqenp5aU5OK0xqTXpNNVdSTWpxZGpxNWR1elo1bTRtSmlheFpzNGFTa2hKbFg4ZU9IWmsyYlpvVVFSSkNDT0ZVTXNTM0JZdUtpbUxNbURFQWZQNzU1NWhNcGladFQ2MVdvOUhZUDdPb0dOS3IwV2g0NUpGSCtPQ0REMmpUcGcwLy8veXp3NmZ0dGZuMDAwOHBLU21oUjQ4ZVRKbzB5ZUhZWFhmZGhZZUhCNy8rK3F0RFlaQXIwVnp0VkNjeE1aSE16RXlLaTR1eFdDeTR1cm9TRUJCQTU4NmQ2ZGV2SCtQSGorZWhoeDdpeFJkZjVLT1BQdUtUVHo2UjVGU0lGbURzMkxISzc3dU1qQXlPSERuaXRGZ3EvMjdxM3IyN0VsZFRzRnF0N05peGc2Vkxsem9rcDhPR0RXUFdyRm1TbkFvaGhIQTY2VUZ0NFdiUG5rMXhjVEVQUGZSUXN5eUk3dWJtUmtsSlNaVTVwMzM2OUdIaHdvVWNQMzY4WGtPL3Rtelp3cTVkdTlCb05QemxMMytwa3BSNWUzc3pmZnAwdnZubUcvNys5Nyt6Y09IQ0s1cHoxVnp0MU1iVjFaV3Z2dm9LSHg4ZldiUmVpR3VFcjY4dnc0Y1A1OWRmZndWZysvYnQ5T2pSbzlubWZsWjI4dVJKWmJzcGgvZVdsWlh4d3c4L09Iekk2T25weVpRcFV4eVc0QkZDQ0NHY1NSSlVKN24xMWxzYmRINU1URXk5emhzMWFsU1ZvYXdOYlF2Z3pqdnZyUE9jK2ZQbk0yVElrQ3I3RXhJUytQampqd0dZTVdNR0VSRVIxVjUvNzczM3NtZlBIczZmUDgvZi8vNTNYbm5sbFFiMUxqWlhPM1ZScVZUNCsvczMydjJFRU0xajZOQ2hIRDE2bElLQ0Fnd0dBN3QzNzc2aTM1ZFhJejA5bmFLaUlzQmVOYmVtMzJOWEt5OHZqeFVyVnBDYm02dnM2OVNwRTNmY2NRZGVYbDVOMHFZUVFnaHhKU1JCZFJKUFQ4OTZuVmRhV2dyWTM3alVKNmx5YzNPcjhWaEY4YURhV0sxVzh2THlVS3ZWdEczYnR0WnpxNXVIV2xoWXlMeDU4ekFhalF3YU5Jajc3NysveHV0MU9oMnZ2UElLVHo3NUpEdDM3dVR6enovbjhjY2ZyelBHcG16SGFEUXljZUxFS3Z2VDB0SWMzcmh1M2JxMVhuRUtJVm91alViRHJiZmV5dmZmZncvQXdZTUhHVHg0Y0xNdU8zUHExQ2xsdTF1M2JxalZqVC96NXZ6NTg2eGV2WnF5c2pKbDMwMDMzY1RvMGFObHlvRVFRb2dXUnhKVUoxbXpaazI5enF0SWlqNzk5Tk9ycmpMNTFWZGZLWXZVMXlRcks0c0hIbmlBdG0zYnNuejU4Z2JkdjZpb2lMbHo1NUtWbFVWUVVCQXZ2dmhpblc5K1FrTkRlZmJaWjNuMzNYZFp2WG8xSnBPSnA1OSt1dGJybXJJZHRWcnQ4SFcyV0N5a3BhV2gwV2dJRGc2dXgxZEJDSEV0NmQ2OU94MDdkdVRpeFl0WUxCWjI3ZHBWN1lkVVRlWDMzMzkzaUtXeHhjVEVzR1hMRnFYd25VYWpZZEtrU2ZUdTNidlIyeEpDQ0NFYWd5U293a0ZGRDZ4ZXIyL1FkY1hGeGN5ZE81Zno1OC9qNWVYRkcyKzhnYmUzZDcydUhUdDJMQVVGQlh6KytlZXNYYnVXaXhjdjh2TExMMWZiaTlIVTdXZzBHaFl0V3FRODM3OS9QLy8zZi85SFlHQ2d3MzRoUk9zeFpzd1laZG1aSTBlT01HVElrR1ladHArVGswTk9UZzVnSCtuUnFWT25ScnUzMVdwbDQ4YU54TWJHS3Z1OHZiMjU1NTU3NU1NMklZUVFMWm9rcU1KQlJZSnFNQml3Mld3T1BZd1dpNFhDd3NJcVEzL1QwdEo0N2JYWFNFcEt3dDNkbmJmZmZwdk9uVHMzcU4wNzc3d1RWMWRYL3ZuUGYzTDQ4R0VlZmZSUm5uNzZhVWFNR05IczdWUzJmZnQyWlRzdkw2L09ZYy9Pc0huelpyS3lzbENwVkkzeVVLdlZ1TGk0Tk1wRHE5V2kwK25RYXJXNHVMZzQrMHNsUkxVaUlpTG8xS2tUaVltSjJHdzJmdjMxMTJaWnI3aHk3MmxVVkZTai9ZeVlUQ1pXclZyRjJiTm5sWDBkTzNiazdydnZsdm1tUWdnaFdqeEpVSVVEblU2SFJxUEJiRFpUV2xycThHWm01ODZkdlBmZWUweWFOSWtubjN3U3NNL1pldXV0dHlncEtjSE56WTM1OCtkZjhUQzFTWk1tNGVIaHdZY2Zma2hlWGg1dnZQRUcwZEhSUFBua2srVG01alpMTzVVVDNxS2lJdmJ1M1F2WWs5T1pNMmZ5MUZOUGNkdHR0em5jcjZ5c3JNR0ZWUnB6RG10bVppYkp5Y21OZHIrbW9sS3AwR3ExRGttclJxTlJ0cXQ3NkhRNlhGMWRsWWVibTV2RGRsMUQxb1dvcnpGanh2RGxsMThDRUI4Zno3Qmh3NXE4cDdIeS9OUEdHdDVyTUJoWXNXSUZGeTVjVVBiMTdkdVhpUk1uTnVueU5VSUlJVVJqa2I5VzE1SGE1bFd0WExtU05tM2FBUFlDVG9XRmhlVGw1VGtrcU45Ly96MW1zOWxoS1pWMTY5WlJVbEpDUUVBQTgrZlB2K3FsQ202NTVSWjY5T2pCdSsrK1MzeDhQT25wNmZqNCtQRFZWMTgxU3p1VnJWMjdsdkx5Y2dEYzNkMVJxVlI4OHNrbmhJYUdPc3pmVXFsVTFiNlJUVTlQeDJhejBhRkRoNnVLdGJXdzJXd1lqVWFNUnFOUy9PdHFxVlNxR3BQWGltMFBEdy9jM2QzeDhQQndlRlJYNUt1KzlCWWpQMTA0U0V6dVdUTEtDaWl6Tk8wYXhhS1pqTHEweE15VFo1ZkIyVnJPYlF6ZGdHNzJObU56TjhDdURZMXozMGdnOHRKcmlTV0JKZnMrYXB4N2l5dmk1cUtsdlpzZmcvd2ptUkl5RUE4WCtYQk5DQ0ZxSWdscUsxZDVQZE9nb0tBcXg3T3lzckRaYkE1djFuMThmSlFFTlN3c0RJQ2pSNCtTa0pDQVZxdDFHUHIyOHNzdjgvSEhIL1BJSTQrd2JOa3kxcTVkZTFYeHZ2cnFxNHdZTVlJUFAveVE3Ny8vbm9FREI5S3VYYnRtYTZlQ1hxOW56Wm8xK1B2N2s1dWJpN3U3TzQ4OTloano1czFqL3Z6NS9QdmYvMVlTZWpjM043NzY2cXNxYlV5YU5JbXlzckpxanpXbWNlUEdVVlpXaHMxbXEvRmh0VnByUFg3NXVSYUx4ZUZSM2I2Nmpwdk5aa3dtay9LNGZHM2R4bUN6MlNncks2T3NySXpDd3NJR1hhdFdxNnNrclpjL1BEMDk4Zkx5d3N2TFN4bitmcXdnbVgrZDJVeDJlVkdqdng0aFJPdFVaakdSVkpwTlVtazJPekpQOGxUWDhVVDdoVHM3TENHRWFKRWtRWFdpaGd3TGZmamhoK3M4cDN2Mzd2enpuLzkwMkdleFdBQndjWEZoNmRLbFZhNjU3YmJiTUp2TkRvdlQrL241a1pxYVNucDZPamZjY0FNQUsxYXNBR0RLbENrTzh6QmRYVjJaTzNjdVlFOXNMMCtDQ3dvS0tDOHZ4OGZIeDZHTnkrWG01bUkybTVWRVdhMVdjODg5OXpSN094VysvZlpiQ2dzTGVlaWhoNVFFODZhYmJtTGt5SkhzM0xtVDk5OS9uNWRlZWduQW9VZlpHZHEzYisvVTl1dkxack01Skt5VkgwYWpzY2I5NWVYbGxKZVhVMVpXNXJCZFZsYUd5WFRsUFpkV3E1V1NraEpLU2tycWRiNUdvOEVZN01IUkx0SmJLb1M0Y3RubFJjdzcvajJ2OTdtYnZuNWh6ZzVIQ0NGYUhFbFFuYWcrYTZFMlpCMVVEdytQR3ErdkxtbXpXcTFLc2xiNTNoVTlnNm1wcVFEODl0dHZIRDU4R0c5dmJ4NTQ0SUVhMjMvb29ZZDQ2S0dISFBiOTVTOS80Zmp4NC96bEwzL2hwcHR1cXZIYVJ4OTlsS1NrcEZyWGNXMnVkcEtUazFtOWVqWHU3dTVNbWpUSm9RZjBpU2VlSUNrcGlhbFRwMUpVWk85QnU1cWhvdGNUbFVxRlRxZHIxSG1qVnF1MXhnUzI0bCtEd1lEQllFQ3YxeXNQZzhHZ0ROK3VyM0lzbk9wb0JHVGRTQ0hFMWZ2MHpDWSs2ajlMaHZzS0ljUmxKRUYxb3Zxc2hYcTE2NkJXSkZHK3ZyNVZqbFVzMm41NXNsWXgxUFg4K2ZPVWxKVHcyV2VmQWZaZTNJWldnTXpPemdZZ0lDQ2cxdk1xa29VclRmWWFxeDJ6MmN6YmI3K04yV3ptcnJ2dXF2SjFhOWV1SFY5ODhRVXFsVW9wY05JU0svdGVMOVJxTmU3dTdyWDJtdGZFWXJFNEpLNlhKN0Y2dlo3UzBsSktTa29vTGk0bU1kaUMwVTJTVXlGRTQ4Z3VMK0tuQ3dlNUw3em1EMVdGRU9KNkpBbHFLNWVSa1FIZ01MK3lRa1h2NnVVOXVSVUZmMDZkT3NYQ2hRdkp5OHVqVDU4K0RWNjh2cVNraE16TVRGUXFsVEtYdFNZVmlXTjllbENic3AzNCtIak9uVHRIUUVBQTk5MTNYN1huVlBRMkp5WW1BdGZPRUZ2aHlNWEZSWmxmV2g5L1Byd0U5RGxORzVRUTRyb1NrM3RXRWxRaGhMaU1KS2l0WE1WU0E5VlZraTB1TGdhcUpxZ1ZQYlY2dlo3Tm16Zmo2ZW5KODg4L1grY1E0OHNkT1hJRW04MUdwMDZkNmt3OERRWURVUDB3NWVac3AwK2ZQb1NHaHZMRUUwL1UyU3NYRnhjSFFHUmtaSU5qRnRlZXpQS0dGV0VTUW9pNlpKUVZPRHNFSVlSb2NkVE9Ea0EwcllxRjJqdDE2bFRsV01XdzJNdVhWN2w4S1BIenp6L3ZzSXhLV2xvYVR6NzVKSnMzYjY2MTdXM2J0Z0V3Wk1pUVdzK3pXcTFLNGxpZmVibE4yWTVLcGVMTk45OWs0TUNCZGJaNzRzUUpBSWNsWjBUckpVdkpDQ0VhbS94ZUVVS0lxaVJCYmVXT0hUc0dRTStlUFNrcEtWR1crakNield6WVlGOXpyM1BuenNyNUpwT0pmL3pqSDhwempVWkRWRlNVd3owek16TkpTRWpnNE1HRE5iYWJrSkRBdm4zN1VLbFVkVllycnFpaXFsS3BHanlYc0NuYXFXNU4wOHZGeHNhU21abUpyNjh2dlhyMWFsRE1RZ2doaEJCQ2lPckpFTjlXN015Wk0rVGs1T0R0N1UxVVZCU0xGaTFpNWNxVmVIcDZZaktaS0M4dlI2MVdNM3IwYU1CZU5HYkJnZ1VjUG53WXNGZnp6Yy9QNTZ1dnZ1TDU1NTlYN2xzeGJMaW1vazJscGFVc1dMQUFtODNHcUZHajZpenVsSm1aQ1lDWGwxZURoaEUzVnp2VldiNThPUURqeDQrLzZuc0pJWVFRUWdnaDdLUUh0UlhidUhFallGKy9VNjFXS3oyaEpTVWxHSTFHT25Ub3dJc3Z2a2hVVkJSNnZaN1hYMytkdlh2M0FqQjE2bFQrODUvLzRPWGx4ZGF0VzRtSmlWSHVtNXljRERqMnZGYkl6ODluN3R5NXBLV2wwYVpORzU1Kyt1azY0NnpvaVEwSkNhbjNhMnV1ZHFvVEd4dkwwYU5IMGVsMDNISEhIVmQxTHlHRUVFSUlJY1FsMG9QcUJIVU5SYTNPd3c4L1hPOXp1M2Z2enF1dnZxck1FYTJvdm52enpUZHo4ODAzWXpLWlVLbFVhRFQyLy82TEZ5L3kybXV2S1lubnd3OC9yRlN3ZmVLSkozai8vZmQ1ODgwMytjdGYva0owZERUNzl1MVQycWtzSmlhR2p6LyttS3lzTER3OFBIanR0ZGVVWlZxS2k0dEpTVW1oWGJ0MmVIcDY0dWJtaHRGbzVNQ0JBNnhZc1FLb2V3NXBjN2RUbmV6c2JONTY2eTBBN3JycnJqcVh0UkZDQ0NHRUVFTFVueVNvVGhBVUZOU2s5L2YzOTJmaHdvV1lUQ2I2OSs5ZkpaSFVhclhLdHMxbTQ0MDMzaUE1T1JsZlgxK2VmLzU1Qmc4ZXJCd2ZOMjRjV1ZsWmZQWFZWeXhZc0VEWkh4RVJvU1Juc2JHeHJGNjlXdWxsRFFnSVlONjhlWFR0MmxVNVg2L1g4K2MvLzduR21EdDA2RkJuYjJSenRWT2JSWXNXVVZoWVNOZXVYWmt4WThZVjMwY0lJWVFRUWdoUmxTU29UckIwNmRJbWJ5TW1Kb1lEQnc3d3hCTlAxSHFlU3FYaXRkZGU0OHN2ditUSko1L0UzOSsveWprelpzd2dNRENRcjcvK21zek1UUHo4L0pnelp3NWdIeTc4NmFlZmtwcWFpa3FsWXZ6NDhUeisrT05WcXVRR0JnWVNGaFpHWVdFaDVlWGxXSzFXVkNvVmZuNStEQm8waUljZWVxaldKV2FhcTUyNlBQamdnNXc5ZTViWFgzOWQ2WUVXUWdnaGhCQkNOQTZWeldhek9UdUlsdTY5OTk1ajd0eTV6ZzZqd1ZKVFUrc3NITlJRUlVWRmVIdDdPeFFHU2t0TFkrWEtsVXlmUHIzUjI2dXN1ZHFwaTlsc2JqSEo2Ylg2dlhrdG1ycnI3ODRPUVFqUkN2MDQ0cS9PRGtFSUlWcVVsdkV1V3pTSnBramlMbDh6RmV6RFptc2JWdHRZbXF1ZHVyU1U1RlFJSVlRUVFvaldScXI0Q2lHRUVFSUlJWVJvRVNSQkZVSUlJWVFRUWdqUklzaFlSU0dFRUVJSWNkMHdHbzNFeE1TUWtKQkFRVUVCSnBQSjJTRUpKOUpxdGZqNStSRVZGY1dnUVlQUTZYVE9EdW02SndtcUVFSUlJWVM0TGlRbko3TnAweVlpSWlLWU1HRUMvdjcra3BCYzU0eEdJN201dWNURnhiRjQ4V0ltVEpoQWVIaTRzOE82cmttQ0tvUVFRZ2doV3IzazVHVFdyMS9QN2JmZlRsaFltTFBERVMyRVRxY2pPRGlZNE9CZ1VsSlNXTGR1SFJNblRwUWsxWWxrRHFvUVFnZ2hoR2pWakVZam16WnRZdEtrU1pLY2locUZoWVZ4KysyM3MyblRKb3hHbzdQRHVXNUpnaXFFRUVJSUlWcTFtSmdZSWlJaW5McU91cmcyaElXRkVSRVJRVXhNakxORHVXNUpnaXFFRUVJSUlWcTFoSVFFK3ZidDYrd3d4RFdpYjkrK25EMTcxdGxoWExja1FSVkNDQ0dFRUsxYVFVRUIvdjcremc1RFhDUDgvZjBwS0Nod2RoalhMVWxRaFJCQ0NDRkVxMll5bWFSYXI2ZzNuVTRuYzFDZFNCTFVldEJxdGZKTktsb2NvOUVvZjJ5RkVFSUlJVVNySWdscVBmajUrWkdibSt2c01JUndrSnViaTUrZm43UERFRUlJSVlRUW90RklnbG9QVVZGUnhNWEZPVHNNSVJ6RXhjVVJHUm5wN0RDRUVFSUlJWVJvTkpLZzFzT2dRWU5JU2tvaUpTWEYyYUVJQVVCS1NncEpTVWtNR2pUSTJhRUlJWVFRUWdqUmFDUkJyUWVkVHNlRUNSTll0MjZkSktuQzZWSlNVbGkzYmgwVEpreVFPYWhDQ0NHRUVLSlYwVGc3Z0d0RmVIZzRFeWRPWk9QR2pVUkVSTkMzYjEvOC9mMGxRUkROd21nMGtwdWJTMXhjSEVsSlNVeWNPSkh3OEhCbmh5V0VFRUlJSVVTamtnUzFBY0xEdzVrOWV6WXhNVEZzM3J5WmdvSUNxZTRybW9WT3A4UFB6NC9JeUVobXo1NHRINHdJSVlRUVFvaFdTUkxVQnRMcGRBd2ZQcHpodzRjN094UWhoQkJDQ0NHRWFGVmtEcW9RUWdnaGhCQkNpQlpCRWxRaGhMZ09HTTVsVXA1ZWdNMXNkWFlvTFpiTmFxWDA5L1FtYmNOcU1KSzIrRGRLVGw0QXE2MWUxeGd6QzhsZWM1ank5SUlxeHd5SjJaU2VUbXZzTU92RlVscE8zdFlUMkN4Tjh6MWxzMWloZmwraXV1OWx0bkR4aXgzS1F3Z2hSTXNsUTN5RkVPSWFFZi9JZndIUXRmY2xjc0hkRGJvMjlkT3RtSXNOb0ZiUjZjWEp1SGNPdktwWVRqL3pGUUN1UWI1MGV1V09xN3BYUzVILzIya3lsdTNCdFVNYkFxY054UHVHeGk5RVZyRDNEQVY3N0ErM2tMWjBmbTA2cU9xSTY5ZFQ1RzQ5VHZhNldBTHZHRUM3Mi91QjFVYm1EekhrYmptT2k3dU96cTlPUSt2djFlanhWc2Rtc3BDMTVoRDV2NTdDV203Q2FyYlE3cmJveG0zRGF1WEN3bDlBQlIzL09BcTFxL2JxN21leFVyai9yUEs4NHlPanJ6WkVJWVFRVFVSNlVJVVFvZ1VwUHBKRTF1cVlCbDluTFRlUitOWlBGQjFPckhMTWxGZGlUMDRCbFlzYXR6RC9xNDdUYWpCaU5SaXhsTFdPUW5GV2c1SHNudzREVUo2V2o0dDcweFFpeS8vMWxMTHRNN2hMbmNtcHpXU2hZTzhaK3hNVitBenNiTjlXcXpCbEY0UFZocVcwbkF2LzN0WnN2ZU1xclF0bHlUbFl5MDBBNVB3Y2l5bXZwRkhiU0Z1OGsrSWpTUlRISnBINDVrOFlzNG9hOWY1Q0NDRmFMdWxCRlVLSUZpSno1UUZ5dDhRQm9HbnJSZHZSUGV0OWJmbzN1ekdjeitMQ3Y3ZlJZZFpJL0laM1U0NFpFck9WYmZmT2dhZzBMbzBYZEEwcWVuc2JXODh2SHEyeTcreEwzMkhNcmw4Q0UvWCsvV2piZUZiWm43WDJNSmFTTWdEOGhuWEZvMXZ3MVFWYWpkTGYwNVZodWk0ZXJyUWQzYXZPYTRvT25zZFNXZzZBZDk4d2RFRyt5ckhnQjRlalA1T0J1ZGlBSVNtYnJEVUhDYnB6Y0tQSFhaMzI5dzNqM091cndXckRhalNUK2QxK1FwNFkyMmozOStvVFN0SEI4OWpNRnNyVDhrbGM4Q01oajQvRnMyZkhSbXREQ0NGRXl5UUpxaEJDdEJEZTBXSGtianR1SDc2NWZCOXVIZHZnMGJYdVJDbC81MmxsK0tJdXlCZWZBWjBkanBjbFhVcFFQWnNnOGJyVzZjOW1rcmZ0cFBLOFlPK1pTNzJXOWFEU3VOQmo0Y04xbnBlN09VN1pianUyTjJxM3VvZXQ1djBhcjJ6N2ordnJjTXpGeTQzZ21jTkovZGRXKy8yM0hNZG5RR2ZjSXdMcUcvb1ZjKzNZaGpiRHU1Ry84elFBUlljVEtUMTFFYzhlalpOQStnN3FndGJYZzVSUHQ5aDc2dlZHVWo3YVJQc0hodEhtNWg2TjBvWVFRb2lXU1JKVUlZUm9JVHk2QlJNNHBUOVpQeDVTNXVCMS9yK3BhS3JwOGF1Z1Q4Z2c0OXM5QUtoMEdrS2VHRnNsOGFsY1JNZXJUMWpUQkY4RGJWc3ZmSWRHWGRVOThuODdwZlJ1MWtYWDN0ZHhoODFlWktpQ1N1VTRwdFpxTkpPMjZGZXdOVkkxbmhxVVg4eW41SGdLWU84OTliKzFkNTNYbFA2ZWp1RjhGZ0R1WFlLcTdkWDE3aGVCZDk4d2l1TlN3R29qZjBjODdyTnZidHpnYXhBd3BUK0ZCODVpTFRjRGtMUGhXS01scUdEL2VZaDRZUklwSDI3RVhLakhacldTL3MxdWpKbUZCTjAxR0ZSMWpJOFdRZ2h4VFpJRVZRZ2hXcEIyZjdpQmt2aUw2SDlQeDF4a0lQUDdBM1I4YkV5MTU1cnlTa2o5YktzeTk3RER6Qkc0aGJSMU9NZWNYNHJoZnoyb0dsK1BadWxkcTB3YjRFM2cxQUZYZFkraXcrZnJuYUJlWGp6S2tKUk40b0kxQUdqYWVLTHg5WEE0bnJGc2p6Sy8wY1hUdFVydmMwM0tMK1NoUDVkcHY2NGU4MVZ6Tmg5VEt0TDZqKytEdWo3WHJEK2liTGY3d3cwMW5oZDAzekFNS1RrRVRPNVBteEhkNjd4dlk5SDRldEQyMWo0VTdEeU4vNFJvMm81cS9KNU50NUMyUkx3d2llUVAxbVBLdGM5enpkc2VqKy9nU056QzJ6VjZlMEkwQm92RlFrSkNBdDI3Vi8vem1KT1R3OEdEQnhrMGFCRCsvZzJyQ2ZEY2M4OFJHQmpJQ3krODBCaWhYcEU5ZS9iZzRlRkJ2Mzc5cnZwZWI3enhCZ2FEZ2JmZmZydGU1Ny8wMGt1NHVyb3liOTY4cTI1YnRGeVNvQW9oUkV1aVV0SHhqNk01UDI4VjN2MDcwLzdlSVRXZTZ1TGhpbGV2RUFyM242WGRiVGZnT3lTeXlqbkZSNU9WeE1nN09xek9vanl0VGNtSlZHWGI1OFlJaDllZnQrMEVCWHN1RGVXMWxKYmpFZFcrMnE5alpjYnNZaExmV3FNOEQ3cHZhQjNuRjFHMC94eGdINWJiOXBiZURzZU1HWVY0OVE1MWlNMlFtRTFwL0VVQVZHbzFKY2VTS1lsTHFiRU5yOTZobENYbmtKNjh1OFp6dFA1ZVNxS2J0dWczU2s1ZHJEWHUrckNaTFdDRDNLM0h5ZDE2L0tydTFmWDkrNnZkcnd2MEllS0Z5U1Ivc0I1amRoRWhmeHJqa0p5ZWZXVmxQUUoxZkZxdmF3RFA3aDBJbmpHOFh1Y0tVZUdycjc1aTVjcVZMRnUyck5vRWRNK2VQWHo2NmFjOC9mVFRUSmt5cFVIM2pvdUxJelEwdExGQ3ZTTHo1czBqTkRTVVJZc1dYZlc5WW1OaktTMHRyZmY1aHc0ZHdzM043YXJiRlMyYkpLaENDTkhDYU50NjBtWCtYVlY2K3k2bmR0UFM4WkhSK1BUdlZPT1NLRVZIa3BUdC9KMm5sVG1EOWRIcDVTbTRkdzZzdGVDUk1hUFE0YmhIWkJBUkwwNnVkeHROcmZUNEJXWGI1OFpPeW5iSnlRdGtyandBMkNzYm8xWmhNMWxJLzJZWHV2YStOZlkwbTNKTFNQbkhlaXpGOWg1ZDN5R1IrQTdxVW1zTTJXc09ZN1BhZTdrREp2VnpHSUtkdmVZd2hRZk80dHFoRGUzdkhhb1VBY3BaRjZ1Y1k3TmFHL1QvVmhPMzhIWktnbW91S2NPY1gvODNoYzZtYmV0SnhOemIwWi9Md3J0ZmhNTXhZMFpoOVJmVm9yN1g2QUo5Nno1SlhKY2VmdmhoVWxOVHErenYwS0VEeno3N0xNdVhMMmZkdW5VODlOQkRWYzc1OWRkZjBXcTFqQmxUL2VpWUsyRXltYmozM252clBHL0ZpaFZvdFZlM2JKTVFUVTBTVkNHRWFBRnlOOFZoTWRSdnlSWkxTVGxaUHg1eTJHZEl5bEcySzRiVW12SkwwWjlPYjd3Z3J6RVdmVG42UlBzY1RvMjNPeDVkMndQMmVic1gvclZWU1JyYjN6OE1sWXVhdENVN3NaYWJTZmxvRXhGemI4ZTFReHVIKzVXbjVaUHkwU1psU1JXUHlDQTZ6QnBaYXd6bEYvSW9qTEVYc05LMjg2Yk56WmNxTTVkbkZGQVlZKzlaTFU4dndNWGIzaXVnL3oyZDRtTTE5NVplcnpTK0h2WmVjQ0Zha0lyZVRJUEJRRTVPRGlxVmlyNTkrK0x1N3M3NjlldDU0SUVIMEdnMDNIcnJyVld1blRadFdyWDNEQW9LWXVuU3BRMkt3MmF6VVZSVWR6VnpXdzN6N2IvNzdqczJiOTVjNy9iUzA5TjUrT0c2aThNQmpkTFRLcTR2a3FBS0lVUUxrUHZMaVhyM2FGbEt5aHptSjE2dUlrSE4zMzVTU2NMY3V3UlZtWjlhd1pSYm9neUYxZmk0S3oxVUdoOTNvSnJDUTF6cWdWSnAxR2piZVN2N3RmN2VEdWZwZjA5dnNpVm42bEo2OGlKWTdXL0d2UHVGZzBwRjJZVThVajdlaE5Wb0wrelRabFJQcFNxc1BpR0RnajFuc0pTVWtmVHV6NFErTXg2UHlDQUFpbUtUU0Z2MEs5WXkrOXFmN2hFQmhENHp2czRsZXpKWHhTakRTNE9tRFVTbHViVDhlUGJhV0tVNGs5L1FLTnhDL2NFR0dTdjNLK2RvMm5qV09QUVY0TXp6M3lyZk45VXR3Vk9Uc0RuajYzV2V1VkRQbWVlV0tjOGozNzRYWFlCM0xWYzBEbE5Pc2NQM1ZXM3E4N3F0NVNaT1A3V2tRZGNJVVI4VnlkZXFWYXY0L1BQUDZkNjlPeHFOaHVqb2FQYnYzOC9CZ3djWk9uU29rc2ptNU9SZ01CZ0lEZzVHbzZuK2JYaEQ1NlZlYnV2V3JWWDJWWmNnVjFaUVVGQnRqM0JOekdaemc4NFhvaUVrUVJWQ2lGYklXbTRtLzdkTHcwTGIzemUweG1HckJidCtWeEpVOTA0QkJEL29PT2Z1OHNKRGNHbWRVMjA3NzJxUHR3VEZ4NUtWYmUvKzl1RzlydTE5OGVvVlF0SGhSTHh2Q0NmNC9tSEtPY0V6aG1NdTBGTnk4Z0tXMG5LUzMxOUh3QjM5TVdZVU9zeFY5ZXdXVE9nejQrdGNKcWI0YUxMeWRmV0lETUtuMGxEZ3NndDVGQjIwOTU2cWRScmxRNFdDdldjb1M4NnBlak1ucWFqUVcwSHQydlJ2RzByaVVrajVkQXYrdC9RbThNNUI5aUhZUXJSd3g0NGRBK0RtbSsxVnRDc1MxQzFidGpCMDZGQVdMVnFFWHE5bnhvd1pCQVVGc1dUSkV0VHEyciszWTJKaVdMaHdZWlg5bC9kZU5rWVA1Wi8rOUNmKzlLYy8xWGk4cUtpSWYvM3JYMnpmdmgxQVNhN3Z1KzgrSG5qZ0FWeGM2cmUrZG1HaDQvRDZpaDdkeXZ0MU9oM3U3dTROaWwrMExwS2dDaUZFQzFCYkwxbk91aU5rcmJrMHBGZlgzcmZPcExCZzd4a3MrbkxsdWUyeVJLTXlVMzZKc2wzYmtqWlhvcm1YbWFsZ3Mxb3BPVzVQRGwwOFhQSHMzZ0d3cjFuYThVOWpjRjEvbEhhM1JZUDZVbVVpbGRhRjBHZkdjL0cvMnlrNm5Jak5ZaVZyOVVHSCs3YTl0VGRCZHcxR1ZjY2JTNXZKUXNhS2ZmKzdNUVRkZTZtUWtzMXFKWHZOb1VwVmZmdWlhZU9KMVdBazY4ZUQxZHpOZVd6RzVrMVF5eS9tYytIejdXQzFrYnYxT1Bwem1ZUThmZ3ZhdGw1TjJxNFFWOE5xdFJJWEY0ZUhod2NEQnRnL2JCbzhlREJhclpiaHd5OTk0TGQyN1ZxS2k0dVpNV05HbmNrcFFHbHBhYlc5bE0zWmUybXoyZmoxMTEvNTdMUFBNSnZOdlA3NjY3ejIybXNFQndjelk4WU1QdmpnQXc0Y09NQnp6ejFINTg1MVYwRy84ODQ3Njl4L3l5MjNNRzNhTko1NjZxbHF6eTBySzZ1eFI3aTYzbU54N1pFRVZRZ2hXaXFyamZSdjk1RC82NmtxaC9KMnhGTitNWi8yOXc2cE1zelVhakNTODNPc3d6NWpiakVlVkYxSEU4Q1VkMmxvY1dNbkF2VlpacVp3YndLV1Vuc3kzYmFhOVVFYnNzeE1CVU5DcG5KUHJ4dkNISHJoVkdvMUFaTnVyUDVDbXczUG5oMHBQcHFNeldKMU9LUnQ0Mm52aGJiWW9JNzNsdnJ6V1poeWl2OTNUMGg2NTJldzJwUWgxeFUwZmg3NFQ0Z0dJUFA3QTVnTDlBMTRsVTNQVW02NjlFUmw3KzF0U3RwMjNuajFDYVhvMEhrQURPZXpPUC9HajRROGZvdnlJWU1RTFUxQ1FnSjZ2WjViYnJsRktVQVVHaHJxVUcyM3JLeU1WYXRXQVhEeTVFbk9uVHRYN2IyZWYvNTVaWHYwNk5HTUhqMWFlYjVqeHc3ZWV1dXRSckh1WGUwQUFDQUFTVVJCVkt1Z1c1ZERodzZ4YU5FaUVoSVM2TldyRnkrLy9ES0JnWUhLOFRGanhoQWNITXo4K2ZONS9QSEhHVEZpQkE4KytDQVJFUkUxM3JOdjM3N0t0dEZvNVBUcDAxWDJoNFdGb2RQcHFsUXJMaTB0SlM4dkQ3RFAwOVhwNmw2dVMxeWJKRUVWUW9nV3lGeHM0T0xuMnlrOW5RYllsN3VvMkRibGxaTHg3VjZ3MlRBa1poSDY1SzFvL1M4bGxsbHJEMk11TWpqY3o1UlRRazBxaXY0QTZJS2F2MnBwOW9Zanlwelc2aExVenE5T1UrWnExbGZsNGIyVnEvZldwQ3cxbDhMOVo1VTVxTlV4NVpkeThiODdTSGZialZldkVMejZodUhaTGJqYXVaSWVuUUpRYVZ6c3k3Q0E4dS9sZ3FZUFF1MnFvZlRVUmFWU3I5cGRoN1dlQmJPYVdzV2NXL2hmY3FwcTJuV0sxSzRhUXY1MEM5a2QvT3h6ZExIUHVVNyt4d2FDN2hxTS82MTltclI5SWE3RW9VUDJFUzZqUm8ycThaenZ2dnRPR2NhNmMrZk9HcytybktCZWJ0ZXVYVmNXWUFNWURBYTJiOS9PdW5Yck9IdjJMTjdlM2p6NzdMTk1uRGdSVlRVLy96MTY5T0RMTDc5azhlTEZyRm16aGwyN2R0R3JWeS9HakJuRHlKRWo4ZlYxL0p2eXdRY2ZLTnZidG0xVEV0VEsreXRjbm9TLzk5NTdTZy9wMUtsVG1UNTkrbFcvWHRFeVNZSXFoQkF0alA3M2RDNThzVU1wZnVQVk40elFKOFp5NmduN0gyc1hkeDNhRHA0WWtySXBTODdoL0JzLzBQR3hNWGoxQ3FFOExaLzhYK0tyM05PWVZmT3lHdVZwK2NxMnF4TVMxTHBjU2E5ZHlZbEx5OHU0ZUZXelpwN1ZodjVjSmlWeHFSUWZTM2I0R3RnYlZlRTdKSktBaWYwb1M4NGhaK014eWxKejdaZVdtU2c2bkVqUjRVVEFQaXphbzBzUWJxSCt1SVg1NHhFWmhOcGRoL2VORVZoTHk5RzE5MFhyNzRYR3o1T3k1Qnh5TjhjQjRONDVFTjhoVVZqTHphUjlkZW1OWjhERUcrekZsVm9BYSttbFllSnF0MmJxclZCQndPVCs2QUo5U1Z2eUd6YXpGYXcyTXIvYlQxbHFMaDFtamF4emlQVzE1TVNKRTFYMlZaY0lPT3RZUzR2bmFtSnRLb2NQSDhiVDA1TUJBd2J3M0hQUGtaOS82ZmZKb2tXTFNFNU9ac1dLRmNxKzZvYWgxclJzVFlYUzBsSmlZcHJtOTBKaFlTR0hEaDFpLy83OXhNVEVvTmZyMFdxMVRKNDhtWmt6WjFaSk1pL243dTdPazA4K3liaHg0MWkyYkJsNzl1emh4SWtUL1BPZi95UWtKSVR1M2J0ejk5MTNWK2xaL2UyMzMrb2RZM1oyTmp0MjdGQ2ViOXk0VVJMVVZrd1NWQ0dFYUNGc0pndFpQeHdrZDl0eFpYNWltNXQ3S011Z1ZGQzdhNGw0Y1JMcDMreTI5L2lWbHBQeTBTWUNwdzNFdlZPQVVuU2l6YWdlRk94TndHWTBZemlYVlcyYjVrSzlNcXhVcFZHamErL1h0Qyt5bWZnTjc2cXNjNXE1WWgrZC9qWUZWQ3J5ZHNSVEhKdUU0WHdXMXNyRFYvOUg3YXJCZDJnVS9tUDdLTldMZFVHKytBenFnajRoZzhKOUNSUWRPbzlGZjZtSDA1eGZTdEdoOC9aaHFTb1ZrVy9kZzg1ZFI4aGpsNjF4YUxXUnMrNS8xWmRWOXVWdFVBRTJtNUtFNndKOGFEdTJqNUtnbXZOTDYxMEZ1YTd6QXU4WVFMdmIrOVhyWGhVY1htZWh2dEVxTW5kNjVZNGFpM1pWOEIwU2lhYU5KeGYrdFVXSlE2MXhhVlhKS2NDUFAvN283QkN1QzY2dXJrMXlYN1Baek9uVHArbllzU05xdFpxMHREUnljaTRWT3JQWmJIejQ0WWRZclZhOHZMd29LYWw1TkV0dE5tN2NTSG41cFErTUZpOWV6TTAzMzF5dmVaOTEyYlJwRTE5ODhRVUFIaDRlVEowNmxYdnV1UWVOUmxQdjRrY0FrWkdSdlBiYWE2U21wdkxqanoreWMrZE9VbE5Uc2Rsc2RPelkwZUhjaXFTNHdvc3Z2c2o0OGVNZGhqUlg5c01QUDZEUmFEQ2J6Ymk0dUhEaHdnVk9uanhKcjE2OXJ1QVZpNVpPRWxRaGhHZ0Jpbytsa0xsaUw4WnMrN3hGbFl1YW9IdUcwSFpNOVg5OFZSb1hPc3krR2RlUXR2WkV6R1lqYTNVTS9oT2lDWmpVai95ZHB3bWNOb2l5NUJ3TWlka1lzNHN3Rnh2UWVEdFdScXk4ZnFwcng3WU95NkEwaE0xcVJYODZIUmN2Tjl6Q0xpMlJZTXdvSlAyYjNiVmVhNmswSExtdWN5djREWXZDdlV0UWpjZjliKzFEVWN4NURFblpHSkt5S1l3NWgrL2dTR1U0N2VYY0l3THdIUnFKNzlDdXVIaGM2aWs4L2RSaXdKNDRkcDQzSFkrbzlyUy8veWIwWjlJcE9aNUt5ZkZVeWpNS2xQTzlvOE5xWElZbC83ZFRTayt0My9CdVNvS21kdE1TK3N3NHpzLzd3ZjVoeEJYK0h6UUZjNG1oN3BPdWdJdEgvWklGejI3QlJMd3dtWlNQTnVJYTBwYjJNMjVxa25pRXVGSWFqWVo3N3JtSHBVdVhzbno1Y3BZdlh3NWM2aEhOemMzbDk5OS9aK3pZc1p3NmRZcVNrcEk2bDN5NW5OVnFaZTNhdGZqNitsSllXRWgrZmo2clZxM2k1NTkvNXYzMzM2ZExseTUxMzZRVzA2ZFA1OXk1Y3d3Y09KQ1JJMGNxeWZ5dHQ5NWE3L211bGM4TkRRMWx6cHc1UFAzMDB4dzVjZ1JQVDA5bGJtNkZEUnMyWUxWYWxhUXpNVEdSZDk1NUI0dkZ3dGl4WXgzT3pjL1BaOE9HRFV5WU1JRTFhOWFnMVdxNTRZWWJXTDE2dFNTb3JaUWtxRUlJNFdRRmU4NlF0dmpTVUNkZGtDOGRIeDFkWnc4VDJCTXhYWUFQRi8rekhSdmdPN2dMcmgzYjROVTNEQmNQM2Y5bjc3N0RvcnJTUDRCL3B4Y1lHSHFSQVZSUUtXTEhoc1lTRllQRUdQRVhYWTFHTjVxc1NUYlpGQlBkUkkzUk5USFZ4TjBValltYlZWTk1iS0JvRW1PSkRRUVZ4WWFGb2xRSEdjb01VKy92ajVFTEF3d01kUURmei9Qd09IZnV1ZmVlcXdqejNuUE8rMEtzY0lQbVZoRUFRSE85Z0sxeFdxVXlzNGg5TGVuZStQVnFNNmwxeU4xeURHVm5NMkVzcjRUUDdKRVFkWE5oOXh0VWF0dzdVamZKa3pXMnRwWDA4R3d3UUFXSEE0OXBnNUg5OFg0QWdITC9lVGdQRFlKOGVDOG9FOU9nelN1QkpOQWRqdjM4NFR5a3A5VzF0MVZsVm1xV1crSHd1WEFJN1FhSDBHN3dlbUlZREdVYWFESUtvTDVlQUtkQmdmV2V4NmpXb25CM0NnQnpjT1kxUGRKaXY5RERDUUd2eGRUNU4rZUsrSEFlWmowTHN1cFVCdHUzcW5xdTFvZ0QzQnZjWDUrYVNadTRJZ0ZiRzdlcEdLUFJJaGtYVDJMN2RHRlJOeGQwWHpZVlhLbUlIVDFsRENiY1dMbWpDUjJ3M0x6KzVvKzJId3ZBWi9aSU9JUjBhN3hoTXpUMEFadHBZTzExUS90YWNteDc3MnV2YStibjV6ZlloNWFZTTJjT1RwdzRnZTNidDJQeTVNbHdkYTJ1T2UzdTdvNjR1RGhNbVRJRlM1Y3VCUUE4K3VpamRjNXg2TkFocTZPcisvYnRRMTVlSHVMaTRyQmp4dzY0dUxqZ3FhZWV3dXJWcTdGa3lSSzgvLzc3N0FobGM2WTQ4L2w4TEZ1MnpPYjJ0bWJLNVhLNUdEUm9VSjMzalVZakVoSVMwSzlmUDF5N2RnMEdnd0ZyMTY3Rnl5Ky9qSFhyMW9ISDQxbU1wSDc5OWRlb3JLekU5T25Uc1d2WExnREFwRW1Uc0dyVkttUmtaQ0E0dUdXWjRrbkhRd0VxSVlUWW1YTmtUOXpkZHc2NndsSzRqZ21CWjF3a3VLTHFwODJhekNLSUZXNXdHbUtleWlXb1ZRcEcxajhBQWEvR1FLOHNoMWhoSHIyc0NuUWtQVHpaNUR2bEYzTHFCS2hWZFRvQndLRlgvVmwrYXpLV1ZiTGxXd0RBVUtwQnliSHFlcXZHU3IzVmhFRHR6VEhNRHlJL1YyaHZGNlB5ZGpFcXMrNUNIT0FPeFhNVHdKT0t3SlBWc3phMUdmZ3lDV1FEQXlFYkdHaTFUZUV2eVd6eUpjKzR5SHJYeGRiM1FJSXJGZFdwUzF0VFdWbzJHNkEyMUs2NTlQZEg5QUh6cUsvM3JPRU50TFpPZmFNQW1XdjNzTnZjSmdTb1FEM2xqeGlHVGF6VkhFMDl0bWF5cU5iMitPT1B0OW01U2JWMTY5YTEyYmw1UEI3bXo1K1B0OTU2Q3djT0hNQ3NXYk1zOWk5WXNNQWljSHpoaFJmcW5PUHMyYlAxQnFnYWpRYmZmZmNkT0J3T3BreVp3bVlDSGoxNk5PYlBuODl1VjFTWUh3QjFoc3kyQnc4ZVJFRkJBV2JQbm8xcjE4dzFwbnYwNklIVnExZmo5ZGRmeDdwMTZ5Q1ZTakYwNkZCY3ZYb1ZCdzhleEpneFkrRHQ3YzJlWTlpd1lYQjJkc2Jtelp1eGR1MWFlOTBLYVNNVW9CSkNpSjF4Qk9icHVod3VCNUllbmhiN0txN2tJdXVEQkhBbFFzaUhCY0Y3ZHYxVEhDVTlQT3NjQ3dBT1lYN3M2OUxVVEhqUEdjbU9RaG51VlVCVE5ZTEtBYVM5NndsUVRRelV0d3BSY2ZFMnl0TnZtMGRqcll4YVNBSTlJUFozTXllMXVjOXBVSGY0L2UzaGV0dFh1ZjdtajJ6QUVMcHBZWU50bTBvK0xCZ0ZPOHhyVVV0VGJrRWM0Tjd1bVlyVkdmbnN5TENrcHhkY1J2VnAxK3UzaEU1WkhhQUtQWjJhZlo2YVdZazVBbDZIbXNaTVNHdUlqSXlFbzZNamtwT1Q2d1NvTFVuY3RHblRKaFFYRjJQTW1ERjExbkhPbWpVTDQ4YU5nNWVYRnpJek13RUFZbkh6SHJ4Tm56NGRwYVdsZGQ3UHljbXBNeVY1eTVZdG1EZHZuazF0QVdEWnNtWHNpS2pCWU1EV3JWc2hsVW94WnN3WWZQbmxsMnk3OFBCd3ZQYmFhMWk3ZGkxeWMzTmhOQnJ4MldlZmdjZmoxYmtlbjgvSFk0ODlobSsvL1JhblRwM0NzR0hEbW5YZnBHT2lBSlVRUWpvQWFWRGQ2YXFNeVlUODdTY0FtRC9naTVzeEJWZmc0c0NPSWhyTEsxRnhPUmVPOTRQVzByT1o3TlJIU2FBSCtNN1NPc2ZmKy9NcTh2NXJ2YlFCVnlTQVczUUVuSWNHc1FHTXJyRDZRdzVYYXQrbitZN2hmbXlBcXM2b251TFgxR1EvdXFMU1JvOFJlamdoYU8wVEZ1K1p0SHJ6OUczR3ZLN1lkOTRvYzJLa1RzQ28xa0pYVVAxdjJiSUF0WG9FMHRiMXB4WjlxZENDNTFCOUhFZkFzK2xoUm5uNmJYYWFOd0I0eEE2RXg5UzZVdzRKYVNrdWx3dGZYMSticGhMYnVnYjE3Tm16Mkx0M0wvaDhQdWJPblZ0dkd5OHY4KytPc2pMend5UTNON2Q2MnpWbTdOaXgwR2lxMTV3cmxVcWtwS1JBS3BVaUtzcHlkb1pVS3NYRWlSUFo3Ynk4UEZ5NGNBR0FlV1MzZHBEczQxUDk4UFBubjM5R1FVRUJZbU5qSVpIVVhUSXdac3dZOU9yVkM3Nit2dGkwYVJPdVhyMkt4eDU3ckU1d0RnQlRwMDdGanovK2lJOC8vaGdiTjI2RWsxUHpmMGFSam9VQ1ZFSUlzVE9Uem9DN0NlZnF2SzhyVkVGN3g1eFVoeXZpUTFkUWlzS2RaK3EwcThsMWJDajRjc3RBVTlZdkFOcmI1dUxtcXVQWDJBQlZkZXA2ZFp0YVUzK3IxSjVPREFBaUh6bTBlZWJFUUh3WEtUeGlCMXJzcjFsSGxDZHBtOHladGhKMWN3VlBLb1JSclVObHR0SWNrTGRqZ0pqMzN6L1pnTjA5WmdCRXZpNHc2UXpRRjVmRFVGd0J2YkljK252bE1LcDE4Sjdadk9temJVVjlMYjk2dEp4VC94UmtXeG5WMWRsSGVVMThhR0VzcjhTMTE3WkJGdUVQbDdHaGNPamphOU54ak1tRWd1OVBzdHRDVHllNFA5Sy9TZGNtcENtRVFpSDArc2FuZzl1NkJyV2dvQUFNdzJER2pCbFFLQlFObnZQMmJYTnBMVS9QdWpOcDZxTldxM0hseWhVTUhHaisrZjM4ODgreiswd21FMTU5OVZVQTVvQTNMaTRPM2J0YjFwT3VxdGVxMVdvdGpxMjVyN2E3ZCs5aTY5YXQ0UEY0bURGamh0VysrZnI2SWlVbEJULysrQ05rTWhubXpKbFRienRIUjBkTW5Ub1YyN2R2eHllZmZJTGx5NWMzY3Rla3M2QUFsUkJDN0l6UkdYQTM0V3lEYlV6YXh0c0FnR3hBUUowQVZSN1ZDM2YzblFVWVFIWG1KanltRFlhaFJBM056ZnVsWnpqbW1wLzFxVnI3Si9SMGd0T1FubkFhMGdOaVA5Y0dSeE1OTmJMeThwMmJsMVNuMVhETVNhYzB0NHBnMHVwaFZKdEg0aHBMS0ZTbGFtb3VWeUtFYzJURG1USnJaMGkrdS84OFZLZXJId0tVcHR4RThhRjBpd0MraXNqWHBjNTc5bFp6ZmJMSXg2VkZhM1l0QTlTbVBiUW9PNThOUm05RWFjb3RsRjNJUWUrUG53UlgxUGpIbDN1L1gySWZwQUNBejV3b2NBUzJsOHdncENrMEdnMnlzckpzQ2hCdFhZTTZkdXhZSEQ1ODJPcm9hVTNuejU4SEFKc3oraFlWRmVIMTExOUhaR1FrMXF4Wlk3SHZ1KysrdytYTDVwOTllWGw1ZU9hWlp6QjkrblFzWExnUTNGcGxudGF2WDQvS1N2UFBOTGxjanRUVVZQejN2Lyt0dDg4YWpRWWFqUVlUSjA2MEdGV3RMVGMzRisrKyt5NFloc0VMTDd6UVlCM1dtVE5uNHNDQkF6aDI3QmkyYmR1R3YvemxMemJkUCtuWUtFQWxoSkF1cEw2MVRrSVBKemowOWtYRmxWekF4RUM1L3p6MDk2b3pxanFFK0VMZzZsanYrWVNlVGpiVnJLeEpWMWlkZ01iYWVkc1RyMGJnYUN5dkJNL0JuSGdvZDh0UkdGUWFjSGhjK0QwNzNxTFdiSldxQUpYdktHNXlFaUs5MHZMRFp0Vm9lSDNxRzZrR0FKTmEyMkRwSFZPTndLK3hFajJ5L2dGdzdOdndLRXdWUm05RWFkSU5kdHNoeExaUlMydU1GZFZyVUd0TzFiVkYyZGxNOXJWanVKOU53YW14dkJKRmUxUFliZWVoUVhBSXJUOExyMGxuWU92UUV0SlVhOWV1aGRGb3hJMGJOMUJXVm9hcFU2YzI2endtazZuT2V5S1JDS3RYcndhZjMvajM1N2x6NWxrNElTRzJQWHlyQ29aci84NDRldlFvdG03ZGlnVUxGdURycjcrR3U3czd3c0xDc0dQSERseS9maDF2dmZVV081VjI4K2JOK1BYWFg3RnUzVG9zV2JJRU1wa01Uenp4QkQ3NDRBTUlCSUk2YTNFVkNnV0dEUnVHQlFzV1dPMVhjWEV4WG4vOWRaU1VsQ0FxS3NwcVhkUXFVcWtVZi8zclgvSCsrKy9qbTIrK2dadWJHeVpObW1UVDN3SHB1T2duTWlHRTJCblBVV3l4bms1OXZRQ1o3KzBCR1BNSVp0Q3FPS3RaVDQxcUxhNHYvY0c4UnM5UkRKR1B2TjUyTG1ORHpRRXF6R1Z0R0dQMWh5RzNDWDJ0OW8wcjVEZDVhbWZOTmFnQ04wZUxKRWlOYVdoa1Z0TERFOTJYTmVQRFg0MTd4ZjBQWS9wN0ZTZzVkaFVBSU8zbFUyOXcybEtTQUhmVURFazVYQzRFYm80UWVNZ2dkSmRCNEM0emI3czZRdWh0dmN5TnJhVjNHbXNuY0hHd09VQXRUYmtGbzdvNnFIUnFaUFM0TVJiVHZ1dkpZR3lOU1dkQSthWHF1clZPZzN2WWRGeis5cE5zLy9reWlkWHN3NlhKTjVILy9VbDQvZDlRT0ErdGZ4WUJJUTNoOC9rNGRPZ1FBR0RvMEtHWU9YT21UY2N4RE1NR2h6azVPU2dvS0lCVVdqY1BnQzNCYVVwS0NwUktKWVJDSWZyM3QyMGF1MUtwQkdDNVp2WGN1WE5ZdDI0ZCt2WHJoeWVlZUFKZmYvMDFCQUlCM25qakRRUUVCR0R6NXMzNDV6Ly9pYzgrKzR5dCt4b1hGNGNCQXdhdzU1ZzBhUkxPbmoyTHpaczM0OTY5ZTNqbW1XZkE0MVhQWEZpNmRHbTk5d21ZeTg4c1hib1UrZm41OFBYMXhTdXZ2R0xUdlV5Y09CSEhqaDNEcVZPbnNHUEhEZ3BRdXdBS1VBa2hwQU5oREVia2JUbktKaS95bVJQVllFbU9vbDBwTUZhWVI5RmN4NFdCWTJVa3lHbGdkNGdWYnFqTVVWb0VwMktGbTgxQmk2MHFzNVhzYTJzQmM3dGhHRlRlWDM4TGdLM2pXYk5Vaml5aWRlKy9pa09JTHp5bkQ0SEkxeFVpYjJjSTNHVnRFZ2kzTnNaa1F0SGVWSFpiNUMySHRLR2Fzell3bGxWUCsrWTUyajZDV240aEI0ek9YRWFISStCQkZ1SGY2REZsNTdJc3BsWjcvMlZFdlVGeDhXOFhrWDkvaldyZS80NUQydE1MQW5lWnpYMGpCQUQrOXJlL1lmcjA2WkRMNVd6OTA2dFhyeUl2THc4QW9OZnJJUkFJNmh4MzRNQUJmUHp4eHhBSUJOQnF6VC9EQnc4ZTNLdytiTm15QlFBd1lzUUlpRVMyL2Y4cUxEUXY4YWdxM1pLYW1vcmx5NWRETEJiajlkZGZyek95T212V0xNamxjbmg2ZXVLVFR6NUJRa0lDQmd3WWdJVUw2eVlyZStXVlYxQllXSWlkTzNjaUl5TURMNy84TXJ1RzFscHdDcGpMOVR6MTFGTll2MzQ5VnE5ZURVZEgyMmZndlBycXEzajc3YmZ4NXB0djJud002YmdvUUNXRWtBNmtjTmNaZHQyY1EwZzN5UHBaLzBCZWNla09pdjlJQjJBZWFYV2JaSDBrRkJ6QWM5cGdaSDk2d09KdHo3aklsbmU2QnNaZ1lnTlVnWnRqbmVEYTQ5R0I5UjFtbFVsbmdESXhyVW50YTA3WHZMdi9QQXdxTlFEeldsU3UyUHhCc2ViNlNrY2JncDdtRUxqTDRENjVaVWw1K0M0TzZQVys5VFZWMTE3YkJzUDk2ZHF0VmFLbjVOaFY2QXFxUjd6bEQ3VzhMSTZodk1ZYTFDYU1vSmFldWNtK2RnenpZLy85ckRIV21oTHROS2c3V3orNE52bklYbEFlVElPK3VBSW1qUTYzTi82QjdxL0hBdHhPa21hWmRBaU9qbzRXZ1ZSWldSbFdyVm9GZzhIOFlHWE5talZZdW5RcFJDSVJYRnhjMkV5NWZmcjBZVFBUQ2dRQ0JBY0hOemoxMVpvalI0Nnc2MFduVFp0bXRaMUlKSUpXcThXTkd6Y1FGQlNFUC84MC96L3g5L2RIZkh3OE5tellBSWxFZ25mZmZSZnU3dTcxbnFOZnYzNVlzMllOcmwyN2h0RFFVTHo5OXR0MTFxUlczYy9hdFd1eFlzVUtwS1NrWU5HaVJYajMzWGZScjErL1J1OW4rUERoR0RSb1VKUHJ1VG83TytPamp6NXEwakdrNDZJQWxSQkNPZ2lEU28xN1I2NncyeFdYNytEVzZsMXdteFFCMmFCQXRuNHBBR2p6UzNEN3k5L1prVmJ2V1NQQUZUWDg0YjMyQjI4TzN6emx0RFZwTW92QUdJd0E2cy82NnZGbzAwcDhHTXNybXhTZ0Z2eDRHdVhuczhCekZNTllYbW14MWxZZTFRc0F3QmhOcUxnL2JWVGdMdXVRQ1lyc1JYK3ZBb1cvSkxQYmZCY0h1STRKYmZGNXF4NFNBTFlIcUl6ZWlQSzA2Z2NKVGdPN045RGFMSC83U2ZaYWZHZHBnK3VHdVJJaGZPYy9oS3lQOWdFTW9MbFJnS0o5WitFeHBXa1BVUWlwYWQyNmRTZ3NMTVNjT1hOdzZkSWxIRDkrSElzV0xjS01HVFB3eWl1dndNUEQvSE14TURBUW16ZHZ0ampXWURCQW85RkFyOWRESnBNMVdqLzF5cFVyZVAvOTl3RUFJMGVPUkdpbzlmK3JRVUZCU0U5UHg5Ly8vbmR3T0J3d0RBT3BWSXArL2ZvaElTRUJFb2tFNjlhdFExQ1E5YW51eGNYRnlNbkp3YUJCZzdCOCtmSjZ5OFJVcVZvLys4MDMzK0RxMWF1SWlJaG84RjVxYW1wd1Nyb2VDbEFKSWFTRDREdExFZnp1VEJUL2VoSEZoeTdDcU5aQmsxbUUyMS8rRG9HYkk5d205SVY4Vkc4WTdxbVIvZEUraTZtOVRnTURHenkzcmtDRk8xOGRzbmlQTVppUTgra0JkUC9uWTAxT1hHTk4yYmtzOXJXMGwvVXNqVzNGTWR3UDl3NWZzZ2hNQVhPZFdiZUh6U1BNdWdJVlRKWG1VaEFjVHVQSmhRREFVRjVwVXp2WENlRVFlZHQ1V25Oek1ReHl2ejdNZmw4QjVycWhyWkg1MWlLenM0M1pnTXZUYjhPa3ZmL3Z4T1BDc1g5QWcrMVZwNjVEZFRMRHZNRUJmQmM4MUdndzdCRFNEUzVqUW5Idmowc0FnTHQ3ejhJeFhOR2lranJrd2JWejUwNmNPblVLZmZ2MnhkeTVjNkhUNmZERkYxOGdJU0VCNjlldlo5dHhPQnlMZFprbWs4a2lTWktQanc4N2JiY2g2OWV2aDFhcmhiT3pjNTFTTDdXOThNSUxlUC85OTNIcjFpMllUQ2I0K1BoZzhlTEZjSFIweEJOUFBJRlJvMGJCMTdmaFpHamg0ZUg0NUpOUEVCQVFZTkYvYS9oOFBoWXVYQWlEd2RCb3NFMUlUUlNnRWtKSUI4SnpFTUhqc1VGd205UVh4WWZTb1R4NEFjWUtMZlRLY3VSL2Z4SkZlMUlCTG9kTk91UFlWd0d2SjRZMWVFNWpXU1Z5UGp0b2tmU21pcTZ3RkRtZkhZRC9TNU1iblQ1cGk1b1pWMXVhK2JVNUhIcjdnQ1BnZ2RFYkFRNEhRbmRIT0kvb0JmZEpFZFdCRmxQZFhsZFVCcDBOU1loTUdwMU55WXFjQm5WdlVvQ3FWNVpEYzdNUW1wdUZVTjhzUk1CTDBRMnVPVzVMQlR1UzJFUmFnRG1vZDRucTNlTHpHa3JVN0RwU3dQd2d4aFkxMTVFNjlQRnRzSDZxNW1ZaDhyNDd4bTY3UGh6TzF2dHRqRmRjSk1yVHNxRlhsb014bXBDNzZUQjZySGljU3RLUUpoTUtoWkJLcFhqdHRkZkE0WEFnRW9udzRvc3Y0dkhISDhjZmYveUJqSXdNRkJZV29xS2lBbHF0RmdhREFVYWpFU2FUQ1J3T0Ixd3VGMXd1RjFPblRyVXBvRnU0Y0NGV3JseUpGU3RXV0oyV1c2Vm56NTc0NG9zdnJPNXZMRGl0MHFPSGJZbkthcklsMFJNaE5kRjNEQ0dFZEVCY2lSRHVNUVBnT2o2OE9sQXRyN1NvSjhrVjh1SDUrSkFHRSs4WXl5dVIrV0VDdFBuVjlTQzkveklDbFZsM1VYTDhHZ0J6MXVDc2ovYkIvNlhKRFFZQmphbTRrc3V1WFJSNk9kdGw2aXhYSWtUSTV3dk1BUkdmYXpFdDJ0NE1KV3Bvc3U2aU1xc0ltbHRGMEdRV3dWaG1XUlBWV3BLcnRxWk1QQS9sZ2VxcDFGeXhBTjJlSHRzcTZ6RnJCcjBBYkpwV2J0SWFVSDQrbTkyV0RiSSt2VmR6b3dEWm54NkFTV3NPZ2lVOVBPRVZOOVRtL25GRkF2ak9HMjJlNmd2ejlQbkNuY253K3IrR0gveVFCOXZTcFV2WjVFWlZZbUppTUd6WU1Jdk11SUM1dklvdHRVeHQ4ZXV2djdLdkJ3NGNpRTJiTnRsVWU3VTVJaUlpYkQ1M1U5cld0R3ZYcmlhMXIzbi9wT3VpQUpVUVFqb3dybGdBa1k4Y1BBZVJSYWtPd0p3UTZPYXFuWkQxRDRCN2RBUWt0VEt0R2xScVpIK1NDRzJOTExadWt5TGdPaTRNak1FRVhZRUs2dXNGQU13alVKbHJkOFB2dVFuTm5xSmEvTnRGOXJXdDVVRGFTa09CbnFpYmk4MEpoYXJLM2dnOW5CQzA5Z21icjg4WVRDaE52UVZ0amhLVk9jV296TDVyTWMyMS9rN0RMbGwrNys0L2o4S2ZreXo2NFR0dmRLdGt0R1VNSmlnVHo3UGJBbGNIbTBaUXk4NW53VlExNnNyaFFEYWc3dlJleG1DRTh0Y0xLTnFkeXE1NzVqbUk0UGZzZU1ERXdGQ2hnVW1qZzFHamcwbHQvdE5ZWGdsaldTVU1aWlV3bEdsZ0xLdUVzVXdEUTFrbHdBRTd1cTc4OVNKa0F3SWhEZlp1OGQ4QjZacUNnNFByZmI5MmNOclcyaW80QllBUFAveXdUZG9TMGhnS1VBa2hwQU5pVENhVXBXUkMrZXNGYUc0V3N1L3pwRUk0RGU0QlZkSU44enBLaGtIWjJVeVVuYzJFWTVnZi9GK0tCamdjVk40dVJzNm5pZEFYVjYvRmRCa1R5bzRzY2ZoY0tGNlloS3dQRTlpc3U5cThFdHg2WnhkODVvMkNjd04xTHcwMVNvWlVqVkNxYnhSVXJ6L2xjT0F5cXY2cG9RM1ZPZTFLT0R3TzhyY2V0MWpQV2FjTmx3dFJOeGRJdW52Yy82cjdRZE53cjhMbXZ6TmIyZ1c4TmdVT3ZlK3ZEVFl4eU50MkhQY09XMDVkOXBveDFHcm0yeXIzamw2QnNWUURnYXNqK0hJcCtNNVM4QnhFNEVxRjRQSjVZSXdtYUxMdW92Q1haSXN5UHpJYkVoMEJRR21ONmIzU0lDL3daWFdUc1JoS05TamFtUUtteHRvOWsxYVA2OHQrQUdNdzFXbmZKQXlEM00xSDBPUHQ2Ulpab1FraGhMUTkrcWxMQ0NFZGlDYXpDS1ZKTjZGS3ZzR1dENm5pTktRSHZHY09COTlaQ3MvSGgrQnV3amtVLzNHSkhUMXlDUGNET0J5VUp0OUU3cGFqYkNJZ3dKeTh4L3VKNFJibjR6bUlFUEJLakVXUWF0THFjZWVyUTFDZHVnNmYyU1BCZDVhZy9FSU8rQzRPNERtSXdSaU51SnR3cnZvY01qRVlvd241MjA2dzc4bjZCMUE5U1E0SDB0NCtLRXZOWkxkRjNzNFFCM3BBRW1nT1NNVUtON3V0YzlUZkxjT2RUWCt3SStoVjNCL3BEN2VKaldmYjFCV3FtcFJkR1RCUHYzYWIxUGk1amVXVktMOTRtOTJXRFFpc3Q1M0ExUkZPa1QyZ09sVWR6RFkxTU9XS0JPQTdpY0dUU2N6Sm0zaGM5dDlNVjFTS3dwM0pkZjdmRUVJSWFWc1VvQkpDaUoxVlhNMUR5WjlYVVhINURnd2w2anI3SGNNVjhIaDBJQ1E5cWtmWWVJNWllRDB4REs0UGg2TndaekowUldWd0dkVUh1ZDhlUmNtZlY2c1A1bkRnRlJkcE5URGdPWWdRdUNRV2Q3NDZoTEswNmpWLzVXblpVUFgwZ3Zzai9YRm4weC9zK3I3YXBFSGVLUDc5SWlxejd0Ni9Yc08xVGoybkQybm9yNklPUm10RVVYeHFrNDdwS0Z6SGhNS2hsdy9FQWU0USs3czFYZ2FvSGx3UkgvSVJ2VnF0VHdLNUZPcU1mUE9hVFUyTnBGa2NEcnhuRG9QcitIQ2J6dFBVOWNWY0VSOStpOFpCNE9MUWFGdFYwZzB3eHVwQTAxcUFDcGluck5jTVVNSGhnQzhUZys4a0FjOUpBcjZUQkh3bmFYVVE2aVFCNy81K3ZreFM3d09DN0kvM296emRIQ0FYLzVZTzU4RTk2a3lmSjRRUTBuWW9RQ1dFRURzemxsZFdsOGU0anlzU3dDbXlKMXpIaEVBY1lEMDdvOERORWQyZUhndkdaSUsrcUt4NnhBN21FU3UvUmVQZzJGZlI0UFc1WWdFVUwweEV3Yy9KVUI0NER6RG1hWlh1ay9zQkhIUENvNm9SMXByNHpsSzRqZzhEakNZb2RGZUFJZ0FBSUFCSlJFRlVFOU5nS05YQWVWZ3d4QXJyYTdEY0ovZHZzQysxR2Nzck8yMkE2aERhRFE2aDNWcDBEcTVVQk8vWkkxdXBSMllDVjBkSUF0elo1RVZjaVJEZDVqOEVXU09saW1vUyticUE3eXlGU2FPclhpdGFENTZEQ0k0Ui92Q0lHUUNodDdOTjV6YW8xT0R3ZVdBTVJvajhYQ0gwc0Q0YUwxYTRJZkMxS2VCS2hXelEyZExFVHQ1elJ1TEc4aDFnOUVid0pFTG9peXNnc1Q3am5SQkNTQ3ZyTWdHcVRxZERVbElTTWpJeVVGSlNBcjFlMy9oQmhIUVNBb0VBY3JrY3djSEJpSXlNcENMV1hZeHNRQUQ3WWQ4aHRCdGtBd0xoTkxoN2swYmNPRnd1aEY3TzhGdjhNTEkrM0FkcGtCZTYvWFdNN1ZOdDc0KzBPb1oxUTk1M2Y4SjMva1BzQjMxcHNJOTVCUFgrV2ordVJBaEpUeSs0VCs0UHZwTjViV0MzUmVOd1orTWY4RzZrNUEyeFA0NkFCOFh6RTVINTNsNDJXNjh0bVhWcmtnUjZvTmVIczgwYkRBTlRwUjRtdlJHTXpzQ09mbklsUW5QQTJNUjQwWFBhRUxoSDl6T3ZhYlloYVpTMGQrdlcyeFY2T01GanlnQm9DMVR3bmpFTVBCdnJ0aEpDQ0drZEhJWmhtTWFiZFd4WldWbElURXhFWUdBZ0lpSWk0T2JtUmgvZ1NaZWkwK21nVkNxUmxwYUd6TXhNUkVkSEl5Q2c0YUwxcEhWTk8vWkJtNTVmbTFjQ29adGpxNVFaVVYvTE0yY2ZiVzVoZEJQVHJGRW93NzBLOEcyWXd0bVpNSHJ6K2w1d09PRHcyeS9EcnZiT1BmTmxlVnliUng2YnlxaldnaWNXdGtvcEdkSjhPMGU5YXU4dVBCRFdyVnVISlV1VzJMc2JwQk9oN3huNzZmUWpxRmxaV1VoSVNNQ1VLVlBnNys5djcrNFEwaWFFUWlGOGZIemc0K09EN094c3hNZkhJeVltaG9MVUxrVGswN3pTTHZXUjltcmhpRkl6QTVhdUZwd0NzRnNTSTFHM3RxOGh5NU9LMnZ3YWhCQkNTRk4xbkFybXphRFQ2WkNZbUlqWTJGZ0tUc2tEdzkvZkgxT21URUZpWWlKME9sM2pCeEJDQ0NHRUVOSkpkT29BTlNrcENZR0JnVkFvR2s0QVFraFg0Ky92ajhEQVFDUWxKZG03SzRRUVFnZ2hoTFNhVGgyZ1ptUmtJQ0tpOFpwcWhIUkZFUkVSdUg3OWV1TU5DU0dFRUVJSTZTUTZkWUJhVWxJQ056ZnI1UXdJNmNyYzNOeFFVbEppNzI0UVFnZ2hoQkRTYWpwMWdLclg2eWxiTDNsZ0NZVkNXb05LQ0NHRTJFQWdFTkR2VEdJem5VNUhNWVlkZGVvQWxSQkNDQ0dFa01iSTVYSW9sVXA3ZDROMEVrcWxFbko1NjJYWEowMURBU29oaEJCQ0NPblNnb09Ea1phV1p1OXVrRTRpTFMwTlFVRkI5dTdHQTRzQ1ZFSUlJWVFRMHFWRlJrWWlNek1UMmRuWjl1NEs2ZUN5czdPUm1abUp5TWhJZTNmbGdVVUJLaUdFRUVJSTZkS0VRaUdpbzZNUkh4OVBRU3F4S2pzN0cvSHg4WWlPanFZMXFIYkV0M2NIQ0NHRUVFSUlhV3NCQVFHSWlZbkIvdjM3RVJnWWlJaUlDTGk1dVZFZzhvRFQ2WFJRS3BWSVMwdERabVltWW1KaUVCQVFZTzl1UGRBb1FDV0VFRUlJSVErRWdJQUF6SjgvSDBsSlNUaHc0QUJLU2tvb3UrOERUaWdVUWk2WEl5Z29DUFBuejZjSEZoMEFCYWlFRUVJSUllU0JJUlFLRVJVVmhhaW9LSHQzaFJCU0QxcURTZ2doaEJCQ0NDR2tRNkFBbFJCQ0NDR0VFRUpJaDBBQktpR0VFRUlJSVlTUURvRUNWRUlJSVlRUVFnZ2hIUUlGcUlRUVFnZ2hoQkJDT2dRS1VBa2hoQkJDQ0NHRWRBZ1VvQkpDQ0NHRUVFSUk2UkFvUU8zZ0dJYXhkeGNJSVlRUVFnZ2hwRjFRZ05wSzFxOWZqMDJiTnJYYStjckx5L0g1NTUvanBaZGVndEZvYkxYejJ1TFdyVnZ0ZXIyMjF0TDdXYlZxRlRaczJOQkt2U0dFRUVJSUlZUll3N2QzQnpxU28wZVBJalUxRlMrKytDSTRIQTc3Zm5KeU1weWNuTkM3ZDIrcng4Ykh4OFBGeFFWUFAvMTBxL1Nsb3FJQysvYnRRMlZsSmJadTNZcTVjK2UyeW5tckhEaHdBR2xwYVpnL2Z6N2MzZDBCbUVkclgzbmxGVnk4ZUJFYk4yNUVRRUJBazg5YlVGQUFuVTdYN0g0SkJBSjRlM3MzK2JpMnVoOEFPSGJzR0h4OWZXMXFxOVZxb2RGb29GS3BVRkJRZ1B6OGZCUVdGaUkvUHg4RkJRVVlNMllNcGsrZjNxeCtFUHNTOHdTb05PcnQzUTFDU0JjaTVnbnMzUVZDQ09sd0tFQzl6MmcwNHFlZmZzS1ZLMWZBNFhEdzRvc3ZBZ0R5OHZLd1pzMGFhTFZhZlB2dHQvRHk4bXFYL25oNWVXSGV2SG40OHNzdnNYMzdkb3dlUFJxQmdZR3RjdTdpNG1KODhjVVhLQzh2UisvZXZmSG9vNDhDQURnY0RzTER3M0hod2dYODczLy93ei8vK2M4bW4vdnR0OTlHUmtaR3Mvc1dHQmlJalJzM051bVl0cnlmeGl4YXRBaHF0WnI5YW15MCs5NjllM2o4OGNjdEhvQ1F6c0ZiTEVkbVJaRzl1MEVJNlVLOHhYSjdkNEVRUWpvY0NsRHY0L0Y0V0wxNk5mNys5NzhqUGo0ZVFVRkJHRDkrUEZhdVhJbUtpZ3JNbnorLzNZTFRLdE9tVGNQKy9mdVJuWjJOenovL0hPKzk5MTZybkhmRGhnMG9MeTlIU0VnSVltTmpMZmJObURFRHUzZnZ4dUhEaC9Ib280K2liOSsremJyR25qMTdJSkZJYkc2djAra1FFeFBUckd1MXgvMVlVM3Y2c0Vna2dwT1RFMlF5R1p5ZG5lSHA2UWx2YjIvNCtQaXdmMUp3MmpsRnVnVlJnRW9JYVZXUmJrSDI3Z0loaEhRNEZLRFc0T3pzakJVclZ1QzU1NTdENTU5L2pzT0hEK1BtelpzWVBudzRaczJhMWU3OTRmRjRlT2FaWi9ENzc3OWowYUpGclhMT2d3Y1A0dGl4WStEeitYajU1WmZyQkVzeW1RelRwMC9IZDk5OWh3OCsrQUJmZlBGRmt3TE5LbFdqbUcydHZlNm5JU0tSQ0Z1MmJJR1RreE1FQXBxdTFWVk45UnVDUHdyU1VhUXR0WGRYQ0NGZGdJZklDWS81RGJGM053Z2hwTU9oQUxXV0hqMTZZUGJzMmRpeVpRdk9uVHVIb0tBZ0xGdTJqQTE4M25qakRSUVdGdFo3ckVxbHdvSUZDK3E4NytQamd6VnIxckRicDA2ZHN0aTJ4WWtUSjJ4dXUzZnYzbnJmejhqSXdQcjE2d0VBYytiTXNUcGxlT2JNbVRoKy9EaHUzcnlKRHo3NEFHKysrV2FUUi8zKzg1Ly9RQ3dXMjl4ZXI5ZmptV2VlYWRJMTJ2TitHc0xoY09EbTV0WnE1eU1kQzhNdzBHZzBLQ3Nyd3pUSHZ2aEtlOXplWFNLRWRBSFA5NHFHaENlMGR6Y0lJYVREb1FDMUZwUEpoSUtDQW5aN3dZSUZGb0ZXWGw0ZWNuTnpyUjZiazVQVDZEV01SaU1xS3l0YjN0a21VS2xVV0xseUpYUTZIU0lqSS9HWHYvekZhbHVoVUlnMzMzd1RpeGN2eHRHalIvSGxsMS9pMldlZmJjZmVOcTZ0N3NmYVZPUGMzRnhNbURDQjNmNzExMTliZmhQRWJuUTZIU29xS2l6V0Q2dlZhb3YzS2lvcVVGRlJnYkt5TXBoTUp2YllJQmN1c25zTG9SUFRWRzFDU05ONWlKendmSzlvUk1qOTdkMFZRZ2pwa0NoQXJVR3RWbVB0MnJVNGRlb1VSQ0lSdEZvdERoOCtqQ0ZENms3QnFSMmdUSmd3QVM0dUx2anh4eC9ydkYvYnlKRWoyelhBS1MwdHhaSWxTMUJZV0Fndkx5Kzg4Y1lialk0Z0toUUt2UGppaTNqdnZmZnc4ODgvUTYvWDQvbm5uN2Q1NUhIeDRzV3QwZlY2dGVYOWNMbGNLQlFLZHR0b05DSTNOeGQ4UGg4K1BqNXRjaitrZVV3bUU3UmFMU29ySzFGWldXbjFkWDFCYUV0S056bmRNeUhrakJhRkNqNUszTGpRU2pndzhTaFlKWVJZSitZSjRDMldJOUl0Q0ZQOWhrQktJNmVFRUdJVkJhajM1ZVRrWVBueTViaDkremFDZzRPeGJOa3lQUHZzc3poKy9EaGVmdmxsOEhpOE5ydDJmbjQrVHA4K2phbFRwemJwdU1PSEQrUFVxVk9ZTUdFQ0JnNGNXRytRVmxaV2hpVkxsdURtelp0d2RIVEVxbFdySUpQSmJEci93dzgvakpLU0VuejU1WmZZczJjUDd0eTVnMlhMbHNISnljbnFNVktwRkE0T0R2aisrKytiUE1WM3hvd1prRXFsRGJacjYvdmg4L25ZdkhrenUzM3ExQ204OWRaYjhQVDB0SGlmTkEzRE1ORHI5ZXlYVHFlRHdXQ0FUcWV6ZUs5Mkc3MWVielh3MU92YnIrU0xSQ0tCVENaanZ4d2RIUzIyWlRJWkhCd2N3T1ZTYWVuTzdQTGx5OWl4WXdjQWM4bXJGMTU0QVE0T0RtMXlMYVZTaWYvODV6L3N0VjU5OVZYdytTMzdsWnlWbFlVZmZ2Z0JXcTJXUGUrTUdUUFFzMmZQRnZlWEVFSUlhUzhVb040bmw4c2hGQW94YnR3NC9PTWYvNEJZTEVaa1pDU09IVHVHakl3TTlPblRwMDJ1VzFCUWdMbHo1NEpoR1BUdDJ4YzlldlN3K2RoZmYvMFZTVWxKdUhUcEVyWnMyVkpuZjI1dUxsYXNXSUhNekV4SUpCS3NYYnUyU2VjSGdMaTRPSWhFSW56MjJXZElTVW5Cd29VTDhmenp6MlBVcUZFQXpDT2w5WldWcVoxTjExYVhMbDJ5R0hYbWNyazRjT0JBdTkxUGJZY09IV0pmRnhjWHc5WFZ0UmwzMWJieTgvT2gwV2pBTUV5cmZKbE1KaGdNQmhpTnhnYS9HbXRUTXdBMUdBejIvbXV5SUJRS0laVksyUWNxVmE5cmZqazRPTURCd1FHT2pvNHREaHhJeDhjd0RBNGZQc3h1UjBaR3RsbHdDZ0J1Ym03dzhQQkFVVkVSOUhvOWJ0NjhpVjY5ZXJYb25BRUJBWmc3ZHk2MmJkdUdpb29LNlBWNmZQLzk5NGlKaVVILy92MWJxZWVFRUVKSTI2SlBYZmZKWkRKOC9QSEhGaU40dlh2M3hyRmp4M0QxNnRVMkMxQzl2THdRR2hxSzlQUjA3TjI3bDYyLzJwank4bktrcHFZQ0FDWk9uRmhuOURRNU9Sbi8rdGUvVUY1ZURyRllqSGZlZWFmWjl4QWJHd3VwVklxUFAvNFl4Y1hGV0xWcUZmcjE2NGZGaXhkajd0eTVLQzF0dTZ5bVZmZlZYdmRUTStBdExTMWxrMU1WRnhkajd0eTVlTzY1NXpCNThtU0w4MVZXVnRZN2xic2hyVG5GKytEQmc4akt5bXExODNVV1hDNFhZckVZWXJFWUlwR0lmVjF6V3lRUzFSdDhVc0JKYXJ0dzRRTHUzcjBMd0p5WmU4U0lFVzEremQ2OWU2T295Rnk2Nk9yVnF5ME9VQUhBMjlzYlR6MzFGTFp1M1lxU2toS1lUQ2JzM2JzWFJVVkZlUGpoaDZuTUZTR0VrQTZQUHFYVlVIdDY2ZlhyMXdFQW1abVpiWHJkMk5oWXBLZW40L2ZmZjhmQ2hRc2JuZVlLQU1lUEg0ZkJZQUNIdzZrM09JcVBqMGQ1ZVRrOFBEend6anZ2dEhpSzEvang0eEVTRW9MMzNuc1BseTVkUWw1ZUhweWNuT3FNWUZwTElOVVV2cjYrZGQ1cnIvdXBhYytlUGV4VU9ZbEVBZzZIZzA4Ly9SUUtoUUxoNGVGc093NkhVKy82MUx5OFBEQU1VKy85UElqNGZENkVRaUVFQWdIN1o5Vlh6ZTNhcjJzR256VmZVMGtmMGxxTVJpT09IRG5DYm84WU1hSkpTeFNhcTArZlB2anp6ejhCbUFQVW1KaVlWcGttN3VycWlxZWVlZ3JmZi84OTh2UHpBWmlYS3hRVkZXSDY5T2tRaVVRdHZnWWhoQkRTVmloQXRlTGd3WVBzZEsrYVdYM2J3cWhSbzdCaHd3YVVsNWZqdDk5K3M2bUc2RysvL1FZQWlJaUlnSmVYVjUzOXk1WXR3L3IxNi9IMDAwOWo2OWF0MkxOblQ0djZ1SHo1Y293YU5Rb2ZmL3d4ZnZycEp3d1pNZ1R1N3U1MTJzMmJONjlGMXdIcUgxMXM3L3RScTlYWXRXc1gzTnpjb0ZRcUlaRklzR2pSSXF4Y3VSTHZ2UE1PUHYvOGM3aTR1QUFBeEdKeHZWT3NZMk5qVVZsWldlKysxdVRsNVFVT2gyUHpGNWZMdGJvUE1OZmZ0ZmJGNS9QQjVYTFoxNDIxclJtRTBzZ042YWpPblR1SGtwSVNBT1lIbFpHUmtlMXlYUjhmSHpnN08wT2xVa0dqMFNBbkp3Y0JBUUd0Y202WlRJYW5ubm9LdTNidHdwVXJWd0FBTjI3Y3dPYk5tL0hFRTA5MHlPVUtoQkJDQ0VBQmFyM1MwOVB4eVNlZm9GdTNic2pOelVWeGNYR2ROdlhWTzdWV0I3VXhRcUVRNDhlUHgrN2R1N0YzNzk1R0E5VEN3a0tjUDM4ZUFQRElJNC9VMjBZa0VtSEpraVVBQUNjbnB6cEJiRWxKQ2JSYUxaeWNuQ0NSU0t4ZVM2bFV3bUF3c0UvY3VWd3VubmppaVFiN3AxQW9zSEhqeG5yM1JVZEhXOTIvY09GQ3EyVjYydnQrdG0zYkJwVktoWG56NXJFQjVzaVJJekY2OUdnY1BYb1U3Ny8vUHBZdVhRb0FkaC9KbXpScGtsMnZUMGhuWmpBWWNQVG9VWFk3S2lvS1FtSDdaVmp0M2JzM2twS1NBQUJYcmx4cHRRQVZNUDlzaW91THc5R2pSOWw3dkh2M0xyNysrbXZFeGNXaGUvZnVyWFl0UWdnaHBMVlFnRnBMUmtZRzNucnJMUWlGUXJ6enpqdjQrOS8vWHU4YXkvb0NLVnZyb05abjh1VEoyTDE3TnpJek01R2VubzZ3c0RDcmJROGVQQWlHWVNDVHlhd205NmxwM3J4NWRVWTJYMzc1WlZ5NGNBRXZ2L3d5Um80Y2FmWFloUXNYSWpNenM4a1plUnVhNm10dHY2MVpXZHY2ZnJLeXN2RHp6ejlESXBFZ05qYldZZ1QwYjMvN0d6SXpNekZ0MmpUMis0S215eEhTZVNVbEphRzh2QnlBK2VIWG9FR0Qydlg2ZmZyMFlRUFVxMWV2dHZvREp3NkhnNGNlZWdqdTd1N1lzMmNQREFZREtpc3JzWFhyVm93Yk53N0RodytuMlEyRUVFSTZGQXBRYXpoLy9qeFdyRmdCalVhRGQ5NTVCd3FGQWc0T0RsQ3IxWFhhMmxvSDFWWTllL1pFOSs3ZGNldldMU1FtSmxvTlVCbUdZYTg5WWNLRVpvL2VWU1htOFBEd2FMQmQxUnJNcGdSaCtmbjVEWTRrTjdhL09WcnJmZ3dHQTlhdVhRdUR3WUFaTTJiQTJkblpZcis3dXpzMmJkb0VEb2VEeTVjdkF3Qk5sU09ra3lvdkw4ZXhZOGZZN1ZHalJyVjdBaTJGUWdHcFZBcTFXZzJWU29YYnQyL0R6OCt2MWE4VEZoWUdWMWRYL1BERER5Z3JLd1BETVBqOTk5K1JtWm1KcVZPbnRtbkdZa0lJSWFRcEtFQzlMems1R2N1WEx3Y0F2UFhXVyt3YUpDNlhDNTFPeDdaYnNtUUpHK1MwdG9jZmZoZ2JOMjdFa1NOSHNIang0bnFucXFha3BDQTNOeGNjRHFmWnBWekt5OHRSVUZBQURvY0RmMy8vQnR0VzNXdFRSbEFWQ29YVm1xRVRKa3l3dW4vQmdnWE5Hb0Z1emZ1NWRPa1NidHk0QVE4UEQ4eWFOYXZlTmxXakRiZHUzUUpnenBwSkNPbDhEaDA2eFA1ODkvTHl3b0FCQTlxOUQxd3VGeUVoSVVoSlNRRUFYTHg0c1UwQ1ZNQzg1dld2Zi8wcmR1ellnZHUzYndNd3Iwdjk2cXV2TUczYU5BUUdCcmJKZFFraGhKQ21vS3J5OS9YdjN4L0RoZzNEMjIrL2phaW9LS3Z0d3NMQ01IRGd3RWJQZCtmT0hienh4aHY0OU5OUGJlN0R1SEhqd09Gd29ORm9MT3J4MWJSNzkyNEF3S0JCZzVyOUllYnMyYk5nR0FhQmdZR05CcDRhalFaQTNRekhEZEhyOWNqSnlhbjNxNkg5dGs3eGJjdjc2ZHUzTHhRS0JmN3hqMzgwdUpZVkFOTFMwZ0FBUVVGQnplZzFJY1NlN3R5NXc2N2xCOHhydWUwMTFiVnYzNzdzNi9UMGRKaE1wamE3bGt3bXc3eDU4eXlXUXBTWGwrTzc3NzdENGNPSDIvVGFoQkJDaUMxb0JQVStnVUNBRlN0VzFIbmZhRFEyNjN4dWJtNjRkZXNXenAwN2gyblRwa0doVURSNmpMdTdPOExEdzNIaHdnWHMzNysvVHIzTmdvSUNuRDU5R2dEdzJHT1BOYXRmUUhVRzRHSERoalhZem1ReXNRRmRVNlovdGZjVTM5YThIdzZIZ3pWcjF0UmJOcWEyaXhjdkFvQkZ5UmxDU01mSE1Bd1NFeFBaN1pDUWtGWk5UdFJVZm41K2JEWmZ0VnFObXpkdnR1bURMeTZYaTNIanhpRXdNQkM3ZHUxQ1JVVUZBT0RZc1dQSXlzckN0R25UNnBUZElvUVFRdG9MQmFnTllCZ0dKU1VsY0hSMGJQS3hZckVZczJiTndyLy8vVzlzM0xnUnExYXRzdW00c1dQSDRzS0ZDeEFLaGRCcXRSWnJKWC8rK1djd0RBTS9QNzltbDBISXlNakF5Wk1ucmRaUHJha3FjUWlIdzJsME5MSEtrMDgrQ1dkbloweWRPclhlL1ExTjhkMjllemRVS3BWTjE2blNGdmRqUzNDYW1wcUtnb0lDT0RzN041alFpaERTOGFTbHBiR0oydmg4UGg1KytHRzc5b2ZENFNBOFBCekhqeDhIWUg3NDFSNHpNM3IwNklGRml4WmgxNjVkN0pLRjdPeHNmUG5sbDRpT2pyWVkyU1dFRUVMYUN3V29EYmh5NVFwME9oMjZkZXRtVTN1VHlZVE16RXlvVkNxb1ZDb1lEQVp3T0J5Y1BIbXkwY3k4VmNhT0hZdStmZnZXV1F1a1VxbXdiOTgrQUVCY1hGeXpwcUpWVkZSZzllclZZQmdHWThhTWFYUlV0NnIrcTZPalk0UFhNeGdNeU12TFkvc1AxSi9sdUVyVkZOL2FxcVpPMTl6WFVCL2I2bjVzc1gzN2RnRDJuUlpJQ0drNm5VNkhRNGNPc2R2RGh3K0hYQzYzWTQvTWFnYW9WNjVjZ1Y2dmI1Y1NWbzZPanBnOWV6YU9IeitPdzRjUGcyRVlWRlpXWXRldVhiaDA2UkllZWVRUnlHU3lOdThISVlRUVVvVUMxUHRNSmhPS2lvcmc2ZWtKRG9jRGxVcUZMNzc0QW9BNWNNck16TVNmZi82SjB0SlNsSmFXb3F5c2pBMUVxOHFOcUZRcUxGeTRzTjd6Zi9mZGQzajMzWGNiN1llam8yTzlJN1k3ZCs2RVZxdUZYQzV2ZEtTd1B2ZnUzY09iYjc2SjNOeGN1TGk0NFBubm4yLzBtT1RrWkFCb2RLMXJYbDVlazZic05tV0tiKzFzeVZYYThuNGFrNXFhaW5QbnprRW9GTFpvcWpVaHBQMGRQWHJVb3F4TVEyV3AycE9ucHljOFBUMVJXRmdJdlY2UGE5ZXV0ZHZzREE2SGc2aW9LQVFFQkdEWHJsMG9LU2tCQUZ5N2RnM1oyZG1ZT0hFaSt2WHIxeTU5SVlRUVFpaEF2WS9ENFdEaHdvWFFhcldRU0NUUWFEUXdtVXlReVdTWU1tVUtzckt5TE9waFZwRktwWEJ6YzBOSVNBamMzTnpnN3U0T0R3OFA5cldqb3lPZWZmWlpwS1NrNFBMbHl3Z0pDV2xXZ0ZtbHBLUUVNVEV4RGJhWk5tMGFGaTllekc0bkpTVmgvZnIxS0N3c2hGUXF4WW9WSzlqeUtXVmxaY2pPem9hN3V6c2NIQndnRm91aDArbHcrdlJwZlAvOTl3QWFYOXVwVUNpc0JwSzFOVFRGMTFadGZUOE5LU29xd3IvKzlTOEF3SXdaTXhvdGEwTUk2VGp5OC9OeDZ0UXBkbnY4K1BIdE1rcHBxL0R3Y0haMDk4S0ZDKzIrZkVDaFVPRFpaNS9Gb1VPSDJOcXNsWldWMkxObkR5NWR1b1NZbUJoYW0wb0lJYVROVVlCNlgxV0prcXRYcjZLaW9nSWNEZ2Vob2FGNDRZVVhJSmZMSVJRS01XZk9ISGg2ZXNMRHd3TWVIaDVzRU5TWUNSTW1ZUGZ1M1RoKy9EaENRa0thVkxLbE9ZUkNJUUR6U04vUFAvL01mdER3OFBEQXlwVXIwYXRYTDdhdFdxM0dTeSs5WlBWY3ZyNitEWTRTTmlmWXpzbkphZEp4UC96d0ExeGRYZHZsZmhxemVmTm1xRlFxOU9yVkMzUG16R24yZVFnaDdjdGtNbUh2M3IxZ0dBWUFFQmdZMk9FU25OVU1VRy9jdUFHMVd0MmtET3F0UVNBUVlOS2tTUWdORGNYZXZYdWhWQ29CQU5ldlg4Zm5uMytPQ1JNbTJKVEpuaEJDQ0drdUNsQnIyTEJoQXd3R0EzUTZIWVJDb1VYQmRxbFVpbm56NWpYcnZIRnhjUmcvZmp4Q1FrSUFBSHYzN20yVi9qYWt2THdjR3pac1FFNU9EamdjRGlaTm1vUm5uMzIyVGtEdDZla0pmMzkvcUZRcWFMVmFtRXdtY0RnY3lPVnlSRVpHWXQ2OGVRMStRSHJ0dGRmYStsYmc0T0RRYnZmVG1DZWZmQkxYcjEvSDIyKy9iZkg5UVFqcDJFNmRPb1g4L0h3QTVzUklqYzFFc1FkbloyY29GQXJrNU9UQVpETGg0c1dMelU2STExSUtoUUtMRmkzQ2tTTkhjUExrU1RBTUE1MU9oNFNFQktTbHBTRTZPcHBxUUJOQ0NHa1RIS2JxY1hJbnRHN2RPaXhac3NUZTNlaXdjbk56OGVPUFAyTDY5T2sybGJucDZEcksvUmdNaGc0VG5OTC9BVUlhcDFRcThlV1hYN0psd3laTW1OQ2lxZjV0NmV6WnM0aVBqd2RnZnVEMnpEUFAyTGxINXArOWUvYnNRVkZSa2NYN0F3Y094Tml4WTl0OWxKY1FRa2pYeHJWM0IwamI4ZlgxeFVzdnZkUWxnbE9nNDl4UFJ3bE9DU0dOWXhnRzhmSHhiSERxNCtOanQxRkpXNFNGaGJITE5Bb0xDM0huemgwNzk4ajhzM2Zod29WNDZLR0hMSDcrcGFhbTR0Ly8vamVTazVOaE1wbnMyRU5DQ0NGZENRV29oQkJDdXF6VTFGUmtaMmNEQUxoY0xtSmpZOEhsZHR4ZmZVS2gwQ0k1MHRtelorM1ltMm84SGcralI0L0c0c1dMMmVVcWdEbUpVbUppSWpadTNJak16RXo3ZFpBUVFraVgwWEYvU3hOQ0NDRXRVRnBhaXQ5Kys0M2RIamx5Skx5OHZPellJOXZVVEVKMDhlSkY2SFE2Ty9iR2tyT3pNK0xpNHZEa2swOWFaREV2TEN6RWQ5OTloeDA3ZHJCbGFnZ2hoSkRtb0xtS2hCQkN1aHlHWWJCbnp4NDJ1SE4zZDhlb1VhUHMzQ3ZiK1ByNndzdkxDd1VGQmREcjliaDQ4V0tIeTV3YkdCaUlSWXNXSVNVbEJZY1BIMFpsWlNVQTRQTGx5N2g2OVNvR0RCaUFxS2dvS2t0RE9pU2RUb2VrcENSa1pHU2dwS1FFZXIzZTNsMGlwTlVJQkFMSTVYSUVCd2NqTWpLU1hUYlNtVkNBU2dnaHBNczVkZW9VYnQyNkJjQmNSaXcyTmhZOEhzL092YkxkZ0FFRGtKaVlDTUE4emJlakJhaUFlY3Iwa0NGREVCWVdoai8rK0FPcHFha0F6Q1Y5VWxKU2NPN2NPUXdlUEJnalI0NjBxU1FiSWUwaEt5c0xpWW1KQ0F3TVJIUjBOTnpjM0RybEIzaENyTkhwZEZBcWxVaExTOE0zMzN5RDZPaG9CQVFFMkx0YlRVSlRmQWtoaEhRcGVYbDViRDFSQUlpS2lvS2ZuNThkZTlSMGZmdjJaUVBxM054Y0ZCUVUyTGxIMWttbFVzVEV4R0Rod29VSUNncGkzemNhalRoOStqUSsrK3d6SERwMENCcU54bzY5Sk1RY25DWWtKR0R5NU1tWU5Ha1NmSHg4S0RnbFhZNVFLSVNQanc4bVRacUV5Wk1uSXlFaEFWbFpXZmJ1VnBOUWdFb0lJYVRMME9sMCtPV1hYOWlzc241K2ZoZzllclNkZTlWMFlyRVlvYUdoN0hiVjZHUkg1dTN0alZtelptSCsvUGtJREF4azM5ZnI5VGgrL0RnKysrd3pIRDE2RkZxdDFuNmRKQThzblU2SHhNUkV4TWJHd3QvZjM5N2RJYVJkK1B2N1k4cVVLVWhNVE94UStRd2FRd0VxSVlTUUx1UEFnUU1vTGk0R0FJaEVJa3liTnExRForMXR5SUFCQTlqWEZ5NWM2RFRyNVB6OC9QRGtrMDlpenB3NTZOYXRHL3UrVnF2RmtTTkgyRUJWclZiYnNaZmtRWk9VbElUQXdFQzdsNm9qcEwzNSsvc2pNREFRU1VsSjl1Nkt6VHJuYjIxQ0NDR2tsdlQwZEp3N2Q0N2RmdVNSUnlDWHkrM1lvNVlKQ0FpQW01c2JBSE53bDVhV1p1Y2VOVTMzN3QyeFlNRUN6Snc1MHlKN3NrYWp3WkVqUjdCKy9YcnMzNzhmOSs3ZHMyTXZ5WU1pSXlNREVSRVI5dTRHSVhZUkVSR0I2OWV2MjdzYk5xTUFsUkJDU0tlblVxbVFrSkRBYnZmcjF3L2g0ZUYyN0ZIcmlJeU1aRitmUG4wYURNUFlzVGZORXh3Y2pJVUxGMkw2OU9sd2QzZG4zemNZRERoejVndzJiTmlBSFR0MjRNNmRPM2JzSmVucVNrcEsyQWMraER4bzNOemNPbFVKTU1yaVN3Z2hwRk16R28zWXVYTW51N2JSeGNVRjBkSFJkdTVWNjRpSWlNQ2hRNGVnMVdxaFZDcHg0OFlOaTBSRW5RV0h3MEZvYUNoQ1FrS1FrWkdCRXlkT0lDY25oOTEvK2ZKbFhMNThHZjcrL2hnK2ZEaUNnNFBCNFhEczJHUFMxZWoxZWtxSVJCNVlRcUd3VTYxQnBRQ1ZFRUpJcDNidzRFRTIyT0Z5dVhqODhjZTd6QWRSb1ZDSUFRTUc0TlNwVXdETW82aWRNVUN0d3VGdzBLdFhML1RxMVF0Mzd0ekJ5Wk1uY2ZueVpYWi9kblkyc3JPejRlYm1obUhEaHFGdjM3NFFDQVIyN0RFaGhKRDIxcW1uK0FvRWdrNzFOSUNRMXFUVDZick1oM0JDbXV2czJiTTRjK1lNdXoxKy9IajQrdnJhc1VldGI4aVFJZXhvNHMyYk4xRlVWR1RuSHJXT2J0MjZJUzR1RHM4Ly96d0dEeDRNUHIvNm1ibFNxVVJDUWdJKyt1Z2o3TnUzRDNsNWVYYnNLU0dFa1BiVXFRTlV1VndPcFZKcDcyNFFZaGRLcGJKVEo0QWhwS1Z1Mzc2TmZmdjJzZHZoNGVFWU5teVlIWHZVTnVSeU9YcjM3czF1ZDZaTWpMWndjWEhCNU1tVDhkSkxMMkhNbURHUVNxWHNQcDFPaDVTVUZHemF0QW1iTm0xQ2Ftb3FsYWtoaEpBdXJsTUhxTUhCd1owdXF5RWhyU1V0TGExVFQvVWpwQ1hLeXNydzAwOC9zZlZPdmIyOU1XWEtGRHYzcXUwTUhUcVVmWjJXbGdhTlJtUEgzclFOaVVTQ1VhTkc0Y1VYWDBSc2JLeEZpUm9BeU12TFEwSkNBajcrK0dQRXg4ZFRVaVZDQ09taU9uV0FHaGtaaWN6TVRHUm5aOXU3SzRTMHErenNiR1JtWmxwaytDVGtRV0V3R1BEVFR6K2h2THdjQUNDVlN2Ri8vL2QvWFhxdG9yKy9QM3g4ZkFDWTd6ODFOZFhPUFdvN2ZENGYvZnYzeDRJRkM3Qm8wU0lNR1RJRUlwR0kzYS9YNjNIMjdGbHMzcnkvMmZkVkFBQWdBRWxFUVZRWlgzMzFGWktUazd0a3dFNElJUStxVGgyZ0NvVkNSRWRISXo0K25vSlU4c0RJenM1R2ZIdzhvcU9qYVEwcWVTRHQzNytmSFQzamNEaUlpNHVEczdPem5YdlY5bW8ra0VwT1RtWkhqN3N5THk4dlJFZEg0eC8vK0FlbVRwMEtoVUpoc2IrZ29BQ0ppWW40NktPUDhQMzMzeU10TFkybUFCTkNTQ2ZYNmJQNEJnUUVJQ1ltQnZ2MzcwZGdZQ0FpSWlMZzV1WkdIOXhKbDZMVDZhQlVLcEdXbG9iTXpFekV4TVFnSUNEQTN0MGlwTjJkT1hNRzU4NmRZN2NuVHB6NHdQeGZDQXNMdzIrLy9ZYUtpZ3FVbFpYaHdvVUw2TmV2bjcyNzFTNEVBZ0VpSWlJUUVSR0JvcUlpbkQxNzFtS3FzOGxrUWtaR0JqSXlNc0RqOFJBY0hJeXdzREFFQndkMzZaRjFRZ2pwaWpwOWdBcVlnOVQ1OCtjaktTa0pCdzRjUUVsSkNXWDNKVjJLVUNpRVhDNUhVRkFRNXMrZlR3OWd5QU1wSXlNRGlZbUo3SGEvZnYwZXFHbnVQQjRQUTRZTXdlSERod0VBeDQ4ZlIwUkV4QU5YTDlURHd3TVRKMDdFdUhIamNPWEtGYVNscGVIbXpadGdHQWFBdVM3dWxTdFhjT1hLRlFnRUF2VHExUXRoWVdFSUNnb0NqOGV6Yys4SklZUTBwa3NFcUlENUEzeFVWQlNpb3FMczNSVkNDQ0d0N002ZE85aXhZd2NiaFBqNCtPQ1JSeDZ4YzYvYTM1QWhRM0R5NUVsb3RWb29sVXBjdW5RSllXRmg5dTZXWGZENWZJU0hoeU04UEJ4cXRScFhybHhCZW5vNk1qTXoyVFo2dlI3cDZlbElUMCtIU0NSQ256NTlFQklTZ3U3ZHUxdVV0U0dFRU5KeDBFOW5RZ2doSGRyZHUzZXhmZnQyR0F3R0FPYXlLek5uem53Z0F3eXhXSXdoUTRiZ3p6Ly9CQUFjTzNZTW9hR2hEOXdvYW0xU3FSUURCdzdFd0lFRFVWWldoc3VYTHlNOVBSMjNiOTltMjJpMVdwdy9meDduejU4SG44OUg5KzdkRVJ3Y2pLQ2dvQWRpRFRNaGhIUVdEOTV2ZDBJSUlaMUdXVmtadG0zYnhxNDFsRXFsbUQxN05od2RIZTNjTS9zWk9uUW9UcDgrRGIxZWo2S2lJbHk5ZWhWOSt2U3hkN2M2REpsTWhzaklTRVJHUnFLa3BBU1hMbDFDZW5vNjh2UHoyVFlHZzRGZHN3cVlwdzFYQmFzS2hRSmNicWZPSVVrSUlaMGFCYWlFRUVJNkpLMVdpKzNidDBPbFVnRXdKOHFaTldzV1hGMWQ3ZHd6KzVKS3BSZzhlREJPbmp3SndEeUtTZ0ZxL2VSeU9VYU1HSUVSSTBaQXFWVGk4dVhMdUhidFdwMGFxa1ZGUlNncUtzS0pFeWNnRW9uUXMyZFBCQVVGSVNnb0NBNE9EbmJxUFNHRVBKZ29RQ1dFRU5MaEdJMUcvUERERHlnb0tBQUFjTGxjekpneEE3Nit2bmJ1V2Njd2ZQaHdKQ2NudzJBd0lEOC9IeGtaR1FnT0RyWjN0em8wTnpjM05sZUZXcTNHOWV2WGNmMzZkZHk0Y1FPVmxaVnNPNjFXaTB1WEx1SFNwVXNBQUY5Zlh3UUdCaUlnSUFBS2hjS2lKaXNoaEpEV1J3RXFJWVNRRG9WaEdPemF0UXRaV1Zuc2U3R3hzZWpaczZjZGU5V3hPRGc0WU9EQWdVaEtTZ0pnSGtXbEFOVjJVcW1VTFZ0ak1wbHcrL1p0ZHNwdlVWR1JSZHZjM0Z6azV1Yml4SWtUNEhBNDhQYjJocisvUHdJQ0F1RHY3dytKUkdLbnV5Q0VrSzZKQWxSQ0NDRWR5djc5KzluUkt3QVlQMzQ4SWlJaTdOaWpqbW5FaUJGSVNVbUIwV2pFblR0M2NPdldMWFR2M3QzZTNlcDB1Rnd1L1AzOTRlL3ZqL0hqeDZPa3BBVFhyMTlIUmtZR01qTXoyZVJjZ1BuaFNWNWVIdkx5OG5ENjlHa0FnS2VuSnh1d0JnUUUwSlJnUWdocElRcFFDU0dFZEFnTXcyRC8vdjFJU1VsaDM0dU1qTVNJRVNQczJLdU9TeWFUb1gvLy91emYxOUdqUnlsQWJRVnl1UnlEQncvRzRNR0RvZGZyY2VmT0hXUmxaU0VyS3d0Mzd0eXhDRmdCb0xDd0VJV0ZoVGh6NWd3QTgxVGlnSUFBK1ByNndzZkhCNTZlbnBSMGlSQkNtb0FDVkVJSUlYWlhYM0RhdDI5ZlRKdzQwWTY5NnZoR2poeUpzMmZQd21ReUlUczdHemR2M2tTUEhqM3MzYTB1UXlBUUlEQXdFSUdCZ1FETWE2TnpjM1BaZ0RVbkp3ZDZ2ZDdpR0tWU0NhVlNpZFRVVkFBQWo4ZURsNWNYZkh4ODJDOFBEdy93ZUx6MnZoM1NnVEVNZzlMU1VsUlVWRFI1cmYzR2pSdkI0L0V3Y3VSSTlPN2R1MVg2TTIvZVBEZzdPK1BUVHo5dHRPMGpqendDbzlHSUF3Y09OUHQ2YXJVYVVxbTAyY2UzcHZqNGVQQjRQRXllUExsSngzMzAwVWR3Y0hEQU04ODgwMFk5ZTNCUWdFb0lJY1N1R0liQnZuMzcyQS8wQUJBUkVZRkhIMzMwZ2EvdjJSaG5aMmYwNzkrZi9idjcvZmZmMGIxN2QvcDdheU04SGc4S2hRSUtoUUpSVVZFd21Vekl6ODluQTliczdHeG90VnFMWTZxQzJ0emNYSXZ6ZUhwNldnU3RucDZlRkxSMmNnYURBVWFqRVFhREFWcXRGaHFOQm1xMUdwV1ZsVkNyMVNndkwwZHBhU2xVS2hWVUtoVktTMHRSWEZ5TXUzZnY0dTdkdXpBWURKQktwZmp4eHg5dFRzYWwxV3F4ZS9kdWFMVmFPRGs1dFZxQW1wdWJ5NWIzYW96UmFJVEpaR3IydFE0ZE9vUU5HelpnMGFKRmlJNk9idlo1YWxPcFZQanNzODh3ZnZ4NERCOCt2TjQySjA2Y1FHaG9LT1J5T2Z2ZSt2WHJJUkFJbWh5Zzd0Ky9IeTR1TGhTZ3RnSUtVQWtoaE5nTkJhY3ROM3IwYUtTbHBiRVpmUzlldklpK2ZmdmF1MXNQQkM2WEMxOWZYL2o2K21MNDhPRmdHQVlGQlFXNGZmczJ1MWExc0xBUURNTllIR2MwR3RuOVZhcUNWazlQVDdpN3U3TmZMaTR1OUgraGc1czhlWEtkcWQvTnhUQU0wdExTTUdUSUVKdmFuejU5R2xxdEZpS1JDSk1tVFdyMmRRMEdBOHJLeXVEaTR0THNjelJIWm1ZbVB2MzBVMVJVVkxCWjJ5ZE1tTkRzODMzeHhSZHNRcjBqUjQ3Z3lKRWpTRTVPeG9ZTkc2QlFLQ3phM3J4NUV5dFdyRUR2M3IyeFljT0c1dDlFQTdadTNZcHZ2LzIyV2NmKyt1dXZyZHVaVG9RQ1ZFSUlJWGJCTUF3U0VoSnc5dXhaOXIxKy9mb2hOamFXUHBBM2dVd213N0Jody9Ebm4zOENBUDc0NHcrRWhvYlNhSndkVkdYNTlmYjJadDh6R0F3b0tDaEFibTR1RzVRV0ZSWFpGTFFDNXNEVnpjMk5EVmhydnViejZXTmNSMUFWbklwRUlvakZZb2pGWWtna0V2WjF6VzJKUkFLWlRBWm5aMmM0T3p2RHljbUovWEoyZG9aQUlHalN0Zi80NHc4QXdMaHg0eUNUeVpwOUQ5bloyWGptbVdmdzhNTVA0L1hYWDIvMmVacWlvS0FBeTVZdFEwVkZCWVlQSDQ2NWMrY0NRS05COHIxNzk2eTJxL2x6THpZMkZpZE9uRUJLU2dwV3JGaUJmLy83M3haWnQ1T1Rrd0VBdzRZTmEvRzlXT1BzN0F5RlFvSDgvSHpvOVhyNCtmazErUHV0b3FJQ3hjWEZEL3k2ZGZySlJnZ2hwTjB4RElQNCtIaWNPM2VPZmE5Ly8vNllNbVVLQmFmTk1HTEVDS1NtcGtLdFZrT2xVdUhNbVRNWU9uU292YnRGQVBENWZIVHIxZzNkdW5WajM5UHI5ZlVHcmZVeEdvMXNJcWJhNUhLNXhXaXJxNnNyRy9RODZCOXcyeHVYeTBWOGZIeWJuSHZldkhrd0dvMzE3cnQ3OXk0QTgxVFZtak5SR3NQajhiQmx5eFoydStyN3E2RWd0N0dSVFd2N2QrN2NDVWRIUjR2M3NyT3o4Y1liYjZDb3FBaDkrL2JGUC8vNVQvWm4vNDgvL3Rqb2RiaGNicVB0T0J3T1huMzFWVHo5OU5QSXljbkJKNTk4Z3FWTGw3TDdxd0xVcUtpb0JzL1RFbE9tVE1HVUtWT3diZHMyZlBQTk40aU5qY1hqano5ZWIxdTFXbzJYWDM0WnhjWEZlT3FwcDlxc1Q1MEJCYWlFRUVMYWxjbGtRbng4UE02ZlA4KytOMkRBQU1URXhGQncya3dpa1FpalJvMWlrNVFjTzNZTS9mcjFnMWdzdG5QUFNIMEVBZ0g4L1B6ZzUrZkh2cWZUNlZCWVdNaXVSNno2cWhvdHFrOUpTUWxiRnFlMnFsRTZ1VndPSnljbnlPVnlObmlWeStVUUNvVnRjbStrOWVYbjV6ZTZ4ck5xWGF1dGFqL0FxRm9qWGZON3NyYmFVMlNyNU9Ua05MaS85clhPbkRtRGYvM3JYeWdySzBOSVNBamVlZWNkbTlmY05wVzd1enVlZmZaWmZQamhoemgwNkJBR0RScUVpUk1uUXFWU0lUMDlIUUN3Y09IQ09zZnA5WHFyQVhkWVdCZysrZVFUN055NUUzdjM3clhZcDFLcHNHREJBblo3OCtiTkFJQzR1RGdjTzNZTVgzMzFGZHpkM1RGNjlHaUw0NHFLaXJCOCtYTGN1SEVERXlaTXdNeVpNMXQwMzUwZEJhaUVFRUxhalY2dnh5Ky8vSUpyMTY2eDd3MGNPQkNQUFBJSUJhY3ROR2pRSUNRbEplSGV2WHZRYURRNGNlSUV4bzBiWis5dUVSc0poY0k2UVN0Z25qNnFWQ3JyQks1S3BkTHFxQm9BbEpXVm9heXNETGR2MzY1M3YxZ3Nab1BYcWtCV0pwUEJ3Y0VCVXFtVS9hS1IySTZqdGRZazFoZDQzYmh4QXdDd2ZmdDI3TnExQzREMVlLdTJTWk1td1dReVdkMWYwKysvLzQ3MzNuc1BETU9nZi8vK1dMVnFGU1FTQ2NyS3lwQ2RuWTJ3c0xEbTNGS0RvcU9qY2Zqd1lYaDZlckpseStMajQyRXdHT0RpNGxKbmREY25Kd2NjRHNkcXNPN2w1UVhBL0lDb0tqaXZZaktaNnJ3SG1QOS9yMXk1RXErODhncFdyMTZOMmJOblkvYnMyZUR4ZUVoTVRNUlhYMzJGOHZKeVRKMDZGYzg5OTl3RC8vdVFBbFJDQ0NIdG9xS2lBdDkvLzcxRk50TkJnd1poOHVUSkQvd3Y0OWJBNC9Fd2R1eFkvUExMTHdETXlWT0dEQm5Tb25WcHhQNzRmRDY4dkx6WUQ4VlZHSWJCdlh2M0xBTFdrcElTZGlTdHNSRzN5c3BLNU9mbkl6OC92OEYyWXJHWURWcHJCcS8xdlNlVlNtbnRjeWRWOWRDd2Fzb3dZRDNZYW9tcUJFYVRKazNDU3krOXhLNmovdmJiYnhFZkg0L2x5NWRqNU1pUnJYcE5BRml6WmczN3ZXa3dHTEJueng0QXdIdnZ2VmVuZnZTRUNSUEE1L01iRGJqbno1K1ArZlBuV3h6bjR1SmlkZXF4bDVjWFB2cm9JNnhjdVJMLys5Ly9jUGp3WWZCNFBHUmxaVUVtaytHTk45N0ErUEhqVzNLYlhRWUZxSVFRUXRwY2NYRXh0bTNiWmpGZDhhR0hIcW96elltMFRHaG9LRTZlUEltOHZEd1lEQVljT1hJRVU2Wk1zWGUzU0J2Z2NEai96OTZkeDBWVnRvOGYvd3pEc0FvcXVBRWlxSUM0a3d1YWlxbTRZS2p0bWt0dUxhWlArZlJVVDJVOW1hOXN0VVZMYmM4MHphM1NNaFdzMU5UVXhCMTMzQkFFUVdRVEdKbUJtZm45d1hmT2o1RnRRSEFFcnZmck5TK1ljKzV6empVandsem52dS9yeHNQREF3OFBENEtDZ2l6Mm1Vd21jbk56eWM3T3RraGFpei8wZXIxVjE4blB6eWMvUDUvMDlIU3IyanM2T3VMZzRJQ2pveU1halVaNVh0cWpvalpxdFJvN096dnM3T3p1K0p0WVJxT1JzV1BIM3ZKNS92T2YveEFhR2xvTkVWa3ZNek9UUzVjdTRlUGpvMVNjclNqWnFpcC9mMy9telp0SFNFaUlzdTNpeFl0czNMZ1JqVVpEKy9idHEvVjZac1Z2bk96WXNZT01qQXhDUWtKS0pLYzF6ZG5abVVHREJuSGh3Z1dMMFEzMzNuc3ZkOTExMTIyTjVVNG1DYW9RUW9nYWxaU1V4S3BWcTVRMTllenM3Qmd4WWdSZHUzYTFjV1IxajBxbFl2RGd3U3hmdmh5QUkwZU8wS3RYTDVvMmJXcmp5TVR0cEZLcGNITnp3ODNOcmN4aGlqZHUzTEJJV0xPeXNzakx5eU12THcrdFZxdDhyZXo2bGpxZERwMU9SMDVPVG5XOEZBdm1aTlhhaDBxbFVyNi9IWXIzUGxaVmZuNStOVVJTT1RFeE1aaE1wbklUcE9KRGZXOW0vaGtwcjgyenp6NnJuTDk0Y21veW1mamtrMDh3R28yTUhEa1NEdzhQb0tnd2xGNnZaOVdxVlpWNkxWQTBsYVI0enlZVWpRVDQ1cHR2Z0tLaWN2ZmRkMStORmtjcUxpTWpnOE9IRDdONzkyNzI3dDJyVkgzdTNMa3pEZzRPSER4NGtEVnIxckIyN1ZvQ0F3UHAyclVyd2NIQnRHN2RHaTh2cjNwWnJidit2V0loaEJDM3paa3paMWkzYnAzeUI5bkJ3WUZISG5tRU5tM2EyRGl5dXN2ZjM1K0FnQURPblR1SHlXUml5NVl0VEpnd3dkWmhpVHVNczdNenpzN09Ga3ZpbENZL1A3OUUwbHBhSW12K2V2UHlPZFhKYURSV09tRTJxNmtpUEdaMmRuWktrYkxISDMrY2hJUUU1cytmVDZkT25Tbzg5c0NCQTh5YU5RczdPenZhdFd0bjFmWHV2LzkrOHZMeXJHcGIwZHpWUC8vOEU2RGN5dC9XRFBVdHI0MVdxeTExKzVvMWF6aHg0Z1J1Ym02TUd6ZE8yWjZXbGtaQlFVR0YxeXlOZVQzaTRvb1hqSE4yZHVhWlo1NnAwcmtyNC9MbHk4eWRPNWVMRnk4cS95L1VhalZoWVdFODhNQUR5bnJWRnk1Y0lEbzZtdTNidHhNWEYyZFJvK0hWVjE5bDRNQ0JOUjdyblVZU1ZDR0VFRFhpd0lFRFJFVkZLYzhiTkdqQTJMRmpLL3hBTEc1ZGVIZzQ1OCtmeDJReWNmSGlSVTZjT0ZFanhVZEUzV2RleDlQVDA3UEN0aWFUQ1oxT2gxNnZyOUpEcDlOUlVGQ2dmRzlPU0c4bE1hMXA1c1NqZUMvdDRNR0RXYkprQ1JzMmJMQXFRVjIvZmowQWZmdjJMVEhYdUNKbFZjNkZvdEVyMXJ4dnc0WU5JeVVsaFI0OWVwVFpwaklGbXM2ZlA0OUtwYXJ3UnVTNWMrZVVwVzRtVDU1Y2JmUGxIUndjTE9JdFhoVHExS2xUekp3NXM4SnpsRmZGMTZ5aTk4VFQweE9qMFloS3BhSmp4NDcwNzkrZkFRTUdLT3UzVHAwNkZSY1hGeFl0V3NTTUdUT1lQbjA2cDA2ZFl2LysvUncvZnB5TEZ5L1cyK1hDSkVFVlFnaFJyVXdtRTl1MmJXUFBuajNLdHFaTm16SjI3RmdhTm14b3c4anFqMmJObWhFYUdzcStmZnNBK1AzMzN3a0lDS2p4WGlSUnY2bFVLaVdoclFrbWswbEpWZzBHUTRrRTl1Wkg4ZlpWR1NwcURmUG9FSTFHbzJ3TER3OW42ZEtsN05xMWk2dFhyOUtzV2JNeWp6OS8vcnl5SHVkRER6MVU2ZXVYVjhqbm9ZY2U0dnIxNnhXZVkvRGd3WVNGaFpVNmxQVENoUXZzMjdlUG1KZ1k1cytmYjFWTVR6LzlOQnFOaHMyYk41ZlpKak16a3psejVpanZYMlhueWh1TnhsSVR5T2VmZjU3aHc0ZVhlWnlqbzJPSnBENGxKWVdDZ2dLOHZiMHQ1cXBXVk0yM05EcWRqb1VMRjNMZ3dBRkNRa0tZUFh1MlVpSDdab21KaWJpNnVpclBWU29WSFRwMG9FT0hEbFpmcjY2U0JGVUlJVVMxdVhIakJyLzg4b3ZGdW94K2ZuNk1IajFhMXVTOHplNjU1eDVPbkRoQmJtNHV1Ym01N05peGc2RkRoOW82TENHcVRLVlNvVmFyVWF2VkZnbWhMZWwwT2dDTGRXV2JOV3ZHNE1HRCtmMzMzL24yMjIrWk5XdFdtY2N2V3JRSWs4bEUzNzU5YlRyS3dYenp5bUF3Y09USUVhQW9pWncyYlJwQWlhVllib1ZlcjJmMjdOa1d3M0NyTWsrNHRONW1aMmZuY285cDA2Wk5pYVIrNnRTcEpDWW1Nbi8rZkdVT0xCVDF2RG82T3BaNUV5QWpJNE5qeDQ1eC9QaHhqaDgvRGhRTlpUWlhDTzdXclZ1NVBkeWliSktnQ2lHRXFCWXBLU244K09PUFpHVmxLZHM2ZGVyRXFGR2paT2tKRzNCMGRHVG8wS0hLc2pNeE1URjA3ZHExMGtNSWhSQmxNLysrYzNkM3Q5aisyR09Qc1czYk5yWnYzODZJRVNPVStZYkZSVVZGY2Z6NGNUUWFqWklJMm9JNUtkMjVjeWU3ZCs4bU96c2JLTG9oMEx0M2I0WU1HVUx2M3IzTExZSjBzOExDUW92MkRSczJaUDc4K2VoME90NTQ0dzFPbno2TlJxT3A4anhUT3pzN1ZxeFlVYVZqYjJhZUgxdlpFU2FMRnk5bTU4NmRGdHNjSFIxNTZxbW42TldybC9LN3RyejNUYXZWbHJtL2JkdTJ2UGJhYTVXS3FhNlFCRlVJSWNRdE8zcjBLSnMzYjFhR2E2bFVLZ1lOR3FRc2lpNXNvMlBIamh3NmRJajQrSGhNSmhPYk4yOW04dVRKZC95U0hVTFVGaGtaR1FES3ZFS3pGaTFhTUhyMGFGYXVYTW03Nzc3TDU1OS9iakhGNGR5NWN5eGV2QmdvcWxqcjVlVjErNEsreVlJRkM0aU9qbGFlKy9qNGtKU1VSS05HalhqenpUZVY3WlZaRTlWa01sbTB6ODNOSlQ4L24xbXpabkg4K0hGY1hGeDQ4Y1VYTGM1dkM3bTV1V1JrWkdCdmIyOHgzTFlzZVhsNUxGKytuUER3Y0x5OHZBZ09EcVo3OSs1MDc5NmQ1NTkvSGhjWEYwYU5HbVZ4VEhudjI4M3ZVM0hXeEZOWFNZSXFoQkNpeWd3R0E5SFIwUnc2ZEVqWjV1TGl3a01QUFlTL3Y3L3RBaE9LNGNPSDgrV1hYMkkwR3JsOCtUSkhqeDYxV09aQkNGRjE1dVRDeDhlbnhMNkpFeWR5Nk5BaFRwOCt6ZHR2djgzYmI3K05ScU1oTFMyTk9YUG1vTlBwNk5XckY2TkhqNzdkWVZ2dzhmSEIzdDZlZnYzNkVSa1pTZGV1WFV1ZERtQXVDcFNZbUZqdTBOVWhRNGFVT2dmVllEQ1FscGFHdTdzN2I3MzFGazJhTktuZUYxSUYrL2Z2eDJReVdiMGVhbFpXRmovLy9ETkhqaHpoODg4L3QrcG1YMW5GbElZTUdZS3JxeXUvL1BKTHBXS3VEeVJCRlVJSVVTWFoyZG44OU5OUEpDY25LOXQ4Zkh4NCtPR0hTd3gzRTdiVHBFa1RldmZ1clJTdDJycDFLKzNhdGF0d3JwWVFvbUxtK2ZaK2ZuNGw5cW5WYWw1OTlWVm16cHpKNGNPSG1UTm5EdE9uVCtmVlYxOGxOVFVWWDE5ZlhuNzU1VnNhMFZCUnBWbHJoSWVIRXhFUlFhTkdqY3B0WnpLWmVPZWRkOWk3ZHk4ZmZQQUI3ZHUzcjlSMTFHbzFqei8rT0FFQkFmajYrcEtXbG5ZcllkK3l2THc4dnYzMld3RDY5Kzl2MVRIbW1MMjl2V1VrU2cyU0JGVUlJVVNsWGJ4NGtYWHIxbG1zYmRlalJ3K0dEaDBxODAzdlFQMzc5K2Y0OGVOY3YzNGRyVmJMdG0zYmlJeU10SFZZUXRSNjV1STRaU1ZyWGw1ZXZQLysrN3p3d2d2RXhNUnc4T0JCREFZRDN0N2VmUGpoaDdlOHRFcDFGT0ZwMnJTcFZlMVVLaFZlWGw3b2REcGVmLzExUHYzMFU3eTl2U3QxclR0bFRjLzA5SFRsUm9HbnAyZUpZYmxRTko5VXA5Tng3ZG8xcGJmMzRNR0RBRmIzdUlxcWtRUlZDQ0dFMVV3bUUzdjI3R0g3OXUzSytuLzI5dlpFUmtiU3BVc1hHMGNueXFMUmFCZzJiQmcvL3ZnakFJY09IU0lrSktUVVlZbENDT3NrSnljVEh4K1BpNHNMUVVGQlpiYno4L09qWDc5K1JFZEhZekFZQUJnNWNxUkZ4ZGlxS20rWm1ab3daY29VRWhJUzJMMTdON05ueitiVFR6L0Z4Y1hsdHNaUUdjVnZvcHF0V3JXSzFhdFhvOVZxY1hKeVl2YnMyYVcraHNEQVFJNGZQODdVcVZOcDBxUUpPcDJPcTFldm9sS3B1UHZ1dXl1OHRqVzkyM2w1ZWVXMkd6ZHVIRk9tVEtud1BIV05KS2hDQ0NHc2twbVp5WVlORzBoSVNGQzJOVzdjbUVjZWVVUXF3OVlDd2NIQnRHM2JsdlBuendPd1ljTUdubnp5eVZMWFBoUkNWTXc4dDdCWHIxNWwvajg2ZHV3WWl4WXQ0c0tGQ3dDNHVibVJrNVBEbDE5K3lkNjllNWs2ZFdxVmxwZnAwNmNQK2ZuNVZRKytpbFFxRlMrOTlCTFRwMDhuTVRHUnc0Y1AwN2R2MzlzZWh6VjBPaDMvKzkvL2xPK1BIVHRHNTg2ZHVYTGxDbHF0Rm05dmIvNzN2LzhSR0JoWTZ2SC8vdmUvV2JCZ0FYRnhjU1FtSm1Kblo0ZVhseGZqeG8waklDQ2d3dXRYMUx0dHpUcXJGUTI3cnF2a3I1SVFRb2dLSFRwMGlOOS8vOTFpU1lDZ29DRHV1KzgrV2QrMEZvbUlpT0RMTDcra3NMQ1FhOWV1OGRkZmZ6RjQ4R0JiaHlWRXJYUGp4ZzAyYnR3SXdMQmh3MHJzUDNMa0NELzg4SU95cHFpam95TlBQUEVFSTBhTVlNMmFOYXhZc1lMWTJGaWVlKzQ1Z29LQ0dERmlCSDM2OUxHbzlGdWVsMTU2cVVweG0zdHdiNFdMaXd1dnYvNDZXcTIyeE1nWmM5SmNsWFZOcTVQQllPQ3R0OTdpMkxGak5HN2NtS3lzTE41KysyM216cDNMNDQ4L2pvK1BEL2ZmZjMrNVM4djQrL3V6WU1HQ0tzZFFVZS8ya0NGRGNIRnh1ZTI5NExXQkpLaENDQ0hLbEpPVHc4YU5HNVZDSUZBMFhIVElrQ0YwNzk3ZGhwR0pxdkR3OENBOFBKd3RXN1lBc0hmdlh0cTFheWVMeVF0UlNhdFdyU0lyS3d0L2YzL2xkMkZxYWlvN2R1d2dLaXFLeTVjdksyMzc5ZXZIazA4K3FjelhIRDkrUEFNR0RPQzc3NzVqNTg2ZHhNWEY4ZkhISHpOLy9udzZkT2hBcDA2ZENBNE9waytmUHJlVTZPWG01bUl3R0hCMmRrYWowUUN3YmRzMkFLc1Q0YklFQkFTZzFXcEpUazdHM2QwZEp5Y25EQWFETW8zQTA5T3owdWM4ZlBndzgrYk5BMUJ1aG80ZE83YlV0a2Fqc2N4OUsxZXU1S09QUHVLZmYvNVIxbC85ODg4L1diRmlCVE5uenVUZWUrOWwwS0JCNlBWNnE5YytOWmxNR0F3R0RBWURoWVdGRkJZVzR1VGtwQnh2L2hzcHhlZXFoeVNvUWdnaFNuWDgrSEdpb3FJc2hwRzFiTm1TKys2N3Ixcm1UZ25iNk5teko2ZFBuK2JTcFV0QTBWRGZwNTU2U3ZrQUs0UW8zNVVyVjFpelpnMEFUejc1SkhsNWViejAwa3ZFeGNVcGJWUXFGVDE3OW1UY3VIR2xEdUgxOGZIaGYvLzdIeGN1WEdEZHVuWDg5ZGRmNkhRNlRwdzR3WWtUSnhneVpBajkrdlc3cFRpM2JObkNGMTk4WVJHVHVYWkFhR2pvTFowYmlpcmFQdkhFRTZYdXE4b2EyT2FDUk1YZC9OeWFmVmxaV1d6ZnZoMTdlM3ZtekptRGo0OFBFeWRPeE1uSmlhVkxsN0pod3dZMmJOZ0FGTlZRVUt2VjJOblpvVktwc0xPenc4N09EcVBScUNTakJvTUJvOUZvY1EyTlJzT1VLVk5ZdG13WmJtNXVaR1ZsQVpRN0YxbFlUeEpVSVlRUUZyUmFMVkZSVVp3OGVWTFpwbGFyR1RCZ0FIZmZmYmVVMXEvbFZDb1ZvMGFONHNzdnYwU3YxNU9Sa2NIV3JWdUppSWl3ZFdoQzFBcGVYbDZNR2pXSzdPeHNKZEVMQ3dzakxpNE9EdzhQN3JubkhrYU9IR25WeUlRMmJkcnc0b3N2TW0zYU5QNzY2eTkyN3R4SmFtb3F6enp6ekMzSEdSd2NqTCsvdjBXUzVlN3VUa2hJQ0JNbVRMamw4N2RzMlJJSEJ3ZjBlcjJ5emRQVGsvNzkrek41OHVSS242OTM3OTVscmhsYVdSRVJFUVFGQmRHcFV5ZWc2UGZlbURGakdEUm9FTnUyYmVQdzRjT2twS1NRbFpWRllXRWhCUVVGR0F3R0pZRTNIMk5uWjRkYXJVYWowU2lKckZxdHBuZnYzZ1FFQktEWDY3bDI3Um9hallhUWtKQXlFM1pST1NwVDhYOEpJWVFROWRyWnMyZjU3YmZmeU12TFU3WTFiOTZjKys2N1R3b2gxVEdIRGgxaTA2Wk55dlBISG5zTWYzOS8yd1VrUkEyYU4yOWVsZWR0bHNab05LTFQ2WlFoblNhVGlSTW5UdEN4WThkYnZvbG5NcGxxMVkxQWs4bUUwV2hVRWpwckZSWVdLaU01MnJadFc2MHg1ZWZuVjdrK2d2bTFXUHR2WUU2bDd2Ui9zK3IrUDFDVHBBZFZDQ0VFZVhsNS9Qbm5uOFRHeGlyYlZDb1ZmZnYycFgvLy9ySzJhUjNVclZzM1RwOCtiVkhWZDlxMGFWYlB5UktpUHJPenM3T1liNmhTcVpUZXVsdDFweWM2TjFPcFZGWDZHMkZ2YjEvdGlhblpyUlR2cSt5ODM5cjI3MVViMkxiRWxoQkNDSnN5R28zRXhNU3dlUEZpaStUVXc4T0R5Wk1uTTNEZ1FFbE82N0FSSTBZb0NXbDJkbmExRGE4VFFnZ2hxa3A2VUlVUW9wNUtTRWdnS2lxS3ExZXZXbXp2MmJNbjRlSGhValNuSG5CM2R5Y2lJb0pmZi8wVktLcWlHUndjYk5VYWYwSUlJVVJOa0FSVkNDSHFtWnljSExadTNjcXhZOGNzdHZ2NCtEQjgrSEM4dkx4c0ZKbXdoUzVkdW5ENjlHbk9uRGtEd0crLy9jYTBhZE53Y1hHeGNXUkNDQ0hxb3pxVG9PcjFlbUppWWpoNzlpeFpXVmtXaThrTFVkdHBOQm9hTldwRVlHQWdvYUdoT0RnNDJEb2tVUXVaaC9QdTJMSERvdXFpaTRzTDRlSGhkTzNhVmViUzFGT1JrWkVrSkNSdzQ4WU5jbk56K2ZYWFgzbjAwVWZsNTBFSUljUnRWeWNTMUV1WExoRWRIWTIvdno4UkVSRjRlbnJLQjNoUnArajFldExUMDRtTmplVzc3NzRqSWlJQ1B6OC9XNGNsYXBINCtIaWlvNk5KUzB0VHRxbFVLbnIwNk1HQUFRTnVxYUNFcVAxY1hWMFpNV0lFUC83NEkxQzA2UHp1M2J0dmVSMUdJWVFRb3JKcWZZSjY2ZElsTm0zYXhJZ1JJMmpWcXBXdHd4R2lSamc0T09EbDVZV1hseGNKQ1FsczNMaVJ5TWhJU1ZKRmhUSXpNOW0yYlp2Rm1xWUF2cjYrUkVSRTBLSkZDeHRGSnU0MHdjSEJoSWFHRWhNVEE4QmZmLzJGcjYrdi9KNFJRZ2h4VzlYcUtyNTZ2WjdvNkdoR2pod3B5YW1vTjFxMWFzV0lFU09Jam82MkdLWXBSSEhaMmRsczJyU0p4WXNYV3lTbnJxNnUzSGZmZlV5ZVBGbVNVMUhDNE1HRDhmYjJCb3JXOWx1M2JoMjV1YmsyamtvSUlVUjlVcXNUMUppWUdQejkvZkgxOWJWMUtFTGNWcTFhdGNMZjMxL3A2UkRDTERjM2wrUVAyejRBQUNBQVNVUkJWT2pvYUJZdlhzeWhRNGNzRmhBUERRM2xYLy82RjEyNmRMRnhsT0pPcFZhcmVmamhoNVVoMzdtNXVheGZ2MTc1T1JKQ0NDRnFXcTFPVU0rZVBTc2Z0RVM5MWFWTEY4NmRPMmZyTU1RZFFxdlY4dWVmZjdKdzRVTDI3OStQd1dCUTluWHMySkhwMDZjemJOZ3daYzFMSWNyU3NHRkQ3ci8vZnVWNWZIdzhPM2Jzc0dGRVFnZ2g2cE5hUFFjMUt5c0xUMDlQVzRjaGhFMTRlbnFTbFpWbDZ6Q0VqZVhuNS9QUFAvK3diOSsrRWtPKzI3VnJ4ejMzM0VQejVzMXRGSjJvclFJREErbmJ0eSs3ZCs4R1lOZXVYZmo2K3RLMmJWc2JSeWFFRUtLdXE5VUpha0ZCZ1ZUckZmV1dnNE9EekVHdHg4eExhKzNkdTVmOC9IeUxmVzNidG1YQWdBSEtYRUlocW1MQWdBRWtKaWFTa0pBQXdQcjE2M25xcWFkd2QzZTNjV1JDVko1R28wR3YxOHZuUmxFdjFiYWYvVnFkb0FvaFJIMmoxV281ZE9nUSsvYnRRNnZWV3V4cjFhb1ZBd2NPbEtKeG9sclkyZG54NElNUDh2WFhYNU9YbDhlTkd6ZjQrZWVmbVRScEVuWjJ0WHFHa0tpSEdqVnFSSHA2T2w1ZVhyWU9SWWpiTGowOW5VYU5HdGs2REt0SmdpcUVFTFZBV2xvYU1URXh4TWJHVWxoWWFMSFAyOXViUVlNRzBicDFheHRGSitvcU56YzNIbmpnQVZhc1dBSEE1Y3VYMmJKbEM4T0hEN2R4WkVKVVRtQmdJTEd4c1pLZ2lub3BOamFXZ0lBQVc0ZGhOVWxRaFJEaURtVXltVGgvL2p6Nzl1M2p3b1VMSmZZM2I5NmNBUU1HRUJRVVpJUG9SSDNSdW5Wcjdybm5IcVZRMG9FREIvRDA5Q1EwTk5UR2tRbGh2ZERRVUw3Nzdqc1NFaEprbEltb1Z4SVNFb2lQajJmS2xDbTJEc1Zxa3FBS0ljUWRwcUNnZ05qWVdHSmlZcmgyN1ZxSi9RRUJBZlRxMVlzMmJkcllJRHBSSDRXRmhaR2NuTXpaczJjQitQMzMzMm5jdURHQmdZRTJqa3dJNnpnNE9CQVJFY0hHalJzWk1XS0VKS21pWGtoSVNHRGp4bzFFUmtiS0hGUWhoQkNWZC8zNmRRNGNPTURCZ3dkTEZENnl0N2VuYTlldWhJYUcwcVJKRXh0RktPb3JsVXJGZ3c4K3lMSmx5MGhKU2NGa012SHp6ejh6ZWZKa1dyUm9ZZXZ3aExDS241OGZrWkdSUkVWRjRlL3ZUNWN1WGZEMDlLeFZIOXlGcUloZXJ5YzlQWjNZMkZqaTQrT0pqSXpFejgvUDFtRlZpaVNvUWdoaFk1Y3ZYMmIvL3YyY1BIa1NvOUZvc2MvTnpZMmVQWHZTclZzM25KMmRiUlNoRUVVOVVJOCsraWpmZnZzdE9UazVGQlFVc0hyMWFoNS8vSEhjM054c0haNFFWdkh6ODJQS2xDbkV4TVN3WmNzV3NyS3lwQ0srcUZNY0hCeG8xS2dSQVFFQlRKa3lwVmJlZ0pFRVZRZ2hiQ0FySzR0ang0NFJHeHRMUmtaR2lmMWVYbDcwN3QyYkRoMDZTTVZVY2Nkd2MzUGowVWNmWmVuU3BSUVVGSkNUazhQcTFhdVpOR2xTcmZ3UUpPb25Cd2NIK3ZYclI3OSsvV3dkaWhDaUZKS2dDaUhFYmFMVDZUaDE2aFN4c2JGY3VuU3B4SDZWU2tWd2NEQzlldlhDMTlmWEJoRUtVYkVXTFZydzBFTVBzV2JOR2t3bUV5a3BLYXhmdjU3Um8wZWpVcWxzSFo0UVFvaGFUaEpVSVlTb1FVYWprWXNYTHhJYkc4dnAwNmRMTEJFRDRPN3VUcGN1WGJqcnJydHExVHBsb3Y0S0RBeGs2TkNoYk5teUJZQzR1RGorK09NUGhnNGRhdVBJaEJCQzFIYVNvQW9oUkExSVRVMGxOamFXNDhlUGs1dWJXMksvUnFPaGZmdjJkTzNhRlQ4L1ArbDVFclZPYUdnb0dSa1o3TisvSDRCOSsvYmg0ZUZCang0OWJCeVpFRUtJMmt3U1ZDR0VxQ1laR1JtY09YT0dZOGVPa1pxYVdtb2JmMzkvdW5idFNuQndzTXpaRTdYZXNHSER5TXJLVXBhZmlZNk9Wb3B6Q0NHRUVGVWhDYW9RUWxTUjBXams4dVhMeE1YRkVSY1hSM3A2ZXFudFBEMDk2ZEtsQzUwN2Q2Wmh3NGEzT1VvaGFvNTUrWm1sUzVlU21wcUt5V1RpeHg5L1pOeTRjYlZ1V1FNaGhCQjNCa2xRaFJDaUVuUTZIZWZQbnljdUxvNXo1ODV4NDhhTlV0czVPVG5Sc1dOSHVuYnRpbytQejIyT1VvamJ4N3o4ekpJbFM4akp5YUd3c0pCVnExWXhZY0lFV3Jac2FldndoQkJDMURLU29Bb2hSQVV5TXpNNWUvWXNjWEZ4WExwMHFjUmFwV1l1TGk0RUJnWVNGQlJFWUdBZ2FyWDZOa2NxaEcyNHU3c3pZY0lFbGkxYmhsYXJwYUNnZ0pVclYvTFlZNC9oNWVWbDYvQ0VFRUxVSXBLZ0NpSEVUUXdHQThuSnlVcFNtcGFXVm1iYnBrMmJFaGdZU0x0MjdmRHg4WkZpUjZMZWF0S2tDUk1tVEdENTh1WGN1SEVEblU3SGloVXJtRGh4SXMyYk43ZDFlRUlJSVdvSlNWQ0ZFUFdlWHE4bktTbUpoSVFFTGwyNlJGSlNVcW5Md1VEUm5Ecy9QeitDZ29JSUNncWljZVBHdHpsYUllNWN6WnMzWi96NDhTeGZ2aHlkVGtkK2ZyNlNwRFp0MnRUVzRRa2hoS2dGSkVHOVE4VEh4NU9Ta2tMdjNyMXI1UHlGaFlXOCsrNjdoSVdGRVJZV1Z1clF3NXljSEJZdlhveEdvK0dGRjE1UTRpb29LQ0F3TU5DcTY5eTRjUU9WU29XVGs1TlY3UTBHQTBDMUQ0V2NPWE1tU1VsSi9Qenp6OVY2WHIxZWoxYXJsYlVxYXptdFZrdGlZaUlKQ1Fra0pDUnc1Y29WVENaVG1lMGRIUjBKQ0FnZ0tDaUlnSUFBcTMrK2hhaVB2THk4R0RkdUhELzg4SVB5TzNQRmloVk1talFKRHc4UFc0Y25oQkRpRGljSjZoM2c2dFdyUFAzMDB6ZzVPYkZzMmJJYXFmSzVmZnQyZHU3Y3lmbno1d2tMQ3l1MWpjRmdZT3ZXcmRqYjIvUENDeTlRV0ZqSUcyKzhRV3BxS21QSGptWENoQWtWSnBLalJvM0N5Y21KMzM3N3phcTRJaUlpQVBqamp6K3NmaTFqeDQ3RllEQ3dkdTNhTXR2azV1WnkvZnIxY3M4elk4WU1FaE1Uclk0MU1UR1JOOTk4ayt6c2JONTU1eDFaUnFFV3ljN09WcExSeE1URWNvZnNtalZ2M2h4L2YzK0Nnb0pvMWFvVmRuWjJ0eUZTSWVxR2xpMWJNbmJzV0g3NDRRY0tDd3ZKemMxbCtmTGxUSm8wU1c3d0NTR0VLSmNrcUtVWU1tUkl0WjZ2b3VTcldiTm1EQnMyak0yYk43TnExU3FlZnZycFc0cHQyYkpsZUh0N1cyejc2YWVmQUpnNGNXS1pTYWFqb3lPQU1yVFIzdDZlV2JObThkWmJiN0ZpeFFvT0h6N01hNis5VnVWaFdqazVPZXpaczRkdTNicmQwbEN2R3pkdUtEMnZ0eUkvUDUvOC9IeXIyemR1M0pnV0xWb1FIeC9QSzYrOHdxZWZmbHJpZlJhMnA5ZnJTVWxKSVNVbGhlVGtaQklTRXNqT3ppNzNHRHM3Tzd5OXZXblZxaFYrZm42MGJObFNla21GdUVXdFdyWGkwVWNmWmRXcVZSZ01CcTVmdjY0a3FlN3U3cllPVHdnaHhCMUtFdFJ5dEd6WjhwWUtuaVFtSmxyZGRzS0VDV3pkdXBYYzNOd0syNnBVS3BvMWExWmllM1oyZHFrSjF6Ly8vTU9GQ3hkbzNibzFBd2NPTFBPODVnUVZpcEpVZTN0N2dvT0QrZXl6ejNqenpUYzVldlFvMGRIUlBQYllZMWErS2tzSERoemd3dzgvWk5pd1liejQ0b3RWT29jdE5XalFnRGx6NWpCMzdseDI3OTdObTIrK3ljS0ZDOUZvTkxZT3JkNjZjZU1HS1NrcFhMbHlSZm1ha1pGUjRYRWFqWWFXTFZ2U3FsVXJXclZxaFkrUGovdzdDbEVEV3JkdXplalJvMW16WmcxR281R3NyQ3lXTDEvT3hJa1RjWE56czNWNFFnZ2g3a0NTb0pianl5Ky94TUhCb2NySGw5WGJXVjR2NkpZdFc5aXlaVXVKN1dQR2pPR0pKNTRBaXBheVdMRmloY1grZ29JQ0prNmNpRWFqb1VtVEpoYjd2di8rZXdDZWVPS0pjaE51T3pzN05Cb05CUVVGNlBWNjdPMkxmanpjM2QxNTc3MzNpSXFLWXNTSUVXVWVYNXg1UGwveDZ4MDZkQWlBYnQyNldYV084dWgwT3FaT25Wcm0vaXRYcmdCWTFhWXkxR28xczJiTjR0bG5uK1g4K2ZNc1g3NjgzR3VJNm5IanhnM1MwdElzSHRldVhiUHFoZzRVclVscVRrWmJ0V3FGbDVlWEROa1Y0allKQ0FqZ29ZY2U0cWVmZnNKa01wR1JrY0d5WmNzWU4yNmN6RWtWUWdoUmdpU29OdURyNjF2cFl5cWFzN041ODJhdVhidkdJNDg4WXBGVTc5NjltN05uejlLMWExZENRME1CT0hQbURMNit2cmk0dUpRNGo3T3pzNUtndXJpNGNQMzZkYTVldmNyVnExY3hHQXg4L2ZYWFhMMTZsWUVEQjlLM2I5OVNZeWtzTEdUR2pCbjA3OStmc1dQSEt0djI3Tm1EV3ExVzRyZ1ZKcFBKcWg3cXl2UmlXOHZSMFpGWnMyWXhZOFlNMXE1ZFMzaDRPSDUrZnRWK25mcW1vS0NBakl3TU1qTXp5Y3pNSkNNamc0eU1ETkxTMHNqTHk3UDZQUGIyOWpSdjNod3ZMeTlhdEdpQmo0OFBUWnMybGVWZmhMQ2g0T0JnSG5qZ0FkYXZYNC9KWkNJek01T2xTNWN5ZHV4WVdTZFZDQ0dFQlVsUXl6RnQyclFhK1ZDN1pNa1N0Rm90YTlldXBYWHIxdHh6enowbDJ2ejAwMCtjTzNlT01XUEcwTHAxNjNMUFYxQlF3T3JWcTFHcjFUend3QVBLOXNMQ1FyNzY2aXRVS3BVeXJ6VS9QNS9YWDM4ZGc4SEFtMisraVp1Ym05SWJsWmFXUmtGQkFWQlVCVGNqSXdPZFRsZnFOVnUwYUtFa3FERXhNWnc2ZFlxUkkwY0NSYjJtNmVucGZQLzk5L1RvMFlQQXdFRDI3OS9QOWV2WHNiZTNaK2JNbVNYT1YxWXZwS2VuSng5ODhJSEZ0bDkrK2FYYzkrTm1ScU9Sek14TVBEMDlTMXl6cWdsczY5YXRDUXNMWS92MjdYenh4UmU4Kys2N1ZUcFBmVkpRVUVCMmRqWTVPVGxrWjJkei9mcDFzckt5bEtUVTJ0N1E0cHljbkdqV3JKbVNqSHA1ZWVIcDZTbTlvMExjZ1RwMjdJaEtwV0w5K3ZVWWpVYnk4dkw0L3Z2dkdUMTZkSVYvNTRRUVF0UWZrcUNXNC9MbHl6VjI3dXZYcnl0L3BGdTNiazJyVnEwczlxMVlzUUt0VnN2dzRjTXJQTmVtVFp1NGR1MGFRNGNPdFNnKzlOTlBQNUdjbk16dzRjT1ZpclByMXEwak16T1RObTNhOE1jZmY3QnAwNlpTejVtV2xrYVRKazFvMnJRcHpabzFVeDdtNThVWFhmL25uMy80N2JmZmxFUmJyVll6ZGVwVVB2cm9Jejc4OEVNKysrd3o1VHFGaFlXbEpvVmxKWXA2dmI3RXRveU1ETlJxZGFuVmp1UGo0OUZvTlBqNCtDamJ6cDQ5eXpQUFBFTm9hQ2h2di8yMnN2MmJiNzRwZDJtUmlwdytmUm9vbWx0NzVNZ1JRa0pDcW55dTJpdy9QNSs4dkR6eTh2TFFhclhLOStaS3l0ZXZYeTl6ZnJTMUhCMGRhZHEwYVltSHpHRVRvbmJwMEtFRHpzN09yRjI3RnIxZWoxNnZaOVdxVmR4Ly8vMTA2TkRCMXVFSklZUzRBMGlDV281Tm16YlZ5QnhVS09xQmZQYlpaM24vL2ZkNTk5MTNXYmh3b1RMbjg5dHZ2eVV2TDQrSEgzNllybDI3bG5zTjgvcHlLcFdLUng5OVZObWVrSkRBOTk5L2o3dTdPMDg4OFFSR281SDA5SFRXckZrREZDMnhrcG1aU1hwNnVwSndObXZXakhmZWVRYzdPenMyYjk1c2RlL3grZlBuc2JlM3AyWExsc3EyWWNPRzhlT1BQM0xod2dXKysrNDdZbUppY0hCd1lNMmFOVFJvMEtERWUxU1paV2JHakJtRHI2OHZTNVlzS2JIdnlTZWZMTEh2MkxGakFCWkpLM0JMdld6bXRUUE5saTVkeW9JRkM2cDhQbHN3R28wVUZCUlFVRkJBWVdHaDhsV24wNUdmbjEvbTEvejhmRzdjdUtFa3BFYWpzVnJpc2JlM3AzSGp4bmg0ZUZoOGJkS2tpVlQ4RktJT2FkMjZOUk1uVG1UbHlwVm90Vm9NQmdNLy8vd3pXcTJXSGoxNjJEbzhJWVFRTmlZSmFnMTYvZlhYeTkwL2VQQmcvdnp6VHdBeU16TnAyclFweDQ4Zkp5b3FpbmJ0MnZINDQ0OVhlSTIxYTllU25aMU5lSGk0eGR6V2JkdTJVVkJRZ01GZ1lNeVlNY3JTTVFEMzNIT1BrdmdPR0REQTRueWZmUElKdWJtNTZQVjZpNnErWlRHWlRGeThlQkZmWDE4bHdZYWlZYjR6WnN3Z1B6K2YzYnQzWXpLWjZOKy92MFZ5ZXJzY09IQUFnTHZ1dXF2YXpybHo1MDRBUWtKQ1NFaEk0TVNKRXpiclJZMk9qaVlsSlFXajBZakpaTUprTWluZkY5OW1NQmdza3RGYjZUMnVDbnQ3ZXhvMmJJaTd1N3ZGdzlQVGs4YU5HK1BtNWlielJJV29KN3k4dkpneVpRby8vUEFEV1ZsWkFFUkZSWkdibTF2aTc1SVFRb2o2UlJMVWNsVFhITlNsUzVjeWUvWnMvUDM5V2JObWpVV1Yzb0tDQWpRYURTKy8vREpRbEtpYVRDYlMwdEo0NnFtbkxNNXpjNDloWVdFaEd6WnNBRkNTRVhPdllLZE9uWUNpaXIvdTd1NllUQ2F1WExtQ2k0c0wwNmRQTHpOV2QzZDNaV2htV1d1VlptZG5rNXljVEhCd01CY3VYT0RHalJzRUJRV1ZhTmU5ZTNjdVhyeW9KT0htT2FwVkVSTVR3eGRmZktFOHYzTGxTcG56Vm92dlc3QmdBVWVPSEFGZzl1elo1VjdqbVdlZTRiNzc3cXN3RnBQSnhPKy8vdzRVM1dUSXlNaGd5WklsL1BERER6WkpVSzlldlZvanhhQ3M1ZVRraEt1cmE2bVA0b21vczdPenpXSVVRdHg1UER3OG1ESmxDaXRYcmlRMU5SV0FYYnQya1p1Ynk3MzMzaXR6eVlVUW9wNlNCTFVjMVRrSDFkeGJsWldWWlZVeVlhNWdXaDU3ZTN2ZWZ2dHQ1c3laby9TWXZ2NzY2NmhVS3JwMzcwNVVWSlRTcS9uS0s2OXc1Y29WSms2Y1dLSllVSEdlbnA0a0p5Y1RIeDlQV2xvYXljbkpKQ1VsS1kvazVHU2xtTTNLbFN1VjRiUHQyN2N2OVh6bTNzc09IVHJjMHZ5aXZMdzhpL2V0ckxtc04rL2J0bTBiQm9NQk56ZTNNaXNoSnlVbFlUUWFyYjRaY2ZUb1VhNWN1WUtEZzROU0tHcjE2dFVjT1hLRUV5ZE8wTEZqeDhxOE5KdFJxOVhZMjl1ajBXZ3N2am82T3VMbzZJaVRrNVB5MWZ4OThlZm1KRlN0VnR2NnBRZ2hhcWtHRFJvd2NlSkUxcXhaUTBKQ0FnQ0hEeDlHcTlYeTRJTVBXb3pNRVVJSVVUL0liLzZibU9mVHFWUXF0bXpaY3NzOXFHUEdqQ0VqSTBPWnl6cHQyalNtVFp0MnkzR2F0Vy9mbmdVTEZ2RHZmLytiWGJ0MnNYTGxTc2FQSDQ5S3BWTCtzRy9kdXBXREJ3L1NybDA3aXlxL21abVpYTDU4V1hra0ppWnk4ZUpGQUY1OTlkVlNyOWV3WVVQYXQyK1B0N2MzVUZRZ3g5WFZ0Y3dFOVpGSEhxRkRodzRXUTR5cll1REFnUXdjT0JBb21yZGExaHpVNHZ0TUpoT1RKMDhHNExYWFh1T3V1KzVpd1lJRk5HblNoSWtUSndKRmMwa2ZmL3h4MUdvMXZYcjFzaW9XOHp6ZUFRTUdLRU9XSXlNaitmSEhIMW02ZEdtSnFzTTFiZGl3WWVqMWVsUXFGWFoyZGlXK21yKy9PU0dWNGJSQ2lEdUJrNU1UNDhlUFo5MjZkWnc1Y3dZb1dnN3RoeDkrWVBUbzBUTDZRZ2doNmhsSlVHK2kxV3FCb3ZWQXErTUR2TGtLclVhanVlVnpsY1hMeTR1MzNucUxaNTk5bHVYTGx6Tnc0RUFsZ1V4UFQyZlJva1hZMjl2ei9QUFBXd3laZXY3NTU4dnNKZmJ5OHFKejU4NTRlM3ZqN2UxTnk1WXQ4ZmIyeHRuWjJlSWNqejc2S0E4Ly9IQzV2V2kyNmxIODY2Ky9TRTVPcG0zYnRuVHYzaDJ0Vmt0VVZCUnQyclJSRXRSMTY5WUJSUWx3OGNyRVpUbHo1b3pTSzF4OE9QREREei9NaGcwYk9ITGtDUHYyN2JNNjJhME8xc1F0aEJCM01udDdleDUrK0dFMmI5N000Y09IZ2FJYmlGOS8vVFdqUjQrbVJZc1dObzVRQ0NIRTdTSUo2azN5OHZJQWNIVjFWYll0WExoUTJWNFJWMWRYbm4zMldlVzV1ZWZRbW9KRHR5SW9LSWg3NzcyWGpSczNzbm56WnFWeTc3dnZ2a3R1Ymk2VEprMmlUWnMyU251RHdVQllXQmhYcjE3Rng4Y0hIeDhmdkwyOXVYcjFLblBuenFWang0Nzg5Ny8vdGJqRzVzMmIrZTIzMy9qZi8vNW5VUkhYbWlGWTVWVTBMbTkvang0OXFyVEdxTkZvNU50dnZ3WCsveHFyNWpWZG5aeWNnS0tsZExaczJZS0Rnd09USmsyeTZyeGZmZldWRWxmeGViY2VIaDQ4OE1BRHJGNjltcSsrK29ydTNidkwwRFFoaEtnRU96czdSb3dZZ2F1ckszLy8vVGRRVlBQZ3UrKytJekl5a2k1ZHV0ZzRRaUdFRUxlRGZJSytTVTVPRGxCVVhNaHMxNjVkWkdabVduVjg0OGFOTFJMVWdvSUNvR1FQNm9RSkU1U2lFQld4ZGdtV1FZTUdzWEhqUnFVbzBOZGZmODNSbzBmeDhQREF5OHVMNWN1WGs1Q1FRSHg4UEFhRG9kUWhzdWJFMHp6TXltei8vdjE4K3VtbkdBd0dEaHc0VUdMSmxvb1VyekJjbkhtdWFGbjd5eXJVVkJFN096dW1UNS9PdG0zYkNBME5CZURhdFdzQVNzVklSMGRIWG5ycEpRQ3I3czV2M2JxVjJOaFlnRklMTkkwWk00Wk5temFSa0pEQTZ0V3JtVEJoUXBWaUYwS0krbXpnd0lGNGVucXlhZE1tQ2dzTEtTd3M1TmRmZnlVNU9abWhRNGRLOFNRaGhLampKRUc5U1h4OFBGQTB4UFZtRlNXS04vY0NHbzFHREFZRFVIWVBhbG1KR1VCeWNySnl2RFZhdFdvRlFFcEtDdm41K2Z6ODg4OUFVY0dsOTk1N3o2SnRXVU5RM2R6YzhQTHk0dkxseTJSbVp0SzRjV01PSERqQTNMbHpNUmdNVEp3NDBhcEt0emNyTFJtRy8vK2VsYlcvTEltSmlSWDJ5dmJ0MjFjcFlnVC92K2hWY25LeXNpU01lVjVyUmRMVDAvbjg4ODhCR0RwMEtJR0JnU1hhTkdqUWdLbFRwL0xKSjUrd2N1VksrdlRwWTlGckxZUVF3anBkdW5TaGFkT20vUGpqajJSblp3TkZOMHBUVTFONTZLR0hiTEprbVJCQ2lOdERFdFNibkR0M0RvQ0FnSUJiUHBkNVNLbTl2WDJaY3pUTFM4ekdqaDJyOVBwWkl6OC9IeWpxUFhSeWNzTFgxeGVkVGtlclZxM3c4L09qVmF0V3lzUE56YTNNODRTRWhCQVZGY1hldlhzeG1Vd3NYTGdRZzhIQUk0ODh3bU9QUFdaMVBEWEp4Y1dGZnYzNmxkaHVYdjZsTk9hS3d3QWJObXl3ZWtrWW85SEkyMisvVFhaMk5nMGJOdVRwcDU4dXMyMWtaQ1RSMGRHY09YT0d0OTU2aThXTEYwdUJEeUdFcUFJdkx5K2VmUEpKMXExYng0VUxGNENpZWFuZmZQTU5qenp5U0tWSDhnZ2hoS2dkSkVHOXljbVRKNEhxVFZCcmV2NnAyVjkvL1FWQXk1WXRnYUw1a2xWWkF1VHV1KzhtS2lxS0pVdVdrSjJkaloyZEhUTm16RkFxQUcvZXZCbTlYcy9BZ1FOcDJMQmh0Y1ZmR1o2ZW5pWG15RUxaQ2FwZXIyZm56cDJvVkNyOC9mMzUrKysvT1hic0dKMDdkNjd3V29zV0xlTFlzV09vVkNwZWZQSEZjcE43bFVyRmYvLzdYMmJNbUVGaVlpTHZ2ZmNlYjd6eGhneEpFMEtJS25CMmRtYmN1SEZzMzc2ZDNidDNBMFZUY1pZdVhjcnc0Y1BwMXEyYmpTTVVRZ2hSM1NSQkxTWWxKWVhUcDAralVxbEtYVGFsb2lHbE55dXQ0RkoxMmJwMUs3dDI3Y0xEd3dOSFIwZFNVbEtVUDk0REJnd0FLRE01TFN3czVNeVpNN2k1dVNuRGdvc3p6Ny9OenM3RzFkV1YxMTkvbmU3ZHV5djdqeHc1d3ZidDIyblFvQUdEQncrdTVsZFdNOWF2WDA5MmRqWTllL1prMUtoUnZQNzY2OHlmUDU4dnYveXkzQXJMUzVjdTViZmZmZ09LS2hiMzd0Mjd3bXY1K2ZueDVKTlBzbmp4WXZiczJjT0NCUXY0ejMvK0k4dTZDQ0ZFRmFoVUtnWU5Hb1NYbHhjYk5teEFyOWRqTkJyWnRHa1R5Y25KUkVSRVNGRTZJWVNvUStRM2VqRi8vdmtuSnBPSmtKQVFQRHc4U3V3dmI3Nm9XZkVleGJTME5JQlN6M1dyTkJxTmtwQVcxNmRQSHlJakl5MjJhYlZhVHA4K3piRmp4emgyN0JpblQ1OUdwOVB4MGtzdldTU29XVmxaTEZ1MmpFMmJOaW5iMnJScFUrSU9kVkpTRWdDdFc3ZXV6cGRVWTA2ZE9zWDMzMytQU3FWaTBxUkpCQVVGRVJ3Y3pPblRwM24vL2ZkNTlkVlhTL1J3bWt3bVB2LzhjOWF2WHc4VUpmMVRwa3l4K3ByMzMzOC9wMCtmWnV2V3JVUkZSWkdYbDhkTEw3MTAyM3JUaFJDaXJtbmZ2ajFObWpUaHh4OS9KRDA5SFlERGh3K1RtcHJLSTQ4OGdydTd1NDBqRkVJSVVSMGtRZjAvZVhsNS9QcnJyMERKbmxKUFQwL1VhbldsQy9tY09IRUNvTlJlU3JQU3FzR2FsVmM1dUZPblRreWFOSW1jbkJ4TUpoTU5HalNnVTZkT1NqSjU0c1FKL3Z6elQwNmVQTW5GaXhjeG1VektzUTBiTnFSbno1N0tNT2JyMTYremJ0MDZmdjc1Wi9MejgzRnhjV0gwNk5IODlOTlBIRHQyakxWcjF6Sm16QmlnYUQ3bXBVdVhjSEJ3d00vUHovbzNvNXFscDZmendRY2ZWTmd1TGk2T1YxOTlGYjFlejdoeDQyalhyaDBBTDd6d0F0T25UMmZIamgwNE9Eand3Z3N2S0QzT3VibTV6SnMzajcxNzl3TFFzMmRQWG43NTVVcjNnUDduUC84aExTMk4yTmhZZHU3Y3ljV0xGM25oaFJkc3RpNnNFRUxVZGsyYk51WHh4eC9ubDE5K0lTNHVEaWdxZlBmbGwxOHlmUGh3T25YcVpPTUloUkJDM0NwSlVQL1A5OTkvVDFaV0ZnMGJOaVFzTE14aW43bDZhMmt1WGJwRWZuNCtIaDRldUxxNjR1RGdnTWxrNHNTSkUwcnZXM2x6Wk16THJGU1doNGRIdWN1WUpDVWxzWEhqUmdBYU5XcEUxNjVkQ1FrSm9VdVhMa3JDbkpDUXdLSkZpNGlPamthbjA2RlNxUmcyYkJpUFAvNDRqUnMzcGtXTEZyejMzbnQ4ODgwM0ZCUVU4T2lqajdKejUwNTBPaDJkTzNlMjZaQXFyVlpiYmtFa0tKcVQrK0dISDZMVDZSZzRjQ0NUSjA5Vzl2bjcrek56NWt3Ky92aGovdmpqRHhJU0VuajU1WmU1ZnYwNmI3Lzl0dEw3UFdEQUFGNSsrZVVxdlZaSFIwZm16cDNMYTYrOXh2SGp4MGxNVE9TNTU1N2p2Ly85TDBPSERxMzArWVFRUWhUOWJoMDllalIvLy8yM1Vuc2hQeitmOWV2WGMrYk1HWVlQSDI2eFZKd1FRb2phUlJMVS8xTllXQWpBazA4K1dhbXFxLy84OHcvZmZQTk5tZnQ5ZlgzcDM3OS9tZnZMVzdxbXNsVjhpK3ZWcXhjelpzd2dKQ1FFZjMvL0VyMS9jK2ZPWmVmT25VRFIvSjQrZmZvd2Z2eDRnb0tDbERiaDRlRWtKeWZ6L2ZmZnMyelpNdGF1WGF0VUNyWjI3cW0xODNiTGE5ZXJWeS9lZXVzdGkyMit2cjVsOW1qbjUrY3piOTQ4NWIwZFBudzQvLzczdjB1OEI4T0hEeWM5UFoxbHk1Wng1c3daVnE5ZXpmang0OUhyOWFoVUtzYU1HY1BVcVZOdmFlNm9pNHNMOCtiTjQ2T1BQbUxyMXExMDd0eVo4UER3S3A5UENDRkUwZCt0c0xBd3ZMMjkyYkJoQTdtNXVVQlJvY05MbHk0eGN1VElVcGNERTBJSWNlZVRCUFgvekpneEF3Y0hoMHIzYkxWdDJ4WVBEdy95OC9QUjYvVVlEQVljSEJ4bzFxd1pkOTExRitQSGp5KzNDRTlOYWRpd29WSjF0elFqUjQ0a0ppYUd3WU1IODlCRER5bVZmMi8yMkdPUDBiSmxTNzc5OWx0U1UxTUI2TmV2SDhPR0RiTXFEbXZtN1Zha2FkT21sV3F2MFdnNGYvNDhqbzZPVEo4K3ZjU2MzT0ltVEpoQWt5Wk4rUDMzMzNudXVlZlFhRFRNbWpXTGdvSUNxd29pV1J2UEs2KzhRcDgrZmVqU3BVdVZLaXNMSVlRb3FXM2J0ano5OU5ORVJVVXAwMnJ5OHZKWXZYbzFJU0VoREIwNlZPYitDeUZFTGFNeUZaK2NXTXZNbXplUGwxNTZ5ZFpoVk1tNmRldkl6YzFsNHNTSlpiWlp2MzQ5V3EyVzhlUEhLOXMrK09BREhCMGRtVGx6NWkzSGtKK2ZqNU9UazFWdFRTWVRWNjVjUWFWUzRlWGxWV2E3SVVPRzRPVGtwRlMrdFpXelo4L1NvRUdEY21NdHptUXkxY29xdTdYNS80QVFRbFNuRXlkT3NIbnpabVdrRHhUZHJCMDFhaFQrL3Y2MkMwd0lJVVNsU0lJcVJDMG0vd2VFRU9ML3k4bkpZZVBHalp3N2Q4NWllMmhvS09IaDRiSWNqUkJDMUFKMkZUY1JRZ2doaExqenVibTVNWGJzV0NJakl5Mm0xOFRFeFBEVlYxK1JuSnhzdytpRUVFSllReEpVSVlRUVF0UXAzYnAxWTlxMGFSYkx2S1ducDdOa3lSSzJiOSt1RkVZVVFnaHg1NUd4TGtJSUlZU29jeG8zYnN6RWlSUDU1NTkvMkw1OU93YURBWlBKeE45Ly84M0preWVKaUlpZ2JkdTJ0ZzVUMklCZXJ5Y21Kb2F6WjgrU2xaVkZRVUdCclVNU290cG9OQm9hTldwRVlHQWdvYUdoT0RnNDJEcWtTcE1FVlFnaGhCQjFra3FsNHU2Nzc2WnQyN2I4K3V1dnBLU2tBSkNSa2NIS2xTdHAzNzQ5UTRjT3hkM2QzY2FSaXR2bDBxVkxSRWRINCsvdlQwUkVCSjZlbnJYeUE3d1FaZEhyOWFTbnB4TWJHOHQzMzMxSFJFUUVmbjUrdGc2clVpUkJGVUlJSVVTZDFxeFpNNlpPbmNyZXZYdlp0V3VYTXNUMzFLbFRuRDkvbm52dXVZZlEwRkRzN0dUbVUxMTI2ZElsTm0zYXhJZ1JJeXlHZnd0Umx6ZzRPT0RsNVlXWGx4Y0pDUWxzM0xpUnlNaklXcFdreW05aUlZUVFRdFI1YXJXYWZ2MzZNWDM2ZElLQ2dwVHRlcjJlZkhnZ3ZnQUFHT3RKUkVGVVAvNzRnNisvL3BvTEZ5N1lNRUpSay9SNlBkSFIwWXdjT1ZLU1UxRnZ0R3JWaWhFalJoQWRIWTFlcjdkMU9GYVRCRlVJSVlRUTlVYWpSbzBZTTJZTVk4YU1vV0hEaHNyMnExZXY4c01QUDdCcTFTclMwdEpzR0tHb0NURXhNZmo3KytQcjYydnJVSVM0clZxMWFvVy92ejh4TVRHMkRzVnFrcUFLSVlRUW90NEpDZ3BpK3ZUcDlPdlh6MkpvNzdsejUvanl5eS9adEdrVGVYbDVOb3hRVktlelo4L1NwVXNYVzRjaGhFMTA2ZEtseFByUWR6S1pneXFFRUVLSWVrbWowVEJ3NEVCQ1FrTFl1blVycDA2ZEFzQmtNbkhvMENHT0h6OU8zNzU5NmRXcmw4VzZxcUwyeWNyS3d0UFQwOVpoQ0dFVG5wNmVaR1ZsMlRvTXEwa1BxaEJDQ0NIcXRjYU5HL1B3d3c4emVmSmtmSHg4bE8xNnZaN3QyN2V6Y09GQ1ltSmlaUDNVV3F5Z29FQ3E5WXA2eThIQlFlYWczaTRhamFaV3ZkbENWQ2U5WGk5L2JJVVFvaHI1K3ZveWRlcFVIbnp3UVl2NXFYbDVlV3pac29WRml4Wng4T0JCREFhRERhTVVRb2k2clZZbnFJMGFOU0k5UGQzV1lRaGhFK25wNlRScTFNaldZUWdoUkozVHNXTkhac3lZd2VEQmczRjJkbGEyNStUa3NIbnpaajc3N0RPT0hEbUMwV2kwWVpSQ0NGRTMxZW9FTlRBd2tOallXRnVISVlSTnhNYkdFaEFRWU9zd2hCQ2lUckszdCtmdXUrL20yV2VmWmNDQUFUZzZPaXI3c3JLeStPMjMzL2pzczg4NGVQQ2dEUDBWUW9ocVZLc1QxTkRRVU9MajQwbElTTEIxS0VMY1Zna0pDY1RIeHhNYUdtcnJVSVFRb2s1emRIUWtMQ3lNbVRObkVoWVdaakcxSWpNems4MmJOL1BwcDUreWUvZHVkRHFkRFNNVlFvaTZvVllucUE0T0RrUkVSTEJ4NDBaSlVrVzlrWkNRd01hTkc0bUlpSkE1cUVJSWNaczRPVGt4WU1BQW5uMzJXZnIwNldOUjFUY3ZMNDl0MjdheFlNRUN0bTdkU201dXJnMGpGVUtJMnEzV0x6UGo1K2RIWkdRa1VWRlIrUHY3MDZWTEZ6dzlQZVdEdTZoVDlIbzk2ZW5weE1iR0VoOGZUMlJrSkg1K2ZyWU9Td2doNmgwWEZ4ZkN3OFBwMDZjUEJ3NGNJQ1ltQnExV0N4VDlydDZ6WncvNzl1MmpVNmRPOU96WkV5OHZMeHRITElRUXRVdXRUMUNoS0VtZE1tVUtNVEV4Yk5teWhheXNMS251SytvVUJ3Y0hHalZxUkVCQUFGT21USkViTUVJSVlXUE96czZFaFlYUnUzZHZqaDQ5eXQ2OWU1VjFCZzBHQTBlUEh1WG8wYVA0K1BqUXMyZFBPblRvZ0ZxdHRuSFVRZ2h4NTZzVENTb1VmWUR2MTY4Zi9mcjFzM1VvUWdnaGhLZ25OQm9OUFhyMG9GdTNicHc4ZVpJOWUvYVFtcHFxN0U5S1NpSXBLWWsvL3ZpRGJ0MjYwYjE3ZDl6YzNHd1lzUkJDM05ucVRJSXFoQkJDQ0dFcmRuWjJkT3JVaVU2ZE9uSHAwaVgyNzkvUDZkT25NWmxNUU5FODFWMjdkdkgzMzM4VEZCUkUxNjVkQ1F3TXhNNnVWcGNERVVLSWFpY0pxaEJDQ0NGRU5mTHo4OFBQejQvcjE2OXo4T0JCRGgwNnBNeFROWmxNbkRsemhqTm56dURxNmtybnpwM3AyclVyelpvMXMzSFVRZ2h4WjVBRVZRZ2hoQkNpQnJpN3V6Tnc0RURDd3NJNGVmSWsrL2Z2SnprNVdkbWZsNWZIUC8vOHd6Ly8vSU9YbHhjaElTRjA3TmdSWjJkbkcwWXRoQkMySlFtcUVFSUlJVVFOc3JlM3AwdVhMblRwMG9YVTFGU09IajFLYkd3c04yN2NVTnBjdVhLRksxZXVzR1hMRnRxMGFVT0hEaDBJRGc3RzBkSFJocEVMSWNUdEp3bXFFRUlJSWNSdDByeDVjNFlPSFVwNGVEaG56NTdseUpFam5EdDNUcG1yYWpRYU9YZnVIT2ZPbldQVHBrMjBiZHVXamgwN0VoUVVKQlhjaFJEMWdpU29RZ2doaEJDM21WcXRKamc0bU9EZ1lISnljamgyN0JqSGpoM2o2dFdyU2h1RHdVQmNYQnh4Y1hIWTI5c1RFQkJBVUZBUUFRRUJ1THE2MmpCNklZU29PWktnQ2lHRUVFTFlrSnViRzMzNjlLRlBuejZrcGFWeDZ0UXBUcHc0d2JWcjE1UTJoWVdGbkQ1OW10T25Ud1BnNCtORFVGQVFnWUdCTkcvZTNGYWhDeUZFdFpNRVZRZ2hoQkRpRHRHMGFWT2FObTFLLy83OXVYcjFLaWRQbnVUa3laT2twNmRidERPdnI3cDkrM2JjM2QwSkRBd2tJQ0FBUHo4L21iZGF6M3o5OWRlbzFXcjY5dTFMdTNidHF1V2NreVpOb21IRGhuejY2YWNWdHIzMzNuc3hHQXhzMmJLbHl0ZlRhclc0dUxoVStmanF0SEhqUnRScU5jT0hENi9VY1I5Ly9ER3VycTVNbXphdGhpS3JQeVJCRlVJSUlZUzRBelZyMW94bXpab3hZTUFBVWxOVGlZdUw0K3pac3lRbEpWbTBNeTluYy9EZ1FWUXFGZDdlM3ZqNys5TzZkV3Q4ZlgyeHQ1ZVBlM1dWVHFmajExOS9SYWZUNGU3dVhtMEphbkp5c2tVUnIvSVlEQWFNUm1PVnI3VnQyellXTFZyRVUwODlSVVJFUkpYUGM3UHM3R3dXTGx4SWVIZzRkOTk5ZDZsdDl1elpRNGNPSFdqVXFKR3k3Wk5QUGtHajBWUTZRWTJLaXFKeDQ4YVNvRllEK1kwbGhCQkNDSEdIYTk2OE9jMmJOeWNzTEl5OHZEek9uajNMMmJObk9YLytQQVVGQlVvN2s4bWs5Szd1M3IwYnRWcU5yNjh2clZ1M3hzL1BEeTh2TDBsWTY1QjkrL2FoMCtsd2RIUmsyTEJoVlQ1UFlXRWhPVGs1Tkc3Y3VCcWpxMWg4ZkR5ZmZ2b3BlWGw1cEthbUFqQmt5SkFxbisrTEw3NmdiZHUyQU96WXNZTWRPM2F3Zi85K0ZpMWFoSyt2cjBYYkN4Y3U4TVliYjlDdVhUc1dMVnBVOVJkUmpoOSsrSUdsUzVkVzZkZy8vdmlqZW9PcFJlUTNsQkJDQ0NGRUxlTHE2a3BJU0FnaElTRVVGaFp5NmRJbHpwNDlTM3g4UEdscGFSWnREUVlEOGZIeHhNZkhBMkJuWjBmejVzMXAyYktsOGlqZWV5U3NjeXRKVkVYV3JGbURoNGVIVlcyM2I5OE93S0JCZzNCemM2dnlOUk1TRXBnMmJScURCdy9tNVpkZnJ2SjVLaU0xTlpWWFgzMlZ2THc4N3I3N2JpWk9uQWhRWVpLY21abFpaanUxV3ExOFAzTGtTUGJzMmNQQmd3ZDU0NDAzV0x4NHNjVWF3L3YzN3dlZ2QrL2V0L3hheXRLd1lVTjhmWDFKU1VtaG9LQ0FsaTFib2xLcHlteWZsNWRIUmtZR2RuWjJOUlpUYlNBSnFoQkNDQ0ZFTFdWdmIwL2J0bTJWWHFQYzNGd2xJWTJQajFjK3pKc1pqVVpselZYekIzUlhWMWRhdG15Smo0OFBMVnEwb0huejVqUm8wT0MydjViYXBMSUpoSGtJckRYSDNaekFUSm8wQ1lQQlVHcGJjeUd0UFh2MmNPalFJYXZqVWF2VkxGdTJUSGx1cmg1ZFhwSmJVVkplMXY3MTY5ZVgrSGxLU0VqZ2xWZGVJUzB0amM2ZE8vUGFhNjhwcjN2dDJyVVZYc2ZPenE3Q2RpcVZpaGRmZkpFbm5uaUN4TVJFRml4WXdLeFpzNVQ5NXAvL2Z2MzZsWHVlV3pGaXhBaEdqQmpCeXBVcitlNjc3eGc1Y2lRUFB2aGdxVzIxV2kzUFAvODhHUmtaVEo0OHVjWmlxZzBrUVJWQ0NDR0VxQ01hTkdoQXAwNmQ2TlNwRXdCWldWbEtzcHFVbEVSR1JrYUpZL0x5OGpoejVneG56cHhSdHJtNHVDakpxdm5ScEVtVGV0K3pZMWFaZ2tDSmlZbE1uVHExMHNlWnBhU2tWRGpITXpzN20renNiS3ZQZWZPL1kzSnlNZ0F0VzdZczg1aWJoOGlhSlNZbWxydi81bXNkT0hDQWQ5NTVoNXljSE5xM2I4L2N1WE5yckxCWGt5Wk5lUHJwcC9ub280L1l0bTBiM2J0M1oralFvV1JuWjNQaXhBa0Fubnp5eVJMSEZSUVVsSmx3ZCt6WWtRVUxGckIrL1hwKysrMDNpMzNaMmRuS3Z6WEFraVZMQUhqNDRZZlp0V3NYWDMzMUZVMmFOS0YvLy80V3g2V2xwVEY3OW16T256L1BrQ0ZEZVBUUlIyL3BkZGQya3FBS0lZUVFRdFJSalJvMVVvWURRMUV2VFZKU0VwY3ZYK2J5NWNza0p5ZWoxK3RMSEtmVmFybHc0UUlYTGx4UXRxblZhanc4UFBEMDlGUyttaDkzU2dYV3VxeTY1aVNXbG5pZFAzOGVnRldyVnZITEw3OEFaU2RiTnhzMmJCaEdvN0hNL2NWdDNicVY5OTkvSDVQSlJFaElDRysrK1NiT3pzN2s1T1NRa0pCQXg0NGRxL0tTeWhVUkVjRmZmLzFGczJiTjZOT25EMUJVcWJld3NKREdqUnVYNk4xTlRFeEVwVktWbWF5YmwzWEt5c3BTa25Nem85RllZaHVBZzRNRGMrYk00WVVYWHVDdHQ5NWkvUGp4akI4L0hyVmFUWFIwTkY5OTlSVzV1Ym5jZDk5OS9PdGYveXAzR0hCOUlBbXFFRUlJSVVROTRlTGlRbUJnSUlHQmdVQlJVYVdyVjYrU2xKUkVTa29LS1NrcFhMMTYxYUx3a3BuQllDQXRMYTNFUEZjQUp5Y25KV2wxZDNlblljT0d1THU3SzQvaWMvL0VuU2N1TGc3QVl1M2RzcEt0VzJFZWlqNXMyRENlZSs0NXBXRFgwcVZMMmJoeEk3Tm56Nlp2Mzc3VmVrMkF0OTkrVzVtZldsaFl5SVlOR3dCNC8vMzNhZDI2dFVYYklVT0dZRzl2WDJIQ1BXWEtGS1pNbVdKeFhPUEdqY3NjZXR5OGVYTSsvdmhqNXN5Wnc0b1ZLL2pycjc5UXE5VmN1blFKTnpjM1hubmxGY0xEdzIvbFpkWVprcUFLSVlRUVF0UlRLcFZLR2NKclpqS1p5TWpJSURVMWxkVFVWRkpTVWtoTlRTVW5KNmZNOCtUbjU1T2NuS3dNRmIyWlJxT3hTRmhkWFYxeGNYRXA4WEIxZGNYQndhSGFYMmROK3Zqamp3R1lQSG15MWNXTjdpU1ptWmxjdW5RSkh4OGZwZUpzUmNsV1Zmbjcrek52M2p5bFJ4L2c0c1dMYk55NEVZMUdRL3YyN2F2MWVtYkZpeWZ0MkxHRGpJd01Ra0pDU2lTbk5jM1oyWmxCZ3daeDRjSUZMbCsrckd5Lzk5NTd1ZXV1dTI1ckxIY3lTVkNGRUVJSUlZUkNwVklwUTNjN2RPaWdiTDl4NHdZWkdSbWtwNmVUbnA2dWZKK1JrVkZxajJ0eEJRVUZ5bkVWVWF2VnVMaTQ0T1RraElPRGc4VkRvOUdVMkdabloxZmhveVpGUlVVQjhNZ2pqOVRLQkRVbUpnYVR5VlJ1Z2xSOHFPL056UE5qeTJ2ejdMUFBLdWN2bnB5YVRDWSsrZVFUakVZakkwZU9WTjYvU1pNbW9kZnJXYlZxVmFWZUN4VDlyQlh2MllTaUh2NXZ2dmtHZ0Q1OStuRGZmZmZWYUhHazRqSXlNamg4K0RDN2QrOW03OTY5RkJZV0F0QzVjMmNjSEJ3NGVQQWdhOWFzWWUzYXRRUUdCdEsxYTFlQ2c0TnAzYnAxdlYwV3F2NjlZaUdFRUVJSVVXbk96czc0K1BqZzQrTmpzZDFrTXBHVGswTkdSZ2FabVpsY3YzNmQ2OWV2azUyZHJYeGZVUUpibk1GZ0lDY25wOXdlMjhxcXFTSTh0bkwvL2ZlVGw1ZG5WZHVLNXE3KytlZWZBUFRxMWF2TU50WU05UzJ2alZhckxYWDdtalZyT0hIaUJHNXVib3diTjA3Wm5wYVdWcW1mbWVKTUpwT3lwcXFaazVPVDhyMnpzelBQUFBOTWxjNWRHWmN2WDJidTNMbGN2SGdSazhrRUZOMThDUXNMNDRFSEhxQno1ODVBMFhxczBkSFJiTisrbmJpNE9HVzROY0Nycjc3S3dJRURhenpXTzQwa3FFSUlJWVFRb3NwVUtwVXlkTmZmMzcvVU5qZHUzRkNTMVp5Y0hMUmFMWGw1ZVdpMVd1VmhmbDdXa2lwMXdjaVJJOHZkUDNYcVZCNTQ0QUdyejFkVzVWeUFwS1NrQ3F2L1F0RjgwSlNVRkhyMDZGRm1tOG9VYURwLy9qd3FsWW8yYmRxVTIrN2N1WFBLVWplVEowKytwWFZjaTNOd2NMQ0l0M2hScUZPblRqRno1c3dLejFGZUZWK3ppdDRUVDA5UGpFWWpLcFdLamgwNzByOS9md1lNR0tDczN6cDE2bFJjWEZ4WXRHZ1JNMmJNWVByMDZadzZkWXI5Ky9kei9QaHhMbDY4V081Tmc3cE1FbFFoaEJCQ0NGR2puSjJkY1haMnRwanJXaGE5WG85V3EwV24wMUZRVUlCZXJ5L3pVVkJRZ01sa3dtZzBsdnNvYTI3czdaYWZuMS91ZnZQd1QydVZWOGpub1ljZTR2cjE2eFdlWS9EZ3dZU0ZoWlU2bFBUQ2hRdnMyN2VQbUpnWTVzK2ZiMVZNVHovOU5CcU5oczJiTjVmWkpqTXpremx6NWlpdmQ4U0lFVmFkMjh4b05KYWFRRDcvL1BNTUh6Njh6T01jSFIxTEpQVXBLU2tVRkJUZzdlMXRNVmUxb21xK3BkSHBkQ3hjdUpBREJ3NFFFaExDN05temFkU29VYW5KZDJKaUlxNnVyc3B6bFVwRmh3NGRMSWJWMTFlU29Bb2hoQkJDaUR1R2VXNXBkWm8zYjE2MW5xK3FxbXVwbU9wbUhnSnRNQmc0Y3VRSVVKUkVUcHMyRGFERVVpeTNRcS9YTTN2MmJJdGh1RldaSjF6YXpZNktxa1czYWRPbVJGSS9kZXBVRWhNVG1UOS92c1VjNGlGRGh1RG82RmptVFlDTWpBeU9IVHZHOGVQSE9YNzhPRkEwbE5sY0liaGJ0MjdsOW5DTHNrbUNLb1FRUWdnaFJEMWxUa3AzN3R6Sjd0Mjd5YzdPQm9wNjlIcjM3czJRSVVQbzNidDN1VVdRYmxaWVdHalJ2bUhEaHN5ZlB4K2RUc2NiYjd6QjZkT24wV2cwVlo1bmFtZG54NG9WSzZwMDdNM004Mk1yTzA5NThlTEY3Tnk1MDJLYm82TWpUejMxRkwxNjlWSVM2UExlTjYxV1crYit0bTNiOHRwcnIxVXFwcnBDRWxRaGhCQkNDQ0hxcVFVTEZoQWRIYTA4OS9IeElTa3BpVWFOR3ZIbW0yOHEyeXV6SnFySlpMSm9uNXViUzM1K1ByTm16ZUw0OGVPNHVManc0b3N2V3B6ZkZuSnpjOG5JeU1EZTN0NWl1RzFaOHZMeVdMNThPZUhoNFhoNWVSRWNIRXozN3QzcDNyMDd6ei8vUEM0dUxvd2FOY3JpbVBMZXQ1dmZwK0tzaWFldWtnUlZDQ0dFRUVLSWVzckh4d2Q3ZTN2NjlldEhaR1FrWGJ0MlplalEvOWZlL1lQR1hmOXhISC9kWFM1Y0k0Wkk2dEJVTWVDbEtHanBZcWdWT2xUeUl6aTVpVVhFV0JjWDNUcElXd1JyaDRwUXV1Z2lLSWdLSWtqcFlFSHFKSW9pa2RSSk9xUUorQzhOM0dDRE9YTzUzK0F2UVgrMnpWMWFtMi9pNHpFMXZmdCt2Kzh2cGRCbnYzOCsvL25iOTFadVQ1NmRuYjN1cmF0alkyTlhmUWExMVdwbGJtNHUvZjM5T1g3OGVMWnYzMzV6VDJRZHZ2NzY2N1RiN1k3WFEyMDBHdm5vbzQveTdiZmY1bzAzM2tpcFZGcHptMnZkMWowMk5wYmJicnN0SDMvOGNWY3oveHNJVkFBQTJJVFdldE5zSng1OTlOR01qNDluWUdEZ3V0OXJ0OXM1Y2VKRXZ2amlpN3oyMm11NS8vNzd1enBPcFZMSm9VT0hVcS9YYy9mZGQyZHVidTVHeHI1aFY2NWN5VnR2dlpVazJiOS9mMGZick13OE5EVFVVWnl5UGdJVkFBQTJvWnZ4RXA0Nzc3eXpvKytWU3FYczJMRWppNHVMT1hyMGFFNmZQcDJob2FHdWpsV1VOVDNuNStmejBrc3Y1ZWVmZjg3ZzRPRGZic3ROL25pZWRIRnhNWmN2WDE2OTJ2dk5OOThrU2NkWFhGa2ZnUW9BQUp2UTlaYVorU2RNVEV4a1ptWW1uMy8rZVk0ZE81YlRwMCtucjYvdmxzN1FqWlVYSVAzWisrKy9udzgrK0NBTEN3dXAxV281ZHV6WVZjOWhaR1FrMzMzM1haNTk5dGxzMzc0OWk0dUwrZVdYWDFJcWxmTHd3dyt2ZWV4T3JtNWZ1WExsdXQ4N2VQQmdKaVltMXR6UFZpTlFBUUJnRTltM2I5K2FhNnIrRTBxbFVnNGZQcHpubjM4K3M3T3ptWnljekNPUFBITEw1K2pFNHVKaWpodzVzdnJyQ3hjdTVNRUhIOHlQUC82WWhZV0ZEQTBONWNpUkl4a1pHYm5xOWkrKytHSk9uVHFWNzcvL1ByT3pzeW1YeTlteFkwY09IanlZZXIyKzV2SFh1cnJkeVRxcmE5MTJ2VlVKVkFBQTJFUU9IejY4cnUxYXJkWU5IN3V2cnk5SGp4N053c0pDZHUvZS9aZlBWcUo1UGV1YTNreXRWaXZIangvUGhRc1hjc2NkZDZUUmFPVFZWMS9OSzYrOGtrT0hEbVhuenAxNS9QSEhyN3UwelBEd2NFNmRPclh1R2RhNnVqMDJOcGErdnI1YmZoVjhNeENvQUFEUW9XdmRrdG5KT3FHZHZ0VG94SWtUZWVpaGg3cWE2Ly85K3V1dmFiVmEyYlp0VzZyVmFwTGsvUG56U2Y1WWwvUkcxT3YxTEN3czVJY2Zma2gvZjM5cXRWcGFyVlkrL1BEREpNbmc0R0RYKzV5Y25NekpreWVUWkhWOTFDZWZmUEtxMzExZVhyN21aKys5OTE1ZWYvMzFmUG5sbDZ2cnIzNzY2YWQ1OTkxMzg4SUxMK1N4eHg3TGdRTUgwbXcyTzE3N3ROMXVwOVZxcGRWcVpXbHBLVXRMUzZuVmFxdmJYN3g0TVVteWJkdTJyczZacXhPb0FBRFFvVnR4ZGZCbUhPUGN1WE41ODgwM1YzOHVsVXBwdDl0Smt0SFIwUnZlLzl6Y1hKNTc3cm1yZnJadjM3NnU5N2Z5UXFJLysvK2ZPL21zMFdqa3M4OCtTMDlQVDE1KytlWHMzTGt6VHovOWRHcTFXdDUrKysyY09YTW1aODZjU1pMMDlQU2tVcW1rWEM2blZDcWxYQzZuWEM1bmVYbDVOVVpiclZhV2w1Zi9jb3hxdFpxSmlZbTg4ODQ3dWYzMjI5Tm9OSklrdTNidDZ2cTgrVHVCQ2dBQUhUcDM3dHhHajlDUisrNjdMOFBEdzMrSnJQNysvdXpac3lkUFBmWFVEZS8vcnJ2dVNtOXZiNXJONXVydkRRNE9adi8rL1hubW1XZTYzdC9ldlh1dnVXWm90OGJIeDdOcjE2NDg4TUFEU2Y2STh5ZWVlQ0lIRGh6SStmUG5Nems1bVo5KytpbU5SaU5MUzB2NS9mZmYwMnExVmdOK1padHl1WnhLcFpKcXRib2FzcFZLSlh2MzdrMjlYayt6MmN6bHk1ZFRyVmF6WjgrZWF3WTczU20xLy93bkFRQUFXOHpKa3lmWC9kd20xOWR1dDdPOHZMd2FkSjFhV2xyS3BVdVhraVQzM252dlRaM3B0OTkrUzYxV1c5ZTJLK2ZTNlRxbkt5bFY5SFZSTjlQZkFWZFFBUUNBZFNtVlNxbFVLbDF2MTlQVGM5UERkTVY2NHpUcC92YnFvb2ZwWnJTeHI5Z0NBQUNBL3hHb0FBQUFGSUpBQlFBQW9CQUVLZ0FBQUlVZ1VBRUFBQ2dFZ1FvQUFFQWhDRlFBQUFBS1FhQUNBQUJRQ0FJVkFBQ0FRaENvQUFBQUZJSkFCUUFBb0JBRUtnQUFXMXExV2syejJkem9NV0JETkp2TjlQYjJidlFZSFJPb0FBQnNhUU1EQTVtZm45L29NV0JEek0vUFoyQmdZS1BINkpoQUJRQmdTeHNaR2NuVTFOUkdqd0ViWW1wcUt2VjZmYVBINkpoQUJRQmdTeHNkSGMzMDlIUm1abVkyZWhTNHBXWm1aakk5UFozUjBkR05IcVZqQWhVQWdDMnR0N2MzNCtQak9YdjJyRWpsWDJObVppWm56NTdOK1BqNHBub0d0ZFJ1dDlzYlBRUUFBUHpUTGwyNmxFOCsrU1REdzhQWnZYdDNCZ2NITjlVLzNHRXR6V1l6OC9Qem1acWF5dlQwZE1iSHgzUFBQZmRzOUZoZEVhZ0FBUHhyTkp2TmZQWFZWN2w0OFdJYWpZYTMrN0tsOVBiMlptQmdJUFY2UGFPam81dnlQMkFFS2dBQUFJWGdHVlFBQUFBS1FhQUNBQUJRQ0FJVkFBQ0FRaENvQUFBQUZJSkFCUUFBb0JBRUtnQUFBSVVnVUFFQUFDZ0VnUW9BQUVBaENGUUFBQUFLUWFBQ0FBQlFDQUlWQUFDQVFoQ29BQUFBRklKQUJRQUFvQkFFS2dBQUFJVWdVQUVBQUNnRWdRb0FBRUFoQ0ZRQUFBQUtRYUFDQUFCUUNBSVZBQUNBUWhDb0FBQUFGSUpBQlFBQW9CQUVLZ0FBQUlVZ1VBRUFBQ2dFZ1FvQUFFQWhDRlFBQUFBS1FhQUNBQUJRQ0FJVkFBQ0FRaENvQUFBQUZJSkFCUUFBb0JBRUtnQUFBSVVnVUFFQUFDZ0VnUW9BQUVBaENGUUFBQUFLUWFBQ0FBQlFDQUlWQUFDQVFoQ29BQUFBRklKQUJRQUFvQkFFS2dBQUFJVWdVQUVBQUNnRWdRb0FBRUFoQ0ZRQUFBQUtRYUFDQUFCUUNQOEYyMSs1eG1ERWxhMEFBQUFBU1VWT1JLNUNZSUk9IiwKCSJUaGVtZSIgOiAiIiwKCSJUeXBlIiA6ICJtaW5kIiwKCSJWZXJzaW9uIiA6ICIxNyIKfQo="/>
    </extobj>
  </extobjs>
</s:customData>
</file>

<file path=customXml/itemProps1.xml><?xml version="1.0" encoding="utf-8"?>
<ds:datastoreItem xmlns:ds="http://schemas.openxmlformats.org/officeDocument/2006/customXml" ds:itemID="{66C5B074-F118-40AA-AE82-7AF04EB46948}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1202</Words>
  <Application>Microsoft Office PowerPoint</Application>
  <PresentationFormat>全屏显示(4:3)</PresentationFormat>
  <Paragraphs>121</Paragraphs>
  <Slides>22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5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22</vt:i4>
      </vt:variant>
    </vt:vector>
  </HeadingPairs>
  <TitlesOfParts>
    <vt:vector size="47" baseType="lpstr">
      <vt:lpstr>PMingLiU</vt:lpstr>
      <vt:lpstr>汉仪旗黑-85S</vt:lpstr>
      <vt:lpstr>黑体</vt:lpstr>
      <vt:lpstr>华文新魏</vt:lpstr>
      <vt:lpstr>楷体</vt:lpstr>
      <vt:lpstr>楷体_GB2312</vt:lpstr>
      <vt:lpstr>宋体</vt:lpstr>
      <vt:lpstr>微软雅黑</vt:lpstr>
      <vt:lpstr>新宋体</vt:lpstr>
      <vt:lpstr>幼圆</vt:lpstr>
      <vt:lpstr>Arial</vt:lpstr>
      <vt:lpstr>Berlin Sans FB</vt:lpstr>
      <vt:lpstr>Calibri</vt:lpstr>
      <vt:lpstr>Symbol</vt:lpstr>
      <vt:lpstr>Tahoma</vt:lpstr>
      <vt:lpstr>Times New Roman</vt:lpstr>
      <vt:lpstr>Verdana</vt:lpstr>
      <vt:lpstr>Viner Hand ITC</vt:lpstr>
      <vt:lpstr>Wingdings</vt:lpstr>
      <vt:lpstr>Wingdings 2</vt:lpstr>
      <vt:lpstr>1_Office 主题​​</vt:lpstr>
      <vt:lpstr>3_Office 主题​​</vt:lpstr>
      <vt:lpstr>2_Office 主题​​</vt:lpstr>
      <vt:lpstr>1_mytemp1</vt:lpstr>
      <vt:lpstr>1_吉祥如意</vt:lpstr>
      <vt:lpstr>机器学习补充</vt:lpstr>
      <vt:lpstr>回顾</vt:lpstr>
      <vt:lpstr>PowerPoint 演示文稿</vt:lpstr>
      <vt:lpstr>PowerPoint 演示文稿</vt:lpstr>
      <vt:lpstr>回顾</vt:lpstr>
      <vt:lpstr>回顾</vt:lpstr>
      <vt:lpstr>PowerPoint 演示文稿</vt:lpstr>
      <vt:lpstr>K-NN算法（K-近邻算法）</vt:lpstr>
      <vt:lpstr> K-近邻算法 </vt:lpstr>
      <vt:lpstr>K-近邻算法流程图</vt:lpstr>
      <vt:lpstr>K-近邻算法流程图</vt:lpstr>
      <vt:lpstr>K-近邻算法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人工智能概述</dc:title>
  <dc:creator>Win10</dc:creator>
  <cp:lastModifiedBy>Windows 用户</cp:lastModifiedBy>
  <cp:revision>72</cp:revision>
  <dcterms:created xsi:type="dcterms:W3CDTF">2023-09-04T11:03:00Z</dcterms:created>
  <dcterms:modified xsi:type="dcterms:W3CDTF">2025-06-16T03:36:21Z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DAC077FBC1FD45338DF731B8F3764999_13</vt:lpwstr>
  </property>
</Properties>
</file>