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6.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9.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0.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1.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2.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13.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14.xml" ContentType="application/vnd.openxmlformats-officedocument.them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5.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6.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7.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theme/theme18.xml" ContentType="application/vnd.openxmlformats-officedocument.theme+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19.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theme/theme20.xml" ContentType="application/vnd.openxmlformats-officedocument.theme+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theme/theme21.xml" ContentType="application/vnd.openxmlformats-officedocument.theme+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22.xml" ContentType="application/vnd.openxmlformats-officedocument.theme+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3.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2" r:id="rId2"/>
    <p:sldMasterId id="2147483707" r:id="rId3"/>
    <p:sldMasterId id="2147483735" r:id="rId4"/>
    <p:sldMasterId id="2147483761" r:id="rId5"/>
    <p:sldMasterId id="2147483774" r:id="rId6"/>
    <p:sldMasterId id="2147483787" r:id="rId7"/>
    <p:sldMasterId id="2147483800" r:id="rId8"/>
    <p:sldMasterId id="2147483813" r:id="rId9"/>
    <p:sldMasterId id="2147483826" r:id="rId10"/>
    <p:sldMasterId id="2147483841" r:id="rId11"/>
    <p:sldMasterId id="2147483865" r:id="rId12"/>
    <p:sldMasterId id="2147483880" r:id="rId13"/>
    <p:sldMasterId id="2147483892" r:id="rId14"/>
    <p:sldMasterId id="2147483904" r:id="rId15"/>
    <p:sldMasterId id="2147483919" r:id="rId16"/>
    <p:sldMasterId id="2147483934" r:id="rId17"/>
    <p:sldMasterId id="2147483949" r:id="rId18"/>
    <p:sldMasterId id="2147483961" r:id="rId19"/>
    <p:sldMasterId id="2147483973" r:id="rId20"/>
    <p:sldMasterId id="2147484014" r:id="rId21"/>
    <p:sldMasterId id="2147484029" r:id="rId22"/>
    <p:sldMasterId id="2147484042" r:id="rId23"/>
    <p:sldMasterId id="2147484057" r:id="rId24"/>
  </p:sldMasterIdLst>
  <p:notesMasterIdLst>
    <p:notesMasterId r:id="rId113"/>
  </p:notesMasterIdLst>
  <p:sldIdLst>
    <p:sldId id="434" r:id="rId25"/>
    <p:sldId id="544" r:id="rId26"/>
    <p:sldId id="542" r:id="rId27"/>
    <p:sldId id="545" r:id="rId28"/>
    <p:sldId id="409" r:id="rId29"/>
    <p:sldId id="554" r:id="rId30"/>
    <p:sldId id="516" r:id="rId31"/>
    <p:sldId id="521" r:id="rId32"/>
    <p:sldId id="517" r:id="rId33"/>
    <p:sldId id="518" r:id="rId34"/>
    <p:sldId id="553" r:id="rId35"/>
    <p:sldId id="543" r:id="rId36"/>
    <p:sldId id="549" r:id="rId37"/>
    <p:sldId id="522" r:id="rId38"/>
    <p:sldId id="519" r:id="rId39"/>
    <p:sldId id="520" r:id="rId40"/>
    <p:sldId id="524" r:id="rId41"/>
    <p:sldId id="525" r:id="rId42"/>
    <p:sldId id="555" r:id="rId43"/>
    <p:sldId id="556" r:id="rId44"/>
    <p:sldId id="557" r:id="rId45"/>
    <p:sldId id="558" r:id="rId46"/>
    <p:sldId id="559" r:id="rId47"/>
    <p:sldId id="560" r:id="rId48"/>
    <p:sldId id="527" r:id="rId49"/>
    <p:sldId id="528" r:id="rId50"/>
    <p:sldId id="529" r:id="rId51"/>
    <p:sldId id="530" r:id="rId52"/>
    <p:sldId id="566" r:id="rId53"/>
    <p:sldId id="531" r:id="rId54"/>
    <p:sldId id="562" r:id="rId55"/>
    <p:sldId id="563" r:id="rId56"/>
    <p:sldId id="564" r:id="rId57"/>
    <p:sldId id="568" r:id="rId58"/>
    <p:sldId id="567" r:id="rId59"/>
    <p:sldId id="272" r:id="rId60"/>
    <p:sldId id="569" r:id="rId61"/>
    <p:sldId id="570" r:id="rId62"/>
    <p:sldId id="571" r:id="rId63"/>
    <p:sldId id="572" r:id="rId64"/>
    <p:sldId id="573" r:id="rId65"/>
    <p:sldId id="607" r:id="rId66"/>
    <p:sldId id="410" r:id="rId67"/>
    <p:sldId id="578" r:id="rId68"/>
    <p:sldId id="582" r:id="rId69"/>
    <p:sldId id="411" r:id="rId70"/>
    <p:sldId id="357" r:id="rId71"/>
    <p:sldId id="584" r:id="rId72"/>
    <p:sldId id="583" r:id="rId73"/>
    <p:sldId id="579" r:id="rId74"/>
    <p:sldId id="585" r:id="rId75"/>
    <p:sldId id="580" r:id="rId76"/>
    <p:sldId id="537" r:id="rId77"/>
    <p:sldId id="361" r:id="rId78"/>
    <p:sldId id="581" r:id="rId79"/>
    <p:sldId id="608" r:id="rId80"/>
    <p:sldId id="605" r:id="rId81"/>
    <p:sldId id="606" r:id="rId82"/>
    <p:sldId id="587" r:id="rId83"/>
    <p:sldId id="586" r:id="rId84"/>
    <p:sldId id="367" r:id="rId85"/>
    <p:sldId id="538" r:id="rId86"/>
    <p:sldId id="370" r:id="rId87"/>
    <p:sldId id="588" r:id="rId88"/>
    <p:sldId id="589" r:id="rId89"/>
    <p:sldId id="590" r:id="rId90"/>
    <p:sldId id="591" r:id="rId91"/>
    <p:sldId id="592" r:id="rId92"/>
    <p:sldId id="380" r:id="rId93"/>
    <p:sldId id="381" r:id="rId94"/>
    <p:sldId id="382" r:id="rId95"/>
    <p:sldId id="385" r:id="rId96"/>
    <p:sldId id="386" r:id="rId97"/>
    <p:sldId id="387" r:id="rId98"/>
    <p:sldId id="388" r:id="rId99"/>
    <p:sldId id="389" r:id="rId100"/>
    <p:sldId id="391" r:id="rId101"/>
    <p:sldId id="593" r:id="rId102"/>
    <p:sldId id="594" r:id="rId103"/>
    <p:sldId id="408" r:id="rId104"/>
    <p:sldId id="414" r:id="rId105"/>
    <p:sldId id="415" r:id="rId106"/>
    <p:sldId id="604" r:id="rId107"/>
    <p:sldId id="416" r:id="rId108"/>
    <p:sldId id="417" r:id="rId109"/>
    <p:sldId id="601" r:id="rId110"/>
    <p:sldId id="600" r:id="rId111"/>
    <p:sldId id="602" r:id="rId1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00"/>
    <a:srgbClr val="FF0000"/>
    <a:srgbClr val="FF99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15" d="100"/>
          <a:sy n="115" d="100"/>
        </p:scale>
        <p:origin x="774"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117" Type="http://schemas.openxmlformats.org/officeDocument/2006/relationships/tableStyles" Target="tableStyles.xml"/><Relationship Id="rId21" Type="http://schemas.openxmlformats.org/officeDocument/2006/relationships/slideMaster" Target="slideMasters/slideMaster21.xml"/><Relationship Id="rId42" Type="http://schemas.openxmlformats.org/officeDocument/2006/relationships/slide" Target="slides/slide18.xml"/><Relationship Id="rId47" Type="http://schemas.openxmlformats.org/officeDocument/2006/relationships/slide" Target="slides/slide23.xml"/><Relationship Id="rId63" Type="http://schemas.openxmlformats.org/officeDocument/2006/relationships/slide" Target="slides/slide39.xml"/><Relationship Id="rId68" Type="http://schemas.openxmlformats.org/officeDocument/2006/relationships/slide" Target="slides/slide44.xml"/><Relationship Id="rId84" Type="http://schemas.openxmlformats.org/officeDocument/2006/relationships/slide" Target="slides/slide60.xml"/><Relationship Id="rId89" Type="http://schemas.openxmlformats.org/officeDocument/2006/relationships/slide" Target="slides/slide65.xml"/><Relationship Id="rId112" Type="http://schemas.openxmlformats.org/officeDocument/2006/relationships/slide" Target="slides/slide88.xml"/><Relationship Id="rId16" Type="http://schemas.openxmlformats.org/officeDocument/2006/relationships/slideMaster" Target="slideMasters/slideMaster16.xml"/><Relationship Id="rId107" Type="http://schemas.openxmlformats.org/officeDocument/2006/relationships/slide" Target="slides/slide83.xml"/><Relationship Id="rId11" Type="http://schemas.openxmlformats.org/officeDocument/2006/relationships/slideMaster" Target="slideMasters/slideMaster11.xml"/><Relationship Id="rId32" Type="http://schemas.openxmlformats.org/officeDocument/2006/relationships/slide" Target="slides/slide8.xml"/><Relationship Id="rId37" Type="http://schemas.openxmlformats.org/officeDocument/2006/relationships/slide" Target="slides/slide13.xml"/><Relationship Id="rId53" Type="http://schemas.openxmlformats.org/officeDocument/2006/relationships/slide" Target="slides/slide29.xml"/><Relationship Id="rId58" Type="http://schemas.openxmlformats.org/officeDocument/2006/relationships/slide" Target="slides/slide34.xml"/><Relationship Id="rId74" Type="http://schemas.openxmlformats.org/officeDocument/2006/relationships/slide" Target="slides/slide50.xml"/><Relationship Id="rId79" Type="http://schemas.openxmlformats.org/officeDocument/2006/relationships/slide" Target="slides/slide55.xml"/><Relationship Id="rId102" Type="http://schemas.openxmlformats.org/officeDocument/2006/relationships/slide" Target="slides/slide78.xml"/><Relationship Id="rId5" Type="http://schemas.openxmlformats.org/officeDocument/2006/relationships/slideMaster" Target="slideMasters/slideMaster5.xml"/><Relationship Id="rId90" Type="http://schemas.openxmlformats.org/officeDocument/2006/relationships/slide" Target="slides/slide66.xml"/><Relationship Id="rId95" Type="http://schemas.openxmlformats.org/officeDocument/2006/relationships/slide" Target="slides/slide71.xml"/><Relationship Id="rId22" Type="http://schemas.openxmlformats.org/officeDocument/2006/relationships/slideMaster" Target="slideMasters/slideMaster22.xml"/><Relationship Id="rId27" Type="http://schemas.openxmlformats.org/officeDocument/2006/relationships/slide" Target="slides/slide3.xml"/><Relationship Id="rId43" Type="http://schemas.openxmlformats.org/officeDocument/2006/relationships/slide" Target="slides/slide19.xml"/><Relationship Id="rId48" Type="http://schemas.openxmlformats.org/officeDocument/2006/relationships/slide" Target="slides/slide24.xml"/><Relationship Id="rId64" Type="http://schemas.openxmlformats.org/officeDocument/2006/relationships/slide" Target="slides/slide40.xml"/><Relationship Id="rId69" Type="http://schemas.openxmlformats.org/officeDocument/2006/relationships/slide" Target="slides/slide45.xml"/><Relationship Id="rId113" Type="http://schemas.openxmlformats.org/officeDocument/2006/relationships/notesMaster" Target="notesMasters/notesMaster1.xml"/><Relationship Id="rId80" Type="http://schemas.openxmlformats.org/officeDocument/2006/relationships/slide" Target="slides/slide56.xml"/><Relationship Id="rId85" Type="http://schemas.openxmlformats.org/officeDocument/2006/relationships/slide" Target="slides/slide61.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9.xml"/><Relationship Id="rId38" Type="http://schemas.openxmlformats.org/officeDocument/2006/relationships/slide" Target="slides/slide14.xml"/><Relationship Id="rId59" Type="http://schemas.openxmlformats.org/officeDocument/2006/relationships/slide" Target="slides/slide35.xml"/><Relationship Id="rId103" Type="http://schemas.openxmlformats.org/officeDocument/2006/relationships/slide" Target="slides/slide79.xml"/><Relationship Id="rId108" Type="http://schemas.openxmlformats.org/officeDocument/2006/relationships/slide" Target="slides/slide84.xml"/><Relationship Id="rId54" Type="http://schemas.openxmlformats.org/officeDocument/2006/relationships/slide" Target="slides/slide30.xml"/><Relationship Id="rId70" Type="http://schemas.openxmlformats.org/officeDocument/2006/relationships/slide" Target="slides/slide46.xml"/><Relationship Id="rId75" Type="http://schemas.openxmlformats.org/officeDocument/2006/relationships/slide" Target="slides/slide51.xml"/><Relationship Id="rId91" Type="http://schemas.openxmlformats.org/officeDocument/2006/relationships/slide" Target="slides/slide67.xml"/><Relationship Id="rId96"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 Target="slides/slide4.xml"/><Relationship Id="rId49" Type="http://schemas.openxmlformats.org/officeDocument/2006/relationships/slide" Target="slides/slide25.xml"/><Relationship Id="rId114"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slide" Target="slides/slide36.xml"/><Relationship Id="rId65" Type="http://schemas.openxmlformats.org/officeDocument/2006/relationships/slide" Target="slides/slide41.xml"/><Relationship Id="rId73" Type="http://schemas.openxmlformats.org/officeDocument/2006/relationships/slide" Target="slides/slide49.xml"/><Relationship Id="rId78" Type="http://schemas.openxmlformats.org/officeDocument/2006/relationships/slide" Target="slides/slide54.xml"/><Relationship Id="rId81" Type="http://schemas.openxmlformats.org/officeDocument/2006/relationships/slide" Target="slides/slide57.xml"/><Relationship Id="rId86" Type="http://schemas.openxmlformats.org/officeDocument/2006/relationships/slide" Target="slides/slide62.xml"/><Relationship Id="rId94" Type="http://schemas.openxmlformats.org/officeDocument/2006/relationships/slide" Target="slides/slide70.xml"/><Relationship Id="rId99" Type="http://schemas.openxmlformats.org/officeDocument/2006/relationships/slide" Target="slides/slide75.xml"/><Relationship Id="rId101" Type="http://schemas.openxmlformats.org/officeDocument/2006/relationships/slide" Target="slides/slide77.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5.xml"/><Relationship Id="rId109" Type="http://schemas.openxmlformats.org/officeDocument/2006/relationships/slide" Target="slides/slide85.xml"/><Relationship Id="rId34" Type="http://schemas.openxmlformats.org/officeDocument/2006/relationships/slide" Target="slides/slide10.xml"/><Relationship Id="rId50" Type="http://schemas.openxmlformats.org/officeDocument/2006/relationships/slide" Target="slides/slide26.xml"/><Relationship Id="rId55" Type="http://schemas.openxmlformats.org/officeDocument/2006/relationships/slide" Target="slides/slide31.xml"/><Relationship Id="rId76" Type="http://schemas.openxmlformats.org/officeDocument/2006/relationships/slide" Target="slides/slide52.xml"/><Relationship Id="rId97" Type="http://schemas.openxmlformats.org/officeDocument/2006/relationships/slide" Target="slides/slide73.xml"/><Relationship Id="rId104" Type="http://schemas.openxmlformats.org/officeDocument/2006/relationships/slide" Target="slides/slide80.xml"/><Relationship Id="rId7" Type="http://schemas.openxmlformats.org/officeDocument/2006/relationships/slideMaster" Target="slideMasters/slideMaster7.xml"/><Relationship Id="rId71" Type="http://schemas.openxmlformats.org/officeDocument/2006/relationships/slide" Target="slides/slide47.xml"/><Relationship Id="rId92"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5.xml"/><Relationship Id="rId24" Type="http://schemas.openxmlformats.org/officeDocument/2006/relationships/slideMaster" Target="slideMasters/slideMaster24.xml"/><Relationship Id="rId40" Type="http://schemas.openxmlformats.org/officeDocument/2006/relationships/slide" Target="slides/slide16.xml"/><Relationship Id="rId45" Type="http://schemas.openxmlformats.org/officeDocument/2006/relationships/slide" Target="slides/slide21.xml"/><Relationship Id="rId66" Type="http://schemas.openxmlformats.org/officeDocument/2006/relationships/slide" Target="slides/slide42.xml"/><Relationship Id="rId87" Type="http://schemas.openxmlformats.org/officeDocument/2006/relationships/slide" Target="slides/slide63.xml"/><Relationship Id="rId110" Type="http://schemas.openxmlformats.org/officeDocument/2006/relationships/slide" Target="slides/slide86.xml"/><Relationship Id="rId115" Type="http://schemas.openxmlformats.org/officeDocument/2006/relationships/viewProps" Target="viewProps.xml"/><Relationship Id="rId61" Type="http://schemas.openxmlformats.org/officeDocument/2006/relationships/slide" Target="slides/slide37.xml"/><Relationship Id="rId82" Type="http://schemas.openxmlformats.org/officeDocument/2006/relationships/slide" Target="slides/slide58.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6.xml"/><Relationship Id="rId35" Type="http://schemas.openxmlformats.org/officeDocument/2006/relationships/slide" Target="slides/slide11.xml"/><Relationship Id="rId56" Type="http://schemas.openxmlformats.org/officeDocument/2006/relationships/slide" Target="slides/slide32.xml"/><Relationship Id="rId77" Type="http://schemas.openxmlformats.org/officeDocument/2006/relationships/slide" Target="slides/slide53.xml"/><Relationship Id="rId100" Type="http://schemas.openxmlformats.org/officeDocument/2006/relationships/slide" Target="slides/slide76.xml"/><Relationship Id="rId105" Type="http://schemas.openxmlformats.org/officeDocument/2006/relationships/slide" Target="slides/slide81.xml"/><Relationship Id="rId8" Type="http://schemas.openxmlformats.org/officeDocument/2006/relationships/slideMaster" Target="slideMasters/slideMaster8.xml"/><Relationship Id="rId51" Type="http://schemas.openxmlformats.org/officeDocument/2006/relationships/slide" Target="slides/slide27.xml"/><Relationship Id="rId72" Type="http://schemas.openxmlformats.org/officeDocument/2006/relationships/slide" Target="slides/slide48.xml"/><Relationship Id="rId93" Type="http://schemas.openxmlformats.org/officeDocument/2006/relationships/slide" Target="slides/slide69.xml"/><Relationship Id="rId98" Type="http://schemas.openxmlformats.org/officeDocument/2006/relationships/slide" Target="slides/slide74.xml"/><Relationship Id="rId3" Type="http://schemas.openxmlformats.org/officeDocument/2006/relationships/slideMaster" Target="slideMasters/slideMaster3.xml"/><Relationship Id="rId25" Type="http://schemas.openxmlformats.org/officeDocument/2006/relationships/slide" Target="slides/slide1.xml"/><Relationship Id="rId46" Type="http://schemas.openxmlformats.org/officeDocument/2006/relationships/slide" Target="slides/slide22.xml"/><Relationship Id="rId67" Type="http://schemas.openxmlformats.org/officeDocument/2006/relationships/slide" Target="slides/slide43.xml"/><Relationship Id="rId11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7.xml"/><Relationship Id="rId62" Type="http://schemas.openxmlformats.org/officeDocument/2006/relationships/slide" Target="slides/slide38.xml"/><Relationship Id="rId83" Type="http://schemas.openxmlformats.org/officeDocument/2006/relationships/slide" Target="slides/slide59.xml"/><Relationship Id="rId88" Type="http://schemas.openxmlformats.org/officeDocument/2006/relationships/slide" Target="slides/slide64.xml"/><Relationship Id="rId111" Type="http://schemas.openxmlformats.org/officeDocument/2006/relationships/slide" Target="slides/slide87.xml"/><Relationship Id="rId15" Type="http://schemas.openxmlformats.org/officeDocument/2006/relationships/slideMaster" Target="slideMasters/slideMaster15.xml"/><Relationship Id="rId36" Type="http://schemas.openxmlformats.org/officeDocument/2006/relationships/slide" Target="slides/slide12.xml"/><Relationship Id="rId57" Type="http://schemas.openxmlformats.org/officeDocument/2006/relationships/slide" Target="slides/slide33.xml"/><Relationship Id="rId106" Type="http://schemas.openxmlformats.org/officeDocument/2006/relationships/slide" Target="slides/slide82.xml"/></Relationships>
</file>

<file path=ppt/_rels/viewProps.xml.rels><?xml version="1.0" encoding="UTF-8" standalone="yes"?>
<Relationships xmlns="http://schemas.openxmlformats.org/package/2006/relationships"><Relationship Id="rId8" Type="http://schemas.openxmlformats.org/officeDocument/2006/relationships/slide" Target="slides/slide62.xml"/><Relationship Id="rId13" Type="http://schemas.openxmlformats.org/officeDocument/2006/relationships/slide" Target="slides/slide71.xml"/><Relationship Id="rId18" Type="http://schemas.openxmlformats.org/officeDocument/2006/relationships/slide" Target="slides/slide76.xml"/><Relationship Id="rId3" Type="http://schemas.openxmlformats.org/officeDocument/2006/relationships/slide" Target="slides/slide47.xml"/><Relationship Id="rId7" Type="http://schemas.openxmlformats.org/officeDocument/2006/relationships/slide" Target="slides/slide61.xml"/><Relationship Id="rId12" Type="http://schemas.openxmlformats.org/officeDocument/2006/relationships/slide" Target="slides/slide70.xml"/><Relationship Id="rId17" Type="http://schemas.openxmlformats.org/officeDocument/2006/relationships/slide" Target="slides/slide75.xml"/><Relationship Id="rId2" Type="http://schemas.openxmlformats.org/officeDocument/2006/relationships/slide" Target="slides/slide36.xml"/><Relationship Id="rId16" Type="http://schemas.openxmlformats.org/officeDocument/2006/relationships/slide" Target="slides/slide74.xml"/><Relationship Id="rId1" Type="http://schemas.openxmlformats.org/officeDocument/2006/relationships/slide" Target="slides/slide35.xml"/><Relationship Id="rId6" Type="http://schemas.openxmlformats.org/officeDocument/2006/relationships/slide" Target="slides/slide54.xml"/><Relationship Id="rId11" Type="http://schemas.openxmlformats.org/officeDocument/2006/relationships/slide" Target="slides/slide69.xml"/><Relationship Id="rId5" Type="http://schemas.openxmlformats.org/officeDocument/2006/relationships/slide" Target="slides/slide53.xml"/><Relationship Id="rId15" Type="http://schemas.openxmlformats.org/officeDocument/2006/relationships/slide" Target="slides/slide73.xml"/><Relationship Id="rId10" Type="http://schemas.openxmlformats.org/officeDocument/2006/relationships/slide" Target="slides/slide64.xml"/><Relationship Id="rId19" Type="http://schemas.openxmlformats.org/officeDocument/2006/relationships/slide" Target="slides/slide77.xml"/><Relationship Id="rId4" Type="http://schemas.openxmlformats.org/officeDocument/2006/relationships/slide" Target="slides/slide49.xml"/><Relationship Id="rId9" Type="http://schemas.openxmlformats.org/officeDocument/2006/relationships/slide" Target="slides/slide63.xml"/><Relationship Id="rId14" Type="http://schemas.openxmlformats.org/officeDocument/2006/relationships/slide" Target="slides/slide7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9"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wmf"/><Relationship Id="rId7" Type="http://schemas.openxmlformats.org/officeDocument/2006/relationships/image" Target="../media/image35.e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image" Target="../media/image38.emf"/><Relationship Id="rId1" Type="http://schemas.openxmlformats.org/officeDocument/2006/relationships/image" Target="../media/image37.wmf"/><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4A4495-31EC-40D3-83A0-750F83797A87}" type="datetimeFigureOut">
              <a:rPr lang="zh-CN" altLang="en-US" smtClean="0"/>
              <a:t>2025/5/26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00F9D3-1E4A-4365-BE96-D2FF1E40CB1D}" type="slidenum">
              <a:rPr lang="zh-CN" altLang="en-US" smtClean="0"/>
              <a:t>‹#›</a:t>
            </a:fld>
            <a:endParaRPr lang="zh-CN" altLang="en-US"/>
          </a:p>
        </p:txBody>
      </p:sp>
    </p:spTree>
    <p:extLst>
      <p:ext uri="{BB962C8B-B14F-4D97-AF65-F5344CB8AC3E}">
        <p14:creationId xmlns:p14="http://schemas.microsoft.com/office/powerpoint/2010/main" val="1919870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宋体" pitchFamily="2" charset="-122"/>
              </a:defRPr>
            </a:lvl1pPr>
            <a:lvl2pPr marL="742950" indent="-285750">
              <a:defRPr sz="1200">
                <a:solidFill>
                  <a:schemeClr val="tx1"/>
                </a:solidFill>
                <a:latin typeface="Calibri" pitchFamily="34" charset="0"/>
                <a:ea typeface="宋体" pitchFamily="2" charset="-122"/>
              </a:defRPr>
            </a:lvl2pPr>
            <a:lvl3pPr marL="1143000" indent="-228600">
              <a:defRPr sz="1200">
                <a:solidFill>
                  <a:schemeClr val="tx1"/>
                </a:solidFill>
                <a:latin typeface="Calibri" pitchFamily="34" charset="0"/>
                <a:ea typeface="宋体" pitchFamily="2" charset="-122"/>
              </a:defRPr>
            </a:lvl3pPr>
            <a:lvl4pPr marL="1600200" indent="-228600">
              <a:defRPr sz="1200">
                <a:solidFill>
                  <a:schemeClr val="tx1"/>
                </a:solidFill>
                <a:latin typeface="Calibri" pitchFamily="34" charset="0"/>
                <a:ea typeface="宋体" pitchFamily="2" charset="-122"/>
              </a:defRPr>
            </a:lvl4pPr>
            <a:lvl5pPr marL="2057400" indent="-228600">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fld id="{2403324C-BB6F-4F89-85A5-E49B43F10753}" type="slidenum">
              <a:rPr lang="zh-CN" altLang="en-US">
                <a:solidFill>
                  <a:prstClr val="black"/>
                </a:solidFill>
                <a:latin typeface="Tahoma" pitchFamily="34" charset="0"/>
              </a:rPr>
              <a:pPr/>
              <a:t>4</a:t>
            </a:fld>
            <a:endParaRPr lang="zh-CN" altLang="en-US">
              <a:solidFill>
                <a:prstClr val="black"/>
              </a:solidFill>
              <a:latin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2C80EFD-6ECF-4145-82BD-6F351D871928}" type="slidenum">
              <a:rPr lang="en-US" altLang="zh-CN">
                <a:solidFill>
                  <a:prstClr val="black"/>
                </a:solidFill>
              </a:rPr>
              <a:pPr/>
              <a:t>48</a:t>
            </a:fld>
            <a:endParaRPr lang="en-US" altLang="zh-CN">
              <a:solidFill>
                <a:prstClr val="black"/>
              </a:solidFill>
            </a:endParaRPr>
          </a:p>
        </p:txBody>
      </p:sp>
      <p:sp>
        <p:nvSpPr>
          <p:cNvPr id="264195" name="Rectangle 2"/>
          <p:cNvSpPr>
            <a:spLocks noGrp="1" noRot="1" noChangeAspect="1" noChangeArrowheads="1" noTextEdit="1"/>
          </p:cNvSpPr>
          <p:nvPr>
            <p:ph type="sldImg" idx="4294967295"/>
          </p:nvPr>
        </p:nvSpPr>
        <p:spPr>
          <a:ln/>
        </p:spPr>
      </p:sp>
      <p:sp>
        <p:nvSpPr>
          <p:cNvPr id="264196" name="Rectangle 3"/>
          <p:cNvSpPr>
            <a:spLocks noGrp="1" noChangeArrowheads="1"/>
          </p:cNvSpPr>
          <p:nvPr>
            <p:ph type="body" idx="4294967295"/>
          </p:nvPr>
        </p:nvSpPr>
        <p:spPr>
          <a:xfrm>
            <a:off x="685800" y="4343400"/>
            <a:ext cx="5486400" cy="4114800"/>
          </a:xfrm>
        </p:spPr>
        <p:txBody>
          <a:bodyPr/>
          <a:lstStyle/>
          <a:p>
            <a:pPr eaLnBrk="1" hangingPunct="1"/>
            <a:r>
              <a:rPr lang="zh-CN" altLang="en-US" smtClean="0"/>
              <a:t>证明：</a:t>
            </a:r>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536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66E4633-9255-42BF-A089-11FEB679CB5F}" type="slidenum">
              <a:rPr lang="en-US" altLang="zh-CN" sz="1200">
                <a:solidFill>
                  <a:prstClr val="black"/>
                </a:solidFill>
                <a:latin typeface="Arial" pitchFamily="34" charset="0"/>
              </a:rPr>
              <a:pPr eaLnBrk="1" hangingPunct="1"/>
              <a:t>86</a:t>
            </a:fld>
            <a:endParaRPr lang="en-US" altLang="zh-CN" sz="1200">
              <a:solidFill>
                <a:prstClr val="black"/>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gif"/><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0.jpeg"/><Relationship Id="rId4" Type="http://schemas.openxmlformats.org/officeDocument/2006/relationships/image" Target="../media/image8.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10.jpeg"/><Relationship Id="rId4" Type="http://schemas.openxmlformats.org/officeDocument/2006/relationships/image" Target="../media/image8.jpeg"/></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5.xml"/><Relationship Id="rId5" Type="http://schemas.openxmlformats.org/officeDocument/2006/relationships/image" Target="../media/image3.gif"/><Relationship Id="rId4" Type="http://schemas.openxmlformats.org/officeDocument/2006/relationships/image" Target="../media/image2.gi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69314"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269315"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r>
              <a:rPr lang="zh-CN" altLang="en-US"/>
              <a:t>单击此处编辑母版副标题样式</a:t>
            </a:r>
          </a:p>
        </p:txBody>
      </p:sp>
      <p:sp>
        <p:nvSpPr>
          <p:cNvPr id="269316"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p>
        </p:txBody>
      </p:sp>
      <p:sp>
        <p:nvSpPr>
          <p:cNvPr id="269317"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p>
        </p:txBody>
      </p:sp>
      <p:sp>
        <p:nvSpPr>
          <p:cNvPr id="269318" name="Rectangle 6"/>
          <p:cNvSpPr>
            <a:spLocks noGrp="1" noChangeArrowheads="1"/>
          </p:cNvSpPr>
          <p:nvPr>
            <p:ph type="sldNum" sz="quarter" idx="4"/>
          </p:nvPr>
        </p:nvSpPr>
        <p:spPr>
          <a:xfrm>
            <a:off x="6553200" y="6076950"/>
            <a:ext cx="2289175" cy="476250"/>
          </a:xfrm>
        </p:spPr>
        <p:txBody>
          <a:bodyPr/>
          <a:lstStyle>
            <a:lvl1pPr>
              <a:defRPr/>
            </a:lvl1pPr>
          </a:lstStyle>
          <a:p>
            <a:fld id="{2CE9B28A-95EE-41FB-A226-9CFD17B7024C}" type="slidenum">
              <a:rPr lang="en-US" altLang="zh-CN"/>
              <a:pPr/>
              <a:t>‹#›</a:t>
            </a:fld>
            <a:endParaRPr lang="en-US" altLang="zh-CN"/>
          </a:p>
        </p:txBody>
      </p:sp>
      <p:pic>
        <p:nvPicPr>
          <p:cNvPr id="269319" name="Picture 7" descr="BJ2048"/>
          <p:cNvPicPr>
            <a:picLocks noChangeAspect="1" noChangeArrowheads="1"/>
          </p:cNvPicPr>
          <p:nvPr userDrawn="1"/>
        </p:nvPicPr>
        <p:blipFill>
          <a:blip r:embed="rId2"/>
          <a:srcRect/>
          <a:stretch>
            <a:fillRect/>
          </a:stretch>
        </p:blipFill>
        <p:spPr bwMode="auto">
          <a:xfrm>
            <a:off x="0" y="5867400"/>
            <a:ext cx="9144000" cy="990600"/>
          </a:xfrm>
          <a:prstGeom prst="rect">
            <a:avLst/>
          </a:prstGeom>
          <a:noFill/>
        </p:spPr>
      </p:pic>
      <p:pic>
        <p:nvPicPr>
          <p:cNvPr id="269320" name="Picture 8" descr="BJ2095"/>
          <p:cNvPicPr>
            <a:picLocks noChangeAspect="1" noChangeArrowheads="1"/>
          </p:cNvPicPr>
          <p:nvPr userDrawn="1"/>
        </p:nvPicPr>
        <p:blipFill>
          <a:blip r:embed="rId3" cstate="print"/>
          <a:srcRect/>
          <a:stretch>
            <a:fillRect/>
          </a:stretch>
        </p:blipFill>
        <p:spPr bwMode="auto">
          <a:xfrm>
            <a:off x="8229600" y="0"/>
            <a:ext cx="914400" cy="685800"/>
          </a:xfrm>
          <a:prstGeom prst="rect">
            <a:avLst/>
          </a:prstGeom>
          <a:noFill/>
        </p:spPr>
      </p:pic>
      <p:pic>
        <p:nvPicPr>
          <p:cNvPr id="269321" name="Picture 9" descr="GIF-396"/>
          <p:cNvPicPr>
            <a:picLocks noChangeAspect="1" noChangeArrowheads="1" noCrop="1"/>
          </p:cNvPicPr>
          <p:nvPr userDrawn="1"/>
        </p:nvPicPr>
        <p:blipFill>
          <a:blip r:embed="rId4"/>
          <a:srcRect/>
          <a:stretch>
            <a:fillRect/>
          </a:stretch>
        </p:blipFill>
        <p:spPr bwMode="auto">
          <a:xfrm>
            <a:off x="381000" y="433388"/>
            <a:ext cx="4800600" cy="100012"/>
          </a:xfrm>
          <a:prstGeom prst="rect">
            <a:avLst/>
          </a:prstGeom>
          <a:noFill/>
        </p:spPr>
      </p:pic>
      <p:pic>
        <p:nvPicPr>
          <p:cNvPr id="269322" name="Picture 10" descr="GIF-450"/>
          <p:cNvPicPr>
            <a:picLocks noChangeAspect="1" noChangeArrowheads="1" noCrop="1"/>
          </p:cNvPicPr>
          <p:nvPr userDrawn="1"/>
        </p:nvPicPr>
        <p:blipFill>
          <a:blip r:embed="rId5"/>
          <a:srcRect/>
          <a:stretch>
            <a:fillRect/>
          </a:stretch>
        </p:blipFill>
        <p:spPr bwMode="auto">
          <a:xfrm>
            <a:off x="0" y="0"/>
            <a:ext cx="609600" cy="454025"/>
          </a:xfrm>
          <a:prstGeom prst="rect">
            <a:avLst/>
          </a:prstGeom>
          <a:noFill/>
        </p:spPr>
      </p:pic>
      <p:sp>
        <p:nvSpPr>
          <p:cNvPr id="269323" name="Text Box 11"/>
          <p:cNvSpPr txBox="1">
            <a:spLocks noChangeArrowheads="1"/>
          </p:cNvSpPr>
          <p:nvPr userDrawn="1"/>
        </p:nvSpPr>
        <p:spPr bwMode="auto">
          <a:xfrm>
            <a:off x="419100" y="19050"/>
            <a:ext cx="4953000" cy="457200"/>
          </a:xfrm>
          <a:prstGeom prst="rect">
            <a:avLst/>
          </a:prstGeom>
          <a:noFill/>
          <a:ln w="9525">
            <a:noFill/>
            <a:miter lim="800000"/>
            <a:headEnd/>
            <a:tailEnd/>
          </a:ln>
          <a:effectLst/>
        </p:spPr>
        <p:txBody>
          <a:bodyPr wrap="none">
            <a:spAutoFit/>
          </a:bodyPr>
          <a:lstStyle/>
          <a:p>
            <a:r>
              <a:rPr kumimoji="1" lang="zh-CN" altLang="en-US" sz="2400">
                <a:effectLst>
                  <a:outerShdw blurRad="38100" dist="38100" dir="2700000" algn="tl">
                    <a:srgbClr val="C0C0C0"/>
                  </a:outerShdw>
                </a:effectLst>
                <a:latin typeface="华文行楷" pitchFamily="2" charset="-122"/>
                <a:ea typeface="华文行楷" pitchFamily="2" charset="-122"/>
              </a:rPr>
              <a:t>第 </a:t>
            </a:r>
            <a:r>
              <a:rPr kumimoji="1" lang="en-US" altLang="zh-CN" sz="2400">
                <a:effectLst>
                  <a:outerShdw blurRad="38100" dist="38100" dir="2700000" algn="tl">
                    <a:srgbClr val="C0C0C0"/>
                  </a:outerShdw>
                </a:effectLst>
                <a:latin typeface="华文行楷" pitchFamily="2" charset="-122"/>
                <a:ea typeface="华文行楷" pitchFamily="2" charset="-122"/>
              </a:rPr>
              <a:t>6 </a:t>
            </a:r>
            <a:r>
              <a:rPr kumimoji="1" lang="zh-CN" altLang="en-US" sz="2400">
                <a:effectLst>
                  <a:outerShdw blurRad="38100" dist="38100" dir="2700000" algn="tl">
                    <a:srgbClr val="C0C0C0"/>
                  </a:outerShdw>
                </a:effectLst>
                <a:latin typeface="华文行楷" pitchFamily="2" charset="-122"/>
                <a:ea typeface="华文行楷" pitchFamily="2" charset="-122"/>
              </a:rPr>
              <a:t>章 基于产生式规则的机器推理 </a:t>
            </a:r>
            <a:r>
              <a:rPr kumimoji="1" lang="zh-CN" altLang="en-US" sz="2400">
                <a:effectLst>
                  <a:outerShdw blurRad="38100" dist="38100" dir="2700000" algn="tl">
                    <a:srgbClr val="C0C0C0"/>
                  </a:outerShdw>
                </a:effectLst>
                <a:latin typeface="Times New Roman"/>
                <a:ea typeface="华文行楷" pitchFamily="2" charset="-122"/>
              </a:rPr>
              <a:t> </a:t>
            </a:r>
            <a:endParaRPr kumimoji="1" lang="zh-CN" altLang="en-US" sz="2400">
              <a:effectLst>
                <a:outerShdw blurRad="38100" dist="38100" dir="2700000" algn="tl">
                  <a:srgbClr val="C0C0C0"/>
                </a:outerShdw>
              </a:effectLst>
              <a:latin typeface="华文行楷" pitchFamily="2" charset="-122"/>
              <a:ea typeface="华文行楷"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D9CCF5-8AA2-46C0-A6EA-18F930D85B97}" type="slidenum">
              <a:rPr lang="en-US" altLang="zh-CN"/>
              <a:pPr/>
              <a:t>‹#›</a:t>
            </a:fld>
            <a:endParaRPr lang="en-US"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3800" y="333375"/>
            <a:ext cx="7793038" cy="693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268413"/>
            <a:ext cx="3810000" cy="486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fld id="{C8170F0A-8358-4A97-84BF-B6F7933002E6}"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42C90BA-E5E9-4F17-BB7D-7602FC771E0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4019208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1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A4F757C9-F5B3-4E35-9253-D1F2D32DB137}" type="datetime1">
              <a:rPr lang="zh-CN" altLang="en-US">
                <a:solidFill>
                  <a:srgbClr val="1C1C1C"/>
                </a:solidFill>
              </a:rPr>
              <a:pPr/>
              <a:t>2025/5/26</a:t>
            </a:fld>
            <a:endParaRPr lang="en-US" altLang="zh-CN">
              <a:solidFill>
                <a:srgbClr val="1C1C1C"/>
              </a:solidFill>
            </a:endParaRPr>
          </a:p>
        </p:txBody>
      </p:sp>
      <p:sp>
        <p:nvSpPr>
          <p:cNvPr id="51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solidFill>
                <a:srgbClr val="1C1C1C"/>
              </a:solidFill>
            </a:endParaRPr>
          </a:p>
        </p:txBody>
      </p:sp>
      <p:sp>
        <p:nvSpPr>
          <p:cNvPr id="51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2DC8A6A-2BBE-4ABD-B49F-A02DE283AD4D}"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10668849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1F24608-0036-497B-BE5C-B904516DC07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3735829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27CCBAF-018C-4931-AA95-6941E97323F8}"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16BA294-E31D-4B6F-AD91-38AFB739333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6948456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86B901C2-EADD-4436-AA70-B948018EB5B5}"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C95EF8BD-7864-4435-B0B9-68F4CD850AB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86542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910D857-46E8-40E5-928A-AB32577E1EA6}" type="datetime1">
              <a:rPr lang="zh-CN" altLang="en-US">
                <a:solidFill>
                  <a:srgbClr val="000000"/>
                </a:solidFill>
              </a:rPr>
              <a:pPr/>
              <a:t>2025/5/26</a:t>
            </a:fld>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CFB530C9-79E8-4916-BD4A-551374EB861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6986765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903EDCA-3C81-4886-9FB4-B301CB8A6BF1}" type="datetime1">
              <a:rPr lang="zh-CN" altLang="en-US">
                <a:solidFill>
                  <a:srgbClr val="000000"/>
                </a:solidFill>
              </a:rPr>
              <a:pPr/>
              <a:t>2025/5/26</a:t>
            </a:fld>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E3AA6D5A-76B5-4334-BEC0-8A325470328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191475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3A5DB1E-48C2-4BA9-99ED-B262B02F2F4D}" type="datetime1">
              <a:rPr lang="zh-CN" altLang="en-US">
                <a:solidFill>
                  <a:srgbClr val="000000"/>
                </a:solidFill>
              </a:rPr>
              <a:pPr/>
              <a:t>2025/5/26</a:t>
            </a:fld>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E98BF3EB-2D53-41BC-BB00-3BBEE163385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0095618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2C78275-65D8-4F2B-88F6-12B373098F92}"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955527F-0BFB-4970-AE12-0FBA6AE2A85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3529350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3954C3B-B361-46C9-97AA-17966B33CEB4}"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C9FA758-CE30-46D6-83E6-D01FB6AEA43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14530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622D866-B562-464A-BF0D-E3983D7CC60A}" type="slidenum">
              <a:rPr lang="en-US" altLang="zh-CN"/>
              <a:pPr/>
              <a:t>‹#›</a:t>
            </a:fld>
            <a:endParaRPr lang="en-US"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56AC24D-8320-49B3-9755-F7E8D8788D20}"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853209F-A004-4AE8-BD2E-76D43A5069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2338991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35800" y="333375"/>
            <a:ext cx="1951038" cy="579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333375"/>
            <a:ext cx="5700712" cy="579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48BA50B-0296-4188-A8FB-365A912E4D11}"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A71AAE9-7EF2-41DD-B65F-EE5E7009411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779296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3800" y="333375"/>
            <a:ext cx="7793038" cy="693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268413"/>
            <a:ext cx="3810000" cy="486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fld id="{C8170F0A-8358-4A97-84BF-B6F7933002E6}"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42C90BA-E5E9-4F17-BB7D-7602FC771E0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3834252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06409F20-7595-4106-BCE9-6CFF22642A78}"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397968326"/>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138397"/>
          <p:cNvSpPr>
            <a:spLocks noGrp="1"/>
          </p:cNvSpPr>
          <p:nvPr>
            <p:ph type="sldNum" sz="quarter" idx="10"/>
          </p:nvPr>
        </p:nvSpPr>
        <p:spPr>
          <a:ln/>
        </p:spPr>
        <p:txBody>
          <a:bodyPr/>
          <a:lstStyle>
            <a:lvl1pPr>
              <a:defRPr/>
            </a:lvl1pPr>
          </a:lstStyle>
          <a:p>
            <a:pPr>
              <a:defRPr/>
            </a:pPr>
            <a:fld id="{AA791338-36ED-4ABE-AB76-5D4837EC27E6}"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714650253"/>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3C44ADA1-A1B7-4672-8DEC-6936F4E62E6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328474819"/>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38397"/>
          <p:cNvSpPr>
            <a:spLocks noGrp="1"/>
          </p:cNvSpPr>
          <p:nvPr>
            <p:ph type="sldNum" sz="quarter" idx="10"/>
          </p:nvPr>
        </p:nvSpPr>
        <p:spPr>
          <a:ln/>
        </p:spPr>
        <p:txBody>
          <a:bodyPr/>
          <a:lstStyle>
            <a:lvl1pPr>
              <a:defRPr/>
            </a:lvl1pPr>
          </a:lstStyle>
          <a:p>
            <a:pPr>
              <a:defRPr/>
            </a:pPr>
            <a:fld id="{C1C8542E-055B-4753-AA40-294315A9A665}"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242885818"/>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138397"/>
          <p:cNvSpPr>
            <a:spLocks noGrp="1"/>
          </p:cNvSpPr>
          <p:nvPr>
            <p:ph type="sldNum" sz="quarter" idx="10"/>
          </p:nvPr>
        </p:nvSpPr>
        <p:spPr>
          <a:ln/>
        </p:spPr>
        <p:txBody>
          <a:bodyPr/>
          <a:lstStyle>
            <a:lvl1pPr>
              <a:defRPr/>
            </a:lvl1pPr>
          </a:lstStyle>
          <a:p>
            <a:pPr>
              <a:defRPr/>
            </a:pPr>
            <a:fld id="{2BAE6D0F-EC66-44EA-9836-1C0BFE5F3DDC}"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689478403"/>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38397"/>
          <p:cNvSpPr>
            <a:spLocks noGrp="1"/>
          </p:cNvSpPr>
          <p:nvPr>
            <p:ph type="sldNum" sz="quarter" idx="10"/>
          </p:nvPr>
        </p:nvSpPr>
        <p:spPr>
          <a:ln/>
        </p:spPr>
        <p:txBody>
          <a:bodyPr/>
          <a:lstStyle>
            <a:lvl1pPr>
              <a:defRPr/>
            </a:lvl1pPr>
          </a:lstStyle>
          <a:p>
            <a:pPr>
              <a:defRPr/>
            </a:pPr>
            <a:fld id="{90CB82CE-3546-4CA1-A49A-0A27E8C1DC40}"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903040332"/>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AF89B3DB-FE9B-482E-AD6E-E3EDEFEECA3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4046288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1375"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019800"/>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019800"/>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019800"/>
            <a:ext cx="2289175" cy="476250"/>
          </a:xfrm>
        </p:spPr>
        <p:txBody>
          <a:bodyPr/>
          <a:lstStyle>
            <a:lvl1pPr>
              <a:defRPr/>
            </a:lvl1pPr>
          </a:lstStyle>
          <a:p>
            <a:fld id="{DBC681AE-9F67-4E23-BC3D-FEE44A11787E}" type="slidenum">
              <a:rPr lang="en-US" altLang="zh-CN"/>
              <a:pPr/>
              <a:t>‹#›</a:t>
            </a:fld>
            <a:endParaRPr lang="en-US" altLang="zh-CN"/>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0260E634-8FA3-4823-A615-13C02E99F5DB}"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288620949"/>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49D782F-B42C-47F5-9B24-D9575089CC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861212540"/>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F88551A-F29C-45F3-93F7-1B7DC4D41E3A}"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900340111"/>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quarter" idx="1"/>
          </p:nvPr>
        </p:nvSpPr>
        <p:spPr>
          <a:xfrm>
            <a:off x="685800" y="1676400"/>
            <a:ext cx="3954463"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85800" y="4140200"/>
            <a:ext cx="3954463"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half" idx="3"/>
          </p:nvPr>
        </p:nvSpPr>
        <p:spPr>
          <a:xfrm>
            <a:off x="4792663" y="1676400"/>
            <a:ext cx="3954462"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灯片编号占位符 138397"/>
          <p:cNvSpPr>
            <a:spLocks noGrp="1"/>
          </p:cNvSpPr>
          <p:nvPr>
            <p:ph type="sldNum" sz="quarter" idx="10"/>
          </p:nvPr>
        </p:nvSpPr>
        <p:spPr>
          <a:ln/>
        </p:spPr>
        <p:txBody>
          <a:bodyPr/>
          <a:lstStyle>
            <a:lvl1pPr>
              <a:defRPr/>
            </a:lvl1pPr>
          </a:lstStyle>
          <a:p>
            <a:pPr>
              <a:defRPr/>
            </a:pPr>
            <a:fld id="{5CF13893-3871-49AB-BFD1-C27460EC30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566727527"/>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8061325"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85800" y="4140200"/>
            <a:ext cx="8061325"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A93658DF-A3AD-4AC4-A921-138F50B712ED}"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172225300"/>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85800" y="1676400"/>
            <a:ext cx="8061325" cy="4776788"/>
          </a:xfrm>
        </p:spPr>
        <p:txBody>
          <a:bodyPr/>
          <a:lstStyle/>
          <a:p>
            <a:pPr lvl="0"/>
            <a:endParaRPr lang="zh-CN" altLang="en-US" noProof="0"/>
          </a:p>
        </p:txBody>
      </p:sp>
      <p:sp>
        <p:nvSpPr>
          <p:cNvPr id="4" name="灯片编号占位符 138397"/>
          <p:cNvSpPr>
            <a:spLocks noGrp="1"/>
          </p:cNvSpPr>
          <p:nvPr>
            <p:ph type="sldNum" sz="quarter" idx="10"/>
          </p:nvPr>
        </p:nvSpPr>
        <p:spPr>
          <a:ln/>
        </p:spPr>
        <p:txBody>
          <a:bodyPr/>
          <a:lstStyle>
            <a:lvl1pPr>
              <a:defRPr/>
            </a:lvl1pPr>
          </a:lstStyle>
          <a:p>
            <a:pPr>
              <a:defRPr/>
            </a:pPr>
            <a:fld id="{E93DD55A-EACB-4048-A05E-2AE99B7078F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922664197"/>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lvl1pPr>
              <a:defRPr kumimoji="1">
                <a:latin typeface="Times New Roman" pitchFamily="18" charset="0"/>
              </a:defRPr>
            </a:lvl1pPr>
          </a:lstStyle>
          <a:p>
            <a:pPr>
              <a:defRPr/>
            </a:pPr>
            <a:fld id="{BFC299FB-BB41-4E64-B68B-FD60955F66CD}"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555296305"/>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0" y="2438400"/>
            <a:ext cx="9009063" cy="1052513"/>
            <a:chOff x="0" y="1536"/>
            <a:chExt cx="5675" cy="663"/>
          </a:xfrm>
        </p:grpSpPr>
        <p:grpSp>
          <p:nvGrpSpPr>
            <p:cNvPr id="2051" name="Group 3"/>
            <p:cNvGrpSpPr>
              <a:grpSpLocks/>
            </p:cNvGrpSpPr>
            <p:nvPr/>
          </p:nvGrpSpPr>
          <p:grpSpPr bwMode="auto">
            <a:xfrm>
              <a:off x="183" y="1604"/>
              <a:ext cx="448" cy="299"/>
              <a:chOff x="720" y="336"/>
              <a:chExt cx="624" cy="432"/>
            </a:xfrm>
          </p:grpSpPr>
          <p:sp>
            <p:nvSpPr>
              <p:cNvPr id="2052" name="Rectangle 4"/>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3" name="Rectangle 5"/>
              <p:cNvSpPr>
                <a:spLocks noChangeArrowheads="1"/>
              </p:cNvSpPr>
              <p:nvPr/>
            </p:nvSpPr>
            <p:spPr bwMode="auto">
              <a:xfrm>
                <a:off x="1056" y="336"/>
                <a:ext cx="288" cy="432"/>
              </a:xfrm>
              <a:prstGeom prst="rect">
                <a:avLst/>
              </a:prstGeom>
              <a:gradFill rotWithShape="0">
                <a:gsLst>
                  <a:gs pos="0">
                    <a:srgbClr val="3333C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grpSp>
          <p:nvGrpSpPr>
            <p:cNvPr id="2054" name="Group 6"/>
            <p:cNvGrpSpPr>
              <a:grpSpLocks/>
            </p:cNvGrpSpPr>
            <p:nvPr/>
          </p:nvGrpSpPr>
          <p:grpSpPr bwMode="auto">
            <a:xfrm>
              <a:off x="261" y="1870"/>
              <a:ext cx="465" cy="299"/>
              <a:chOff x="912" y="2640"/>
              <a:chExt cx="672" cy="432"/>
            </a:xfrm>
          </p:grpSpPr>
          <p:sp>
            <p:nvSpPr>
              <p:cNvPr id="2055" name="Rectangle 7"/>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6" name="Rectangle 8"/>
              <p:cNvSpPr>
                <a:spLocks noChangeArrowheads="1"/>
              </p:cNvSpPr>
              <p:nvPr/>
            </p:nvSpPr>
            <p:spPr bwMode="auto">
              <a:xfrm>
                <a:off x="1248" y="2640"/>
                <a:ext cx="336" cy="432"/>
              </a:xfrm>
              <a:prstGeom prst="rect">
                <a:avLst/>
              </a:prstGeom>
              <a:gradFill rotWithShape="0">
                <a:gsLst>
                  <a:gs pos="0">
                    <a:srgbClr val="FFCF01"/>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sp>
          <p:nvSpPr>
            <p:cNvPr id="2057" name="Rectangle 9"/>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8" name="Rectangle 10"/>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9" name="Rectangle 11"/>
            <p:cNvSpPr>
              <a:spLocks noChangeArrowheads="1"/>
            </p:cNvSpPr>
            <p:nvPr/>
          </p:nvSpPr>
          <p:spPr bwMode="auto">
            <a:xfrm flipV="1">
              <a:off x="199" y="2054"/>
              <a:ext cx="5476" cy="35"/>
            </a:xfrm>
            <a:prstGeom prst="rect">
              <a:avLst/>
            </a:prstGeom>
            <a:gradFill rotWithShape="0">
              <a:gsLst>
                <a:gs pos="0">
                  <a:srgbClr val="1C1C1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ru-RU"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ru-RU" noProof="0" smtClean="0"/>
              <a:t>单击此处编辑母版副标题样式</a:t>
            </a:r>
          </a:p>
        </p:txBody>
      </p:sp>
      <p:sp>
        <p:nvSpPr>
          <p:cNvPr id="20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5D60F75C-9EAD-4F79-83D1-0C3FDB25F74E}" type="datetime1">
              <a:rPr lang="ru-RU" altLang="zh-CN">
                <a:solidFill>
                  <a:srgbClr val="1C1C1C"/>
                </a:solidFill>
              </a:rPr>
              <a:pPr/>
              <a:t>26.05.2025</a:t>
            </a:fld>
            <a:endParaRPr lang="ru-RU" altLang="zh-CN">
              <a:solidFill>
                <a:srgbClr val="1C1C1C"/>
              </a:solidFill>
            </a:endParaRPr>
          </a:p>
        </p:txBody>
      </p:sp>
      <p:sp>
        <p:nvSpPr>
          <p:cNvPr id="20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ru-RU" altLang="zh-CN">
              <a:solidFill>
                <a:srgbClr val="1C1C1C"/>
              </a:solidFill>
            </a:endParaRPr>
          </a:p>
        </p:txBody>
      </p:sp>
      <p:sp>
        <p:nvSpPr>
          <p:cNvPr id="20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6E94A62-57BE-4A59-A279-AF4CAF67AB56}" type="slidenum">
              <a:rPr lang="ru-RU" altLang="zh-CN">
                <a:solidFill>
                  <a:srgbClr val="1C1C1C"/>
                </a:solidFill>
              </a:rPr>
              <a:pPr/>
              <a:t>‹#›</a:t>
            </a:fld>
            <a:endParaRPr lang="ru-RU" altLang="zh-CN">
              <a:solidFill>
                <a:srgbClr val="1C1C1C"/>
              </a:solidFill>
            </a:endParaRPr>
          </a:p>
        </p:txBody>
      </p:sp>
    </p:spTree>
    <p:extLst>
      <p:ext uri="{BB962C8B-B14F-4D97-AF65-F5344CB8AC3E}">
        <p14:creationId xmlns:p14="http://schemas.microsoft.com/office/powerpoint/2010/main" val="390944447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116BE1C-AB8C-4850-9D9D-6DCEC7314E97}"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3F50E97-3E2F-4CE1-9EF5-2B4372152E45}"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50907266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6C4E7A5-B8C8-41E9-8D94-8A3726FAEDE5}"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83ADB13-1ADA-4F9A-9F3D-25257874071C}"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497156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91"/>
          <p:cNvGrpSpPr>
            <a:grpSpLocks/>
          </p:cNvGrpSpPr>
          <p:nvPr/>
        </p:nvGrpSpPr>
        <p:grpSpPr bwMode="auto">
          <a:xfrm>
            <a:off x="434975" y="4763"/>
            <a:ext cx="8015288" cy="6853237"/>
            <a:chOff x="274" y="10"/>
            <a:chExt cx="5049" cy="4310"/>
          </a:xfrm>
        </p:grpSpPr>
        <p:sp>
          <p:nvSpPr>
            <p:cNvPr id="5" name="Line 126"/>
            <p:cNvSpPr>
              <a:spLocks noChangeShapeType="1"/>
            </p:cNvSpPr>
            <p:nvPr userDrawn="1"/>
          </p:nvSpPr>
          <p:spPr bwMode="gray">
            <a:xfrm>
              <a:off x="3479"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6" name="Line 137"/>
            <p:cNvSpPr>
              <a:spLocks noChangeShapeType="1"/>
            </p:cNvSpPr>
            <p:nvPr userDrawn="1"/>
          </p:nvSpPr>
          <p:spPr bwMode="gray">
            <a:xfrm>
              <a:off x="3929"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7" name="Line 139"/>
            <p:cNvSpPr>
              <a:spLocks noChangeShapeType="1"/>
            </p:cNvSpPr>
            <p:nvPr userDrawn="1"/>
          </p:nvSpPr>
          <p:spPr bwMode="gray">
            <a:xfrm>
              <a:off x="4395"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8" name="Line 140"/>
            <p:cNvSpPr>
              <a:spLocks noChangeShapeType="1"/>
            </p:cNvSpPr>
            <p:nvPr userDrawn="1"/>
          </p:nvSpPr>
          <p:spPr bwMode="gray">
            <a:xfrm>
              <a:off x="4845"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9" name="Line 143"/>
            <p:cNvSpPr>
              <a:spLocks noChangeShapeType="1"/>
            </p:cNvSpPr>
            <p:nvPr userDrawn="1"/>
          </p:nvSpPr>
          <p:spPr bwMode="gray">
            <a:xfrm>
              <a:off x="5302"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0" name="Line 147"/>
            <p:cNvSpPr>
              <a:spLocks noChangeShapeType="1"/>
            </p:cNvSpPr>
            <p:nvPr userDrawn="1"/>
          </p:nvSpPr>
          <p:spPr bwMode="gray">
            <a:xfrm>
              <a:off x="1651"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1" name="Line 149"/>
            <p:cNvSpPr>
              <a:spLocks noChangeShapeType="1"/>
            </p:cNvSpPr>
            <p:nvPr userDrawn="1"/>
          </p:nvSpPr>
          <p:spPr bwMode="gray">
            <a:xfrm>
              <a:off x="2101"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2" name="Line 151"/>
            <p:cNvSpPr>
              <a:spLocks noChangeShapeType="1"/>
            </p:cNvSpPr>
            <p:nvPr userDrawn="1"/>
          </p:nvSpPr>
          <p:spPr bwMode="gray">
            <a:xfrm>
              <a:off x="2567"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3" name="Line 152"/>
            <p:cNvSpPr>
              <a:spLocks noChangeShapeType="1"/>
            </p:cNvSpPr>
            <p:nvPr userDrawn="1"/>
          </p:nvSpPr>
          <p:spPr bwMode="gray">
            <a:xfrm>
              <a:off x="3017"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4" name="Line 158"/>
            <p:cNvSpPr>
              <a:spLocks noChangeShapeType="1"/>
            </p:cNvSpPr>
            <p:nvPr userDrawn="1"/>
          </p:nvSpPr>
          <p:spPr bwMode="gray">
            <a:xfrm>
              <a:off x="274"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5" name="Line 160"/>
            <p:cNvSpPr>
              <a:spLocks noChangeShapeType="1"/>
            </p:cNvSpPr>
            <p:nvPr userDrawn="1"/>
          </p:nvSpPr>
          <p:spPr bwMode="gray">
            <a:xfrm>
              <a:off x="740"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6" name="Line 161"/>
            <p:cNvSpPr>
              <a:spLocks noChangeShapeType="1"/>
            </p:cNvSpPr>
            <p:nvPr userDrawn="1"/>
          </p:nvSpPr>
          <p:spPr bwMode="gray">
            <a:xfrm>
              <a:off x="1190"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sp>
        <p:nvSpPr>
          <p:cNvPr id="17"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00"/>
              </a:solidFill>
              <a:latin typeface="Tahoma" pitchFamily="34" charset="0"/>
              <a:ea typeface="宋体" charset="-122"/>
            </a:endParaRPr>
          </a:p>
        </p:txBody>
      </p:sp>
      <p:sp>
        <p:nvSpPr>
          <p:cNvPr id="18" name="Rectangle 165"/>
          <p:cNvSpPr>
            <a:spLocks noChangeArrowheads="1"/>
          </p:cNvSpPr>
          <p:nvPr/>
        </p:nvSpPr>
        <p:spPr bwMode="gray">
          <a:xfrm>
            <a:off x="5553075" y="5576888"/>
            <a:ext cx="712788" cy="644525"/>
          </a:xfrm>
          <a:prstGeom prst="rect">
            <a:avLst/>
          </a:prstGeom>
          <a:solidFill>
            <a:schemeClr val="accent2">
              <a:alpha val="3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9" name="Rectangle 166"/>
          <p:cNvSpPr>
            <a:spLocks noChangeArrowheads="1"/>
          </p:cNvSpPr>
          <p:nvPr/>
        </p:nvSpPr>
        <p:spPr bwMode="gray">
          <a:xfrm>
            <a:off x="7007225" y="5588000"/>
            <a:ext cx="725488"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0"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1" name="Rectangle 168"/>
          <p:cNvSpPr>
            <a:spLocks noChangeArrowheads="1"/>
          </p:cNvSpPr>
          <p:nvPr/>
        </p:nvSpPr>
        <p:spPr bwMode="gray">
          <a:xfrm>
            <a:off x="8447088" y="5588000"/>
            <a:ext cx="696912"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2" name="Rectangle 170"/>
          <p:cNvSpPr>
            <a:spLocks noChangeArrowheads="1"/>
          </p:cNvSpPr>
          <p:nvPr/>
        </p:nvSpPr>
        <p:spPr bwMode="gray">
          <a:xfrm>
            <a:off x="2651125" y="5588000"/>
            <a:ext cx="725488"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3" name="Rectangle 171"/>
          <p:cNvSpPr>
            <a:spLocks noChangeArrowheads="1"/>
          </p:cNvSpPr>
          <p:nvPr/>
        </p:nvSpPr>
        <p:spPr bwMode="gray">
          <a:xfrm>
            <a:off x="4105275" y="5588000"/>
            <a:ext cx="725488"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7" name="Rectangle 175"/>
          <p:cNvSpPr>
            <a:spLocks noChangeArrowheads="1"/>
          </p:cNvSpPr>
          <p:nvPr/>
        </p:nvSpPr>
        <p:spPr bwMode="gray">
          <a:xfrm>
            <a:off x="5541963" y="4310063"/>
            <a:ext cx="725487" cy="636587"/>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8" name="Rectangle 176"/>
          <p:cNvSpPr>
            <a:spLocks noChangeArrowheads="1"/>
          </p:cNvSpPr>
          <p:nvPr/>
        </p:nvSpPr>
        <p:spPr bwMode="gray">
          <a:xfrm>
            <a:off x="6996113" y="4300538"/>
            <a:ext cx="725487" cy="646112"/>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9" name="Rectangle 177"/>
          <p:cNvSpPr>
            <a:spLocks noChangeArrowheads="1"/>
          </p:cNvSpPr>
          <p:nvPr/>
        </p:nvSpPr>
        <p:spPr bwMode="gray">
          <a:xfrm>
            <a:off x="8435975" y="4300538"/>
            <a:ext cx="703263" cy="646112"/>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0" name="Rectangle 178"/>
          <p:cNvSpPr>
            <a:spLocks noChangeArrowheads="1"/>
          </p:cNvSpPr>
          <p:nvPr/>
        </p:nvSpPr>
        <p:spPr bwMode="gray">
          <a:xfrm>
            <a:off x="4105275" y="4310063"/>
            <a:ext cx="725488" cy="636587"/>
          </a:xfrm>
          <a:prstGeom prst="rect">
            <a:avLst/>
          </a:prstGeom>
          <a:solidFill>
            <a:srgbClr val="DDDDDD">
              <a:alpha val="1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1"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2"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3"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4"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grpSp>
        <p:nvGrpSpPr>
          <p:cNvPr id="35" name="Group 206"/>
          <p:cNvGrpSpPr>
            <a:grpSpLocks/>
          </p:cNvGrpSpPr>
          <p:nvPr/>
        </p:nvGrpSpPr>
        <p:grpSpPr bwMode="auto">
          <a:xfrm>
            <a:off x="0" y="533400"/>
            <a:ext cx="9144000" cy="5689600"/>
            <a:chOff x="0" y="336"/>
            <a:chExt cx="5760" cy="3584"/>
          </a:xfrm>
        </p:grpSpPr>
        <p:sp>
          <p:nvSpPr>
            <p:cNvPr id="36"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37"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38"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39"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40"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41"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42"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sp>
        <p:nvSpPr>
          <p:cNvPr id="43" name="Text Box 11"/>
          <p:cNvSpPr txBox="1">
            <a:spLocks noChangeArrowheads="1"/>
          </p:cNvSpPr>
          <p:nvPr/>
        </p:nvSpPr>
        <p:spPr bwMode="gray">
          <a:xfrm>
            <a:off x="0" y="461963"/>
            <a:ext cx="10985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2391" dir="11227501" algn="ctr" rotWithShape="0">
                    <a:schemeClr val="bg2">
                      <a:alpha val="50000"/>
                    </a:schemeClr>
                  </a:outerShdw>
                </a:effectLst>
              </a14:hiddenEffects>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defRPr/>
            </a:pPr>
            <a:r>
              <a:rPr lang="en-US" altLang="zh-CN" sz="2200" smtClean="0">
                <a:solidFill>
                  <a:srgbClr val="FFFFFF"/>
                </a:solidFill>
              </a:rPr>
              <a:t>LOGO</a:t>
            </a:r>
          </a:p>
        </p:txBody>
      </p:sp>
      <p:sp>
        <p:nvSpPr>
          <p:cNvPr id="44"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45"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46" name="Rectangle 146"/>
          <p:cNvSpPr>
            <a:spLocks noChangeArrowheads="1"/>
          </p:cNvSpPr>
          <p:nvPr/>
        </p:nvSpPr>
        <p:spPr bwMode="gray">
          <a:xfrm>
            <a:off x="7691438" y="4763"/>
            <a:ext cx="725487" cy="522287"/>
          </a:xfrm>
          <a:prstGeom prst="rect">
            <a:avLst/>
          </a:prstGeom>
          <a:solidFill>
            <a:schemeClr val="folHlink">
              <a:alpha val="3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47"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48" name="Rectangle 155"/>
          <p:cNvSpPr>
            <a:spLocks noChangeArrowheads="1"/>
          </p:cNvSpPr>
          <p:nvPr/>
        </p:nvSpPr>
        <p:spPr bwMode="gray">
          <a:xfrm>
            <a:off x="4789488" y="4763"/>
            <a:ext cx="725487" cy="522287"/>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49" name="Rectangle 162"/>
          <p:cNvSpPr>
            <a:spLocks noChangeArrowheads="1"/>
          </p:cNvSpPr>
          <p:nvPr/>
        </p:nvSpPr>
        <p:spPr bwMode="gray">
          <a:xfrm>
            <a:off x="446088" y="1147763"/>
            <a:ext cx="725487"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0"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1" name="Rectangle 179"/>
          <p:cNvSpPr>
            <a:spLocks noChangeArrowheads="1"/>
          </p:cNvSpPr>
          <p:nvPr/>
        </p:nvSpPr>
        <p:spPr bwMode="gray">
          <a:xfrm>
            <a:off x="6251575" y="1165225"/>
            <a:ext cx="725488" cy="633413"/>
          </a:xfrm>
          <a:prstGeom prst="rect">
            <a:avLst/>
          </a:prstGeom>
          <a:solidFill>
            <a:srgbClr val="DDDDDD">
              <a:alpha val="1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2" name="Rectangle 180"/>
          <p:cNvSpPr>
            <a:spLocks noChangeArrowheads="1"/>
          </p:cNvSpPr>
          <p:nvPr/>
        </p:nvSpPr>
        <p:spPr bwMode="gray">
          <a:xfrm>
            <a:off x="7691438" y="1165225"/>
            <a:ext cx="725487" cy="633413"/>
          </a:xfrm>
          <a:prstGeom prst="rect">
            <a:avLst/>
          </a:prstGeom>
          <a:solidFill>
            <a:schemeClr val="folHlink">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3" name="Rectangle 181"/>
          <p:cNvSpPr>
            <a:spLocks noChangeArrowheads="1"/>
          </p:cNvSpPr>
          <p:nvPr/>
        </p:nvSpPr>
        <p:spPr bwMode="gray">
          <a:xfrm>
            <a:off x="3349625" y="1165225"/>
            <a:ext cx="725488" cy="633413"/>
          </a:xfrm>
          <a:prstGeom prst="rect">
            <a:avLst/>
          </a:prstGeom>
          <a:solidFill>
            <a:srgbClr val="DDDDDD">
              <a:alpha val="1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4" name="Rectangle 182"/>
          <p:cNvSpPr>
            <a:spLocks noChangeArrowheads="1"/>
          </p:cNvSpPr>
          <p:nvPr/>
        </p:nvSpPr>
        <p:spPr bwMode="gray">
          <a:xfrm>
            <a:off x="4800600" y="1165225"/>
            <a:ext cx="725488" cy="633413"/>
          </a:xfrm>
          <a:prstGeom prst="rect">
            <a:avLst/>
          </a:prstGeom>
          <a:solidFill>
            <a:schemeClr val="folHlink">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5" name="Rectangle 183"/>
          <p:cNvSpPr>
            <a:spLocks noChangeArrowheads="1"/>
          </p:cNvSpPr>
          <p:nvPr/>
        </p:nvSpPr>
        <p:spPr bwMode="gray">
          <a:xfrm>
            <a:off x="1889125" y="1165225"/>
            <a:ext cx="725488" cy="633413"/>
          </a:xfrm>
          <a:prstGeom prst="rect">
            <a:avLst/>
          </a:prstGeom>
          <a:solidFill>
            <a:schemeClr val="folHlink">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6" name="Rectangle 189"/>
          <p:cNvSpPr>
            <a:spLocks noChangeArrowheads="1"/>
          </p:cNvSpPr>
          <p:nvPr/>
        </p:nvSpPr>
        <p:spPr bwMode="gray">
          <a:xfrm>
            <a:off x="438150" y="4763"/>
            <a:ext cx="725488" cy="522287"/>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7" name="Rectangle 190"/>
          <p:cNvSpPr>
            <a:spLocks noChangeArrowheads="1"/>
          </p:cNvSpPr>
          <p:nvPr/>
        </p:nvSpPr>
        <p:spPr bwMode="gray">
          <a:xfrm>
            <a:off x="1143000" y="533400"/>
            <a:ext cx="725488"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8" name="Rectangle 200"/>
          <p:cNvSpPr>
            <a:spLocks noChangeArrowheads="1"/>
          </p:cNvSpPr>
          <p:nvPr/>
        </p:nvSpPr>
        <p:spPr bwMode="gray">
          <a:xfrm>
            <a:off x="25781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grpSp>
        <p:nvGrpSpPr>
          <p:cNvPr id="59" name="Group 234"/>
          <p:cNvGrpSpPr>
            <a:grpSpLocks/>
          </p:cNvGrpSpPr>
          <p:nvPr/>
        </p:nvGrpSpPr>
        <p:grpSpPr bwMode="auto">
          <a:xfrm>
            <a:off x="0" y="2257425"/>
            <a:ext cx="4738688" cy="4600575"/>
            <a:chOff x="-9" y="1395"/>
            <a:chExt cx="2985" cy="2898"/>
          </a:xfrm>
        </p:grpSpPr>
        <p:pic>
          <p:nvPicPr>
            <p:cNvPr id="60"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209"/>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latin typeface="Tahoma" pitchFamily="34" charset="0"/>
                <a:ea typeface="宋体" charset="-122"/>
              </a:endParaRPr>
            </a:p>
          </p:txBody>
        </p:sp>
      </p:grpSp>
      <p:grpSp>
        <p:nvGrpSpPr>
          <p:cNvPr id="62" name="Group 233"/>
          <p:cNvGrpSpPr>
            <a:grpSpLocks/>
          </p:cNvGrpSpPr>
          <p:nvPr/>
        </p:nvGrpSpPr>
        <p:grpSpPr bwMode="auto">
          <a:xfrm>
            <a:off x="9525" y="1395413"/>
            <a:ext cx="4256088" cy="4598987"/>
            <a:chOff x="0" y="1039"/>
            <a:chExt cx="2681" cy="2897"/>
          </a:xfrm>
        </p:grpSpPr>
        <p:pic>
          <p:nvPicPr>
            <p:cNvPr id="63"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grpSp>
        <p:nvGrpSpPr>
          <p:cNvPr id="65" name="Group 232"/>
          <p:cNvGrpSpPr>
            <a:grpSpLocks/>
          </p:cNvGrpSpPr>
          <p:nvPr/>
        </p:nvGrpSpPr>
        <p:grpSpPr bwMode="auto">
          <a:xfrm>
            <a:off x="-4763" y="304800"/>
            <a:ext cx="3821113" cy="5078413"/>
            <a:chOff x="-7" y="240"/>
            <a:chExt cx="2407" cy="3199"/>
          </a:xfrm>
        </p:grpSpPr>
        <p:pic>
          <p:nvPicPr>
            <p:cNvPr id="66"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zh-CN" altLang="en-US" noProof="0" smtClean="0"/>
              <a:t>单击此处编辑母版副标题样式</a:t>
            </a:r>
            <a:endParaRPr lang="en-US" altLang="zh-CN" noProof="0" smtClean="0"/>
          </a:p>
        </p:txBody>
      </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zh-CN" altLang="en-US" noProof="0" smtClean="0"/>
              <a:t>单击此处编辑母版标题样式</a:t>
            </a:r>
            <a:endParaRPr lang="en-US" altLang="zh-CN" noProof="0" smtClean="0"/>
          </a:p>
        </p:txBody>
      </p:sp>
      <p:sp>
        <p:nvSpPr>
          <p:cNvPr id="68" name="Rectangle 4"/>
          <p:cNvSpPr>
            <a:spLocks noGrp="1" noChangeArrowheads="1"/>
          </p:cNvSpPr>
          <p:nvPr>
            <p:ph type="dt" sz="half" idx="10"/>
          </p:nvPr>
        </p:nvSpPr>
        <p:spPr>
          <a:xfrm>
            <a:off x="304800" y="6400800"/>
            <a:ext cx="2133600" cy="320675"/>
          </a:xfrm>
        </p:spPr>
        <p:txBody>
          <a:bodyPr/>
          <a:lstStyle>
            <a:lvl1pPr algn="r">
              <a:defRPr>
                <a:latin typeface="+mj-lt"/>
              </a:defRPr>
            </a:lvl1pPr>
          </a:lstStyle>
          <a:p>
            <a:pPr>
              <a:defRPr/>
            </a:pPr>
            <a:endParaRPr lang="en-US" altLang="zh-CN">
              <a:solidFill>
                <a:srgbClr val="000000"/>
              </a:solidFill>
            </a:endParaRPr>
          </a:p>
        </p:txBody>
      </p:sp>
      <p:sp>
        <p:nvSpPr>
          <p:cNvPr id="69" name="Rectangle 5"/>
          <p:cNvSpPr>
            <a:spLocks noGrp="1" noChangeArrowheads="1"/>
          </p:cNvSpPr>
          <p:nvPr>
            <p:ph type="ftr" sz="quarter" idx="11"/>
          </p:nvPr>
        </p:nvSpPr>
        <p:spPr>
          <a:xfrm>
            <a:off x="6172200" y="6400800"/>
            <a:ext cx="2895600" cy="320675"/>
          </a:xfrm>
        </p:spPr>
        <p:txBody>
          <a:bodyPr/>
          <a:lstStyle>
            <a:lvl1pPr algn="r">
              <a:defRPr>
                <a:latin typeface="+mj-lt"/>
              </a:defRPr>
            </a:lvl1pPr>
          </a:lstStyle>
          <a:p>
            <a:pPr>
              <a:defRPr/>
            </a:pPr>
            <a:endParaRPr lang="en-US" altLang="zh-CN">
              <a:solidFill>
                <a:srgbClr val="000000"/>
              </a:solidFill>
            </a:endParaRPr>
          </a:p>
        </p:txBody>
      </p:sp>
      <p:sp>
        <p:nvSpPr>
          <p:cNvPr id="70" name="Rectangle 6"/>
          <p:cNvSpPr>
            <a:spLocks noGrp="1" noChangeArrowheads="1"/>
          </p:cNvSpPr>
          <p:nvPr>
            <p:ph type="sldNum" sz="quarter" idx="12"/>
          </p:nvPr>
        </p:nvSpPr>
        <p:spPr>
          <a:xfrm>
            <a:off x="3733800" y="6400800"/>
            <a:ext cx="2133600" cy="320675"/>
          </a:xfrm>
        </p:spPr>
        <p:txBody>
          <a:bodyPr/>
          <a:lstStyle>
            <a:lvl1pPr>
              <a:defRPr>
                <a:latin typeface="Arial" charset="0"/>
              </a:defRPr>
            </a:lvl1pPr>
          </a:lstStyle>
          <a:p>
            <a:fld id="{2361B896-D079-4EC3-B966-5EEF20A0787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0958096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2CE43D8-A086-4439-8BEB-9E9691862D0F}"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B901F6B-5CC5-481D-8D72-73322022D6A5}"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26385053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F462169-A3F1-4EB5-8E12-735214F98DB7}" type="datetime1">
              <a:rPr lang="ru-RU" altLang="zh-CN">
                <a:solidFill>
                  <a:srgbClr val="000000"/>
                </a:solidFill>
              </a:rPr>
              <a:pPr/>
              <a:t>26.05.2025</a:t>
            </a:fld>
            <a:endParaRPr lang="ru-RU"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ru-RU"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02FABB7C-46CB-4EF0-9A62-6FBE9A5112B4}"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9587723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C02A0E4-D591-4D78-966E-205128F1581B}" type="datetime1">
              <a:rPr lang="ru-RU" altLang="zh-CN">
                <a:solidFill>
                  <a:srgbClr val="000000"/>
                </a:solidFill>
              </a:rPr>
              <a:pPr/>
              <a:t>26.05.2025</a:t>
            </a:fld>
            <a:endParaRPr lang="ru-RU"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ru-RU"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3C9B6237-F642-497D-B09C-A0D2379FFED7}"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12660119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38E5319-80F4-4972-8416-49DB07CAE2BD}" type="datetime1">
              <a:rPr lang="ru-RU" altLang="zh-CN">
                <a:solidFill>
                  <a:srgbClr val="000000"/>
                </a:solidFill>
              </a:rPr>
              <a:pPr/>
              <a:t>26.05.2025</a:t>
            </a:fld>
            <a:endParaRPr lang="ru-RU"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ru-RU"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A0290036-46E9-4986-B7A0-E90681260F38}"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45932508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D02354F-1649-4DC2-B6ED-CFFC4EE2E852}"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66C8B01-70CE-4923-913C-EC59F189C7C7}"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68628274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4660E10-6186-4DDF-A20A-94990FA9A791}"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1AEBA5-D679-4898-BEFE-813C4294421A}"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15403664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AC7BCE8-DE93-48C5-9917-81F185E222E9}"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D3373C3-2DDD-49F4-9FDF-AAE479B4614E}"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1884781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35800" y="333375"/>
            <a:ext cx="1951038" cy="579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333375"/>
            <a:ext cx="5700712" cy="579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01304A7-194F-4E13-A03B-A64AD114275B}"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6464BDE-9CEA-4C47-BC3D-A2FEC44A9E3F}"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84638334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06409F20-7595-4106-BCE9-6CFF22642A78}"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085930549"/>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138397"/>
          <p:cNvSpPr>
            <a:spLocks noGrp="1"/>
          </p:cNvSpPr>
          <p:nvPr>
            <p:ph type="sldNum" sz="quarter" idx="10"/>
          </p:nvPr>
        </p:nvSpPr>
        <p:spPr>
          <a:ln/>
        </p:spPr>
        <p:txBody>
          <a:bodyPr/>
          <a:lstStyle>
            <a:lvl1pPr>
              <a:defRPr/>
            </a:lvl1pPr>
          </a:lstStyle>
          <a:p>
            <a:pPr>
              <a:defRPr/>
            </a:pPr>
            <a:fld id="{AA791338-36ED-4ABE-AB76-5D4837EC27E6}"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46724109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FF98AA21-B1EA-49E9-879D-F4F1E4D73B7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0924596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3C44ADA1-A1B7-4672-8DEC-6936F4E62E6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089267616"/>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38397"/>
          <p:cNvSpPr>
            <a:spLocks noGrp="1"/>
          </p:cNvSpPr>
          <p:nvPr>
            <p:ph type="sldNum" sz="quarter" idx="10"/>
          </p:nvPr>
        </p:nvSpPr>
        <p:spPr>
          <a:ln/>
        </p:spPr>
        <p:txBody>
          <a:bodyPr/>
          <a:lstStyle>
            <a:lvl1pPr>
              <a:defRPr/>
            </a:lvl1pPr>
          </a:lstStyle>
          <a:p>
            <a:pPr>
              <a:defRPr/>
            </a:pPr>
            <a:fld id="{C1C8542E-055B-4753-AA40-294315A9A665}"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216658887"/>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138397"/>
          <p:cNvSpPr>
            <a:spLocks noGrp="1"/>
          </p:cNvSpPr>
          <p:nvPr>
            <p:ph type="sldNum" sz="quarter" idx="10"/>
          </p:nvPr>
        </p:nvSpPr>
        <p:spPr>
          <a:ln/>
        </p:spPr>
        <p:txBody>
          <a:bodyPr/>
          <a:lstStyle>
            <a:lvl1pPr>
              <a:defRPr/>
            </a:lvl1pPr>
          </a:lstStyle>
          <a:p>
            <a:pPr>
              <a:defRPr/>
            </a:pPr>
            <a:fld id="{2BAE6D0F-EC66-44EA-9836-1C0BFE5F3DDC}"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03012670"/>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38397"/>
          <p:cNvSpPr>
            <a:spLocks noGrp="1"/>
          </p:cNvSpPr>
          <p:nvPr>
            <p:ph type="sldNum" sz="quarter" idx="10"/>
          </p:nvPr>
        </p:nvSpPr>
        <p:spPr>
          <a:ln/>
        </p:spPr>
        <p:txBody>
          <a:bodyPr/>
          <a:lstStyle>
            <a:lvl1pPr>
              <a:defRPr/>
            </a:lvl1pPr>
          </a:lstStyle>
          <a:p>
            <a:pPr>
              <a:defRPr/>
            </a:pPr>
            <a:fld id="{90CB82CE-3546-4CA1-A49A-0A27E8C1DC40}"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877273199"/>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AF89B3DB-FE9B-482E-AD6E-E3EDEFEECA3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219982738"/>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0260E634-8FA3-4823-A615-13C02E99F5DB}"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377198373"/>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49D782F-B42C-47F5-9B24-D9575089CC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618484652"/>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F88551A-F29C-45F3-93F7-1B7DC4D41E3A}"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038294419"/>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quarter" idx="1"/>
          </p:nvPr>
        </p:nvSpPr>
        <p:spPr>
          <a:xfrm>
            <a:off x="685800" y="1676400"/>
            <a:ext cx="3954463"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85800" y="4140200"/>
            <a:ext cx="3954463"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half" idx="3"/>
          </p:nvPr>
        </p:nvSpPr>
        <p:spPr>
          <a:xfrm>
            <a:off x="4792663" y="1676400"/>
            <a:ext cx="3954462"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灯片编号占位符 138397"/>
          <p:cNvSpPr>
            <a:spLocks noGrp="1"/>
          </p:cNvSpPr>
          <p:nvPr>
            <p:ph type="sldNum" sz="quarter" idx="10"/>
          </p:nvPr>
        </p:nvSpPr>
        <p:spPr>
          <a:ln/>
        </p:spPr>
        <p:txBody>
          <a:bodyPr/>
          <a:lstStyle>
            <a:lvl1pPr>
              <a:defRPr/>
            </a:lvl1pPr>
          </a:lstStyle>
          <a:p>
            <a:pPr>
              <a:defRPr/>
            </a:pPr>
            <a:fld id="{5CF13893-3871-49AB-BFD1-C27460EC30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521443675"/>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8061325"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85800" y="4140200"/>
            <a:ext cx="8061325"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A93658DF-A3AD-4AC4-A921-138F50B712ED}"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4718999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09E40EEC-4C8E-44A3-B2DB-C8F5D3B4C00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4805683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85800" y="1676400"/>
            <a:ext cx="8061325" cy="4776788"/>
          </a:xfrm>
        </p:spPr>
        <p:txBody>
          <a:bodyPr/>
          <a:lstStyle/>
          <a:p>
            <a:pPr lvl="0"/>
            <a:endParaRPr lang="zh-CN" altLang="en-US" noProof="0"/>
          </a:p>
        </p:txBody>
      </p:sp>
      <p:sp>
        <p:nvSpPr>
          <p:cNvPr id="4" name="灯片编号占位符 138397"/>
          <p:cNvSpPr>
            <a:spLocks noGrp="1"/>
          </p:cNvSpPr>
          <p:nvPr>
            <p:ph type="sldNum" sz="quarter" idx="10"/>
          </p:nvPr>
        </p:nvSpPr>
        <p:spPr>
          <a:ln/>
        </p:spPr>
        <p:txBody>
          <a:bodyPr/>
          <a:lstStyle>
            <a:lvl1pPr>
              <a:defRPr/>
            </a:lvl1pPr>
          </a:lstStyle>
          <a:p>
            <a:pPr>
              <a:defRPr/>
            </a:pPr>
            <a:fld id="{E93DD55A-EACB-4048-A05E-2AE99B7078F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659927741"/>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lvl1pPr>
              <a:defRPr kumimoji="1">
                <a:latin typeface="Times New Roman" pitchFamily="18" charset="0"/>
              </a:defRPr>
            </a:lvl1pPr>
          </a:lstStyle>
          <a:p>
            <a:pPr>
              <a:defRPr/>
            </a:pPr>
            <a:fld id="{BFC299FB-BB41-4E64-B68B-FD60955F66CD}"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477195440"/>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0" y="2438400"/>
            <a:ext cx="9009063" cy="1052513"/>
            <a:chOff x="0" y="1536"/>
            <a:chExt cx="5675" cy="663"/>
          </a:xfrm>
        </p:grpSpPr>
        <p:grpSp>
          <p:nvGrpSpPr>
            <p:cNvPr id="2051" name="Group 3"/>
            <p:cNvGrpSpPr>
              <a:grpSpLocks/>
            </p:cNvGrpSpPr>
            <p:nvPr/>
          </p:nvGrpSpPr>
          <p:grpSpPr bwMode="auto">
            <a:xfrm>
              <a:off x="183" y="1604"/>
              <a:ext cx="448" cy="299"/>
              <a:chOff x="720" y="336"/>
              <a:chExt cx="624" cy="432"/>
            </a:xfrm>
          </p:grpSpPr>
          <p:sp>
            <p:nvSpPr>
              <p:cNvPr id="2052" name="Rectangle 4"/>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3" name="Rectangle 5"/>
              <p:cNvSpPr>
                <a:spLocks noChangeArrowheads="1"/>
              </p:cNvSpPr>
              <p:nvPr/>
            </p:nvSpPr>
            <p:spPr bwMode="auto">
              <a:xfrm>
                <a:off x="1056" y="336"/>
                <a:ext cx="288" cy="432"/>
              </a:xfrm>
              <a:prstGeom prst="rect">
                <a:avLst/>
              </a:prstGeom>
              <a:gradFill rotWithShape="0">
                <a:gsLst>
                  <a:gs pos="0">
                    <a:srgbClr val="3333C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grpSp>
          <p:nvGrpSpPr>
            <p:cNvPr id="2054" name="Group 6"/>
            <p:cNvGrpSpPr>
              <a:grpSpLocks/>
            </p:cNvGrpSpPr>
            <p:nvPr/>
          </p:nvGrpSpPr>
          <p:grpSpPr bwMode="auto">
            <a:xfrm>
              <a:off x="261" y="1870"/>
              <a:ext cx="465" cy="299"/>
              <a:chOff x="912" y="2640"/>
              <a:chExt cx="672" cy="432"/>
            </a:xfrm>
          </p:grpSpPr>
          <p:sp>
            <p:nvSpPr>
              <p:cNvPr id="2055" name="Rectangle 7"/>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6" name="Rectangle 8"/>
              <p:cNvSpPr>
                <a:spLocks noChangeArrowheads="1"/>
              </p:cNvSpPr>
              <p:nvPr/>
            </p:nvSpPr>
            <p:spPr bwMode="auto">
              <a:xfrm>
                <a:off x="1248" y="2640"/>
                <a:ext cx="336" cy="432"/>
              </a:xfrm>
              <a:prstGeom prst="rect">
                <a:avLst/>
              </a:prstGeom>
              <a:gradFill rotWithShape="0">
                <a:gsLst>
                  <a:gs pos="0">
                    <a:srgbClr val="FFCF01"/>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sp>
          <p:nvSpPr>
            <p:cNvPr id="2057" name="Rectangle 9"/>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8" name="Rectangle 10"/>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9" name="Rectangle 11"/>
            <p:cNvSpPr>
              <a:spLocks noChangeArrowheads="1"/>
            </p:cNvSpPr>
            <p:nvPr/>
          </p:nvSpPr>
          <p:spPr bwMode="auto">
            <a:xfrm flipV="1">
              <a:off x="199" y="2054"/>
              <a:ext cx="5476" cy="35"/>
            </a:xfrm>
            <a:prstGeom prst="rect">
              <a:avLst/>
            </a:prstGeom>
            <a:gradFill rotWithShape="0">
              <a:gsLst>
                <a:gs pos="0">
                  <a:srgbClr val="1C1C1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ru-RU"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ru-RU" noProof="0" smtClean="0"/>
              <a:t>单击此处编辑母版副标题样式</a:t>
            </a:r>
          </a:p>
        </p:txBody>
      </p:sp>
      <p:sp>
        <p:nvSpPr>
          <p:cNvPr id="20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5D60F75C-9EAD-4F79-83D1-0C3FDB25F74E}" type="datetime1">
              <a:rPr lang="ru-RU" altLang="zh-CN">
                <a:solidFill>
                  <a:srgbClr val="1C1C1C"/>
                </a:solidFill>
              </a:rPr>
              <a:pPr/>
              <a:t>26.05.2025</a:t>
            </a:fld>
            <a:endParaRPr lang="ru-RU" altLang="zh-CN">
              <a:solidFill>
                <a:srgbClr val="1C1C1C"/>
              </a:solidFill>
            </a:endParaRPr>
          </a:p>
        </p:txBody>
      </p:sp>
      <p:sp>
        <p:nvSpPr>
          <p:cNvPr id="20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ru-RU" altLang="zh-CN">
              <a:solidFill>
                <a:srgbClr val="1C1C1C"/>
              </a:solidFill>
            </a:endParaRPr>
          </a:p>
        </p:txBody>
      </p:sp>
      <p:sp>
        <p:nvSpPr>
          <p:cNvPr id="20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6E94A62-57BE-4A59-A279-AF4CAF67AB56}" type="slidenum">
              <a:rPr lang="ru-RU" altLang="zh-CN">
                <a:solidFill>
                  <a:srgbClr val="1C1C1C"/>
                </a:solidFill>
              </a:rPr>
              <a:pPr/>
              <a:t>‹#›</a:t>
            </a:fld>
            <a:endParaRPr lang="ru-RU" altLang="zh-CN">
              <a:solidFill>
                <a:srgbClr val="1C1C1C"/>
              </a:solidFill>
            </a:endParaRPr>
          </a:p>
        </p:txBody>
      </p:sp>
    </p:spTree>
    <p:extLst>
      <p:ext uri="{BB962C8B-B14F-4D97-AF65-F5344CB8AC3E}">
        <p14:creationId xmlns:p14="http://schemas.microsoft.com/office/powerpoint/2010/main" val="29998335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116BE1C-AB8C-4850-9D9D-6DCEC7314E97}"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3F50E97-3E2F-4CE1-9EF5-2B4372152E45}"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32006575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6C4E7A5-B8C8-41E9-8D94-8A3726FAEDE5}"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83ADB13-1ADA-4F9A-9F3D-25257874071C}"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76335035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2CE43D8-A086-4439-8BEB-9E9691862D0F}"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B901F6B-5CC5-481D-8D72-73322022D6A5}"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86766795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F462169-A3F1-4EB5-8E12-735214F98DB7}" type="datetime1">
              <a:rPr lang="ru-RU" altLang="zh-CN">
                <a:solidFill>
                  <a:srgbClr val="000000"/>
                </a:solidFill>
              </a:rPr>
              <a:pPr/>
              <a:t>26.05.2025</a:t>
            </a:fld>
            <a:endParaRPr lang="ru-RU"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ru-RU"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02FABB7C-46CB-4EF0-9A62-6FBE9A5112B4}"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403500007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C02A0E4-D591-4D78-966E-205128F1581B}" type="datetime1">
              <a:rPr lang="ru-RU" altLang="zh-CN">
                <a:solidFill>
                  <a:srgbClr val="000000"/>
                </a:solidFill>
              </a:rPr>
              <a:pPr/>
              <a:t>26.05.2025</a:t>
            </a:fld>
            <a:endParaRPr lang="ru-RU"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ru-RU"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3C9B6237-F642-497D-B09C-A0D2379FFED7}"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60280172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38E5319-80F4-4972-8416-49DB07CAE2BD}" type="datetime1">
              <a:rPr lang="ru-RU" altLang="zh-CN">
                <a:solidFill>
                  <a:srgbClr val="000000"/>
                </a:solidFill>
              </a:rPr>
              <a:pPr/>
              <a:t>26.05.2025</a:t>
            </a:fld>
            <a:endParaRPr lang="ru-RU"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ru-RU"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A0290036-46E9-4986-B7A0-E90681260F38}"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96243707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D02354F-1649-4DC2-B6ED-CFFC4EE2E852}"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66C8B01-70CE-4923-913C-EC59F189C7C7}"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140858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A9A6A066-A864-44CF-8E4F-4F5E32D4E02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2095296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4660E10-6186-4DDF-A20A-94990FA9A791}"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1AEBA5-D679-4898-BEFE-813C4294421A}"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11740212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AC7BCE8-DE93-48C5-9917-81F185E222E9}"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D3373C3-2DDD-49F4-9FDF-AAE479B4614E}"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94087887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35800" y="333375"/>
            <a:ext cx="1951038" cy="579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333375"/>
            <a:ext cx="5700712" cy="579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01304A7-194F-4E13-A03B-A64AD114275B}"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6464BDE-9CEA-4C47-BC3D-A2FEC44A9E3F}"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39008670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0" y="2438400"/>
            <a:ext cx="9009063" cy="1052513"/>
            <a:chOff x="0" y="1536"/>
            <a:chExt cx="5675" cy="663"/>
          </a:xfrm>
        </p:grpSpPr>
        <p:grpSp>
          <p:nvGrpSpPr>
            <p:cNvPr id="2051" name="Group 3"/>
            <p:cNvGrpSpPr>
              <a:grpSpLocks/>
            </p:cNvGrpSpPr>
            <p:nvPr/>
          </p:nvGrpSpPr>
          <p:grpSpPr bwMode="auto">
            <a:xfrm>
              <a:off x="183" y="1604"/>
              <a:ext cx="448" cy="299"/>
              <a:chOff x="720" y="336"/>
              <a:chExt cx="624" cy="432"/>
            </a:xfrm>
          </p:grpSpPr>
          <p:sp>
            <p:nvSpPr>
              <p:cNvPr id="2052" name="Rectangle 4"/>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3" name="Rectangle 5"/>
              <p:cNvSpPr>
                <a:spLocks noChangeArrowheads="1"/>
              </p:cNvSpPr>
              <p:nvPr/>
            </p:nvSpPr>
            <p:spPr bwMode="auto">
              <a:xfrm>
                <a:off x="1056" y="336"/>
                <a:ext cx="288" cy="432"/>
              </a:xfrm>
              <a:prstGeom prst="rect">
                <a:avLst/>
              </a:prstGeom>
              <a:gradFill rotWithShape="0">
                <a:gsLst>
                  <a:gs pos="0">
                    <a:srgbClr val="3333C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grpSp>
          <p:nvGrpSpPr>
            <p:cNvPr id="2054" name="Group 6"/>
            <p:cNvGrpSpPr>
              <a:grpSpLocks/>
            </p:cNvGrpSpPr>
            <p:nvPr/>
          </p:nvGrpSpPr>
          <p:grpSpPr bwMode="auto">
            <a:xfrm>
              <a:off x="261" y="1870"/>
              <a:ext cx="465" cy="299"/>
              <a:chOff x="912" y="2640"/>
              <a:chExt cx="672" cy="432"/>
            </a:xfrm>
          </p:grpSpPr>
          <p:sp>
            <p:nvSpPr>
              <p:cNvPr id="2055" name="Rectangle 7"/>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6" name="Rectangle 8"/>
              <p:cNvSpPr>
                <a:spLocks noChangeArrowheads="1"/>
              </p:cNvSpPr>
              <p:nvPr/>
            </p:nvSpPr>
            <p:spPr bwMode="auto">
              <a:xfrm>
                <a:off x="1248" y="2640"/>
                <a:ext cx="336" cy="432"/>
              </a:xfrm>
              <a:prstGeom prst="rect">
                <a:avLst/>
              </a:prstGeom>
              <a:gradFill rotWithShape="0">
                <a:gsLst>
                  <a:gs pos="0">
                    <a:srgbClr val="FFCF01"/>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sp>
          <p:nvSpPr>
            <p:cNvPr id="2057" name="Rectangle 9"/>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8" name="Rectangle 10"/>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9" name="Rectangle 11"/>
            <p:cNvSpPr>
              <a:spLocks noChangeArrowheads="1"/>
            </p:cNvSpPr>
            <p:nvPr/>
          </p:nvSpPr>
          <p:spPr bwMode="auto">
            <a:xfrm flipV="1">
              <a:off x="199" y="2054"/>
              <a:ext cx="5476" cy="35"/>
            </a:xfrm>
            <a:prstGeom prst="rect">
              <a:avLst/>
            </a:prstGeom>
            <a:gradFill rotWithShape="0">
              <a:gsLst>
                <a:gs pos="0">
                  <a:srgbClr val="1C1C1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ru-RU"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ru-RU" noProof="0" smtClean="0"/>
              <a:t>单击此处编辑母版副标题样式</a:t>
            </a:r>
          </a:p>
        </p:txBody>
      </p:sp>
      <p:sp>
        <p:nvSpPr>
          <p:cNvPr id="20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5D60F75C-9EAD-4F79-83D1-0C3FDB25F74E}" type="datetime1">
              <a:rPr lang="ru-RU" altLang="zh-CN">
                <a:solidFill>
                  <a:srgbClr val="1C1C1C"/>
                </a:solidFill>
              </a:rPr>
              <a:pPr/>
              <a:t>26.05.2025</a:t>
            </a:fld>
            <a:endParaRPr lang="ru-RU" altLang="zh-CN">
              <a:solidFill>
                <a:srgbClr val="1C1C1C"/>
              </a:solidFill>
            </a:endParaRPr>
          </a:p>
        </p:txBody>
      </p:sp>
      <p:sp>
        <p:nvSpPr>
          <p:cNvPr id="20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ru-RU" altLang="zh-CN">
              <a:solidFill>
                <a:srgbClr val="1C1C1C"/>
              </a:solidFill>
            </a:endParaRPr>
          </a:p>
        </p:txBody>
      </p:sp>
      <p:sp>
        <p:nvSpPr>
          <p:cNvPr id="20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6E94A62-57BE-4A59-A279-AF4CAF67AB56}" type="slidenum">
              <a:rPr lang="ru-RU" altLang="zh-CN">
                <a:solidFill>
                  <a:srgbClr val="1C1C1C"/>
                </a:solidFill>
              </a:rPr>
              <a:pPr/>
              <a:t>‹#›</a:t>
            </a:fld>
            <a:endParaRPr lang="ru-RU" altLang="zh-CN">
              <a:solidFill>
                <a:srgbClr val="1C1C1C"/>
              </a:solidFill>
            </a:endParaRPr>
          </a:p>
        </p:txBody>
      </p:sp>
    </p:spTree>
    <p:extLst>
      <p:ext uri="{BB962C8B-B14F-4D97-AF65-F5344CB8AC3E}">
        <p14:creationId xmlns:p14="http://schemas.microsoft.com/office/powerpoint/2010/main" val="369963690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116BE1C-AB8C-4850-9D9D-6DCEC7314E97}"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3F50E97-3E2F-4CE1-9EF5-2B4372152E45}"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90251950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6C4E7A5-B8C8-41E9-8D94-8A3726FAEDE5}"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83ADB13-1ADA-4F9A-9F3D-25257874071C}"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39682983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2CE43D8-A086-4439-8BEB-9E9691862D0F}"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B901F6B-5CC5-481D-8D72-73322022D6A5}"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80868479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F462169-A3F1-4EB5-8E12-735214F98DB7}" type="datetime1">
              <a:rPr lang="ru-RU" altLang="zh-CN">
                <a:solidFill>
                  <a:srgbClr val="000000"/>
                </a:solidFill>
              </a:rPr>
              <a:pPr/>
              <a:t>26.05.2025</a:t>
            </a:fld>
            <a:endParaRPr lang="ru-RU"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ru-RU"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02FABB7C-46CB-4EF0-9A62-6FBE9A5112B4}"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87301640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C02A0E4-D591-4D78-966E-205128F1581B}" type="datetime1">
              <a:rPr lang="ru-RU" altLang="zh-CN">
                <a:solidFill>
                  <a:srgbClr val="000000"/>
                </a:solidFill>
              </a:rPr>
              <a:pPr/>
              <a:t>26.05.2025</a:t>
            </a:fld>
            <a:endParaRPr lang="ru-RU"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ru-RU"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3C9B6237-F642-497D-B09C-A0D2379FFED7}"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66059406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38E5319-80F4-4972-8416-49DB07CAE2BD}" type="datetime1">
              <a:rPr lang="ru-RU" altLang="zh-CN">
                <a:solidFill>
                  <a:srgbClr val="000000"/>
                </a:solidFill>
              </a:rPr>
              <a:pPr/>
              <a:t>26.05.2025</a:t>
            </a:fld>
            <a:endParaRPr lang="ru-RU"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ru-RU"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A0290036-46E9-4986-B7A0-E90681260F38}"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53617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6C0AD92F-4F94-4391-92AD-9A1B6F397B6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83419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D02354F-1649-4DC2-B6ED-CFFC4EE2E852}"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66C8B01-70CE-4923-913C-EC59F189C7C7}"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45881050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4660E10-6186-4DDF-A20A-94990FA9A791}"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1AEBA5-D679-4898-BEFE-813C4294421A}"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2185952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AC7BCE8-DE93-48C5-9917-81F185E222E9}"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D3373C3-2DDD-49F4-9FDF-AAE479B4614E}"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92618833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35800" y="333375"/>
            <a:ext cx="1951038" cy="579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333375"/>
            <a:ext cx="5700712" cy="579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01304A7-194F-4E13-A03B-A64AD114275B}"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6464BDE-9CEA-4C47-BC3D-A2FEC44A9E3F}"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64221182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06409F20-7595-4106-BCE9-6CFF22642A78}"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759820890"/>
      </p:ext>
    </p:extLst>
  </p:cSld>
  <p:clrMapOvr>
    <a:masterClrMapping/>
  </p:clrMapOv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138397"/>
          <p:cNvSpPr>
            <a:spLocks noGrp="1"/>
          </p:cNvSpPr>
          <p:nvPr>
            <p:ph type="sldNum" sz="quarter" idx="10"/>
          </p:nvPr>
        </p:nvSpPr>
        <p:spPr>
          <a:ln/>
        </p:spPr>
        <p:txBody>
          <a:bodyPr/>
          <a:lstStyle>
            <a:lvl1pPr>
              <a:defRPr/>
            </a:lvl1pPr>
          </a:lstStyle>
          <a:p>
            <a:pPr>
              <a:defRPr/>
            </a:pPr>
            <a:fld id="{AA791338-36ED-4ABE-AB76-5D4837EC27E6}"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00501792"/>
      </p:ext>
    </p:extLst>
  </p:cSld>
  <p:clrMapOvr>
    <a:masterClrMapping/>
  </p:clrMapOv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3C44ADA1-A1B7-4672-8DEC-6936F4E62E6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795458825"/>
      </p:ext>
    </p:extLst>
  </p:cSld>
  <p:clrMapOvr>
    <a:masterClrMapping/>
  </p:clrMapOv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38397"/>
          <p:cNvSpPr>
            <a:spLocks noGrp="1"/>
          </p:cNvSpPr>
          <p:nvPr>
            <p:ph type="sldNum" sz="quarter" idx="10"/>
          </p:nvPr>
        </p:nvSpPr>
        <p:spPr>
          <a:ln/>
        </p:spPr>
        <p:txBody>
          <a:bodyPr/>
          <a:lstStyle>
            <a:lvl1pPr>
              <a:defRPr/>
            </a:lvl1pPr>
          </a:lstStyle>
          <a:p>
            <a:pPr>
              <a:defRPr/>
            </a:pPr>
            <a:fld id="{C1C8542E-055B-4753-AA40-294315A9A665}"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029689732"/>
      </p:ext>
    </p:extLst>
  </p:cSld>
  <p:clrMapOvr>
    <a:masterClrMapping/>
  </p:clrMapOv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138397"/>
          <p:cNvSpPr>
            <a:spLocks noGrp="1"/>
          </p:cNvSpPr>
          <p:nvPr>
            <p:ph type="sldNum" sz="quarter" idx="10"/>
          </p:nvPr>
        </p:nvSpPr>
        <p:spPr>
          <a:ln/>
        </p:spPr>
        <p:txBody>
          <a:bodyPr/>
          <a:lstStyle>
            <a:lvl1pPr>
              <a:defRPr/>
            </a:lvl1pPr>
          </a:lstStyle>
          <a:p>
            <a:pPr>
              <a:defRPr/>
            </a:pPr>
            <a:fld id="{2BAE6D0F-EC66-44EA-9836-1C0BFE5F3DDC}"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882610790"/>
      </p:ext>
    </p:extLst>
  </p:cSld>
  <p:clrMapOvr>
    <a:masterClrMapping/>
  </p:clrMapOv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38397"/>
          <p:cNvSpPr>
            <a:spLocks noGrp="1"/>
          </p:cNvSpPr>
          <p:nvPr>
            <p:ph type="sldNum" sz="quarter" idx="10"/>
          </p:nvPr>
        </p:nvSpPr>
        <p:spPr>
          <a:ln/>
        </p:spPr>
        <p:txBody>
          <a:bodyPr/>
          <a:lstStyle>
            <a:lvl1pPr>
              <a:defRPr/>
            </a:lvl1pPr>
          </a:lstStyle>
          <a:p>
            <a:pPr>
              <a:defRPr/>
            </a:pPr>
            <a:fld id="{90CB82CE-3546-4CA1-A49A-0A27E8C1DC40}"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84430526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A4EB04D0-A506-4944-8AA7-BF7F5E16BFD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3550818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AF89B3DB-FE9B-482E-AD6E-E3EDEFEECA3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001779572"/>
      </p:ext>
    </p:extLst>
  </p:cSld>
  <p:clrMapOvr>
    <a:masterClrMapping/>
  </p:clrMapOv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0260E634-8FA3-4823-A615-13C02E99F5DB}"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951054124"/>
      </p:ext>
    </p:extLst>
  </p:cSld>
  <p:clrMapOvr>
    <a:masterClrMapping/>
  </p:clrMapOv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49D782F-B42C-47F5-9B24-D9575089CC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099951472"/>
      </p:ext>
    </p:extLst>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F88551A-F29C-45F3-93F7-1B7DC4D41E3A}"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965255991"/>
      </p:ext>
    </p:extLst>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quarter" idx="1"/>
          </p:nvPr>
        </p:nvSpPr>
        <p:spPr>
          <a:xfrm>
            <a:off x="685800" y="1676400"/>
            <a:ext cx="3954463"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85800" y="4140200"/>
            <a:ext cx="3954463"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half" idx="3"/>
          </p:nvPr>
        </p:nvSpPr>
        <p:spPr>
          <a:xfrm>
            <a:off x="4792663" y="1676400"/>
            <a:ext cx="3954462"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灯片编号占位符 138397"/>
          <p:cNvSpPr>
            <a:spLocks noGrp="1"/>
          </p:cNvSpPr>
          <p:nvPr>
            <p:ph type="sldNum" sz="quarter" idx="10"/>
          </p:nvPr>
        </p:nvSpPr>
        <p:spPr>
          <a:ln/>
        </p:spPr>
        <p:txBody>
          <a:bodyPr/>
          <a:lstStyle>
            <a:lvl1pPr>
              <a:defRPr/>
            </a:lvl1pPr>
          </a:lstStyle>
          <a:p>
            <a:pPr>
              <a:defRPr/>
            </a:pPr>
            <a:fld id="{5CF13893-3871-49AB-BFD1-C27460EC30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785173950"/>
      </p:ext>
    </p:extLst>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8061325"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85800" y="4140200"/>
            <a:ext cx="8061325"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A93658DF-A3AD-4AC4-A921-138F50B712ED}"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317654474"/>
      </p:ext>
    </p:extLst>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85800" y="1676400"/>
            <a:ext cx="8061325" cy="4776788"/>
          </a:xfrm>
        </p:spPr>
        <p:txBody>
          <a:bodyPr/>
          <a:lstStyle/>
          <a:p>
            <a:pPr lvl="0"/>
            <a:endParaRPr lang="zh-CN" altLang="en-US" noProof="0"/>
          </a:p>
        </p:txBody>
      </p:sp>
      <p:sp>
        <p:nvSpPr>
          <p:cNvPr id="4" name="灯片编号占位符 138397"/>
          <p:cNvSpPr>
            <a:spLocks noGrp="1"/>
          </p:cNvSpPr>
          <p:nvPr>
            <p:ph type="sldNum" sz="quarter" idx="10"/>
          </p:nvPr>
        </p:nvSpPr>
        <p:spPr>
          <a:ln/>
        </p:spPr>
        <p:txBody>
          <a:bodyPr/>
          <a:lstStyle>
            <a:lvl1pPr>
              <a:defRPr/>
            </a:lvl1pPr>
          </a:lstStyle>
          <a:p>
            <a:pPr>
              <a:defRPr/>
            </a:pPr>
            <a:fld id="{E93DD55A-EACB-4048-A05E-2AE99B7078F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804441528"/>
      </p:ext>
    </p:extLst>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lvl1pPr>
              <a:defRPr kumimoji="1">
                <a:latin typeface="Times New Roman" pitchFamily="18" charset="0"/>
              </a:defRPr>
            </a:lvl1pPr>
          </a:lstStyle>
          <a:p>
            <a:pPr>
              <a:defRPr/>
            </a:pPr>
            <a:fld id="{BFC299FB-BB41-4E64-B68B-FD60955F66CD}"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431858096"/>
      </p:ext>
    </p:extLst>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06409F20-7595-4106-BCE9-6CFF22642A78}"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545947996"/>
      </p:ext>
    </p:extLst>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138397"/>
          <p:cNvSpPr>
            <a:spLocks noGrp="1"/>
          </p:cNvSpPr>
          <p:nvPr>
            <p:ph type="sldNum" sz="quarter" idx="10"/>
          </p:nvPr>
        </p:nvSpPr>
        <p:spPr>
          <a:ln/>
        </p:spPr>
        <p:txBody>
          <a:bodyPr/>
          <a:lstStyle>
            <a:lvl1pPr>
              <a:defRPr/>
            </a:lvl1pPr>
          </a:lstStyle>
          <a:p>
            <a:pPr>
              <a:defRPr/>
            </a:pPr>
            <a:fld id="{AA791338-36ED-4ABE-AB76-5D4837EC27E6}"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430484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C258C9F0-26FE-4FDC-A71C-FEC14C05CB1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1348131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3C44ADA1-A1B7-4672-8DEC-6936F4E62E6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710628704"/>
      </p:ext>
    </p:extLst>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38397"/>
          <p:cNvSpPr>
            <a:spLocks noGrp="1"/>
          </p:cNvSpPr>
          <p:nvPr>
            <p:ph type="sldNum" sz="quarter" idx="10"/>
          </p:nvPr>
        </p:nvSpPr>
        <p:spPr>
          <a:ln/>
        </p:spPr>
        <p:txBody>
          <a:bodyPr/>
          <a:lstStyle>
            <a:lvl1pPr>
              <a:defRPr/>
            </a:lvl1pPr>
          </a:lstStyle>
          <a:p>
            <a:pPr>
              <a:defRPr/>
            </a:pPr>
            <a:fld id="{C1C8542E-055B-4753-AA40-294315A9A665}"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022384268"/>
      </p:ext>
    </p:extLst>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138397"/>
          <p:cNvSpPr>
            <a:spLocks noGrp="1"/>
          </p:cNvSpPr>
          <p:nvPr>
            <p:ph type="sldNum" sz="quarter" idx="10"/>
          </p:nvPr>
        </p:nvSpPr>
        <p:spPr>
          <a:ln/>
        </p:spPr>
        <p:txBody>
          <a:bodyPr/>
          <a:lstStyle>
            <a:lvl1pPr>
              <a:defRPr/>
            </a:lvl1pPr>
          </a:lstStyle>
          <a:p>
            <a:pPr>
              <a:defRPr/>
            </a:pPr>
            <a:fld id="{2BAE6D0F-EC66-44EA-9836-1C0BFE5F3DDC}"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772181682"/>
      </p:ext>
    </p:extLst>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38397"/>
          <p:cNvSpPr>
            <a:spLocks noGrp="1"/>
          </p:cNvSpPr>
          <p:nvPr>
            <p:ph type="sldNum" sz="quarter" idx="10"/>
          </p:nvPr>
        </p:nvSpPr>
        <p:spPr>
          <a:ln/>
        </p:spPr>
        <p:txBody>
          <a:bodyPr/>
          <a:lstStyle>
            <a:lvl1pPr>
              <a:defRPr/>
            </a:lvl1pPr>
          </a:lstStyle>
          <a:p>
            <a:pPr>
              <a:defRPr/>
            </a:pPr>
            <a:fld id="{90CB82CE-3546-4CA1-A49A-0A27E8C1DC40}"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881824677"/>
      </p:ext>
    </p:extLst>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AF89B3DB-FE9B-482E-AD6E-E3EDEFEECA3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123919286"/>
      </p:ext>
    </p:extLst>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0260E634-8FA3-4823-A615-13C02E99F5DB}"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581720215"/>
      </p:ext>
    </p:extLst>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49D782F-B42C-47F5-9B24-D9575089CC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073555407"/>
      </p:ext>
    </p:extLst>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F88551A-F29C-45F3-93F7-1B7DC4D41E3A}"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102473657"/>
      </p:ext>
    </p:extLst>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quarter" idx="1"/>
          </p:nvPr>
        </p:nvSpPr>
        <p:spPr>
          <a:xfrm>
            <a:off x="685800" y="1676400"/>
            <a:ext cx="3954463"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85800" y="4140200"/>
            <a:ext cx="3954463"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half" idx="3"/>
          </p:nvPr>
        </p:nvSpPr>
        <p:spPr>
          <a:xfrm>
            <a:off x="4792663" y="1676400"/>
            <a:ext cx="3954462"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灯片编号占位符 138397"/>
          <p:cNvSpPr>
            <a:spLocks noGrp="1"/>
          </p:cNvSpPr>
          <p:nvPr>
            <p:ph type="sldNum" sz="quarter" idx="10"/>
          </p:nvPr>
        </p:nvSpPr>
        <p:spPr>
          <a:ln/>
        </p:spPr>
        <p:txBody>
          <a:bodyPr/>
          <a:lstStyle>
            <a:lvl1pPr>
              <a:defRPr/>
            </a:lvl1pPr>
          </a:lstStyle>
          <a:p>
            <a:pPr>
              <a:defRPr/>
            </a:pPr>
            <a:fld id="{5CF13893-3871-49AB-BFD1-C27460EC30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577487411"/>
      </p:ext>
    </p:extLst>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8061325"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85800" y="4140200"/>
            <a:ext cx="8061325"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A93658DF-A3AD-4AC4-A921-138F50B712ED}"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3784563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AFFACFD-7752-4FE0-B515-1B182DB3E70F}"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682B3586-7FD5-4D10-AEDD-958375CD1CB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9403828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85800" y="1676400"/>
            <a:ext cx="8061325" cy="4776788"/>
          </a:xfrm>
        </p:spPr>
        <p:txBody>
          <a:bodyPr/>
          <a:lstStyle/>
          <a:p>
            <a:pPr lvl="0"/>
            <a:endParaRPr lang="zh-CN" altLang="en-US" noProof="0"/>
          </a:p>
        </p:txBody>
      </p:sp>
      <p:sp>
        <p:nvSpPr>
          <p:cNvPr id="4" name="灯片编号占位符 138397"/>
          <p:cNvSpPr>
            <a:spLocks noGrp="1"/>
          </p:cNvSpPr>
          <p:nvPr>
            <p:ph type="sldNum" sz="quarter" idx="10"/>
          </p:nvPr>
        </p:nvSpPr>
        <p:spPr>
          <a:ln/>
        </p:spPr>
        <p:txBody>
          <a:bodyPr/>
          <a:lstStyle>
            <a:lvl1pPr>
              <a:defRPr/>
            </a:lvl1pPr>
          </a:lstStyle>
          <a:p>
            <a:pPr>
              <a:defRPr/>
            </a:pPr>
            <a:fld id="{E93DD55A-EACB-4048-A05E-2AE99B7078F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894613529"/>
      </p:ext>
    </p:extLst>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lvl1pPr>
              <a:defRPr kumimoji="1">
                <a:latin typeface="Times New Roman" pitchFamily="18" charset="0"/>
              </a:defRPr>
            </a:lvl1pPr>
          </a:lstStyle>
          <a:p>
            <a:pPr>
              <a:defRPr/>
            </a:pPr>
            <a:fld id="{BFC299FB-BB41-4E64-B68B-FD60955F66CD}"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048200259"/>
      </p:ext>
    </p:extLst>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06409F20-7595-4106-BCE9-6CFF22642A78}"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983735436"/>
      </p:ext>
    </p:extLst>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138397"/>
          <p:cNvSpPr>
            <a:spLocks noGrp="1"/>
          </p:cNvSpPr>
          <p:nvPr>
            <p:ph type="sldNum" sz="quarter" idx="10"/>
          </p:nvPr>
        </p:nvSpPr>
        <p:spPr>
          <a:ln/>
        </p:spPr>
        <p:txBody>
          <a:bodyPr/>
          <a:lstStyle>
            <a:lvl1pPr>
              <a:defRPr/>
            </a:lvl1pPr>
          </a:lstStyle>
          <a:p>
            <a:pPr>
              <a:defRPr/>
            </a:pPr>
            <a:fld id="{AA791338-36ED-4ABE-AB76-5D4837EC27E6}"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359242131"/>
      </p:ext>
    </p:extLst>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3C44ADA1-A1B7-4672-8DEC-6936F4E62E6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187273727"/>
      </p:ext>
    </p:extLst>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38397"/>
          <p:cNvSpPr>
            <a:spLocks noGrp="1"/>
          </p:cNvSpPr>
          <p:nvPr>
            <p:ph type="sldNum" sz="quarter" idx="10"/>
          </p:nvPr>
        </p:nvSpPr>
        <p:spPr>
          <a:ln/>
        </p:spPr>
        <p:txBody>
          <a:bodyPr/>
          <a:lstStyle>
            <a:lvl1pPr>
              <a:defRPr/>
            </a:lvl1pPr>
          </a:lstStyle>
          <a:p>
            <a:pPr>
              <a:defRPr/>
            </a:pPr>
            <a:fld id="{C1C8542E-055B-4753-AA40-294315A9A665}"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180712473"/>
      </p:ext>
    </p:extLst>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138397"/>
          <p:cNvSpPr>
            <a:spLocks noGrp="1"/>
          </p:cNvSpPr>
          <p:nvPr>
            <p:ph type="sldNum" sz="quarter" idx="10"/>
          </p:nvPr>
        </p:nvSpPr>
        <p:spPr>
          <a:ln/>
        </p:spPr>
        <p:txBody>
          <a:bodyPr/>
          <a:lstStyle>
            <a:lvl1pPr>
              <a:defRPr/>
            </a:lvl1pPr>
          </a:lstStyle>
          <a:p>
            <a:pPr>
              <a:defRPr/>
            </a:pPr>
            <a:fld id="{2BAE6D0F-EC66-44EA-9836-1C0BFE5F3DDC}"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781578181"/>
      </p:ext>
    </p:extLst>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38397"/>
          <p:cNvSpPr>
            <a:spLocks noGrp="1"/>
          </p:cNvSpPr>
          <p:nvPr>
            <p:ph type="sldNum" sz="quarter" idx="10"/>
          </p:nvPr>
        </p:nvSpPr>
        <p:spPr>
          <a:ln/>
        </p:spPr>
        <p:txBody>
          <a:bodyPr/>
          <a:lstStyle>
            <a:lvl1pPr>
              <a:defRPr/>
            </a:lvl1pPr>
          </a:lstStyle>
          <a:p>
            <a:pPr>
              <a:defRPr/>
            </a:pPr>
            <a:fld id="{90CB82CE-3546-4CA1-A49A-0A27E8C1DC40}"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959491701"/>
      </p:ext>
    </p:extLst>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AF89B3DB-FE9B-482E-AD6E-E3EDEFEECA3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003534534"/>
      </p:ext>
    </p:extLst>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0260E634-8FA3-4823-A615-13C02E99F5DB}"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44268510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E9DF7BA9-5C73-4822-8EF8-884C3C24EF8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5387854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49D782F-B42C-47F5-9B24-D9575089CC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95086624"/>
      </p:ext>
    </p:extLst>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F88551A-F29C-45F3-93F7-1B7DC4D41E3A}"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045649005"/>
      </p:ext>
    </p:extLst>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quarter" idx="1"/>
          </p:nvPr>
        </p:nvSpPr>
        <p:spPr>
          <a:xfrm>
            <a:off x="685800" y="1676400"/>
            <a:ext cx="3954463"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85800" y="4140200"/>
            <a:ext cx="3954463"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half" idx="3"/>
          </p:nvPr>
        </p:nvSpPr>
        <p:spPr>
          <a:xfrm>
            <a:off x="4792663" y="1676400"/>
            <a:ext cx="3954462"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灯片编号占位符 138397"/>
          <p:cNvSpPr>
            <a:spLocks noGrp="1"/>
          </p:cNvSpPr>
          <p:nvPr>
            <p:ph type="sldNum" sz="quarter" idx="10"/>
          </p:nvPr>
        </p:nvSpPr>
        <p:spPr>
          <a:ln/>
        </p:spPr>
        <p:txBody>
          <a:bodyPr/>
          <a:lstStyle>
            <a:lvl1pPr>
              <a:defRPr/>
            </a:lvl1pPr>
          </a:lstStyle>
          <a:p>
            <a:pPr>
              <a:defRPr/>
            </a:pPr>
            <a:fld id="{5CF13893-3871-49AB-BFD1-C27460EC30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672494429"/>
      </p:ext>
    </p:extLst>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8061325"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85800" y="4140200"/>
            <a:ext cx="8061325"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A93658DF-A3AD-4AC4-A921-138F50B712ED}"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60378730"/>
      </p:ext>
    </p:extLst>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85800" y="1676400"/>
            <a:ext cx="8061325" cy="4776788"/>
          </a:xfrm>
        </p:spPr>
        <p:txBody>
          <a:bodyPr/>
          <a:lstStyle/>
          <a:p>
            <a:pPr lvl="0"/>
            <a:endParaRPr lang="zh-CN" altLang="en-US" noProof="0"/>
          </a:p>
        </p:txBody>
      </p:sp>
      <p:sp>
        <p:nvSpPr>
          <p:cNvPr id="4" name="灯片编号占位符 138397"/>
          <p:cNvSpPr>
            <a:spLocks noGrp="1"/>
          </p:cNvSpPr>
          <p:nvPr>
            <p:ph type="sldNum" sz="quarter" idx="10"/>
          </p:nvPr>
        </p:nvSpPr>
        <p:spPr>
          <a:ln/>
        </p:spPr>
        <p:txBody>
          <a:bodyPr/>
          <a:lstStyle>
            <a:lvl1pPr>
              <a:defRPr/>
            </a:lvl1pPr>
          </a:lstStyle>
          <a:p>
            <a:pPr>
              <a:defRPr/>
            </a:pPr>
            <a:fld id="{E93DD55A-EACB-4048-A05E-2AE99B7078F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138073180"/>
      </p:ext>
    </p:extLst>
  </p:cSld>
  <p:clrMapOvr>
    <a:masterClrMapping/>
  </p:clrMapOvr>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lvl1pPr>
              <a:defRPr kumimoji="1">
                <a:latin typeface="Times New Roman" pitchFamily="18" charset="0"/>
              </a:defRPr>
            </a:lvl1pPr>
          </a:lstStyle>
          <a:p>
            <a:pPr>
              <a:defRPr/>
            </a:pPr>
            <a:fld id="{BFC299FB-BB41-4E64-B68B-FD60955F66CD}"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019864344"/>
      </p:ext>
    </p:extLst>
  </p:cSld>
  <p:clrMapOvr>
    <a:masterClrMapping/>
  </p:clrMapOv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0" y="2438400"/>
            <a:ext cx="9009063" cy="1052513"/>
            <a:chOff x="0" y="1536"/>
            <a:chExt cx="5675" cy="663"/>
          </a:xfrm>
        </p:grpSpPr>
        <p:grpSp>
          <p:nvGrpSpPr>
            <p:cNvPr id="2051" name="Group 3"/>
            <p:cNvGrpSpPr>
              <a:grpSpLocks/>
            </p:cNvGrpSpPr>
            <p:nvPr/>
          </p:nvGrpSpPr>
          <p:grpSpPr bwMode="auto">
            <a:xfrm>
              <a:off x="183" y="1604"/>
              <a:ext cx="448" cy="299"/>
              <a:chOff x="720" y="336"/>
              <a:chExt cx="624" cy="432"/>
            </a:xfrm>
          </p:grpSpPr>
          <p:sp>
            <p:nvSpPr>
              <p:cNvPr id="2052" name="Rectangle 4"/>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3" name="Rectangle 5"/>
              <p:cNvSpPr>
                <a:spLocks noChangeArrowheads="1"/>
              </p:cNvSpPr>
              <p:nvPr/>
            </p:nvSpPr>
            <p:spPr bwMode="auto">
              <a:xfrm>
                <a:off x="1056" y="336"/>
                <a:ext cx="288" cy="432"/>
              </a:xfrm>
              <a:prstGeom prst="rect">
                <a:avLst/>
              </a:prstGeom>
              <a:gradFill rotWithShape="0">
                <a:gsLst>
                  <a:gs pos="0">
                    <a:srgbClr val="3333C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grpSp>
          <p:nvGrpSpPr>
            <p:cNvPr id="2054" name="Group 6"/>
            <p:cNvGrpSpPr>
              <a:grpSpLocks/>
            </p:cNvGrpSpPr>
            <p:nvPr/>
          </p:nvGrpSpPr>
          <p:grpSpPr bwMode="auto">
            <a:xfrm>
              <a:off x="261" y="1870"/>
              <a:ext cx="465" cy="299"/>
              <a:chOff x="912" y="2640"/>
              <a:chExt cx="672" cy="432"/>
            </a:xfrm>
          </p:grpSpPr>
          <p:sp>
            <p:nvSpPr>
              <p:cNvPr id="2055" name="Rectangle 7"/>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6" name="Rectangle 8"/>
              <p:cNvSpPr>
                <a:spLocks noChangeArrowheads="1"/>
              </p:cNvSpPr>
              <p:nvPr/>
            </p:nvSpPr>
            <p:spPr bwMode="auto">
              <a:xfrm>
                <a:off x="1248" y="2640"/>
                <a:ext cx="336" cy="432"/>
              </a:xfrm>
              <a:prstGeom prst="rect">
                <a:avLst/>
              </a:prstGeom>
              <a:gradFill rotWithShape="0">
                <a:gsLst>
                  <a:gs pos="0">
                    <a:srgbClr val="FFCF01"/>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sp>
          <p:nvSpPr>
            <p:cNvPr id="2057" name="Rectangle 9"/>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8" name="Rectangle 10"/>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9" name="Rectangle 11"/>
            <p:cNvSpPr>
              <a:spLocks noChangeArrowheads="1"/>
            </p:cNvSpPr>
            <p:nvPr/>
          </p:nvSpPr>
          <p:spPr bwMode="auto">
            <a:xfrm flipV="1">
              <a:off x="199" y="2054"/>
              <a:ext cx="5476" cy="35"/>
            </a:xfrm>
            <a:prstGeom prst="rect">
              <a:avLst/>
            </a:prstGeom>
            <a:gradFill rotWithShape="0">
              <a:gsLst>
                <a:gs pos="0">
                  <a:srgbClr val="1C1C1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ru-RU"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ru-RU" noProof="0" smtClean="0"/>
              <a:t>单击此处编辑母版副标题样式</a:t>
            </a:r>
          </a:p>
        </p:txBody>
      </p:sp>
      <p:sp>
        <p:nvSpPr>
          <p:cNvPr id="20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5D60F75C-9EAD-4F79-83D1-0C3FDB25F74E}" type="datetime1">
              <a:rPr lang="ru-RU" altLang="zh-CN">
                <a:solidFill>
                  <a:srgbClr val="1C1C1C"/>
                </a:solidFill>
              </a:rPr>
              <a:pPr/>
              <a:t>26.05.2025</a:t>
            </a:fld>
            <a:endParaRPr lang="ru-RU" altLang="zh-CN">
              <a:solidFill>
                <a:srgbClr val="1C1C1C"/>
              </a:solidFill>
            </a:endParaRPr>
          </a:p>
        </p:txBody>
      </p:sp>
      <p:sp>
        <p:nvSpPr>
          <p:cNvPr id="20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ru-RU" altLang="zh-CN">
              <a:solidFill>
                <a:srgbClr val="1C1C1C"/>
              </a:solidFill>
            </a:endParaRPr>
          </a:p>
        </p:txBody>
      </p:sp>
      <p:sp>
        <p:nvSpPr>
          <p:cNvPr id="20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6E94A62-57BE-4A59-A279-AF4CAF67AB56}" type="slidenum">
              <a:rPr lang="ru-RU" altLang="zh-CN">
                <a:solidFill>
                  <a:srgbClr val="1C1C1C"/>
                </a:solidFill>
              </a:rPr>
              <a:pPr/>
              <a:t>‹#›</a:t>
            </a:fld>
            <a:endParaRPr lang="ru-RU" altLang="zh-CN">
              <a:solidFill>
                <a:srgbClr val="1C1C1C"/>
              </a:solidFill>
            </a:endParaRPr>
          </a:p>
        </p:txBody>
      </p:sp>
    </p:spTree>
    <p:extLst>
      <p:ext uri="{BB962C8B-B14F-4D97-AF65-F5344CB8AC3E}">
        <p14:creationId xmlns:p14="http://schemas.microsoft.com/office/powerpoint/2010/main" val="306197536"/>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116BE1C-AB8C-4850-9D9D-6DCEC7314E97}"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3F50E97-3E2F-4CE1-9EF5-2B4372152E45}"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88513519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6C4E7A5-B8C8-41E9-8D94-8A3726FAEDE5}"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83ADB13-1ADA-4F9A-9F3D-25257874071C}"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07655393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2CE43D8-A086-4439-8BEB-9E9691862D0F}"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B901F6B-5CC5-481D-8D72-73322022D6A5}"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41433473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E546229-7AEF-4C9F-99AC-C03382EA508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9317084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F462169-A3F1-4EB5-8E12-735214F98DB7}" type="datetime1">
              <a:rPr lang="ru-RU" altLang="zh-CN">
                <a:solidFill>
                  <a:srgbClr val="000000"/>
                </a:solidFill>
              </a:rPr>
              <a:pPr/>
              <a:t>26.05.2025</a:t>
            </a:fld>
            <a:endParaRPr lang="ru-RU"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ru-RU"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02FABB7C-46CB-4EF0-9A62-6FBE9A5112B4}"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428758417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C02A0E4-D591-4D78-966E-205128F1581B}" type="datetime1">
              <a:rPr lang="ru-RU" altLang="zh-CN">
                <a:solidFill>
                  <a:srgbClr val="000000"/>
                </a:solidFill>
              </a:rPr>
              <a:pPr/>
              <a:t>26.05.2025</a:t>
            </a:fld>
            <a:endParaRPr lang="ru-RU"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ru-RU"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3C9B6237-F642-497D-B09C-A0D2379FFED7}"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29741554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38E5319-80F4-4972-8416-49DB07CAE2BD}" type="datetime1">
              <a:rPr lang="ru-RU" altLang="zh-CN">
                <a:solidFill>
                  <a:srgbClr val="000000"/>
                </a:solidFill>
              </a:rPr>
              <a:pPr/>
              <a:t>26.05.2025</a:t>
            </a:fld>
            <a:endParaRPr lang="ru-RU"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ru-RU"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A0290036-46E9-4986-B7A0-E90681260F38}"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25634219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D02354F-1649-4DC2-B6ED-CFFC4EE2E852}"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66C8B01-70CE-4923-913C-EC59F189C7C7}"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17179520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4660E10-6186-4DDF-A20A-94990FA9A791}"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1AEBA5-D679-4898-BEFE-813C4294421A}"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3068200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AC7BCE8-DE93-48C5-9917-81F185E222E9}"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D3373C3-2DDD-49F4-9FDF-AAE479B4614E}"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23295985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35800" y="333375"/>
            <a:ext cx="1951038" cy="579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333375"/>
            <a:ext cx="5700712" cy="579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01304A7-194F-4E13-A03B-A64AD114275B}"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6464BDE-9CEA-4C47-BC3D-A2FEC44A9E3F}"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04799992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050" name="Group 2"/>
          <p:cNvGrpSpPr>
            <a:grpSpLocks/>
          </p:cNvGrpSpPr>
          <p:nvPr/>
        </p:nvGrpSpPr>
        <p:grpSpPr bwMode="auto">
          <a:xfrm>
            <a:off x="0" y="2438400"/>
            <a:ext cx="9009063" cy="1052513"/>
            <a:chOff x="0" y="1536"/>
            <a:chExt cx="5675" cy="663"/>
          </a:xfrm>
        </p:grpSpPr>
        <p:grpSp>
          <p:nvGrpSpPr>
            <p:cNvPr id="2051" name="Group 3"/>
            <p:cNvGrpSpPr>
              <a:grpSpLocks/>
            </p:cNvGrpSpPr>
            <p:nvPr/>
          </p:nvGrpSpPr>
          <p:grpSpPr bwMode="auto">
            <a:xfrm>
              <a:off x="183" y="1604"/>
              <a:ext cx="448" cy="299"/>
              <a:chOff x="720" y="336"/>
              <a:chExt cx="624" cy="432"/>
            </a:xfrm>
          </p:grpSpPr>
          <p:sp>
            <p:nvSpPr>
              <p:cNvPr id="2052" name="Rectangle 4"/>
              <p:cNvSpPr>
                <a:spLocks noChangeArrowheads="1"/>
              </p:cNvSpPr>
              <p:nvPr/>
            </p:nvSpPr>
            <p:spPr bwMode="auto">
              <a:xfrm>
                <a:off x="720" y="336"/>
                <a:ext cx="384" cy="432"/>
              </a:xfrm>
              <a:prstGeom prst="rect">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3" name="Rectangle 5"/>
              <p:cNvSpPr>
                <a:spLocks noChangeArrowheads="1"/>
              </p:cNvSpPr>
              <p:nvPr/>
            </p:nvSpPr>
            <p:spPr bwMode="auto">
              <a:xfrm>
                <a:off x="1056" y="336"/>
                <a:ext cx="288" cy="432"/>
              </a:xfrm>
              <a:prstGeom prst="rect">
                <a:avLst/>
              </a:prstGeom>
              <a:gradFill rotWithShape="0">
                <a:gsLst>
                  <a:gs pos="0">
                    <a:srgbClr val="3333C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grpSp>
          <p:nvGrpSpPr>
            <p:cNvPr id="2054" name="Group 6"/>
            <p:cNvGrpSpPr>
              <a:grpSpLocks/>
            </p:cNvGrpSpPr>
            <p:nvPr/>
          </p:nvGrpSpPr>
          <p:grpSpPr bwMode="auto">
            <a:xfrm>
              <a:off x="261" y="1870"/>
              <a:ext cx="465" cy="299"/>
              <a:chOff x="912" y="2640"/>
              <a:chExt cx="672" cy="432"/>
            </a:xfrm>
          </p:grpSpPr>
          <p:sp>
            <p:nvSpPr>
              <p:cNvPr id="2055" name="Rectangle 7"/>
              <p:cNvSpPr>
                <a:spLocks noChangeArrowheads="1"/>
              </p:cNvSpPr>
              <p:nvPr/>
            </p:nvSpPr>
            <p:spPr bwMode="auto">
              <a:xfrm>
                <a:off x="912" y="2640"/>
                <a:ext cx="384" cy="432"/>
              </a:xfrm>
              <a:prstGeom prst="rect">
                <a:avLst/>
              </a:prstGeom>
              <a:solidFill>
                <a:srgbClr val="FFCF01"/>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6" name="Rectangle 8"/>
              <p:cNvSpPr>
                <a:spLocks noChangeArrowheads="1"/>
              </p:cNvSpPr>
              <p:nvPr/>
            </p:nvSpPr>
            <p:spPr bwMode="auto">
              <a:xfrm>
                <a:off x="1248" y="2640"/>
                <a:ext cx="336" cy="432"/>
              </a:xfrm>
              <a:prstGeom prst="rect">
                <a:avLst/>
              </a:prstGeom>
              <a:gradFill rotWithShape="0">
                <a:gsLst>
                  <a:gs pos="0">
                    <a:srgbClr val="FFCF01"/>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sp>
          <p:nvSpPr>
            <p:cNvPr id="2057" name="Rectangle 9"/>
            <p:cNvSpPr>
              <a:spLocks noChangeArrowheads="1"/>
            </p:cNvSpPr>
            <p:nvPr/>
          </p:nvSpPr>
          <p:spPr bwMode="auto">
            <a:xfrm>
              <a:off x="0" y="1824"/>
              <a:ext cx="353" cy="266"/>
            </a:xfrm>
            <a:prstGeom prst="rect">
              <a:avLst/>
            </a:prstGeom>
            <a:gradFill rotWithShape="0">
              <a:gsLst>
                <a:gs pos="0">
                  <a:srgbClr val="FFFFFF"/>
                </a:gs>
                <a:gs pos="100000">
                  <a:srgbClr val="FF0000"/>
                </a:gs>
              </a:gsLst>
              <a:lin ang="1890000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8" name="Rectangle 10"/>
            <p:cNvSpPr>
              <a:spLocks noChangeArrowheads="1"/>
            </p:cNvSpPr>
            <p:nvPr/>
          </p:nvSpPr>
          <p:spPr bwMode="auto">
            <a:xfrm>
              <a:off x="400" y="1536"/>
              <a:ext cx="20" cy="663"/>
            </a:xfrm>
            <a:prstGeom prst="rect">
              <a:avLst/>
            </a:prstGeom>
            <a:solidFill>
              <a:srgbClr val="1C1C1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sp>
          <p:nvSpPr>
            <p:cNvPr id="2059" name="Rectangle 11"/>
            <p:cNvSpPr>
              <a:spLocks noChangeArrowheads="1"/>
            </p:cNvSpPr>
            <p:nvPr/>
          </p:nvSpPr>
          <p:spPr bwMode="auto">
            <a:xfrm flipV="1">
              <a:off x="199" y="2054"/>
              <a:ext cx="5476" cy="35"/>
            </a:xfrm>
            <a:prstGeom prst="rect">
              <a:avLst/>
            </a:prstGeom>
            <a:gradFill rotWithShape="0">
              <a:gsLst>
                <a:gs pos="0">
                  <a:srgbClr val="1C1C1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buSzPct val="100000"/>
              </a:pPr>
              <a:endParaRPr lang="zh-CN" altLang="en-US" sz="2000" b="1" smtClean="0">
                <a:solidFill>
                  <a:srgbClr val="000000"/>
                </a:solidFill>
                <a:latin typeface="Tahoma" pitchFamily="34" charset="0"/>
              </a:endParaRPr>
            </a:p>
          </p:txBody>
        </p:sp>
      </p:grpSp>
      <p:sp>
        <p:nvSpPr>
          <p:cNvPr id="20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ru-RU" noProof="0" smtClean="0"/>
              <a:t>单击此处编辑母版标题样式</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ru-RU" noProof="0" smtClean="0"/>
              <a:t>单击此处编辑母版副标题样式</a:t>
            </a:r>
          </a:p>
        </p:txBody>
      </p:sp>
      <p:sp>
        <p:nvSpPr>
          <p:cNvPr id="2062"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5D60F75C-9EAD-4F79-83D1-0C3FDB25F74E}" type="datetime1">
              <a:rPr lang="ru-RU" altLang="zh-CN">
                <a:solidFill>
                  <a:srgbClr val="1C1C1C"/>
                </a:solidFill>
              </a:rPr>
              <a:pPr/>
              <a:t>26.05.2025</a:t>
            </a:fld>
            <a:endParaRPr lang="ru-RU" altLang="zh-CN">
              <a:solidFill>
                <a:srgbClr val="1C1C1C"/>
              </a:solidFill>
            </a:endParaRPr>
          </a:p>
        </p:txBody>
      </p:sp>
      <p:sp>
        <p:nvSpPr>
          <p:cNvPr id="2063"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ru-RU" altLang="zh-CN">
              <a:solidFill>
                <a:srgbClr val="1C1C1C"/>
              </a:solidFill>
            </a:endParaRPr>
          </a:p>
        </p:txBody>
      </p:sp>
      <p:sp>
        <p:nvSpPr>
          <p:cNvPr id="2064"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66E94A62-57BE-4A59-A279-AF4CAF67AB56}" type="slidenum">
              <a:rPr lang="ru-RU" altLang="zh-CN">
                <a:solidFill>
                  <a:srgbClr val="1C1C1C"/>
                </a:solidFill>
              </a:rPr>
              <a:pPr/>
              <a:t>‹#›</a:t>
            </a:fld>
            <a:endParaRPr lang="ru-RU" altLang="zh-CN">
              <a:solidFill>
                <a:srgbClr val="1C1C1C"/>
              </a:solidFill>
            </a:endParaRPr>
          </a:p>
        </p:txBody>
      </p:sp>
    </p:spTree>
    <p:extLst>
      <p:ext uri="{BB962C8B-B14F-4D97-AF65-F5344CB8AC3E}">
        <p14:creationId xmlns:p14="http://schemas.microsoft.com/office/powerpoint/2010/main" val="252406776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E116BE1C-AB8C-4850-9D9D-6DCEC7314E97}"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3F50E97-3E2F-4CE1-9EF5-2B4372152E45}"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93487888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66C4E7A5-B8C8-41E9-8D94-8A3726FAEDE5}"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83ADB13-1ADA-4F9A-9F3D-25257874071C}"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389877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5D00568-5293-4578-BDCD-27A4E455C50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54864968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2CE43D8-A086-4439-8BEB-9E9691862D0F}"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FB901F6B-5CC5-481D-8D72-73322022D6A5}"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02434834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6F462169-A3F1-4EB5-8E12-735214F98DB7}" type="datetime1">
              <a:rPr lang="ru-RU" altLang="zh-CN">
                <a:solidFill>
                  <a:srgbClr val="000000"/>
                </a:solidFill>
              </a:rPr>
              <a:pPr/>
              <a:t>26.05.2025</a:t>
            </a:fld>
            <a:endParaRPr lang="ru-RU"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ru-RU"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02FABB7C-46CB-4EF0-9A62-6FBE9A5112B4}"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06768080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C02A0E4-D591-4D78-966E-205128F1581B}" type="datetime1">
              <a:rPr lang="ru-RU" altLang="zh-CN">
                <a:solidFill>
                  <a:srgbClr val="000000"/>
                </a:solidFill>
              </a:rPr>
              <a:pPr/>
              <a:t>26.05.2025</a:t>
            </a:fld>
            <a:endParaRPr lang="ru-RU"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ru-RU"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3C9B6237-F642-497D-B09C-A0D2379FFED7}"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14824854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38E5319-80F4-4972-8416-49DB07CAE2BD}" type="datetime1">
              <a:rPr lang="ru-RU" altLang="zh-CN">
                <a:solidFill>
                  <a:srgbClr val="000000"/>
                </a:solidFill>
              </a:rPr>
              <a:pPr/>
              <a:t>26.05.2025</a:t>
            </a:fld>
            <a:endParaRPr lang="ru-RU"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ru-RU"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A0290036-46E9-4986-B7A0-E90681260F38}"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98281875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7D02354F-1649-4DC2-B6ED-CFFC4EE2E852}"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66C8B01-70CE-4923-913C-EC59F189C7C7}"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45809464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4660E10-6186-4DDF-A20A-94990FA9A791}" type="datetime1">
              <a:rPr lang="ru-RU" altLang="zh-CN">
                <a:solidFill>
                  <a:srgbClr val="000000"/>
                </a:solidFill>
              </a:rPr>
              <a:pPr/>
              <a:t>26.05.2025</a:t>
            </a:fld>
            <a:endParaRPr lang="ru-RU"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ru-RU"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21AEBA5-D679-4898-BEFE-813C4294421A}"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218323648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AC7BCE8-DE93-48C5-9917-81F185E222E9}"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D3373C3-2DDD-49F4-9FDF-AAE479B4614E}"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166475234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35800" y="333375"/>
            <a:ext cx="1951038" cy="579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333375"/>
            <a:ext cx="5700712" cy="579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01304A7-194F-4E13-A03B-A64AD114275B}" type="datetime1">
              <a:rPr lang="ru-RU" altLang="zh-CN">
                <a:solidFill>
                  <a:srgbClr val="000000"/>
                </a:solidFill>
              </a:rPr>
              <a:pPr/>
              <a:t>26.05.2025</a:t>
            </a:fld>
            <a:endParaRPr lang="ru-RU"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ru-RU"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6464BDE-9CEA-4C47-BC3D-A2FEC44A9E3F}" type="slidenum">
              <a:rPr lang="ru-RU" altLang="zh-CN">
                <a:solidFill>
                  <a:srgbClr val="000000"/>
                </a:solidFill>
              </a:rPr>
              <a:pPr/>
              <a:t>‹#›</a:t>
            </a:fld>
            <a:endParaRPr lang="ru-RU" altLang="zh-CN">
              <a:solidFill>
                <a:srgbClr val="000000"/>
              </a:solidFill>
            </a:endParaRPr>
          </a:p>
        </p:txBody>
      </p:sp>
    </p:spTree>
    <p:extLst>
      <p:ext uri="{BB962C8B-B14F-4D97-AF65-F5344CB8AC3E}">
        <p14:creationId xmlns:p14="http://schemas.microsoft.com/office/powerpoint/2010/main" val="324084077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kumimoji="0"/>
            </a:lvl1pPr>
          </a:lstStyle>
          <a:p>
            <a:pPr>
              <a:defRPr/>
            </a:pPr>
            <a:fld id="{B45F2FE1-2E68-498F-A1DC-C078B71F6962}" type="slidenum">
              <a:rPr lang="en-US" altLang="zh-CN"/>
              <a:pPr>
                <a:defRPr/>
              </a:pPr>
              <a:t>‹#›</a:t>
            </a:fld>
            <a:endParaRPr lang="en-US" altLang="zh-CN"/>
          </a:p>
        </p:txBody>
      </p:sp>
    </p:spTree>
    <p:extLst>
      <p:ext uri="{BB962C8B-B14F-4D97-AF65-F5344CB8AC3E}">
        <p14:creationId xmlns:p14="http://schemas.microsoft.com/office/powerpoint/2010/main" val="264278863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kumimoji="0"/>
            </a:lvl1pPr>
          </a:lstStyle>
          <a:p>
            <a:pPr>
              <a:defRPr/>
            </a:pPr>
            <a:fld id="{D1212D6C-6865-42F0-B31F-1B3F6C00DD6D}" type="slidenum">
              <a:rPr lang="en-US" altLang="zh-CN"/>
              <a:pPr>
                <a:defRPr/>
              </a:pPr>
              <a:t>‹#›</a:t>
            </a:fld>
            <a:endParaRPr lang="en-US" altLang="zh-CN"/>
          </a:p>
        </p:txBody>
      </p:sp>
    </p:spTree>
    <p:extLst>
      <p:ext uri="{BB962C8B-B14F-4D97-AF65-F5344CB8AC3E}">
        <p14:creationId xmlns:p14="http://schemas.microsoft.com/office/powerpoint/2010/main" val="2624527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914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B1FEA03E-3E4C-4E67-A02F-5608A37027E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9590074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kumimoji="0"/>
            </a:lvl1pPr>
          </a:lstStyle>
          <a:p>
            <a:pPr>
              <a:defRPr/>
            </a:pPr>
            <a:fld id="{27D57A55-CA58-4DAC-893B-BEFFA55AB425}" type="slidenum">
              <a:rPr lang="en-US" altLang="zh-CN"/>
              <a:pPr>
                <a:defRPr/>
              </a:pPr>
              <a:t>‹#›</a:t>
            </a:fld>
            <a:endParaRPr lang="en-US" altLang="zh-CN"/>
          </a:p>
        </p:txBody>
      </p:sp>
    </p:spTree>
    <p:extLst>
      <p:ext uri="{BB962C8B-B14F-4D97-AF65-F5344CB8AC3E}">
        <p14:creationId xmlns:p14="http://schemas.microsoft.com/office/powerpoint/2010/main" val="146550881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kumimoji="0"/>
            </a:lvl1pPr>
          </a:lstStyle>
          <a:p>
            <a:pPr>
              <a:defRPr/>
            </a:pPr>
            <a:fld id="{8A2486C9-5B21-4335-89B9-F7CB9AF5254E}" type="slidenum">
              <a:rPr lang="en-US" altLang="zh-CN"/>
              <a:pPr>
                <a:defRPr/>
              </a:pPr>
              <a:t>‹#›</a:t>
            </a:fld>
            <a:endParaRPr lang="en-US" altLang="zh-CN"/>
          </a:p>
        </p:txBody>
      </p:sp>
    </p:spTree>
    <p:extLst>
      <p:ext uri="{BB962C8B-B14F-4D97-AF65-F5344CB8AC3E}">
        <p14:creationId xmlns:p14="http://schemas.microsoft.com/office/powerpoint/2010/main" val="111809262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8"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kumimoji="0"/>
            </a:lvl1pPr>
          </a:lstStyle>
          <a:p>
            <a:pPr>
              <a:defRPr/>
            </a:pPr>
            <a:fld id="{290A1390-6A73-4141-B506-196C4CFBA8D9}" type="slidenum">
              <a:rPr lang="en-US" altLang="zh-CN"/>
              <a:pPr>
                <a:defRPr/>
              </a:pPr>
              <a:t>‹#›</a:t>
            </a:fld>
            <a:endParaRPr lang="en-US" altLang="zh-CN"/>
          </a:p>
        </p:txBody>
      </p:sp>
    </p:spTree>
    <p:extLst>
      <p:ext uri="{BB962C8B-B14F-4D97-AF65-F5344CB8AC3E}">
        <p14:creationId xmlns:p14="http://schemas.microsoft.com/office/powerpoint/2010/main" val="556048181"/>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4"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kumimoji="0"/>
            </a:lvl1pPr>
          </a:lstStyle>
          <a:p>
            <a:pPr>
              <a:defRPr/>
            </a:pPr>
            <a:fld id="{CC0EAF4D-B1F7-4F11-9D11-FF08297DB41E}" type="slidenum">
              <a:rPr lang="en-US" altLang="zh-CN"/>
              <a:pPr>
                <a:defRPr/>
              </a:pPr>
              <a:t>‹#›</a:t>
            </a:fld>
            <a:endParaRPr lang="en-US" altLang="zh-CN"/>
          </a:p>
        </p:txBody>
      </p:sp>
    </p:spTree>
    <p:extLst>
      <p:ext uri="{BB962C8B-B14F-4D97-AF65-F5344CB8AC3E}">
        <p14:creationId xmlns:p14="http://schemas.microsoft.com/office/powerpoint/2010/main" val="24678635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3"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kumimoji="0"/>
            </a:lvl1pPr>
          </a:lstStyle>
          <a:p>
            <a:pPr>
              <a:defRPr/>
            </a:pPr>
            <a:fld id="{3FBD1766-354C-4AF3-B281-536798D16EB3}" type="slidenum">
              <a:rPr lang="en-US" altLang="zh-CN"/>
              <a:pPr>
                <a:defRPr/>
              </a:pPr>
              <a:t>‹#›</a:t>
            </a:fld>
            <a:endParaRPr lang="en-US" altLang="zh-CN"/>
          </a:p>
        </p:txBody>
      </p:sp>
    </p:spTree>
    <p:extLst>
      <p:ext uri="{BB962C8B-B14F-4D97-AF65-F5344CB8AC3E}">
        <p14:creationId xmlns:p14="http://schemas.microsoft.com/office/powerpoint/2010/main" val="219366378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kumimoji="0"/>
            </a:lvl1pPr>
          </a:lstStyle>
          <a:p>
            <a:pPr>
              <a:defRPr/>
            </a:pPr>
            <a:fld id="{FC406DA0-2928-45F1-9FFC-E08AA15983AE}" type="slidenum">
              <a:rPr lang="en-US" altLang="zh-CN"/>
              <a:pPr>
                <a:defRPr/>
              </a:pPr>
              <a:t>‹#›</a:t>
            </a:fld>
            <a:endParaRPr lang="en-US" altLang="zh-CN"/>
          </a:p>
        </p:txBody>
      </p:sp>
    </p:spTree>
    <p:extLst>
      <p:ext uri="{BB962C8B-B14F-4D97-AF65-F5344CB8AC3E}">
        <p14:creationId xmlns:p14="http://schemas.microsoft.com/office/powerpoint/2010/main" val="63512305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kumimoji="0"/>
            </a:lvl1pPr>
          </a:lstStyle>
          <a:p>
            <a:pPr>
              <a:defRPr/>
            </a:pPr>
            <a:fld id="{B6FE4F1C-102C-4E29-B859-E640C3057F90}" type="slidenum">
              <a:rPr lang="en-US" altLang="zh-CN"/>
              <a:pPr>
                <a:defRPr/>
              </a:pPr>
              <a:t>‹#›</a:t>
            </a:fld>
            <a:endParaRPr lang="en-US" altLang="zh-CN"/>
          </a:p>
        </p:txBody>
      </p:sp>
    </p:spTree>
    <p:extLst>
      <p:ext uri="{BB962C8B-B14F-4D97-AF65-F5344CB8AC3E}">
        <p14:creationId xmlns:p14="http://schemas.microsoft.com/office/powerpoint/2010/main" val="304318697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kumimoji="0"/>
            </a:lvl1pPr>
          </a:lstStyle>
          <a:p>
            <a:pPr>
              <a:defRPr/>
            </a:pPr>
            <a:fld id="{4EA6B90C-6F95-4F87-9D11-5572C393D433}" type="slidenum">
              <a:rPr lang="en-US" altLang="zh-CN"/>
              <a:pPr>
                <a:defRPr/>
              </a:pPr>
              <a:t>‹#›</a:t>
            </a:fld>
            <a:endParaRPr lang="en-US" altLang="zh-CN"/>
          </a:p>
        </p:txBody>
      </p:sp>
    </p:spTree>
    <p:extLst>
      <p:ext uri="{BB962C8B-B14F-4D97-AF65-F5344CB8AC3E}">
        <p14:creationId xmlns:p14="http://schemas.microsoft.com/office/powerpoint/2010/main" val="2238058078"/>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kumimoji="0"/>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kumimoji="0"/>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kumimoji="0"/>
            </a:lvl1pPr>
          </a:lstStyle>
          <a:p>
            <a:pPr>
              <a:defRPr/>
            </a:pPr>
            <a:fld id="{FB5C6015-4C85-47C5-BB19-C6CA41B966A1}" type="slidenum">
              <a:rPr lang="en-US" altLang="zh-CN"/>
              <a:pPr>
                <a:defRPr/>
              </a:pPr>
              <a:t>‹#›</a:t>
            </a:fld>
            <a:endParaRPr lang="en-US" altLang="zh-CN"/>
          </a:p>
        </p:txBody>
      </p:sp>
    </p:spTree>
    <p:extLst>
      <p:ext uri="{BB962C8B-B14F-4D97-AF65-F5344CB8AC3E}">
        <p14:creationId xmlns:p14="http://schemas.microsoft.com/office/powerpoint/2010/main" val="215599741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06409F20-7595-4106-BCE9-6CFF22642A78}"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34010954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91400" cy="8382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724400"/>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2BF59F0-3986-4B3B-B767-FF0E75245A5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4660471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138397"/>
          <p:cNvSpPr>
            <a:spLocks noGrp="1"/>
          </p:cNvSpPr>
          <p:nvPr>
            <p:ph type="sldNum" sz="quarter" idx="10"/>
          </p:nvPr>
        </p:nvSpPr>
        <p:spPr>
          <a:ln/>
        </p:spPr>
        <p:txBody>
          <a:bodyPr/>
          <a:lstStyle>
            <a:lvl1pPr>
              <a:defRPr/>
            </a:lvl1pPr>
          </a:lstStyle>
          <a:p>
            <a:pPr>
              <a:defRPr/>
            </a:pPr>
            <a:fld id="{AA791338-36ED-4ABE-AB76-5D4837EC27E6}"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052016884"/>
      </p:ext>
    </p:extLst>
  </p:cSld>
  <p:clrMapOvr>
    <a:masterClrMapping/>
  </p:clrMapOvr>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3C44ADA1-A1B7-4672-8DEC-6936F4E62E6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63447549"/>
      </p:ext>
    </p:extLst>
  </p:cSld>
  <p:clrMapOvr>
    <a:masterClrMapping/>
  </p:clrMapOvr>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38397"/>
          <p:cNvSpPr>
            <a:spLocks noGrp="1"/>
          </p:cNvSpPr>
          <p:nvPr>
            <p:ph type="sldNum" sz="quarter" idx="10"/>
          </p:nvPr>
        </p:nvSpPr>
        <p:spPr>
          <a:ln/>
        </p:spPr>
        <p:txBody>
          <a:bodyPr/>
          <a:lstStyle>
            <a:lvl1pPr>
              <a:defRPr/>
            </a:lvl1pPr>
          </a:lstStyle>
          <a:p>
            <a:pPr>
              <a:defRPr/>
            </a:pPr>
            <a:fld id="{C1C8542E-055B-4753-AA40-294315A9A665}"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502101463"/>
      </p:ext>
    </p:extLst>
  </p:cSld>
  <p:clrMapOvr>
    <a:masterClrMapping/>
  </p:clrMapOvr>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138397"/>
          <p:cNvSpPr>
            <a:spLocks noGrp="1"/>
          </p:cNvSpPr>
          <p:nvPr>
            <p:ph type="sldNum" sz="quarter" idx="10"/>
          </p:nvPr>
        </p:nvSpPr>
        <p:spPr>
          <a:ln/>
        </p:spPr>
        <p:txBody>
          <a:bodyPr/>
          <a:lstStyle>
            <a:lvl1pPr>
              <a:defRPr/>
            </a:lvl1pPr>
          </a:lstStyle>
          <a:p>
            <a:pPr>
              <a:defRPr/>
            </a:pPr>
            <a:fld id="{2BAE6D0F-EC66-44EA-9836-1C0BFE5F3DDC}"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051661873"/>
      </p:ext>
    </p:extLst>
  </p:cSld>
  <p:clrMapOvr>
    <a:masterClrMapping/>
  </p:clrMapOvr>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38397"/>
          <p:cNvSpPr>
            <a:spLocks noGrp="1"/>
          </p:cNvSpPr>
          <p:nvPr>
            <p:ph type="sldNum" sz="quarter" idx="10"/>
          </p:nvPr>
        </p:nvSpPr>
        <p:spPr>
          <a:ln/>
        </p:spPr>
        <p:txBody>
          <a:bodyPr/>
          <a:lstStyle>
            <a:lvl1pPr>
              <a:defRPr/>
            </a:lvl1pPr>
          </a:lstStyle>
          <a:p>
            <a:pPr>
              <a:defRPr/>
            </a:pPr>
            <a:fld id="{90CB82CE-3546-4CA1-A49A-0A27E8C1DC40}"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69398678"/>
      </p:ext>
    </p:extLst>
  </p:cSld>
  <p:clrMapOvr>
    <a:masterClrMapping/>
  </p:clrMapOvr>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AF89B3DB-FE9B-482E-AD6E-E3EDEFEECA34}"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128776763"/>
      </p:ext>
    </p:extLst>
  </p:cSld>
  <p:clrMapOvr>
    <a:masterClrMapping/>
  </p:clrMapOvr>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0260E634-8FA3-4823-A615-13C02E99F5DB}"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29512833"/>
      </p:ext>
    </p:extLst>
  </p:cSld>
  <p:clrMapOvr>
    <a:masterClrMapping/>
  </p:clrMapOvr>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49D782F-B42C-47F5-9B24-D9575089CC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797066284"/>
      </p:ext>
    </p:extLst>
  </p:cSld>
  <p:clrMapOvr>
    <a:masterClrMapping/>
  </p:clrMapOvr>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8F88551A-F29C-45F3-93F7-1B7DC4D41E3A}"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699633804"/>
      </p:ext>
    </p:extLst>
  </p:cSld>
  <p:clrMapOvr>
    <a:masterClrMapping/>
  </p:clrMapOvr>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quarter" idx="1"/>
          </p:nvPr>
        </p:nvSpPr>
        <p:spPr>
          <a:xfrm>
            <a:off x="685800" y="1676400"/>
            <a:ext cx="3954463"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85800" y="4140200"/>
            <a:ext cx="3954463"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half" idx="3"/>
          </p:nvPr>
        </p:nvSpPr>
        <p:spPr>
          <a:xfrm>
            <a:off x="4792663" y="1676400"/>
            <a:ext cx="3954462"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灯片编号占位符 138397"/>
          <p:cNvSpPr>
            <a:spLocks noGrp="1"/>
          </p:cNvSpPr>
          <p:nvPr>
            <p:ph type="sldNum" sz="quarter" idx="10"/>
          </p:nvPr>
        </p:nvSpPr>
        <p:spPr>
          <a:ln/>
        </p:spPr>
        <p:txBody>
          <a:bodyPr/>
          <a:lstStyle>
            <a:lvl1pPr>
              <a:defRPr/>
            </a:lvl1pPr>
          </a:lstStyle>
          <a:p>
            <a:pPr>
              <a:defRPr/>
            </a:pPr>
            <a:fld id="{5CF13893-3871-49AB-BFD1-C27460EC306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24766459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914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724400"/>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10E5EA18-F5FB-4A80-8E7C-B7C8A9AC1A9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6820029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8061325"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85800" y="4140200"/>
            <a:ext cx="8061325"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A93658DF-A3AD-4AC4-A921-138F50B712ED}"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235477713"/>
      </p:ext>
    </p:extLst>
  </p:cSld>
  <p:clrMapOvr>
    <a:masterClrMapping/>
  </p:clrMapOvr>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85800" y="1676400"/>
            <a:ext cx="8061325" cy="4776788"/>
          </a:xfrm>
        </p:spPr>
        <p:txBody>
          <a:bodyPr/>
          <a:lstStyle/>
          <a:p>
            <a:pPr lvl="0"/>
            <a:endParaRPr lang="zh-CN" altLang="en-US" noProof="0"/>
          </a:p>
        </p:txBody>
      </p:sp>
      <p:sp>
        <p:nvSpPr>
          <p:cNvPr id="4" name="灯片编号占位符 138397"/>
          <p:cNvSpPr>
            <a:spLocks noGrp="1"/>
          </p:cNvSpPr>
          <p:nvPr>
            <p:ph type="sldNum" sz="quarter" idx="10"/>
          </p:nvPr>
        </p:nvSpPr>
        <p:spPr>
          <a:ln/>
        </p:spPr>
        <p:txBody>
          <a:bodyPr/>
          <a:lstStyle>
            <a:lvl1pPr>
              <a:defRPr/>
            </a:lvl1pPr>
          </a:lstStyle>
          <a:p>
            <a:pPr>
              <a:defRPr/>
            </a:pPr>
            <a:fld id="{E93DD55A-EACB-4048-A05E-2AE99B7078F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894841650"/>
      </p:ext>
    </p:extLst>
  </p:cSld>
  <p:clrMapOvr>
    <a:masterClrMapping/>
  </p:clrMapOvr>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lvl1pPr>
              <a:defRPr kumimoji="1">
                <a:latin typeface="Times New Roman" pitchFamily="18" charset="0"/>
              </a:defRPr>
            </a:lvl1pPr>
          </a:lstStyle>
          <a:p>
            <a:pPr>
              <a:defRPr/>
            </a:pPr>
            <a:fld id="{BFC299FB-BB41-4E64-B68B-FD60955F66CD}"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3115796172"/>
      </p:ext>
    </p:extLst>
  </p:cSld>
  <p:clrMapOvr>
    <a:masterClrMapping/>
  </p:clrMapOvr>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WordArt 7"/>
          <p:cNvSpPr>
            <a:spLocks noChangeArrowheads="1" noChangeShapeType="1" noTextEdit="1"/>
          </p:cNvSpPr>
          <p:nvPr userDrawn="1"/>
        </p:nvSpPr>
        <p:spPr bwMode="auto">
          <a:xfrm>
            <a:off x="3962400" y="914400"/>
            <a:ext cx="5105400" cy="609600"/>
          </a:xfrm>
          <a:prstGeom prst="rect">
            <a:avLst/>
          </a:prstGeom>
        </p:spPr>
        <p:txBody>
          <a:bodyPr wrap="none" fromWordArt="1">
            <a:prstTxWarp prst="textPlain">
              <a:avLst>
                <a:gd name="adj" fmla="val 49069"/>
              </a:avLst>
            </a:prstTxWarp>
            <a:scene3d>
              <a:camera prst="legacyPerspectiveFront"/>
              <a:lightRig rig="legacyNormal3" dir="r"/>
            </a:scene3d>
            <a:sp3d extrusionH="430200" prstMaterial="legacyMetal">
              <a:extrusionClr>
                <a:srgbClr val="EAEAEA"/>
              </a:extrusionClr>
            </a:sp3d>
          </a:bodyPr>
          <a:lstStyle/>
          <a:p>
            <a:pPr algn="ctr"/>
            <a:r>
              <a:rPr kumimoji="1" lang="en-US" altLang="zh-CN"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rPr>
              <a:t>Artificial Intelligence</a:t>
            </a:r>
            <a:endParaRPr kumimoji="1" lang="zh-CN" altLang="en-US"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BCC5EFA-9733-402F-A2D4-9E7645359EA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61904210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DC91035-9CB2-4F8D-84DD-D54D16F3B74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42242139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3CC12F1-DD7F-4AB8-AFB8-92ABADF94DC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66236307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7719812-5416-4FA2-81A6-157A575E3E2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50865883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8CF6FD60-4495-4BBE-8814-51607556D595}"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94732275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64F2D852-FD48-4E63-8384-3A1598227D7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61365858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F7A576B-618A-417D-936E-C074C3FC892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1016873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91"/>
          <p:cNvGrpSpPr>
            <a:grpSpLocks/>
          </p:cNvGrpSpPr>
          <p:nvPr/>
        </p:nvGrpSpPr>
        <p:grpSpPr bwMode="auto">
          <a:xfrm>
            <a:off x="434975" y="4763"/>
            <a:ext cx="8015288" cy="6853237"/>
            <a:chOff x="274" y="10"/>
            <a:chExt cx="5049" cy="4310"/>
          </a:xfrm>
        </p:grpSpPr>
        <p:sp>
          <p:nvSpPr>
            <p:cNvPr id="5" name="Line 126"/>
            <p:cNvSpPr>
              <a:spLocks noChangeShapeType="1"/>
            </p:cNvSpPr>
            <p:nvPr userDrawn="1"/>
          </p:nvSpPr>
          <p:spPr bwMode="gray">
            <a:xfrm>
              <a:off x="3479"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6" name="Line 137"/>
            <p:cNvSpPr>
              <a:spLocks noChangeShapeType="1"/>
            </p:cNvSpPr>
            <p:nvPr userDrawn="1"/>
          </p:nvSpPr>
          <p:spPr bwMode="gray">
            <a:xfrm>
              <a:off x="3929"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7" name="Line 139"/>
            <p:cNvSpPr>
              <a:spLocks noChangeShapeType="1"/>
            </p:cNvSpPr>
            <p:nvPr userDrawn="1"/>
          </p:nvSpPr>
          <p:spPr bwMode="gray">
            <a:xfrm>
              <a:off x="4395"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8" name="Line 140"/>
            <p:cNvSpPr>
              <a:spLocks noChangeShapeType="1"/>
            </p:cNvSpPr>
            <p:nvPr userDrawn="1"/>
          </p:nvSpPr>
          <p:spPr bwMode="gray">
            <a:xfrm>
              <a:off x="4845"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9" name="Line 143"/>
            <p:cNvSpPr>
              <a:spLocks noChangeShapeType="1"/>
            </p:cNvSpPr>
            <p:nvPr userDrawn="1"/>
          </p:nvSpPr>
          <p:spPr bwMode="gray">
            <a:xfrm>
              <a:off x="5302"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0" name="Line 147"/>
            <p:cNvSpPr>
              <a:spLocks noChangeShapeType="1"/>
            </p:cNvSpPr>
            <p:nvPr userDrawn="1"/>
          </p:nvSpPr>
          <p:spPr bwMode="gray">
            <a:xfrm>
              <a:off x="1651"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1" name="Line 149"/>
            <p:cNvSpPr>
              <a:spLocks noChangeShapeType="1"/>
            </p:cNvSpPr>
            <p:nvPr userDrawn="1"/>
          </p:nvSpPr>
          <p:spPr bwMode="gray">
            <a:xfrm>
              <a:off x="2101"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2" name="Line 151"/>
            <p:cNvSpPr>
              <a:spLocks noChangeShapeType="1"/>
            </p:cNvSpPr>
            <p:nvPr userDrawn="1"/>
          </p:nvSpPr>
          <p:spPr bwMode="gray">
            <a:xfrm>
              <a:off x="2567"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3" name="Line 152"/>
            <p:cNvSpPr>
              <a:spLocks noChangeShapeType="1"/>
            </p:cNvSpPr>
            <p:nvPr userDrawn="1"/>
          </p:nvSpPr>
          <p:spPr bwMode="gray">
            <a:xfrm>
              <a:off x="3017"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4" name="Line 158"/>
            <p:cNvSpPr>
              <a:spLocks noChangeShapeType="1"/>
            </p:cNvSpPr>
            <p:nvPr userDrawn="1"/>
          </p:nvSpPr>
          <p:spPr bwMode="gray">
            <a:xfrm>
              <a:off x="274"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5" name="Line 160"/>
            <p:cNvSpPr>
              <a:spLocks noChangeShapeType="1"/>
            </p:cNvSpPr>
            <p:nvPr userDrawn="1"/>
          </p:nvSpPr>
          <p:spPr bwMode="gray">
            <a:xfrm>
              <a:off x="740"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16" name="Line 161"/>
            <p:cNvSpPr>
              <a:spLocks noChangeShapeType="1"/>
            </p:cNvSpPr>
            <p:nvPr userDrawn="1"/>
          </p:nvSpPr>
          <p:spPr bwMode="gray">
            <a:xfrm>
              <a:off x="1190" y="10"/>
              <a:ext cx="21" cy="4310"/>
            </a:xfrm>
            <a:prstGeom prst="line">
              <a:avLst/>
            </a:prstGeom>
            <a:noFill/>
            <a:ln w="9525">
              <a:solidFill>
                <a:srgbClr val="DDDDDD">
                  <a:alpha val="50195"/>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sp>
        <p:nvSpPr>
          <p:cNvPr id="17" name="Rectangle 87"/>
          <p:cNvSpPr>
            <a:spLocks noChangeArrowheads="1"/>
          </p:cNvSpPr>
          <p:nvPr/>
        </p:nvSpPr>
        <p:spPr bwMode="gray">
          <a:xfrm>
            <a:off x="0" y="1795463"/>
            <a:ext cx="9144000" cy="2503487"/>
          </a:xfrm>
          <a:prstGeom prst="rect">
            <a:avLst/>
          </a:prstGeom>
          <a:gradFill rotWithShape="1">
            <a:gsLst>
              <a:gs pos="0">
                <a:schemeClr val="tx2">
                  <a:gamma/>
                  <a:shade val="46275"/>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00"/>
              </a:solidFill>
              <a:latin typeface="Tahoma" pitchFamily="34" charset="0"/>
              <a:ea typeface="宋体" charset="-122"/>
            </a:endParaRPr>
          </a:p>
        </p:txBody>
      </p:sp>
      <p:sp>
        <p:nvSpPr>
          <p:cNvPr id="18" name="Rectangle 165"/>
          <p:cNvSpPr>
            <a:spLocks noChangeArrowheads="1"/>
          </p:cNvSpPr>
          <p:nvPr/>
        </p:nvSpPr>
        <p:spPr bwMode="gray">
          <a:xfrm>
            <a:off x="5553075" y="5576888"/>
            <a:ext cx="712788" cy="644525"/>
          </a:xfrm>
          <a:prstGeom prst="rect">
            <a:avLst/>
          </a:prstGeom>
          <a:solidFill>
            <a:schemeClr val="accent2">
              <a:alpha val="3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9" name="Rectangle 166"/>
          <p:cNvSpPr>
            <a:spLocks noChangeArrowheads="1"/>
          </p:cNvSpPr>
          <p:nvPr/>
        </p:nvSpPr>
        <p:spPr bwMode="gray">
          <a:xfrm>
            <a:off x="7007225" y="5588000"/>
            <a:ext cx="725488"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0" name="Rectangle 167"/>
          <p:cNvSpPr>
            <a:spLocks noChangeArrowheads="1"/>
          </p:cNvSpPr>
          <p:nvPr/>
        </p:nvSpPr>
        <p:spPr bwMode="gray">
          <a:xfrm>
            <a:off x="626903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1" name="Rectangle 168"/>
          <p:cNvSpPr>
            <a:spLocks noChangeArrowheads="1"/>
          </p:cNvSpPr>
          <p:nvPr/>
        </p:nvSpPr>
        <p:spPr bwMode="gray">
          <a:xfrm>
            <a:off x="8447088" y="5588000"/>
            <a:ext cx="696912"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2" name="Rectangle 170"/>
          <p:cNvSpPr>
            <a:spLocks noChangeArrowheads="1"/>
          </p:cNvSpPr>
          <p:nvPr/>
        </p:nvSpPr>
        <p:spPr bwMode="gray">
          <a:xfrm>
            <a:off x="2651125" y="5588000"/>
            <a:ext cx="725488"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3" name="Rectangle 171"/>
          <p:cNvSpPr>
            <a:spLocks noChangeArrowheads="1"/>
          </p:cNvSpPr>
          <p:nvPr/>
        </p:nvSpPr>
        <p:spPr bwMode="gray">
          <a:xfrm>
            <a:off x="4105275" y="5588000"/>
            <a:ext cx="725488" cy="635000"/>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4" name="Rectangle 172"/>
          <p:cNvSpPr>
            <a:spLocks noChangeArrowheads="1"/>
          </p:cNvSpPr>
          <p:nvPr/>
        </p:nvSpPr>
        <p:spPr bwMode="gray">
          <a:xfrm>
            <a:off x="3367088"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5" name="Rectangle 173"/>
          <p:cNvSpPr>
            <a:spLocks noChangeArrowheads="1"/>
          </p:cNvSpPr>
          <p:nvPr/>
        </p:nvSpPr>
        <p:spPr bwMode="gray">
          <a:xfrm>
            <a:off x="4818063" y="4943475"/>
            <a:ext cx="725487" cy="636588"/>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6" name="Rectangle 174"/>
          <p:cNvSpPr>
            <a:spLocks noChangeArrowheads="1"/>
          </p:cNvSpPr>
          <p:nvPr/>
        </p:nvSpPr>
        <p:spPr bwMode="gray">
          <a:xfrm>
            <a:off x="1917700" y="4943475"/>
            <a:ext cx="725488" cy="63658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7" name="Rectangle 175"/>
          <p:cNvSpPr>
            <a:spLocks noChangeArrowheads="1"/>
          </p:cNvSpPr>
          <p:nvPr/>
        </p:nvSpPr>
        <p:spPr bwMode="gray">
          <a:xfrm>
            <a:off x="5541963" y="4310063"/>
            <a:ext cx="725487" cy="636587"/>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8" name="Rectangle 176"/>
          <p:cNvSpPr>
            <a:spLocks noChangeArrowheads="1"/>
          </p:cNvSpPr>
          <p:nvPr/>
        </p:nvSpPr>
        <p:spPr bwMode="gray">
          <a:xfrm>
            <a:off x="6996113" y="4300538"/>
            <a:ext cx="725487" cy="646112"/>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29" name="Rectangle 177"/>
          <p:cNvSpPr>
            <a:spLocks noChangeArrowheads="1"/>
          </p:cNvSpPr>
          <p:nvPr/>
        </p:nvSpPr>
        <p:spPr bwMode="gray">
          <a:xfrm>
            <a:off x="8435975" y="4300538"/>
            <a:ext cx="703263" cy="646112"/>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0" name="Rectangle 178"/>
          <p:cNvSpPr>
            <a:spLocks noChangeArrowheads="1"/>
          </p:cNvSpPr>
          <p:nvPr/>
        </p:nvSpPr>
        <p:spPr bwMode="gray">
          <a:xfrm>
            <a:off x="4105275" y="4310063"/>
            <a:ext cx="725488" cy="636587"/>
          </a:xfrm>
          <a:prstGeom prst="rect">
            <a:avLst/>
          </a:prstGeom>
          <a:solidFill>
            <a:srgbClr val="DDDDDD">
              <a:alpha val="1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1" name="Rectangle 185"/>
          <p:cNvSpPr>
            <a:spLocks noChangeArrowheads="1"/>
          </p:cNvSpPr>
          <p:nvPr/>
        </p:nvSpPr>
        <p:spPr bwMode="gray">
          <a:xfrm>
            <a:off x="7720013" y="6221413"/>
            <a:ext cx="725487"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2" name="Rectangle 186"/>
          <p:cNvSpPr>
            <a:spLocks noChangeArrowheads="1"/>
          </p:cNvSpPr>
          <p:nvPr/>
        </p:nvSpPr>
        <p:spPr bwMode="gray">
          <a:xfrm>
            <a:off x="3371850" y="6221413"/>
            <a:ext cx="728663"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3" name="Rectangle 187"/>
          <p:cNvSpPr>
            <a:spLocks noChangeArrowheads="1"/>
          </p:cNvSpPr>
          <p:nvPr/>
        </p:nvSpPr>
        <p:spPr bwMode="gray">
          <a:xfrm>
            <a:off x="4826000"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4" name="Rectangle 188"/>
          <p:cNvSpPr>
            <a:spLocks noChangeArrowheads="1"/>
          </p:cNvSpPr>
          <p:nvPr/>
        </p:nvSpPr>
        <p:spPr bwMode="gray">
          <a:xfrm>
            <a:off x="1920875" y="6221413"/>
            <a:ext cx="725488" cy="6365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grpSp>
        <p:nvGrpSpPr>
          <p:cNvPr id="35" name="Group 206"/>
          <p:cNvGrpSpPr>
            <a:grpSpLocks/>
          </p:cNvGrpSpPr>
          <p:nvPr/>
        </p:nvGrpSpPr>
        <p:grpSpPr bwMode="auto">
          <a:xfrm>
            <a:off x="0" y="533400"/>
            <a:ext cx="9144000" cy="5689600"/>
            <a:chOff x="0" y="336"/>
            <a:chExt cx="5760" cy="3584"/>
          </a:xfrm>
        </p:grpSpPr>
        <p:sp>
          <p:nvSpPr>
            <p:cNvPr id="36" name="Line 192"/>
            <p:cNvSpPr>
              <a:spLocks noChangeShapeType="1"/>
            </p:cNvSpPr>
            <p:nvPr userDrawn="1"/>
          </p:nvSpPr>
          <p:spPr bwMode="gray">
            <a:xfrm flipH="1">
              <a:off x="0" y="33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37" name="Line 193"/>
            <p:cNvSpPr>
              <a:spLocks noChangeShapeType="1"/>
            </p:cNvSpPr>
            <p:nvPr userDrawn="1"/>
          </p:nvSpPr>
          <p:spPr bwMode="gray">
            <a:xfrm flipH="1">
              <a:off x="0" y="73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38" name="Line 194"/>
            <p:cNvSpPr>
              <a:spLocks noChangeShapeType="1"/>
            </p:cNvSpPr>
            <p:nvPr userDrawn="1"/>
          </p:nvSpPr>
          <p:spPr bwMode="gray">
            <a:xfrm flipH="1">
              <a:off x="0" y="1123"/>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39" name="Line 195"/>
            <p:cNvSpPr>
              <a:spLocks noChangeShapeType="1"/>
            </p:cNvSpPr>
            <p:nvPr userDrawn="1"/>
          </p:nvSpPr>
          <p:spPr bwMode="gray">
            <a:xfrm flipH="1">
              <a:off x="0" y="2707"/>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40" name="Line 196"/>
            <p:cNvSpPr>
              <a:spLocks noChangeShapeType="1"/>
            </p:cNvSpPr>
            <p:nvPr userDrawn="1"/>
          </p:nvSpPr>
          <p:spPr bwMode="gray">
            <a:xfrm flipH="1">
              <a:off x="0" y="3111"/>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41" name="Line 197"/>
            <p:cNvSpPr>
              <a:spLocks noChangeShapeType="1"/>
            </p:cNvSpPr>
            <p:nvPr userDrawn="1"/>
          </p:nvSpPr>
          <p:spPr bwMode="gray">
            <a:xfrm flipH="1">
              <a:off x="0" y="3516"/>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sp>
          <p:nvSpPr>
            <p:cNvPr id="42" name="Line 198"/>
            <p:cNvSpPr>
              <a:spLocks noChangeShapeType="1"/>
            </p:cNvSpPr>
            <p:nvPr userDrawn="1"/>
          </p:nvSpPr>
          <p:spPr bwMode="gray">
            <a:xfrm flipH="1">
              <a:off x="0" y="3920"/>
              <a:ext cx="5760" cy="0"/>
            </a:xfrm>
            <a:prstGeom prst="line">
              <a:avLst/>
            </a:prstGeom>
            <a:noFill/>
            <a:ln w="9525">
              <a:solidFill>
                <a:srgbClr val="DDDDD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sp>
        <p:nvSpPr>
          <p:cNvPr id="43" name="Text Box 11"/>
          <p:cNvSpPr txBox="1">
            <a:spLocks noChangeArrowheads="1"/>
          </p:cNvSpPr>
          <p:nvPr/>
        </p:nvSpPr>
        <p:spPr bwMode="gray">
          <a:xfrm>
            <a:off x="0" y="461963"/>
            <a:ext cx="10985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2391" dir="11227501" algn="ctr" rotWithShape="0">
                    <a:schemeClr val="bg2">
                      <a:alpha val="50000"/>
                    </a:schemeClr>
                  </a:outerShdw>
                </a:effectLst>
              </a14:hiddenEffects>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defRPr/>
            </a:pPr>
            <a:r>
              <a:rPr lang="en-US" altLang="zh-CN" sz="2200" smtClean="0">
                <a:solidFill>
                  <a:srgbClr val="FFFFFF"/>
                </a:solidFill>
              </a:rPr>
              <a:t>LOGO</a:t>
            </a:r>
          </a:p>
        </p:txBody>
      </p:sp>
      <p:sp>
        <p:nvSpPr>
          <p:cNvPr id="44" name="Rectangle 138"/>
          <p:cNvSpPr>
            <a:spLocks noChangeArrowheads="1"/>
          </p:cNvSpPr>
          <p:nvPr/>
        </p:nvSpPr>
        <p:spPr bwMode="gray">
          <a:xfrm>
            <a:off x="55245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45" name="Rectangle 141"/>
          <p:cNvSpPr>
            <a:spLocks noChangeArrowheads="1"/>
          </p:cNvSpPr>
          <p:nvPr/>
        </p:nvSpPr>
        <p:spPr bwMode="gray">
          <a:xfrm>
            <a:off x="697865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46" name="Rectangle 146"/>
          <p:cNvSpPr>
            <a:spLocks noChangeArrowheads="1"/>
          </p:cNvSpPr>
          <p:nvPr/>
        </p:nvSpPr>
        <p:spPr bwMode="gray">
          <a:xfrm>
            <a:off x="7691438" y="4763"/>
            <a:ext cx="725487" cy="522287"/>
          </a:xfrm>
          <a:prstGeom prst="rect">
            <a:avLst/>
          </a:prstGeom>
          <a:solidFill>
            <a:schemeClr val="folHlink">
              <a:alpha val="3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47" name="Rectangle 153"/>
          <p:cNvSpPr>
            <a:spLocks noChangeArrowheads="1"/>
          </p:cNvSpPr>
          <p:nvPr/>
        </p:nvSpPr>
        <p:spPr bwMode="gray">
          <a:xfrm>
            <a:off x="40767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48" name="Rectangle 155"/>
          <p:cNvSpPr>
            <a:spLocks noChangeArrowheads="1"/>
          </p:cNvSpPr>
          <p:nvPr/>
        </p:nvSpPr>
        <p:spPr bwMode="gray">
          <a:xfrm>
            <a:off x="4789488" y="4763"/>
            <a:ext cx="725487" cy="522287"/>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49" name="Rectangle 162"/>
          <p:cNvSpPr>
            <a:spLocks noChangeArrowheads="1"/>
          </p:cNvSpPr>
          <p:nvPr/>
        </p:nvSpPr>
        <p:spPr bwMode="gray">
          <a:xfrm>
            <a:off x="446088" y="1147763"/>
            <a:ext cx="725487" cy="633412"/>
          </a:xfrm>
          <a:prstGeom prst="rect">
            <a:avLst/>
          </a:prstGeom>
          <a:solidFill>
            <a:schemeClr val="folHlink">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0" name="Rectangle 164"/>
          <p:cNvSpPr>
            <a:spLocks noChangeArrowheads="1"/>
          </p:cNvSpPr>
          <p:nvPr/>
        </p:nvSpPr>
        <p:spPr bwMode="gray">
          <a:xfrm>
            <a:off x="1889125" y="4763"/>
            <a:ext cx="725488" cy="522287"/>
          </a:xfrm>
          <a:prstGeom prst="rect">
            <a:avLst/>
          </a:prstGeom>
          <a:solidFill>
            <a:srgbClr val="DDDDD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1" name="Rectangle 179"/>
          <p:cNvSpPr>
            <a:spLocks noChangeArrowheads="1"/>
          </p:cNvSpPr>
          <p:nvPr/>
        </p:nvSpPr>
        <p:spPr bwMode="gray">
          <a:xfrm>
            <a:off x="6251575" y="1165225"/>
            <a:ext cx="725488" cy="633413"/>
          </a:xfrm>
          <a:prstGeom prst="rect">
            <a:avLst/>
          </a:prstGeom>
          <a:solidFill>
            <a:srgbClr val="DDDDDD">
              <a:alpha val="1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2" name="Rectangle 180"/>
          <p:cNvSpPr>
            <a:spLocks noChangeArrowheads="1"/>
          </p:cNvSpPr>
          <p:nvPr/>
        </p:nvSpPr>
        <p:spPr bwMode="gray">
          <a:xfrm>
            <a:off x="7691438" y="1165225"/>
            <a:ext cx="725487" cy="633413"/>
          </a:xfrm>
          <a:prstGeom prst="rect">
            <a:avLst/>
          </a:prstGeom>
          <a:solidFill>
            <a:schemeClr val="folHlink">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3" name="Rectangle 181"/>
          <p:cNvSpPr>
            <a:spLocks noChangeArrowheads="1"/>
          </p:cNvSpPr>
          <p:nvPr/>
        </p:nvSpPr>
        <p:spPr bwMode="gray">
          <a:xfrm>
            <a:off x="3349625" y="1165225"/>
            <a:ext cx="725488" cy="633413"/>
          </a:xfrm>
          <a:prstGeom prst="rect">
            <a:avLst/>
          </a:prstGeom>
          <a:solidFill>
            <a:srgbClr val="DDDDDD">
              <a:alpha val="1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4" name="Rectangle 182"/>
          <p:cNvSpPr>
            <a:spLocks noChangeArrowheads="1"/>
          </p:cNvSpPr>
          <p:nvPr/>
        </p:nvSpPr>
        <p:spPr bwMode="gray">
          <a:xfrm>
            <a:off x="4800600" y="1165225"/>
            <a:ext cx="725488" cy="633413"/>
          </a:xfrm>
          <a:prstGeom prst="rect">
            <a:avLst/>
          </a:prstGeom>
          <a:solidFill>
            <a:schemeClr val="folHlink">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5" name="Rectangle 183"/>
          <p:cNvSpPr>
            <a:spLocks noChangeArrowheads="1"/>
          </p:cNvSpPr>
          <p:nvPr/>
        </p:nvSpPr>
        <p:spPr bwMode="gray">
          <a:xfrm>
            <a:off x="1889125" y="1165225"/>
            <a:ext cx="725488" cy="633413"/>
          </a:xfrm>
          <a:prstGeom prst="rect">
            <a:avLst/>
          </a:prstGeom>
          <a:solidFill>
            <a:schemeClr val="folHlink">
              <a:alpha val="10196"/>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6" name="Rectangle 189"/>
          <p:cNvSpPr>
            <a:spLocks noChangeArrowheads="1"/>
          </p:cNvSpPr>
          <p:nvPr/>
        </p:nvSpPr>
        <p:spPr bwMode="gray">
          <a:xfrm>
            <a:off x="438150" y="4763"/>
            <a:ext cx="725488" cy="522287"/>
          </a:xfrm>
          <a:prstGeom prst="rect">
            <a:avLst/>
          </a:prstGeom>
          <a:solidFill>
            <a:srgbClr val="DDDDDD">
              <a:alpha val="3019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7" name="Rectangle 190"/>
          <p:cNvSpPr>
            <a:spLocks noChangeArrowheads="1"/>
          </p:cNvSpPr>
          <p:nvPr/>
        </p:nvSpPr>
        <p:spPr bwMode="gray">
          <a:xfrm>
            <a:off x="1143000" y="533400"/>
            <a:ext cx="725488" cy="633413"/>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58" name="Rectangle 200"/>
          <p:cNvSpPr>
            <a:spLocks noChangeArrowheads="1"/>
          </p:cNvSpPr>
          <p:nvPr/>
        </p:nvSpPr>
        <p:spPr bwMode="gray">
          <a:xfrm>
            <a:off x="2578100" y="534988"/>
            <a:ext cx="725488" cy="633412"/>
          </a:xfrm>
          <a:prstGeom prst="rect">
            <a:avLst/>
          </a:prstGeom>
          <a:solidFill>
            <a:srgbClr val="DDDDDD">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grpSp>
        <p:nvGrpSpPr>
          <p:cNvPr id="59" name="Group 234"/>
          <p:cNvGrpSpPr>
            <a:grpSpLocks/>
          </p:cNvGrpSpPr>
          <p:nvPr/>
        </p:nvGrpSpPr>
        <p:grpSpPr bwMode="auto">
          <a:xfrm>
            <a:off x="0" y="2257425"/>
            <a:ext cx="4738688" cy="4600575"/>
            <a:chOff x="-9" y="1395"/>
            <a:chExt cx="2985" cy="2898"/>
          </a:xfrm>
        </p:grpSpPr>
        <p:pic>
          <p:nvPicPr>
            <p:cNvPr id="60" name="Picture 213" descr="pan01"/>
            <p:cNvPicPr>
              <a:picLocks noChangeAspect="1" noChangeArrowheads="1"/>
            </p:cNvPicPr>
            <p:nvPr/>
          </p:nvPicPr>
          <p:blipFill>
            <a:blip r:embed="rId2">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Freeform 209"/>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3"/>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latin typeface="Tahoma" pitchFamily="34" charset="0"/>
                <a:ea typeface="宋体" charset="-122"/>
              </a:endParaRPr>
            </a:p>
          </p:txBody>
        </p:sp>
      </p:grpSp>
      <p:grpSp>
        <p:nvGrpSpPr>
          <p:cNvPr id="62" name="Group 233"/>
          <p:cNvGrpSpPr>
            <a:grpSpLocks/>
          </p:cNvGrpSpPr>
          <p:nvPr/>
        </p:nvGrpSpPr>
        <p:grpSpPr bwMode="auto">
          <a:xfrm>
            <a:off x="9525" y="1395413"/>
            <a:ext cx="4256088" cy="4598987"/>
            <a:chOff x="0" y="1039"/>
            <a:chExt cx="2681" cy="2897"/>
          </a:xfrm>
        </p:grpSpPr>
        <p:pic>
          <p:nvPicPr>
            <p:cNvPr id="63" name="Picture 220"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Freeform 221"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4"/>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grpSp>
        <p:nvGrpSpPr>
          <p:cNvPr id="65" name="Group 232"/>
          <p:cNvGrpSpPr>
            <a:grpSpLocks/>
          </p:cNvGrpSpPr>
          <p:nvPr/>
        </p:nvGrpSpPr>
        <p:grpSpPr bwMode="auto">
          <a:xfrm>
            <a:off x="-4763" y="304800"/>
            <a:ext cx="3821113" cy="5078413"/>
            <a:chOff x="-7" y="240"/>
            <a:chExt cx="2407" cy="3199"/>
          </a:xfrm>
        </p:grpSpPr>
        <p:pic>
          <p:nvPicPr>
            <p:cNvPr id="66" name="Picture 223" descr="pan01"/>
            <p:cNvPicPr>
              <a:picLocks noChangeAspect="1" noChangeArrowheads="1"/>
            </p:cNvPicPr>
            <p:nvPr userDrawn="1"/>
          </p:nvPicPr>
          <p:blipFill>
            <a:blip r:embed="rId2">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224"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5"/>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sp>
        <p:nvSpPr>
          <p:cNvPr id="3075" name="Rectangle 3"/>
          <p:cNvSpPr>
            <a:spLocks noGrp="1" noChangeArrowheads="1"/>
          </p:cNvSpPr>
          <p:nvPr>
            <p:ph type="subTitle" idx="1"/>
          </p:nvPr>
        </p:nvSpPr>
        <p:spPr>
          <a:xfrm>
            <a:off x="4572000" y="4343400"/>
            <a:ext cx="4419600" cy="609600"/>
          </a:xfrm>
          <a:extLst>
            <a:ext uri="{AF507438-7753-43E0-B8FC-AC1667EBCBE1}">
              <a14:hiddenEffects xmlns:a14="http://schemas.microsoft.com/office/drawing/2010/main">
                <a:effectLst>
                  <a:outerShdw algn="ctr" rotWithShape="0">
                    <a:srgbClr val="FFFFFF">
                      <a:alpha val="50000"/>
                    </a:srgbClr>
                  </a:outerShdw>
                </a:effectLst>
              </a14:hiddenEffects>
            </a:ext>
          </a:extLst>
        </p:spPr>
        <p:txBody>
          <a:bodyPr/>
          <a:lstStyle>
            <a:lvl1pPr marL="0" indent="0" algn="r">
              <a:buFontTx/>
              <a:buNone/>
              <a:defRPr sz="2000"/>
            </a:lvl1pPr>
          </a:lstStyle>
          <a:p>
            <a:pPr lvl="0"/>
            <a:r>
              <a:rPr lang="zh-CN" altLang="en-US" noProof="0" smtClean="0"/>
              <a:t>单击此处编辑母版副标题样式</a:t>
            </a:r>
            <a:endParaRPr lang="en-US" altLang="zh-CN" noProof="0" smtClean="0"/>
          </a:p>
        </p:txBody>
      </p:sp>
      <p:sp>
        <p:nvSpPr>
          <p:cNvPr id="3074" name="Rectangle 2"/>
          <p:cNvSpPr>
            <a:spLocks noGrp="1" noChangeArrowheads="1"/>
          </p:cNvSpPr>
          <p:nvPr>
            <p:ph type="ctrTitle"/>
          </p:nvPr>
        </p:nvSpPr>
        <p:spPr>
          <a:xfrm>
            <a:off x="4267200" y="1981200"/>
            <a:ext cx="4724400" cy="2057400"/>
          </a:xfrm>
          <a:extLst>
            <a:ext uri="{AF507438-7753-43E0-B8FC-AC1667EBCBE1}">
              <a14:hiddenEffects xmlns:a14="http://schemas.microsoft.com/office/drawing/2010/main">
                <a:effectLst>
                  <a:outerShdw dist="45791" dir="3378596" algn="ctr" rotWithShape="0">
                    <a:schemeClr val="bg2">
                      <a:alpha val="50000"/>
                    </a:schemeClr>
                  </a:outerShdw>
                </a:effectLst>
              </a14:hiddenEffects>
            </a:ext>
          </a:extLst>
        </p:spPr>
        <p:txBody>
          <a:bodyPr/>
          <a:lstStyle>
            <a:lvl1pPr algn="r">
              <a:defRPr sz="4400"/>
            </a:lvl1pPr>
          </a:lstStyle>
          <a:p>
            <a:pPr lvl="0"/>
            <a:r>
              <a:rPr lang="zh-CN" altLang="en-US" noProof="0" smtClean="0"/>
              <a:t>单击此处编辑母版标题样式</a:t>
            </a:r>
            <a:endParaRPr lang="en-US" altLang="zh-CN" noProof="0" smtClean="0"/>
          </a:p>
        </p:txBody>
      </p:sp>
      <p:sp>
        <p:nvSpPr>
          <p:cNvPr id="68" name="Rectangle 4"/>
          <p:cNvSpPr>
            <a:spLocks noGrp="1" noChangeArrowheads="1"/>
          </p:cNvSpPr>
          <p:nvPr>
            <p:ph type="dt" sz="half" idx="10"/>
          </p:nvPr>
        </p:nvSpPr>
        <p:spPr>
          <a:xfrm>
            <a:off x="304800" y="6400800"/>
            <a:ext cx="2133600" cy="320675"/>
          </a:xfrm>
        </p:spPr>
        <p:txBody>
          <a:bodyPr/>
          <a:lstStyle>
            <a:lvl1pPr algn="r">
              <a:defRPr>
                <a:latin typeface="+mj-lt"/>
              </a:defRPr>
            </a:lvl1pPr>
          </a:lstStyle>
          <a:p>
            <a:pPr>
              <a:defRPr/>
            </a:pPr>
            <a:endParaRPr lang="en-US" altLang="zh-CN">
              <a:solidFill>
                <a:srgbClr val="000000"/>
              </a:solidFill>
            </a:endParaRPr>
          </a:p>
        </p:txBody>
      </p:sp>
      <p:sp>
        <p:nvSpPr>
          <p:cNvPr id="69" name="Rectangle 5"/>
          <p:cNvSpPr>
            <a:spLocks noGrp="1" noChangeArrowheads="1"/>
          </p:cNvSpPr>
          <p:nvPr>
            <p:ph type="ftr" sz="quarter" idx="11"/>
          </p:nvPr>
        </p:nvSpPr>
        <p:spPr>
          <a:xfrm>
            <a:off x="6172200" y="6400800"/>
            <a:ext cx="2895600" cy="320675"/>
          </a:xfrm>
        </p:spPr>
        <p:txBody>
          <a:bodyPr/>
          <a:lstStyle>
            <a:lvl1pPr algn="r">
              <a:defRPr>
                <a:latin typeface="+mj-lt"/>
              </a:defRPr>
            </a:lvl1pPr>
          </a:lstStyle>
          <a:p>
            <a:pPr>
              <a:defRPr/>
            </a:pPr>
            <a:endParaRPr lang="en-US" altLang="zh-CN">
              <a:solidFill>
                <a:srgbClr val="000000"/>
              </a:solidFill>
            </a:endParaRPr>
          </a:p>
        </p:txBody>
      </p:sp>
      <p:sp>
        <p:nvSpPr>
          <p:cNvPr id="70" name="Rectangle 6"/>
          <p:cNvSpPr>
            <a:spLocks noGrp="1" noChangeArrowheads="1"/>
          </p:cNvSpPr>
          <p:nvPr>
            <p:ph type="sldNum" sz="quarter" idx="12"/>
          </p:nvPr>
        </p:nvSpPr>
        <p:spPr>
          <a:xfrm>
            <a:off x="3733800" y="6400800"/>
            <a:ext cx="2133600" cy="320675"/>
          </a:xfrm>
        </p:spPr>
        <p:txBody>
          <a:bodyPr/>
          <a:lstStyle>
            <a:lvl1pPr>
              <a:defRPr>
                <a:latin typeface="Arial" charset="0"/>
              </a:defRPr>
            </a:lvl1pPr>
          </a:lstStyle>
          <a:p>
            <a:fld id="{2361B896-D079-4EC3-B966-5EEF20A0787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345242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2A269C0-C0A7-4F2C-8D5D-FD45CA64037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20459706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0AB93F7-F4D9-4772-A92A-34433580FEE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72985566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492D09E-145D-40EE-AD96-F9ABD3A4DB63}"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02430400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C5F20A6-7383-4BF5-AB0E-E36C79F256F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65193075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257800" y="1981200"/>
            <a:ext cx="3733800" cy="4114800"/>
          </a:xfrm>
        </p:spPr>
        <p:txBody>
          <a:bodyPr rtlCol="0">
            <a:normAutofit/>
          </a:bodyPr>
          <a:lstStyle/>
          <a:p>
            <a:pPr lvl="0"/>
            <a:endParaRPr lang="zh-CN" altLang="en-US" noProof="0" smtClean="0"/>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A7DD21E-3570-42FE-A54A-BD0B9B6453D2}"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254635555"/>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2F9BCC0E-835F-456B-A7DC-610A5E0580BD}"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665784050"/>
      </p:ext>
    </p:extLst>
  </p:cSld>
  <p:clrMapOvr>
    <a:masterClrMapping/>
  </p:clrMapOvr>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138397"/>
          <p:cNvSpPr>
            <a:spLocks noGrp="1"/>
          </p:cNvSpPr>
          <p:nvPr>
            <p:ph type="sldNum" sz="quarter" idx="10"/>
          </p:nvPr>
        </p:nvSpPr>
        <p:spPr>
          <a:ln/>
        </p:spPr>
        <p:txBody>
          <a:bodyPr/>
          <a:lstStyle>
            <a:lvl1pPr>
              <a:defRPr/>
            </a:lvl1pPr>
          </a:lstStyle>
          <a:p>
            <a:pPr>
              <a:defRPr/>
            </a:pPr>
            <a:fld id="{2B316EB9-202D-4E07-8F26-B7C7404C0FA7}"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323616688"/>
      </p:ext>
    </p:extLst>
  </p:cSld>
  <p:clrMapOvr>
    <a:masterClrMapping/>
  </p:clrMapOvr>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BE7A5DF5-0D63-4517-8E68-10B68F74D6E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187075335"/>
      </p:ext>
    </p:extLst>
  </p:cSld>
  <p:clrMapOvr>
    <a:masterClrMapping/>
  </p:clrMapOvr>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38397"/>
          <p:cNvSpPr>
            <a:spLocks noGrp="1"/>
          </p:cNvSpPr>
          <p:nvPr>
            <p:ph type="sldNum" sz="quarter" idx="10"/>
          </p:nvPr>
        </p:nvSpPr>
        <p:spPr>
          <a:ln/>
        </p:spPr>
        <p:txBody>
          <a:bodyPr/>
          <a:lstStyle>
            <a:lvl1pPr>
              <a:defRPr/>
            </a:lvl1pPr>
          </a:lstStyle>
          <a:p>
            <a:pPr>
              <a:defRPr/>
            </a:pPr>
            <a:fld id="{40F4BAEF-2011-444A-927F-232EDA82A920}"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885127389"/>
      </p:ext>
    </p:extLst>
  </p:cSld>
  <p:clrMapOvr>
    <a:masterClrMapping/>
  </p:clrMapOvr>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138397"/>
          <p:cNvSpPr>
            <a:spLocks noGrp="1"/>
          </p:cNvSpPr>
          <p:nvPr>
            <p:ph type="sldNum" sz="quarter" idx="10"/>
          </p:nvPr>
        </p:nvSpPr>
        <p:spPr>
          <a:ln/>
        </p:spPr>
        <p:txBody>
          <a:bodyPr/>
          <a:lstStyle>
            <a:lvl1pPr>
              <a:defRPr/>
            </a:lvl1pPr>
          </a:lstStyle>
          <a:p>
            <a:pPr>
              <a:defRPr/>
            </a:pPr>
            <a:fld id="{251D71B9-CF29-40BE-A44B-741AF199B019}"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36944371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FF98AA21-B1EA-49E9-879D-F4F1E4D73B7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32960535"/>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38397"/>
          <p:cNvSpPr>
            <a:spLocks noGrp="1"/>
          </p:cNvSpPr>
          <p:nvPr>
            <p:ph type="sldNum" sz="quarter" idx="10"/>
          </p:nvPr>
        </p:nvSpPr>
        <p:spPr>
          <a:ln/>
        </p:spPr>
        <p:txBody>
          <a:bodyPr/>
          <a:lstStyle>
            <a:lvl1pPr>
              <a:defRPr/>
            </a:lvl1pPr>
          </a:lstStyle>
          <a:p>
            <a:pPr>
              <a:defRPr/>
            </a:pPr>
            <a:fld id="{F02581E3-51DF-44E4-93A0-D3CEEB91E4E6}"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18612624"/>
      </p:ext>
    </p:extLst>
  </p:cSld>
  <p:clrMapOvr>
    <a:masterClrMapping/>
  </p:clrMapOvr>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957F39BA-628F-4538-A2A5-AFFB0CEF34CD}"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7293709"/>
      </p:ext>
    </p:extLst>
  </p:cSld>
  <p:clrMapOvr>
    <a:masterClrMapping/>
  </p:clrMapOvr>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3969FD8D-9684-427E-8380-6272A550280C}"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494909515"/>
      </p:ext>
    </p:extLst>
  </p:cSld>
  <p:clrMapOvr>
    <a:masterClrMapping/>
  </p:clrMapOvr>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12EA1EC4-7571-4547-8F10-9FA9A07A1E35}"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017196586"/>
      </p:ext>
    </p:extLst>
  </p:cSld>
  <p:clrMapOvr>
    <a:masterClrMapping/>
  </p:clrMapOvr>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A620F71D-A1D9-4B5E-8DE4-CDE9C452B273}"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104481173"/>
      </p:ext>
    </p:extLst>
  </p:cSld>
  <p:clrMapOvr>
    <a:masterClrMapping/>
  </p:clrMapOvr>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quarter" idx="1"/>
          </p:nvPr>
        </p:nvSpPr>
        <p:spPr>
          <a:xfrm>
            <a:off x="685800" y="1676400"/>
            <a:ext cx="3954463"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85800" y="4140200"/>
            <a:ext cx="3954463"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half" idx="3"/>
          </p:nvPr>
        </p:nvSpPr>
        <p:spPr>
          <a:xfrm>
            <a:off x="4792663" y="1676400"/>
            <a:ext cx="3954462"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灯片编号占位符 138397"/>
          <p:cNvSpPr>
            <a:spLocks noGrp="1"/>
          </p:cNvSpPr>
          <p:nvPr>
            <p:ph type="sldNum" sz="quarter" idx="10"/>
          </p:nvPr>
        </p:nvSpPr>
        <p:spPr>
          <a:ln/>
        </p:spPr>
        <p:txBody>
          <a:bodyPr/>
          <a:lstStyle>
            <a:lvl1pPr>
              <a:defRPr/>
            </a:lvl1pPr>
          </a:lstStyle>
          <a:p>
            <a:pPr>
              <a:defRPr/>
            </a:pPr>
            <a:fld id="{41B26EDA-0831-4AD3-9B14-0DC362A1D4D2}"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429172418"/>
      </p:ext>
    </p:extLst>
  </p:cSld>
  <p:clrMapOvr>
    <a:masterClrMapping/>
  </p:clrMapOvr>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8061325"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85800" y="4140200"/>
            <a:ext cx="8061325"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7F364662-EBDF-44E5-B22F-35A29173C2C2}"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783816074"/>
      </p:ext>
    </p:extLst>
  </p:cSld>
  <p:clrMapOvr>
    <a:masterClrMapping/>
  </p:clrMapOvr>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85800" y="1676400"/>
            <a:ext cx="8061325" cy="4776788"/>
          </a:xfrm>
        </p:spPr>
        <p:txBody>
          <a:bodyPr/>
          <a:lstStyle/>
          <a:p>
            <a:pPr lvl="0"/>
            <a:endParaRPr lang="zh-CN" altLang="en-US" noProof="0"/>
          </a:p>
        </p:txBody>
      </p:sp>
      <p:sp>
        <p:nvSpPr>
          <p:cNvPr id="4" name="灯片编号占位符 138397"/>
          <p:cNvSpPr>
            <a:spLocks noGrp="1"/>
          </p:cNvSpPr>
          <p:nvPr>
            <p:ph type="sldNum" sz="quarter" idx="10"/>
          </p:nvPr>
        </p:nvSpPr>
        <p:spPr>
          <a:ln/>
        </p:spPr>
        <p:txBody>
          <a:bodyPr/>
          <a:lstStyle>
            <a:lvl1pPr>
              <a:defRPr/>
            </a:lvl1pPr>
          </a:lstStyle>
          <a:p>
            <a:pPr>
              <a:defRPr/>
            </a:pPr>
            <a:fld id="{A1B3882A-F12E-44E3-94B8-A156120CF59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001925060"/>
      </p:ext>
    </p:extLst>
  </p:cSld>
  <p:clrMapOvr>
    <a:masterClrMapping/>
  </p:clrMapOvr>
  <p:transition/>
</p:sldLayout>
</file>

<file path=ppt/slideLayouts/slideLayout28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lvl1pPr>
              <a:defRPr kumimoji="1">
                <a:latin typeface="Times New Roman" pitchFamily="18" charset="0"/>
              </a:defRPr>
            </a:lvl1pPr>
          </a:lstStyle>
          <a:p>
            <a:pPr>
              <a:defRPr/>
            </a:pPr>
            <a:fld id="{4CF820CE-3BC9-470E-9BF9-760D313E84ED}"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2475824865"/>
      </p:ext>
    </p:extLst>
  </p:cSld>
  <p:clrMapOvr>
    <a:masterClrMapping/>
  </p:clrMapOvr>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gradFill rotWithShape="0">
          <a:gsLst>
            <a:gs pos="0">
              <a:srgbClr val="000000"/>
            </a:gs>
            <a:gs pos="50000">
              <a:srgbClr val="003399"/>
            </a:gs>
            <a:gs pos="100000">
              <a:srgbClr val="000000"/>
            </a:gs>
          </a:gsLst>
          <a:lin ang="18900000" scaled="1"/>
        </a:gradFill>
        <a:effectLst/>
      </p:bgPr>
    </p:bg>
    <p:spTree>
      <p:nvGrpSpPr>
        <p:cNvPr id="1" name=""/>
        <p:cNvGrpSpPr/>
        <p:nvPr/>
      </p:nvGrpSpPr>
      <p:grpSpPr>
        <a:xfrm>
          <a:off x="0" y="0"/>
          <a:ext cx="0" cy="0"/>
          <a:chOff x="0" y="0"/>
          <a:chExt cx="0" cy="0"/>
        </a:xfrm>
      </p:grpSpPr>
      <p:sp>
        <p:nvSpPr>
          <p:cNvPr id="4" name="Rectangle 1029"/>
          <p:cNvSpPr>
            <a:spLocks noChangeArrowheads="1"/>
          </p:cNvSpPr>
          <p:nvPr/>
        </p:nvSpPr>
        <p:spPr bwMode="auto">
          <a:xfrm>
            <a:off x="0" y="762000"/>
            <a:ext cx="9144000" cy="8382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grpSp>
        <p:nvGrpSpPr>
          <p:cNvPr id="5" name="Group 1030"/>
          <p:cNvGrpSpPr>
            <a:grpSpLocks/>
          </p:cNvGrpSpPr>
          <p:nvPr/>
        </p:nvGrpSpPr>
        <p:grpSpPr bwMode="auto">
          <a:xfrm>
            <a:off x="304800" y="0"/>
            <a:ext cx="3276600" cy="2133600"/>
            <a:chOff x="336" y="0"/>
            <a:chExt cx="2064" cy="1344"/>
          </a:xfrm>
        </p:grpSpPr>
        <p:sp>
          <p:nvSpPr>
            <p:cNvPr id="6" name="Rectangle 1031"/>
            <p:cNvSpPr>
              <a:spLocks noChangeArrowheads="1"/>
            </p:cNvSpPr>
            <p:nvPr/>
          </p:nvSpPr>
          <p:spPr bwMode="auto">
            <a:xfrm>
              <a:off x="1008" y="672"/>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7" name="Rectangle 1032"/>
            <p:cNvSpPr>
              <a:spLocks noChangeArrowheads="1"/>
            </p:cNvSpPr>
            <p:nvPr/>
          </p:nvSpPr>
          <p:spPr bwMode="auto">
            <a:xfrm>
              <a:off x="1344" y="1008"/>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8" name="Rectangle 1033"/>
            <p:cNvSpPr>
              <a:spLocks noChangeArrowheads="1"/>
            </p:cNvSpPr>
            <p:nvPr/>
          </p:nvSpPr>
          <p:spPr bwMode="auto">
            <a:xfrm>
              <a:off x="1728" y="336"/>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9" name="Rectangle 1034"/>
            <p:cNvSpPr>
              <a:spLocks noChangeArrowheads="1"/>
            </p:cNvSpPr>
            <p:nvPr/>
          </p:nvSpPr>
          <p:spPr bwMode="auto">
            <a:xfrm>
              <a:off x="2064" y="672"/>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10" name="Rectangle 1035"/>
            <p:cNvSpPr>
              <a:spLocks noChangeArrowheads="1"/>
            </p:cNvSpPr>
            <p:nvPr/>
          </p:nvSpPr>
          <p:spPr bwMode="auto">
            <a:xfrm>
              <a:off x="672" y="336"/>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11" name="Rectangle 1036"/>
            <p:cNvSpPr>
              <a:spLocks noChangeArrowheads="1"/>
            </p:cNvSpPr>
            <p:nvPr/>
          </p:nvSpPr>
          <p:spPr bwMode="auto">
            <a:xfrm>
              <a:off x="336" y="0"/>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grpSp>
      <p:sp>
        <p:nvSpPr>
          <p:cNvPr id="12" name="Rectangle 1038"/>
          <p:cNvSpPr>
            <a:spLocks noChangeArrowheads="1"/>
          </p:cNvSpPr>
          <p:nvPr/>
        </p:nvSpPr>
        <p:spPr bwMode="auto">
          <a:xfrm>
            <a:off x="1371600" y="1066800"/>
            <a:ext cx="533400" cy="53340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13" name="Rectangle 1039"/>
          <p:cNvSpPr>
            <a:spLocks noChangeArrowheads="1"/>
          </p:cNvSpPr>
          <p:nvPr/>
        </p:nvSpPr>
        <p:spPr bwMode="auto">
          <a:xfrm>
            <a:off x="1905000" y="1600200"/>
            <a:ext cx="533400" cy="5334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14" name="Rectangle 1040"/>
          <p:cNvSpPr>
            <a:spLocks noChangeArrowheads="1"/>
          </p:cNvSpPr>
          <p:nvPr/>
        </p:nvSpPr>
        <p:spPr bwMode="auto">
          <a:xfrm>
            <a:off x="2514600" y="533400"/>
            <a:ext cx="533400" cy="5334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15" name="Rectangle 1041"/>
          <p:cNvSpPr>
            <a:spLocks noChangeArrowheads="1"/>
          </p:cNvSpPr>
          <p:nvPr/>
        </p:nvSpPr>
        <p:spPr bwMode="auto">
          <a:xfrm>
            <a:off x="3068638" y="1066800"/>
            <a:ext cx="588962" cy="609600"/>
          </a:xfrm>
          <a:prstGeom prst="rect">
            <a:avLst/>
          </a:prstGeom>
          <a:solidFill>
            <a:schemeClr val="bg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16" name="Rectangle 1042"/>
          <p:cNvSpPr>
            <a:spLocks noChangeArrowheads="1"/>
          </p:cNvSpPr>
          <p:nvPr/>
        </p:nvSpPr>
        <p:spPr bwMode="auto">
          <a:xfrm>
            <a:off x="838200" y="533400"/>
            <a:ext cx="533400" cy="533400"/>
          </a:xfrm>
          <a:prstGeom prst="rect">
            <a:avLst/>
          </a:prstGeom>
          <a:solidFill>
            <a:schemeClr val="tx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17" name="Rectangle 1043"/>
          <p:cNvSpPr>
            <a:spLocks noChangeArrowheads="1"/>
          </p:cNvSpPr>
          <p:nvPr/>
        </p:nvSpPr>
        <p:spPr bwMode="auto">
          <a:xfrm>
            <a:off x="304800" y="0"/>
            <a:ext cx="533400" cy="533400"/>
          </a:xfrm>
          <a:prstGeom prst="rect">
            <a:avLst/>
          </a:prstGeom>
          <a:solidFill>
            <a:schemeClr val="bg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grpSp>
        <p:nvGrpSpPr>
          <p:cNvPr id="18" name="Group 1051"/>
          <p:cNvGrpSpPr>
            <a:grpSpLocks/>
          </p:cNvGrpSpPr>
          <p:nvPr/>
        </p:nvGrpSpPr>
        <p:grpSpPr bwMode="auto">
          <a:xfrm>
            <a:off x="3048000" y="3352800"/>
            <a:ext cx="3276600" cy="211138"/>
            <a:chOff x="1824" y="2640"/>
            <a:chExt cx="2064" cy="133"/>
          </a:xfrm>
        </p:grpSpPr>
        <p:sp>
          <p:nvSpPr>
            <p:cNvPr id="19" name="Line 1026"/>
            <p:cNvSpPr>
              <a:spLocks noChangeShapeType="1"/>
            </p:cNvSpPr>
            <p:nvPr/>
          </p:nvSpPr>
          <p:spPr bwMode="auto">
            <a:xfrm>
              <a:off x="1824" y="2711"/>
              <a:ext cx="206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Rectangle 1044"/>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sp>
          <p:nvSpPr>
            <p:cNvPr id="21" name="Rectangle 1045"/>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sp>
          <p:nvSpPr>
            <p:cNvPr id="22" name="Rectangle 1046"/>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grpSp>
      <p:sp>
        <p:nvSpPr>
          <p:cNvPr id="23" name="WordArt 1050"/>
          <p:cNvSpPr>
            <a:spLocks noChangeArrowheads="1" noChangeShapeType="1" noTextEdit="1"/>
          </p:cNvSpPr>
          <p:nvPr userDrawn="1"/>
        </p:nvSpPr>
        <p:spPr bwMode="auto">
          <a:xfrm>
            <a:off x="3962400" y="914400"/>
            <a:ext cx="5105400" cy="609600"/>
          </a:xfrm>
          <a:prstGeom prst="rect">
            <a:avLst/>
          </a:prstGeom>
        </p:spPr>
        <p:txBody>
          <a:bodyPr wrap="none" fromWordArt="1">
            <a:prstTxWarp prst="textPlain">
              <a:avLst>
                <a:gd name="adj" fmla="val 49069"/>
              </a:avLst>
            </a:prstTxWarp>
            <a:scene3d>
              <a:camera prst="legacyPerspectiveFront"/>
              <a:lightRig rig="legacyNormal3" dir="r"/>
            </a:scene3d>
            <a:sp3d extrusionH="430200" prstMaterial="legacyMetal">
              <a:extrusionClr>
                <a:srgbClr val="EAEAEA"/>
              </a:extrusionClr>
              <a:contourClr>
                <a:srgbClr val="99FF33"/>
              </a:contourClr>
            </a:sp3d>
          </a:bodyPr>
          <a:lstStyle/>
          <a:p>
            <a:pPr algn="ctr"/>
            <a:r>
              <a:rPr lang="en-US" altLang="zh-CN" sz="3600" b="1" kern="10">
                <a:ln w="9525">
                  <a:round/>
                  <a:headEnd/>
                  <a:tailEnd/>
                </a:ln>
                <a:gradFill rotWithShape="1">
                  <a:gsLst>
                    <a:gs pos="0">
                      <a:srgbClr val="99FF33"/>
                    </a:gs>
                    <a:gs pos="50000">
                      <a:srgbClr val="FFFF00"/>
                    </a:gs>
                    <a:gs pos="100000">
                      <a:srgbClr val="99FF33"/>
                    </a:gs>
                  </a:gsLst>
                  <a:lin ang="2700000" scaled="1"/>
                </a:gradFill>
                <a:latin typeface="宋体" panose="02010600030101010101" pitchFamily="2" charset="-122"/>
              </a:rPr>
              <a:t>Artificial Intelligence</a:t>
            </a:r>
            <a:endParaRPr lang="zh-CN" altLang="en-US" sz="3600" b="1" kern="10">
              <a:ln w="9525">
                <a:round/>
                <a:headEnd/>
                <a:tailEnd/>
              </a:ln>
              <a:gradFill rotWithShape="1">
                <a:gsLst>
                  <a:gs pos="0">
                    <a:srgbClr val="99FF33"/>
                  </a:gs>
                  <a:gs pos="50000">
                    <a:srgbClr val="FFFF00"/>
                  </a:gs>
                  <a:gs pos="100000">
                    <a:srgbClr val="99FF33"/>
                  </a:gs>
                </a:gsLst>
                <a:lin ang="2700000" scaled="1"/>
              </a:gradFill>
              <a:latin typeface="宋体" panose="02010600030101010101" pitchFamily="2" charset="-122"/>
            </a:endParaRPr>
          </a:p>
        </p:txBody>
      </p:sp>
      <p:sp>
        <p:nvSpPr>
          <p:cNvPr id="11267" name="Rectangle 1027"/>
          <p:cNvSpPr>
            <a:spLocks noGrp="1" noChangeArrowheads="1"/>
          </p:cNvSpPr>
          <p:nvPr>
            <p:ph type="ctrTitle"/>
          </p:nvPr>
        </p:nvSpPr>
        <p:spPr>
          <a:xfrm>
            <a:off x="685800" y="2438400"/>
            <a:ext cx="7772400" cy="685800"/>
          </a:xfrm>
        </p:spPr>
        <p:txBody>
          <a:bodyPr anchor="t"/>
          <a:lstStyle>
            <a:lvl1pPr algn="ctr">
              <a:lnSpc>
                <a:spcPct val="90000"/>
              </a:lnSpc>
              <a:defRPr sz="4400">
                <a:solidFill>
                  <a:schemeClr val="tx1"/>
                </a:solidFill>
              </a:defRPr>
            </a:lvl1pPr>
          </a:lstStyle>
          <a:p>
            <a:pPr lvl="0"/>
            <a:r>
              <a:rPr lang="zh-CN" altLang="en-US" noProof="0" smtClean="0"/>
              <a:t>单击此处编辑母版标题样式</a:t>
            </a:r>
          </a:p>
        </p:txBody>
      </p:sp>
      <p:sp>
        <p:nvSpPr>
          <p:cNvPr id="11268" name="Rectangle 1028"/>
          <p:cNvSpPr>
            <a:spLocks noGrp="1" noChangeArrowheads="1"/>
          </p:cNvSpPr>
          <p:nvPr>
            <p:ph type="subTitle" idx="1"/>
          </p:nvPr>
        </p:nvSpPr>
        <p:spPr>
          <a:xfrm>
            <a:off x="1295400" y="3733800"/>
            <a:ext cx="6934200" cy="2514600"/>
          </a:xfrm>
        </p:spPr>
        <p:txBody>
          <a:bodyPr anchor="ctr"/>
          <a:lstStyle>
            <a:lvl1pPr marL="0" indent="0" algn="ctr">
              <a:lnSpc>
                <a:spcPct val="80000"/>
              </a:lnSpc>
              <a:buFont typeface="Wingdings" pitchFamily="2" charset="2"/>
              <a:buNone/>
              <a:defRPr sz="4000">
                <a:solidFill>
                  <a:srgbClr val="FFCC00"/>
                </a:solidFill>
              </a:defRPr>
            </a:lvl1pPr>
          </a:lstStyle>
          <a:p>
            <a:pPr lvl="0"/>
            <a:r>
              <a:rPr lang="zh-CN" altLang="en-US" noProof="0" smtClean="0"/>
              <a:t>单击此处编辑母版副标题样式</a:t>
            </a:r>
          </a:p>
        </p:txBody>
      </p:sp>
      <p:sp>
        <p:nvSpPr>
          <p:cNvPr id="24" name="Rectangle 1047"/>
          <p:cNvSpPr>
            <a:spLocks noGrp="1" noChangeArrowheads="1"/>
          </p:cNvSpPr>
          <p:nvPr>
            <p:ph type="dt" sz="half" idx="10"/>
          </p:nvPr>
        </p:nvSpPr>
        <p:spPr bwMode="auto">
          <a:xfrm>
            <a:off x="6553200" y="6507163"/>
            <a:ext cx="1828800" cy="2746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eaLnBrk="1" hangingPunct="1">
              <a:lnSpc>
                <a:spcPct val="100000"/>
              </a:lnSpc>
              <a:spcBef>
                <a:spcPct val="0"/>
              </a:spcBef>
              <a:buFontTx/>
              <a:buNone/>
              <a:defRPr kumimoji="1" sz="1200" b="0">
                <a:solidFill>
                  <a:srgbClr val="B2B2B2"/>
                </a:solidFill>
                <a:latin typeface="Tahoma" pitchFamily="34"/>
                <a:ea typeface="宋体" pitchFamily="2" charset="-122"/>
              </a:defRPr>
            </a:lvl1pPr>
          </a:lstStyle>
          <a:p>
            <a:pPr>
              <a:defRPr/>
            </a:pPr>
            <a:endParaRPr lang="en-US" altLang="zh-CN"/>
          </a:p>
        </p:txBody>
      </p:sp>
      <p:sp>
        <p:nvSpPr>
          <p:cNvPr id="25" name="Rectangle 1048"/>
          <p:cNvSpPr>
            <a:spLocks noGrp="1" noChangeArrowheads="1"/>
          </p:cNvSpPr>
          <p:nvPr>
            <p:ph type="ftr" sz="quarter" idx="11"/>
          </p:nvPr>
        </p:nvSpPr>
        <p:spPr bwMode="auto">
          <a:xfrm>
            <a:off x="1295400" y="6507163"/>
            <a:ext cx="2895600" cy="2746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eaLnBrk="1" hangingPunct="1">
              <a:lnSpc>
                <a:spcPct val="100000"/>
              </a:lnSpc>
              <a:spcBef>
                <a:spcPct val="0"/>
              </a:spcBef>
              <a:buFontTx/>
              <a:buNone/>
              <a:defRPr kumimoji="1" sz="1200" b="0">
                <a:solidFill>
                  <a:srgbClr val="B2B2B2"/>
                </a:solidFill>
                <a:latin typeface="Tahoma" pitchFamily="34"/>
                <a:ea typeface="宋体" pitchFamily="2" charset="-122"/>
              </a:defRPr>
            </a:lvl1pPr>
          </a:lstStyle>
          <a:p>
            <a:pPr>
              <a:defRPr/>
            </a:pPr>
            <a:r>
              <a:rPr lang="en-US" altLang="zh-CN"/>
              <a:t>中南大学  智能系统与智能软件研究所</a:t>
            </a:r>
          </a:p>
        </p:txBody>
      </p:sp>
    </p:spTree>
    <p:extLst>
      <p:ext uri="{BB962C8B-B14F-4D97-AF65-F5344CB8AC3E}">
        <p14:creationId xmlns:p14="http://schemas.microsoft.com/office/powerpoint/2010/main" val="920990802"/>
      </p:ext>
    </p:extLst>
  </p:cSld>
  <p:clrMapOvr>
    <a:masterClrMapping/>
  </p:clrMapOvr>
  <p:transition>
    <p:random/>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09E40EEC-4C8E-44A3-B2DB-C8F5D3B4C00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8129905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0"/>
          <p:cNvSpPr>
            <a:spLocks noGrp="1" noChangeArrowheads="1"/>
          </p:cNvSpPr>
          <p:nvPr>
            <p:ph type="sldNum" sz="quarter" idx="10"/>
          </p:nvPr>
        </p:nvSpPr>
        <p:spPr/>
        <p:txBody>
          <a:bodyPr/>
          <a:lstStyle>
            <a:lvl1pPr eaLnBrk="0" hangingPunct="0">
              <a:defRPr kumimoji="0" b="0"/>
            </a:lvl1pPr>
          </a:lstStyle>
          <a:p>
            <a:fld id="{958CD2F3-8870-4221-808C-541CD448180F}" type="slidenum">
              <a:rPr lang="en-US" altLang="zh-CN"/>
              <a:pPr/>
              <a:t>‹#›</a:t>
            </a:fld>
            <a:endParaRPr lang="en-US" altLang="zh-CN"/>
          </a:p>
        </p:txBody>
      </p:sp>
    </p:spTree>
    <p:extLst>
      <p:ext uri="{BB962C8B-B14F-4D97-AF65-F5344CB8AC3E}">
        <p14:creationId xmlns:p14="http://schemas.microsoft.com/office/powerpoint/2010/main" val="1895152514"/>
      </p:ext>
    </p:extLst>
  </p:cSld>
  <p:clrMapOvr>
    <a:masterClrMapping/>
  </p:clrMapOvr>
  <p:transition>
    <p:random/>
  </p:transition>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0"/>
          <p:cNvSpPr>
            <a:spLocks noGrp="1" noChangeArrowheads="1"/>
          </p:cNvSpPr>
          <p:nvPr>
            <p:ph type="sldNum" sz="quarter" idx="10"/>
          </p:nvPr>
        </p:nvSpPr>
        <p:spPr/>
        <p:txBody>
          <a:bodyPr/>
          <a:lstStyle>
            <a:lvl1pPr eaLnBrk="0" hangingPunct="0">
              <a:defRPr kumimoji="0" b="0"/>
            </a:lvl1pPr>
          </a:lstStyle>
          <a:p>
            <a:fld id="{46C3B80B-8835-452C-A68E-8FDF26DCE578}" type="slidenum">
              <a:rPr lang="en-US" altLang="zh-CN"/>
              <a:pPr/>
              <a:t>‹#›</a:t>
            </a:fld>
            <a:endParaRPr lang="en-US" altLang="zh-CN"/>
          </a:p>
        </p:txBody>
      </p:sp>
    </p:spTree>
    <p:extLst>
      <p:ext uri="{BB962C8B-B14F-4D97-AF65-F5344CB8AC3E}">
        <p14:creationId xmlns:p14="http://schemas.microsoft.com/office/powerpoint/2010/main" val="2966066948"/>
      </p:ext>
    </p:extLst>
  </p:cSld>
  <p:clrMapOvr>
    <a:masterClrMapping/>
  </p:clrMapOvr>
  <p:transition>
    <p:random/>
  </p:transition>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05000"/>
            <a:ext cx="36957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905000"/>
            <a:ext cx="36957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0"/>
          <p:cNvSpPr>
            <a:spLocks noGrp="1" noChangeArrowheads="1"/>
          </p:cNvSpPr>
          <p:nvPr>
            <p:ph type="sldNum" sz="quarter" idx="10"/>
          </p:nvPr>
        </p:nvSpPr>
        <p:spPr/>
        <p:txBody>
          <a:bodyPr/>
          <a:lstStyle>
            <a:lvl1pPr eaLnBrk="0" hangingPunct="0">
              <a:defRPr kumimoji="0" b="0"/>
            </a:lvl1pPr>
          </a:lstStyle>
          <a:p>
            <a:fld id="{5D17FFB7-3758-4153-80AB-541E85541E5D}" type="slidenum">
              <a:rPr lang="en-US" altLang="zh-CN"/>
              <a:pPr/>
              <a:t>‹#›</a:t>
            </a:fld>
            <a:endParaRPr lang="en-US" altLang="zh-CN"/>
          </a:p>
        </p:txBody>
      </p:sp>
    </p:spTree>
    <p:extLst>
      <p:ext uri="{BB962C8B-B14F-4D97-AF65-F5344CB8AC3E}">
        <p14:creationId xmlns:p14="http://schemas.microsoft.com/office/powerpoint/2010/main" val="300945446"/>
      </p:ext>
    </p:extLst>
  </p:cSld>
  <p:clrMapOvr>
    <a:masterClrMapping/>
  </p:clrMapOvr>
  <p:transition>
    <p:random/>
  </p:transition>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0"/>
          <p:cNvSpPr>
            <a:spLocks noGrp="1" noChangeArrowheads="1"/>
          </p:cNvSpPr>
          <p:nvPr>
            <p:ph type="sldNum" sz="quarter" idx="10"/>
          </p:nvPr>
        </p:nvSpPr>
        <p:spPr/>
        <p:txBody>
          <a:bodyPr/>
          <a:lstStyle>
            <a:lvl1pPr eaLnBrk="0" hangingPunct="0">
              <a:defRPr kumimoji="0" b="0"/>
            </a:lvl1pPr>
          </a:lstStyle>
          <a:p>
            <a:fld id="{90417836-358A-4EEF-82FB-3DB09B42D1EC}" type="slidenum">
              <a:rPr lang="en-US" altLang="zh-CN"/>
              <a:pPr/>
              <a:t>‹#›</a:t>
            </a:fld>
            <a:endParaRPr lang="en-US" altLang="zh-CN"/>
          </a:p>
        </p:txBody>
      </p:sp>
    </p:spTree>
    <p:extLst>
      <p:ext uri="{BB962C8B-B14F-4D97-AF65-F5344CB8AC3E}">
        <p14:creationId xmlns:p14="http://schemas.microsoft.com/office/powerpoint/2010/main" val="659187648"/>
      </p:ext>
    </p:extLst>
  </p:cSld>
  <p:clrMapOvr>
    <a:masterClrMapping/>
  </p:clrMapOvr>
  <p:transition>
    <p:random/>
  </p:transition>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0"/>
          <p:cNvSpPr>
            <a:spLocks noGrp="1" noChangeArrowheads="1"/>
          </p:cNvSpPr>
          <p:nvPr>
            <p:ph type="sldNum" sz="quarter" idx="10"/>
          </p:nvPr>
        </p:nvSpPr>
        <p:spPr/>
        <p:txBody>
          <a:bodyPr/>
          <a:lstStyle>
            <a:lvl1pPr eaLnBrk="0" hangingPunct="0">
              <a:defRPr kumimoji="0" b="0"/>
            </a:lvl1pPr>
          </a:lstStyle>
          <a:p>
            <a:fld id="{74F61076-E025-4576-AF9B-557C7AAAB845}" type="slidenum">
              <a:rPr lang="en-US" altLang="zh-CN"/>
              <a:pPr/>
              <a:t>‹#›</a:t>
            </a:fld>
            <a:endParaRPr lang="en-US" altLang="zh-CN"/>
          </a:p>
        </p:txBody>
      </p:sp>
    </p:spTree>
    <p:extLst>
      <p:ext uri="{BB962C8B-B14F-4D97-AF65-F5344CB8AC3E}">
        <p14:creationId xmlns:p14="http://schemas.microsoft.com/office/powerpoint/2010/main" val="1935227162"/>
      </p:ext>
    </p:extLst>
  </p:cSld>
  <p:clrMapOvr>
    <a:masterClrMapping/>
  </p:clrMapOvr>
  <p:transition>
    <p:random/>
  </p:transition>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0"/>
          <p:cNvSpPr>
            <a:spLocks noGrp="1" noChangeArrowheads="1"/>
          </p:cNvSpPr>
          <p:nvPr>
            <p:ph type="sldNum" sz="quarter" idx="10"/>
          </p:nvPr>
        </p:nvSpPr>
        <p:spPr/>
        <p:txBody>
          <a:bodyPr/>
          <a:lstStyle>
            <a:lvl1pPr eaLnBrk="0" hangingPunct="0">
              <a:defRPr kumimoji="0" b="0"/>
            </a:lvl1pPr>
          </a:lstStyle>
          <a:p>
            <a:fld id="{A510B962-2898-453D-926D-93BFDF29F2BC}" type="slidenum">
              <a:rPr lang="en-US" altLang="zh-CN"/>
              <a:pPr/>
              <a:t>‹#›</a:t>
            </a:fld>
            <a:endParaRPr lang="en-US" altLang="zh-CN"/>
          </a:p>
        </p:txBody>
      </p:sp>
    </p:spTree>
    <p:extLst>
      <p:ext uri="{BB962C8B-B14F-4D97-AF65-F5344CB8AC3E}">
        <p14:creationId xmlns:p14="http://schemas.microsoft.com/office/powerpoint/2010/main" val="3378703247"/>
      </p:ext>
    </p:extLst>
  </p:cSld>
  <p:clrMapOvr>
    <a:masterClrMapping/>
  </p:clrMapOvr>
  <p:transition>
    <p:random/>
  </p:transition>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0"/>
          <p:cNvSpPr>
            <a:spLocks noGrp="1" noChangeArrowheads="1"/>
          </p:cNvSpPr>
          <p:nvPr>
            <p:ph type="sldNum" sz="quarter" idx="10"/>
          </p:nvPr>
        </p:nvSpPr>
        <p:spPr/>
        <p:txBody>
          <a:bodyPr/>
          <a:lstStyle>
            <a:lvl1pPr eaLnBrk="0" hangingPunct="0">
              <a:defRPr kumimoji="0" b="0"/>
            </a:lvl1pPr>
          </a:lstStyle>
          <a:p>
            <a:fld id="{42877409-D643-4E00-92B7-EBDE4D40DD5F}" type="slidenum">
              <a:rPr lang="en-US" altLang="zh-CN"/>
              <a:pPr/>
              <a:t>‹#›</a:t>
            </a:fld>
            <a:endParaRPr lang="en-US" altLang="zh-CN"/>
          </a:p>
        </p:txBody>
      </p:sp>
    </p:spTree>
    <p:extLst>
      <p:ext uri="{BB962C8B-B14F-4D97-AF65-F5344CB8AC3E}">
        <p14:creationId xmlns:p14="http://schemas.microsoft.com/office/powerpoint/2010/main" val="4136026750"/>
      </p:ext>
    </p:extLst>
  </p:cSld>
  <p:clrMapOvr>
    <a:masterClrMapping/>
  </p:clrMapOvr>
  <p:transition>
    <p:random/>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0"/>
          <p:cNvSpPr>
            <a:spLocks noGrp="1" noChangeArrowheads="1"/>
          </p:cNvSpPr>
          <p:nvPr>
            <p:ph type="sldNum" sz="quarter" idx="10"/>
          </p:nvPr>
        </p:nvSpPr>
        <p:spPr/>
        <p:txBody>
          <a:bodyPr/>
          <a:lstStyle>
            <a:lvl1pPr eaLnBrk="0" hangingPunct="0">
              <a:defRPr kumimoji="0" b="0"/>
            </a:lvl1pPr>
          </a:lstStyle>
          <a:p>
            <a:fld id="{F1ECE783-E76E-45F6-8787-AD1284A4355B}" type="slidenum">
              <a:rPr lang="en-US" altLang="zh-CN"/>
              <a:pPr/>
              <a:t>‹#›</a:t>
            </a:fld>
            <a:endParaRPr lang="en-US" altLang="zh-CN"/>
          </a:p>
        </p:txBody>
      </p:sp>
    </p:spTree>
    <p:extLst>
      <p:ext uri="{BB962C8B-B14F-4D97-AF65-F5344CB8AC3E}">
        <p14:creationId xmlns:p14="http://schemas.microsoft.com/office/powerpoint/2010/main" val="3995604316"/>
      </p:ext>
    </p:extLst>
  </p:cSld>
  <p:clrMapOvr>
    <a:masterClrMapping/>
  </p:clrMapOvr>
  <p:transition>
    <p:random/>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0"/>
          <p:cNvSpPr>
            <a:spLocks noGrp="1" noChangeArrowheads="1"/>
          </p:cNvSpPr>
          <p:nvPr>
            <p:ph type="sldNum" sz="quarter" idx="10"/>
          </p:nvPr>
        </p:nvSpPr>
        <p:spPr/>
        <p:txBody>
          <a:bodyPr/>
          <a:lstStyle>
            <a:lvl1pPr eaLnBrk="0" hangingPunct="0">
              <a:defRPr kumimoji="0" b="0"/>
            </a:lvl1pPr>
          </a:lstStyle>
          <a:p>
            <a:fld id="{AAC12BDC-F2BF-47D7-8FD4-7663A2B96EDD}" type="slidenum">
              <a:rPr lang="en-US" altLang="zh-CN"/>
              <a:pPr/>
              <a:t>‹#›</a:t>
            </a:fld>
            <a:endParaRPr lang="en-US" altLang="zh-CN"/>
          </a:p>
        </p:txBody>
      </p:sp>
    </p:spTree>
    <p:extLst>
      <p:ext uri="{BB962C8B-B14F-4D97-AF65-F5344CB8AC3E}">
        <p14:creationId xmlns:p14="http://schemas.microsoft.com/office/powerpoint/2010/main" val="201488403"/>
      </p:ext>
    </p:extLst>
  </p:cSld>
  <p:clrMapOvr>
    <a:masterClrMapping/>
  </p:clrMapOvr>
  <p:transition>
    <p:random/>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990600"/>
            <a:ext cx="1885950"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990600"/>
            <a:ext cx="5505450"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0"/>
          <p:cNvSpPr>
            <a:spLocks noGrp="1" noChangeArrowheads="1"/>
          </p:cNvSpPr>
          <p:nvPr>
            <p:ph type="sldNum" sz="quarter" idx="10"/>
          </p:nvPr>
        </p:nvSpPr>
        <p:spPr/>
        <p:txBody>
          <a:bodyPr/>
          <a:lstStyle>
            <a:lvl1pPr eaLnBrk="0" hangingPunct="0">
              <a:defRPr kumimoji="0" b="0"/>
            </a:lvl1pPr>
          </a:lstStyle>
          <a:p>
            <a:fld id="{2E569904-5619-4DBD-98A7-A966B22A32CF}" type="slidenum">
              <a:rPr lang="en-US" altLang="zh-CN"/>
              <a:pPr/>
              <a:t>‹#›</a:t>
            </a:fld>
            <a:endParaRPr lang="en-US" altLang="zh-CN"/>
          </a:p>
        </p:txBody>
      </p:sp>
    </p:spTree>
    <p:extLst>
      <p:ext uri="{BB962C8B-B14F-4D97-AF65-F5344CB8AC3E}">
        <p14:creationId xmlns:p14="http://schemas.microsoft.com/office/powerpoint/2010/main" val="164220592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C0FD459-3476-4212-96DA-192393D86065}"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A9A6A066-A864-44CF-8E4F-4F5E32D4E02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989143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6C0AD92F-4F94-4391-92AD-9A1B6F397B6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63024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A4EB04D0-A506-4944-8AA7-BF7F5E16BFD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907905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C258C9F0-26FE-4FDC-A71C-FEC14C05CB1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82097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682B3586-7FD5-4D10-AEDD-958375CD1CB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685678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E9DF7BA9-5C73-4822-8EF8-884C3C24EF8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268998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E546229-7AEF-4C9F-99AC-C03382EA508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695931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D5D00568-5293-4578-BDCD-27A4E455C50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101162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914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724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B1FEA03E-3E4C-4E67-A02F-5608A37027E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314268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91400" cy="8382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724400"/>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2BF59F0-3986-4B3B-B767-FF0E75245A5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9969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4C35085-CAC4-49C7-9234-BE82D9F96872}" type="slidenum">
              <a:rPr lang="en-US" altLang="zh-CN"/>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3914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724400"/>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10E5EA18-F5FB-4A80-8E7C-B7C8A9AC1A9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229446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WordArt 7"/>
          <p:cNvSpPr>
            <a:spLocks noChangeArrowheads="1" noChangeShapeType="1" noTextEdit="1"/>
          </p:cNvSpPr>
          <p:nvPr userDrawn="1"/>
        </p:nvSpPr>
        <p:spPr bwMode="auto">
          <a:xfrm>
            <a:off x="3962400" y="914400"/>
            <a:ext cx="5105400" cy="609600"/>
          </a:xfrm>
          <a:prstGeom prst="rect">
            <a:avLst/>
          </a:prstGeom>
        </p:spPr>
        <p:txBody>
          <a:bodyPr wrap="none" fromWordArt="1">
            <a:prstTxWarp prst="textPlain">
              <a:avLst>
                <a:gd name="adj" fmla="val 49069"/>
              </a:avLst>
            </a:prstTxWarp>
            <a:scene3d>
              <a:camera prst="legacyPerspectiveFront"/>
              <a:lightRig rig="legacyNormal3" dir="r"/>
            </a:scene3d>
            <a:sp3d extrusionH="430200" prstMaterial="legacyMetal">
              <a:extrusionClr>
                <a:srgbClr val="EAEAEA"/>
              </a:extrusionClr>
            </a:sp3d>
          </a:bodyPr>
          <a:lstStyle/>
          <a:p>
            <a:pPr algn="ctr"/>
            <a:r>
              <a:rPr kumimoji="1" lang="en-US" altLang="zh-CN"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rPr>
              <a:t>Artificial Intelligence</a:t>
            </a:r>
            <a:endParaRPr kumimoji="1" lang="zh-CN" altLang="en-US"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BCC5EFA-9733-402F-A2D4-9E7645359EA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6243696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DC91035-9CB2-4F8D-84DD-D54D16F3B74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9235271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3CC12F1-DD7F-4AB8-AFB8-92ABADF94DC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6671474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7719812-5416-4FA2-81A6-157A575E3E2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8378273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8CF6FD60-4495-4BBE-8814-51607556D595}"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609823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64F2D852-FD48-4E63-8384-3A1598227D7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3321020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F7A576B-618A-417D-936E-C074C3FC892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0474023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2A269C0-C0A7-4F2C-8D5D-FD45CA64037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44626441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0AB93F7-F4D9-4772-A92A-34433580FEE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637203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D0820610-0DC9-4F65-8991-A1FA4A046BAA}" type="slidenum">
              <a:rPr lang="en-US" altLang="zh-CN"/>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492D09E-145D-40EE-AD96-F9ABD3A4DB63}"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125386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C5F20A6-7383-4BF5-AB0E-E36C79F256F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4607004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257800" y="1981200"/>
            <a:ext cx="3733800" cy="4114800"/>
          </a:xfrm>
        </p:spPr>
        <p:txBody>
          <a:bodyPr rtlCol="0">
            <a:normAutofit/>
          </a:bodyPr>
          <a:lstStyle/>
          <a:p>
            <a:pPr lvl="0"/>
            <a:endParaRPr lang="zh-CN" altLang="en-US" noProof="0" smtClean="0"/>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A7DD21E-3570-42FE-A54A-BD0B9B6453D2}"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1502876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69314"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p>
        </p:txBody>
      </p:sp>
      <p:sp>
        <p:nvSpPr>
          <p:cNvPr id="269315" name="Rectangle 3"/>
          <p:cNvSpPr>
            <a:spLocks noGrp="1" noRot="1" noChangeArrowheads="1"/>
          </p:cNvSpPr>
          <p:nvPr>
            <p:ph type="subTitle" idx="1"/>
          </p:nvPr>
        </p:nvSpPr>
        <p:spPr>
          <a:xfrm>
            <a:off x="3962400" y="3657600"/>
            <a:ext cx="4572000" cy="1676400"/>
          </a:xfrm>
        </p:spPr>
        <p:txBody>
          <a:bodyPr/>
          <a:lstStyle>
            <a:lvl1pPr marL="0" indent="0" algn="ctr">
              <a:buFont typeface="Wingdings" pitchFamily="2" charset="2"/>
              <a:buNone/>
              <a:defRPr/>
            </a:lvl1pPr>
          </a:lstStyle>
          <a:p>
            <a:r>
              <a:rPr lang="zh-CN" altLang="en-US"/>
              <a:t>单击此处编辑母版副标题样式</a:t>
            </a:r>
          </a:p>
        </p:txBody>
      </p:sp>
      <p:sp>
        <p:nvSpPr>
          <p:cNvPr id="269316" name="Rectangle 4"/>
          <p:cNvSpPr>
            <a:spLocks noGrp="1" noChangeArrowheads="1"/>
          </p:cNvSpPr>
          <p:nvPr>
            <p:ph type="dt" sz="half" idx="2"/>
          </p:nvPr>
        </p:nvSpPr>
        <p:spPr>
          <a:xfrm>
            <a:off x="301625" y="6076950"/>
            <a:ext cx="2289175" cy="476250"/>
          </a:xfrm>
        </p:spPr>
        <p:txBody>
          <a:bodyPr/>
          <a:lstStyle>
            <a:lvl1pPr>
              <a:defRPr/>
            </a:lvl1pPr>
          </a:lstStyle>
          <a:p>
            <a:endParaRPr lang="en-US" altLang="zh-CN">
              <a:solidFill>
                <a:srgbClr val="0033CC"/>
              </a:solidFill>
            </a:endParaRPr>
          </a:p>
        </p:txBody>
      </p:sp>
      <p:sp>
        <p:nvSpPr>
          <p:cNvPr id="269317" name="Rectangle 5"/>
          <p:cNvSpPr>
            <a:spLocks noGrp="1" noChangeArrowheads="1"/>
          </p:cNvSpPr>
          <p:nvPr>
            <p:ph type="ftr" sz="quarter" idx="3"/>
          </p:nvPr>
        </p:nvSpPr>
        <p:spPr>
          <a:xfrm>
            <a:off x="3124200" y="6076950"/>
            <a:ext cx="2895600" cy="476250"/>
          </a:xfrm>
        </p:spPr>
        <p:txBody>
          <a:bodyPr/>
          <a:lstStyle>
            <a:lvl1pPr>
              <a:defRPr/>
            </a:lvl1pPr>
          </a:lstStyle>
          <a:p>
            <a:endParaRPr lang="en-US" altLang="zh-CN">
              <a:solidFill>
                <a:srgbClr val="0033CC"/>
              </a:solidFill>
            </a:endParaRPr>
          </a:p>
        </p:txBody>
      </p:sp>
      <p:sp>
        <p:nvSpPr>
          <p:cNvPr id="269318" name="Rectangle 6"/>
          <p:cNvSpPr>
            <a:spLocks noGrp="1" noChangeArrowheads="1"/>
          </p:cNvSpPr>
          <p:nvPr>
            <p:ph type="sldNum" sz="quarter" idx="4"/>
          </p:nvPr>
        </p:nvSpPr>
        <p:spPr>
          <a:xfrm>
            <a:off x="6553200" y="6076950"/>
            <a:ext cx="2289175" cy="476250"/>
          </a:xfrm>
        </p:spPr>
        <p:txBody>
          <a:bodyPr/>
          <a:lstStyle>
            <a:lvl1pPr>
              <a:defRPr/>
            </a:lvl1pPr>
          </a:lstStyle>
          <a:p>
            <a:fld id="{2CE9B28A-95EE-41FB-A226-9CFD17B7024C}" type="slidenum">
              <a:rPr lang="en-US" altLang="zh-CN">
                <a:solidFill>
                  <a:srgbClr val="0033CC"/>
                </a:solidFill>
              </a:rPr>
              <a:pPr/>
              <a:t>‹#›</a:t>
            </a:fld>
            <a:endParaRPr lang="en-US" altLang="zh-CN">
              <a:solidFill>
                <a:srgbClr val="0033CC"/>
              </a:solidFill>
            </a:endParaRPr>
          </a:p>
        </p:txBody>
      </p:sp>
      <p:pic>
        <p:nvPicPr>
          <p:cNvPr id="269319" name="Picture 7" descr="BJ2048"/>
          <p:cNvPicPr>
            <a:picLocks noChangeAspect="1" noChangeArrowheads="1"/>
          </p:cNvPicPr>
          <p:nvPr userDrawn="1"/>
        </p:nvPicPr>
        <p:blipFill>
          <a:blip r:embed="rId2"/>
          <a:srcRect/>
          <a:stretch>
            <a:fillRect/>
          </a:stretch>
        </p:blipFill>
        <p:spPr bwMode="auto">
          <a:xfrm>
            <a:off x="0" y="5867400"/>
            <a:ext cx="9144000" cy="990600"/>
          </a:xfrm>
          <a:prstGeom prst="rect">
            <a:avLst/>
          </a:prstGeom>
          <a:noFill/>
        </p:spPr>
      </p:pic>
      <p:pic>
        <p:nvPicPr>
          <p:cNvPr id="269320" name="Picture 8" descr="BJ2095"/>
          <p:cNvPicPr>
            <a:picLocks noChangeAspect="1" noChangeArrowheads="1"/>
          </p:cNvPicPr>
          <p:nvPr userDrawn="1"/>
        </p:nvPicPr>
        <p:blipFill>
          <a:blip r:embed="rId3" cstate="print"/>
          <a:srcRect/>
          <a:stretch>
            <a:fillRect/>
          </a:stretch>
        </p:blipFill>
        <p:spPr bwMode="auto">
          <a:xfrm>
            <a:off x="8229600" y="0"/>
            <a:ext cx="914400" cy="685800"/>
          </a:xfrm>
          <a:prstGeom prst="rect">
            <a:avLst/>
          </a:prstGeom>
          <a:noFill/>
        </p:spPr>
      </p:pic>
      <p:pic>
        <p:nvPicPr>
          <p:cNvPr id="269321" name="Picture 9" descr="GIF-396"/>
          <p:cNvPicPr>
            <a:picLocks noChangeAspect="1" noChangeArrowheads="1" noCrop="1"/>
          </p:cNvPicPr>
          <p:nvPr userDrawn="1"/>
        </p:nvPicPr>
        <p:blipFill>
          <a:blip r:embed="rId4"/>
          <a:srcRect/>
          <a:stretch>
            <a:fillRect/>
          </a:stretch>
        </p:blipFill>
        <p:spPr bwMode="auto">
          <a:xfrm>
            <a:off x="381000" y="433388"/>
            <a:ext cx="4800600" cy="100012"/>
          </a:xfrm>
          <a:prstGeom prst="rect">
            <a:avLst/>
          </a:prstGeom>
          <a:noFill/>
        </p:spPr>
      </p:pic>
      <p:pic>
        <p:nvPicPr>
          <p:cNvPr id="269322" name="Picture 10" descr="GIF-450"/>
          <p:cNvPicPr>
            <a:picLocks noChangeAspect="1" noChangeArrowheads="1" noCrop="1"/>
          </p:cNvPicPr>
          <p:nvPr userDrawn="1"/>
        </p:nvPicPr>
        <p:blipFill>
          <a:blip r:embed="rId5"/>
          <a:srcRect/>
          <a:stretch>
            <a:fillRect/>
          </a:stretch>
        </p:blipFill>
        <p:spPr bwMode="auto">
          <a:xfrm>
            <a:off x="0" y="0"/>
            <a:ext cx="609600" cy="454025"/>
          </a:xfrm>
          <a:prstGeom prst="rect">
            <a:avLst/>
          </a:prstGeom>
          <a:noFill/>
        </p:spPr>
      </p:pic>
      <p:sp>
        <p:nvSpPr>
          <p:cNvPr id="269323" name="Text Box 11"/>
          <p:cNvSpPr txBox="1">
            <a:spLocks noChangeArrowheads="1"/>
          </p:cNvSpPr>
          <p:nvPr userDrawn="1"/>
        </p:nvSpPr>
        <p:spPr bwMode="auto">
          <a:xfrm>
            <a:off x="419100" y="19050"/>
            <a:ext cx="4953000" cy="457200"/>
          </a:xfrm>
          <a:prstGeom prst="rect">
            <a:avLst/>
          </a:prstGeom>
          <a:noFill/>
          <a:ln w="9525">
            <a:noFill/>
            <a:miter lim="800000"/>
            <a:headEnd/>
            <a:tailEnd/>
          </a:ln>
          <a:effectLst/>
        </p:spPr>
        <p:txBody>
          <a:bodyPr wrap="none">
            <a:spAutoFit/>
          </a:bodyPr>
          <a:lstStyle/>
          <a:p>
            <a:r>
              <a:rPr kumimoji="1" lang="zh-CN" altLang="en-US" sz="2400">
                <a:solidFill>
                  <a:srgbClr val="0033CC"/>
                </a:solidFill>
                <a:effectLst>
                  <a:outerShdw blurRad="38100" dist="38100" dir="2700000" algn="tl">
                    <a:srgbClr val="C0C0C0"/>
                  </a:outerShdw>
                </a:effectLst>
                <a:latin typeface="华文行楷" pitchFamily="2" charset="-122"/>
                <a:ea typeface="华文行楷" pitchFamily="2" charset="-122"/>
              </a:rPr>
              <a:t>第 </a:t>
            </a:r>
            <a:r>
              <a:rPr kumimoji="1" lang="en-US" altLang="zh-CN" sz="2400">
                <a:solidFill>
                  <a:srgbClr val="0033CC"/>
                </a:solidFill>
                <a:effectLst>
                  <a:outerShdw blurRad="38100" dist="38100" dir="2700000" algn="tl">
                    <a:srgbClr val="C0C0C0"/>
                  </a:outerShdw>
                </a:effectLst>
                <a:latin typeface="华文行楷" pitchFamily="2" charset="-122"/>
                <a:ea typeface="华文行楷" pitchFamily="2" charset="-122"/>
              </a:rPr>
              <a:t>6 </a:t>
            </a:r>
            <a:r>
              <a:rPr kumimoji="1" lang="zh-CN" altLang="en-US" sz="2400">
                <a:solidFill>
                  <a:srgbClr val="0033CC"/>
                </a:solidFill>
                <a:effectLst>
                  <a:outerShdw blurRad="38100" dist="38100" dir="2700000" algn="tl">
                    <a:srgbClr val="C0C0C0"/>
                  </a:outerShdw>
                </a:effectLst>
                <a:latin typeface="华文行楷" pitchFamily="2" charset="-122"/>
                <a:ea typeface="华文行楷" pitchFamily="2" charset="-122"/>
              </a:rPr>
              <a:t>章 基于产生式规则的机器推理 </a:t>
            </a:r>
            <a:r>
              <a:rPr kumimoji="1" lang="zh-CN" altLang="en-US" sz="2400">
                <a:solidFill>
                  <a:srgbClr val="0033CC"/>
                </a:solidFill>
                <a:effectLst>
                  <a:outerShdw blurRad="38100" dist="38100" dir="2700000" algn="tl">
                    <a:srgbClr val="C0C0C0"/>
                  </a:outerShdw>
                </a:effectLst>
                <a:latin typeface="Times New Roman"/>
                <a:ea typeface="华文行楷" pitchFamily="2" charset="-122"/>
              </a:rPr>
              <a:t> </a:t>
            </a:r>
            <a:endParaRPr kumimoji="1" lang="zh-CN" altLang="en-US" sz="2400">
              <a:solidFill>
                <a:srgbClr val="0033CC"/>
              </a:solidFill>
              <a:effectLst>
                <a:outerShdw blurRad="38100" dist="38100" dir="2700000" algn="tl">
                  <a:srgbClr val="C0C0C0"/>
                </a:outerShdw>
              </a:effectLst>
              <a:latin typeface="华文行楷" pitchFamily="2" charset="-122"/>
              <a:ea typeface="华文行楷" pitchFamily="2" charset="-122"/>
            </a:endParaRPr>
          </a:p>
        </p:txBody>
      </p:sp>
    </p:spTree>
    <p:extLst>
      <p:ext uri="{BB962C8B-B14F-4D97-AF65-F5344CB8AC3E}">
        <p14:creationId xmlns:p14="http://schemas.microsoft.com/office/powerpoint/2010/main" val="17360636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EAFFACFD-7752-4FE0-B515-1B182DB3E70F}"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0828803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3C0FD459-3476-4212-96DA-192393D86065}"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41087062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94C35085-CAC4-49C7-9234-BE82D9F96872}"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3214349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33CC"/>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33CC"/>
              </a:solidFill>
            </a:endParaRPr>
          </a:p>
        </p:txBody>
      </p:sp>
      <p:sp>
        <p:nvSpPr>
          <p:cNvPr id="9" name="灯片编号占位符 8"/>
          <p:cNvSpPr>
            <a:spLocks noGrp="1"/>
          </p:cNvSpPr>
          <p:nvPr>
            <p:ph type="sldNum" sz="quarter" idx="12"/>
          </p:nvPr>
        </p:nvSpPr>
        <p:spPr/>
        <p:txBody>
          <a:bodyPr/>
          <a:lstStyle>
            <a:lvl1pPr>
              <a:defRPr/>
            </a:lvl1pPr>
          </a:lstStyle>
          <a:p>
            <a:fld id="{D0820610-0DC9-4F65-8991-A1FA4A046BAA}"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4714527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33CC"/>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33CC"/>
              </a:solidFill>
            </a:endParaRPr>
          </a:p>
        </p:txBody>
      </p:sp>
      <p:sp>
        <p:nvSpPr>
          <p:cNvPr id="5" name="灯片编号占位符 4"/>
          <p:cNvSpPr>
            <a:spLocks noGrp="1"/>
          </p:cNvSpPr>
          <p:nvPr>
            <p:ph type="sldNum" sz="quarter" idx="12"/>
          </p:nvPr>
        </p:nvSpPr>
        <p:spPr/>
        <p:txBody>
          <a:bodyPr/>
          <a:lstStyle>
            <a:lvl1pPr>
              <a:defRPr/>
            </a:lvl1pPr>
          </a:lstStyle>
          <a:p>
            <a:fld id="{D6C61A1E-70B5-45B9-BB02-339CFC1B3EE1}"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99431095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33CC"/>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33CC"/>
              </a:solidFill>
            </a:endParaRPr>
          </a:p>
        </p:txBody>
      </p:sp>
      <p:sp>
        <p:nvSpPr>
          <p:cNvPr id="4" name="灯片编号占位符 3"/>
          <p:cNvSpPr>
            <a:spLocks noGrp="1"/>
          </p:cNvSpPr>
          <p:nvPr>
            <p:ph type="sldNum" sz="quarter" idx="12"/>
          </p:nvPr>
        </p:nvSpPr>
        <p:spPr/>
        <p:txBody>
          <a:bodyPr/>
          <a:lstStyle>
            <a:lvl1pPr>
              <a:defRPr/>
            </a:lvl1pPr>
          </a:lstStyle>
          <a:p>
            <a:fld id="{45D6EF09-B722-478D-92A4-1DDDC69729AB}"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397831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D6C61A1E-70B5-45B9-BB02-339CFC1B3EE1}" type="slidenum">
              <a:rPr lang="en-US" altLang="zh-CN"/>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493DC41B-0B84-46F3-A2B6-7783F8C32AFC}"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190440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33CC"/>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33CC"/>
              </a:solidFill>
            </a:endParaRPr>
          </a:p>
        </p:txBody>
      </p:sp>
      <p:sp>
        <p:nvSpPr>
          <p:cNvPr id="7" name="灯片编号占位符 6"/>
          <p:cNvSpPr>
            <a:spLocks noGrp="1"/>
          </p:cNvSpPr>
          <p:nvPr>
            <p:ph type="sldNum" sz="quarter" idx="12"/>
          </p:nvPr>
        </p:nvSpPr>
        <p:spPr/>
        <p:txBody>
          <a:bodyPr/>
          <a:lstStyle>
            <a:lvl1pPr>
              <a:defRPr/>
            </a:lvl1pPr>
          </a:lstStyle>
          <a:p>
            <a:fld id="{19D732C2-A7C0-4BA1-AC34-F5FAF7DB87CD}"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184792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F1D9CCF5-8AA2-46C0-A6EA-18F930D85B97}"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442432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33CC"/>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33CC"/>
              </a:solidFill>
            </a:endParaRPr>
          </a:p>
        </p:txBody>
      </p:sp>
      <p:sp>
        <p:nvSpPr>
          <p:cNvPr id="6" name="灯片编号占位符 5"/>
          <p:cNvSpPr>
            <a:spLocks noGrp="1"/>
          </p:cNvSpPr>
          <p:nvPr>
            <p:ph type="sldNum" sz="quarter" idx="12"/>
          </p:nvPr>
        </p:nvSpPr>
        <p:spPr/>
        <p:txBody>
          <a:bodyPr/>
          <a:lstStyle>
            <a:lvl1pPr>
              <a:defRPr/>
            </a:lvl1pPr>
          </a:lstStyle>
          <a:p>
            <a:fld id="{2622D866-B562-464A-BF0D-E3983D7CC60A}"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9417491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981200"/>
            <a:ext cx="4194175"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1375" y="19812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51375" y="4000500"/>
            <a:ext cx="4194175"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019800"/>
            <a:ext cx="2289175" cy="476250"/>
          </a:xfrm>
        </p:spPr>
        <p:txBody>
          <a:bodyPr/>
          <a:lstStyle>
            <a:lvl1pPr>
              <a:defRPr/>
            </a:lvl1pPr>
          </a:lstStyle>
          <a:p>
            <a:endParaRPr lang="en-US" altLang="zh-CN">
              <a:solidFill>
                <a:srgbClr val="0033CC"/>
              </a:solidFill>
            </a:endParaRPr>
          </a:p>
        </p:txBody>
      </p:sp>
      <p:sp>
        <p:nvSpPr>
          <p:cNvPr id="7" name="页脚占位符 6"/>
          <p:cNvSpPr>
            <a:spLocks noGrp="1"/>
          </p:cNvSpPr>
          <p:nvPr>
            <p:ph type="ftr" sz="quarter" idx="11"/>
          </p:nvPr>
        </p:nvSpPr>
        <p:spPr>
          <a:xfrm>
            <a:off x="3124200" y="6019800"/>
            <a:ext cx="2895600" cy="476250"/>
          </a:xfrm>
        </p:spPr>
        <p:txBody>
          <a:bodyPr/>
          <a:lstStyle>
            <a:lvl1pPr>
              <a:defRPr/>
            </a:lvl1pPr>
          </a:lstStyle>
          <a:p>
            <a:endParaRPr lang="en-US" altLang="zh-CN">
              <a:solidFill>
                <a:srgbClr val="0033CC"/>
              </a:solidFill>
            </a:endParaRPr>
          </a:p>
        </p:txBody>
      </p:sp>
      <p:sp>
        <p:nvSpPr>
          <p:cNvPr id="8" name="灯片编号占位符 7"/>
          <p:cNvSpPr>
            <a:spLocks noGrp="1"/>
          </p:cNvSpPr>
          <p:nvPr>
            <p:ph type="sldNum" sz="quarter" idx="12"/>
          </p:nvPr>
        </p:nvSpPr>
        <p:spPr>
          <a:xfrm>
            <a:off x="6553200" y="6019800"/>
            <a:ext cx="2289175" cy="476250"/>
          </a:xfrm>
        </p:spPr>
        <p:txBody>
          <a:bodyPr/>
          <a:lstStyle>
            <a:lvl1pPr>
              <a:defRPr/>
            </a:lvl1pPr>
          </a:lstStyle>
          <a:p>
            <a:fld id="{DBC681AE-9F67-4E23-BC3D-FEE44A11787E}" type="slidenum">
              <a:rPr lang="en-US" altLang="zh-CN">
                <a:solidFill>
                  <a:srgbClr val="0033CC"/>
                </a:solidFill>
              </a:rPr>
              <a:pPr/>
              <a:t>‹#›</a:t>
            </a:fld>
            <a:endParaRPr lang="en-US" altLang="zh-CN">
              <a:solidFill>
                <a:srgbClr val="0033CC"/>
              </a:solidFill>
            </a:endParaRPr>
          </a:p>
        </p:txBody>
      </p:sp>
    </p:spTree>
    <p:extLst>
      <p:ext uri="{BB962C8B-B14F-4D97-AF65-F5344CB8AC3E}">
        <p14:creationId xmlns:p14="http://schemas.microsoft.com/office/powerpoint/2010/main" val="2675391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1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A4F757C9-F5B3-4E35-9253-D1F2D32DB137}" type="datetime1">
              <a:rPr lang="zh-CN" altLang="en-US">
                <a:solidFill>
                  <a:srgbClr val="1C1C1C"/>
                </a:solidFill>
              </a:rPr>
              <a:pPr/>
              <a:t>2025/5/26</a:t>
            </a:fld>
            <a:endParaRPr lang="en-US" altLang="zh-CN">
              <a:solidFill>
                <a:srgbClr val="1C1C1C"/>
              </a:solidFill>
            </a:endParaRPr>
          </a:p>
        </p:txBody>
      </p:sp>
      <p:sp>
        <p:nvSpPr>
          <p:cNvPr id="51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solidFill>
                <a:srgbClr val="1C1C1C"/>
              </a:solidFill>
            </a:endParaRPr>
          </a:p>
        </p:txBody>
      </p:sp>
      <p:sp>
        <p:nvSpPr>
          <p:cNvPr id="51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2DC8A6A-2BBE-4ABD-B49F-A02DE283AD4D}"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3622651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1F24608-0036-497B-BE5C-B904516DC07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324474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27CCBAF-018C-4931-AA95-6941E97323F8}"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16BA294-E31D-4B6F-AD91-38AFB739333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859817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86B901C2-EADD-4436-AA70-B948018EB5B5}"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C95EF8BD-7864-4435-B0B9-68F4CD850AB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96710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910D857-46E8-40E5-928A-AB32577E1EA6}" type="datetime1">
              <a:rPr lang="zh-CN" altLang="en-US">
                <a:solidFill>
                  <a:srgbClr val="000000"/>
                </a:solidFill>
              </a:rPr>
              <a:pPr/>
              <a:t>2025/5/26</a:t>
            </a:fld>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CFB530C9-79E8-4916-BD4A-551374EB861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3410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5D6EF09-B722-478D-92A4-1DDDC69729AB}" type="slidenum">
              <a:rPr lang="en-US" altLang="zh-CN"/>
              <a:pPr/>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903EDCA-3C81-4886-9FB4-B301CB8A6BF1}" type="datetime1">
              <a:rPr lang="zh-CN" altLang="en-US">
                <a:solidFill>
                  <a:srgbClr val="000000"/>
                </a:solidFill>
              </a:rPr>
              <a:pPr/>
              <a:t>2025/5/26</a:t>
            </a:fld>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E3AA6D5A-76B5-4334-BEC0-8A325470328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179055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3A5DB1E-48C2-4BA9-99ED-B262B02F2F4D}" type="datetime1">
              <a:rPr lang="zh-CN" altLang="en-US">
                <a:solidFill>
                  <a:srgbClr val="000000"/>
                </a:solidFill>
              </a:rPr>
              <a:pPr/>
              <a:t>2025/5/26</a:t>
            </a:fld>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E98BF3EB-2D53-41BC-BB00-3BBEE163385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036318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2C78275-65D8-4F2B-88F6-12B373098F92}"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955527F-0BFB-4970-AE12-0FBA6AE2A85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512587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3954C3B-B361-46C9-97AA-17966B33CEB4}"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C9FA758-CE30-46D6-83E6-D01FB6AEA43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4746600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56AC24D-8320-49B3-9755-F7E8D8788D20}"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853209F-A004-4AE8-BD2E-76D43A5069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893012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35800" y="333375"/>
            <a:ext cx="1951038" cy="579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333375"/>
            <a:ext cx="5700712" cy="579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48BA50B-0296-4188-A8FB-365A912E4D11}"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A71AAE9-7EF2-41DD-B65F-EE5E7009411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681916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3800" y="333375"/>
            <a:ext cx="7793038" cy="693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268413"/>
            <a:ext cx="3810000" cy="486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fld id="{C8170F0A-8358-4A97-84BF-B6F7933002E6}"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42C90BA-E5E9-4F17-BB7D-7602FC771E0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587793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1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A4F757C9-F5B3-4E35-9253-D1F2D32DB137}" type="datetime1">
              <a:rPr lang="zh-CN" altLang="en-US">
                <a:solidFill>
                  <a:srgbClr val="1C1C1C"/>
                </a:solidFill>
              </a:rPr>
              <a:pPr/>
              <a:t>2025/5/26</a:t>
            </a:fld>
            <a:endParaRPr lang="en-US" altLang="zh-CN">
              <a:solidFill>
                <a:srgbClr val="1C1C1C"/>
              </a:solidFill>
            </a:endParaRPr>
          </a:p>
        </p:txBody>
      </p:sp>
      <p:sp>
        <p:nvSpPr>
          <p:cNvPr id="51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solidFill>
                <a:srgbClr val="1C1C1C"/>
              </a:solidFill>
            </a:endParaRPr>
          </a:p>
        </p:txBody>
      </p:sp>
      <p:sp>
        <p:nvSpPr>
          <p:cNvPr id="51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2DC8A6A-2BBE-4ABD-B49F-A02DE283AD4D}"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25013067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1F24608-0036-497B-BE5C-B904516DC07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625553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27CCBAF-018C-4931-AA95-6941E97323F8}"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16BA294-E31D-4B6F-AD91-38AFB739333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2671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93DC41B-0B84-46F3-A2B6-7783F8C32AFC}" type="slidenum">
              <a:rPr lang="en-US" altLang="zh-CN"/>
              <a:pPr/>
              <a:t>‹#›</a:t>
            </a:fld>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86B901C2-EADD-4436-AA70-B948018EB5B5}"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C95EF8BD-7864-4435-B0B9-68F4CD850AB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276327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910D857-46E8-40E5-928A-AB32577E1EA6}" type="datetime1">
              <a:rPr lang="zh-CN" altLang="en-US">
                <a:solidFill>
                  <a:srgbClr val="000000"/>
                </a:solidFill>
              </a:rPr>
              <a:pPr/>
              <a:t>2025/5/26</a:t>
            </a:fld>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CFB530C9-79E8-4916-BD4A-551374EB861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64160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903EDCA-3C81-4886-9FB4-B301CB8A6BF1}" type="datetime1">
              <a:rPr lang="zh-CN" altLang="en-US">
                <a:solidFill>
                  <a:srgbClr val="000000"/>
                </a:solidFill>
              </a:rPr>
              <a:pPr/>
              <a:t>2025/5/26</a:t>
            </a:fld>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E3AA6D5A-76B5-4334-BEC0-8A325470328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504516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3A5DB1E-48C2-4BA9-99ED-B262B02F2F4D}" type="datetime1">
              <a:rPr lang="zh-CN" altLang="en-US">
                <a:solidFill>
                  <a:srgbClr val="000000"/>
                </a:solidFill>
              </a:rPr>
              <a:pPr/>
              <a:t>2025/5/26</a:t>
            </a:fld>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E98BF3EB-2D53-41BC-BB00-3BBEE163385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771640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2C78275-65D8-4F2B-88F6-12B373098F92}"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955527F-0BFB-4970-AE12-0FBA6AE2A85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7748319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3954C3B-B361-46C9-97AA-17966B33CEB4}"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C9FA758-CE30-46D6-83E6-D01FB6AEA43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615721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56AC24D-8320-49B3-9755-F7E8D8788D20}"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853209F-A004-4AE8-BD2E-76D43A5069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7310910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35800" y="333375"/>
            <a:ext cx="1951038" cy="579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333375"/>
            <a:ext cx="5700712" cy="579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48BA50B-0296-4188-A8FB-365A912E4D11}"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A71AAE9-7EF2-41DD-B65F-EE5E7009411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87952588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3800" y="333375"/>
            <a:ext cx="7793038" cy="693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1268413"/>
            <a:ext cx="3810000" cy="486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fld id="{C8170F0A-8358-4A97-84BF-B6F7933002E6}"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42C90BA-E5E9-4F17-BB7D-7602FC771E0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635038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1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A4F757C9-F5B3-4E35-9253-D1F2D32DB137}" type="datetime1">
              <a:rPr lang="zh-CN" altLang="en-US">
                <a:solidFill>
                  <a:srgbClr val="1C1C1C"/>
                </a:solidFill>
              </a:rPr>
              <a:pPr/>
              <a:t>2025/5/26</a:t>
            </a:fld>
            <a:endParaRPr lang="en-US" altLang="zh-CN">
              <a:solidFill>
                <a:srgbClr val="1C1C1C"/>
              </a:solidFill>
            </a:endParaRPr>
          </a:p>
        </p:txBody>
      </p:sp>
      <p:sp>
        <p:nvSpPr>
          <p:cNvPr id="51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solidFill>
                <a:srgbClr val="1C1C1C"/>
              </a:solidFill>
            </a:endParaRPr>
          </a:p>
        </p:txBody>
      </p:sp>
      <p:sp>
        <p:nvSpPr>
          <p:cNvPr id="51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12DC8A6A-2BBE-4ABD-B49F-A02DE283AD4D}"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299739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9D732C2-A7C0-4BA1-AC34-F5FAF7DB87CD}" type="slidenum">
              <a:rPr lang="en-US" altLang="zh-CN"/>
              <a:pPr/>
              <a:t>‹#›</a:t>
            </a:fld>
            <a:endParaRPr lang="en-US"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1F24608-0036-497B-BE5C-B904516DC07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0750793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B27CCBAF-018C-4931-AA95-6941E97323F8}"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16BA294-E31D-4B6F-AD91-38AFB739333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238893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268413"/>
            <a:ext cx="3810000" cy="4864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86B901C2-EADD-4436-AA70-B948018EB5B5}"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C95EF8BD-7864-4435-B0B9-68F4CD850AB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2340364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E910D857-46E8-40E5-928A-AB32577E1EA6}" type="datetime1">
              <a:rPr lang="zh-CN" altLang="en-US">
                <a:solidFill>
                  <a:srgbClr val="000000"/>
                </a:solidFill>
              </a:rPr>
              <a:pPr/>
              <a:t>2025/5/26</a:t>
            </a:fld>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CFB530C9-79E8-4916-BD4A-551374EB861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9174569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903EDCA-3C81-4886-9FB4-B301CB8A6BF1}" type="datetime1">
              <a:rPr lang="zh-CN" altLang="en-US">
                <a:solidFill>
                  <a:srgbClr val="000000"/>
                </a:solidFill>
              </a:rPr>
              <a:pPr/>
              <a:t>2025/5/26</a:t>
            </a:fld>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E3AA6D5A-76B5-4334-BEC0-8A325470328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1150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13A5DB1E-48C2-4BA9-99ED-B262B02F2F4D}" type="datetime1">
              <a:rPr lang="zh-CN" altLang="en-US">
                <a:solidFill>
                  <a:srgbClr val="000000"/>
                </a:solidFill>
              </a:rPr>
              <a:pPr/>
              <a:t>2025/5/26</a:t>
            </a:fld>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E98BF3EB-2D53-41BC-BB00-3BBEE163385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82477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B2C78275-65D8-4F2B-88F6-12B373098F92}"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955527F-0BFB-4970-AE12-0FBA6AE2A85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3861461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3954C3B-B361-46C9-97AA-17966B33CEB4}" type="datetime1">
              <a:rPr lang="zh-CN" altLang="en-US">
                <a:solidFill>
                  <a:srgbClr val="000000"/>
                </a:solidFill>
              </a:rPr>
              <a:pPr/>
              <a:t>2025/5/26</a:t>
            </a:fld>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7C9FA758-CE30-46D6-83E6-D01FB6AEA43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0586048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56AC24D-8320-49B3-9755-F7E8D8788D20}"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853209F-A004-4AE8-BD2E-76D43A5069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762761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35800" y="333375"/>
            <a:ext cx="1951038" cy="57991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82688" y="333375"/>
            <a:ext cx="5700712" cy="57991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D48BA50B-0296-4188-A8FB-365A912E4D11}" type="datetime1">
              <a:rPr lang="zh-CN" altLang="en-US">
                <a:solidFill>
                  <a:srgbClr val="000000"/>
                </a:solidFill>
              </a:rPr>
              <a:pPr/>
              <a:t>2025/5/26</a:t>
            </a:fld>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A71AAE9-7EF2-41DD-B65F-EE5E7009411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2867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slideLayout" Target="../slideLayouts/slideLayout125.xml"/><Relationship Id="rId18" Type="http://schemas.openxmlformats.org/officeDocument/2006/relationships/image" Target="../media/image14.pn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image" Target="../media/image13.png"/><Relationship Id="rId2" Type="http://schemas.openxmlformats.org/officeDocument/2006/relationships/slideLayout" Target="../slideLayouts/slideLayout114.xml"/><Relationship Id="rId16" Type="http://schemas.openxmlformats.org/officeDocument/2006/relationships/image" Target="../media/image12.png"/><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5" Type="http://schemas.openxmlformats.org/officeDocument/2006/relationships/theme" Target="../theme/theme10.xml"/><Relationship Id="rId10" Type="http://schemas.openxmlformats.org/officeDocument/2006/relationships/slideLayout" Target="../slideLayouts/slideLayout122.xml"/><Relationship Id="rId19" Type="http://schemas.openxmlformats.org/officeDocument/2006/relationships/image" Target="../media/image15.png"/><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4.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theme" Target="../theme/theme11.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18" Type="http://schemas.openxmlformats.org/officeDocument/2006/relationships/image" Target="../media/image14.png"/><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17" Type="http://schemas.openxmlformats.org/officeDocument/2006/relationships/image" Target="../media/image13.png"/><Relationship Id="rId2" Type="http://schemas.openxmlformats.org/officeDocument/2006/relationships/slideLayout" Target="../slideLayouts/slideLayout139.xml"/><Relationship Id="rId16" Type="http://schemas.openxmlformats.org/officeDocument/2006/relationships/image" Target="../media/image12.png"/><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5" Type="http://schemas.openxmlformats.org/officeDocument/2006/relationships/theme" Target="../theme/theme12.xml"/><Relationship Id="rId10" Type="http://schemas.openxmlformats.org/officeDocument/2006/relationships/slideLayout" Target="../slideLayouts/slideLayout147.xml"/><Relationship Id="rId19" Type="http://schemas.openxmlformats.org/officeDocument/2006/relationships/image" Target="../media/image15.png"/><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slideLayout" Target="../slideLayouts/slideLayout15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9.xml"/><Relationship Id="rId3" Type="http://schemas.openxmlformats.org/officeDocument/2006/relationships/slideLayout" Target="../slideLayouts/slideLayout154.xml"/><Relationship Id="rId7" Type="http://schemas.openxmlformats.org/officeDocument/2006/relationships/slideLayout" Target="../slideLayouts/slideLayout158.xml"/><Relationship Id="rId12" Type="http://schemas.openxmlformats.org/officeDocument/2006/relationships/theme" Target="../theme/theme13.xml"/><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5" Type="http://schemas.openxmlformats.org/officeDocument/2006/relationships/slideLayout" Target="../slideLayouts/slideLayout156.xml"/><Relationship Id="rId10" Type="http://schemas.openxmlformats.org/officeDocument/2006/relationships/slideLayout" Target="../slideLayouts/slideLayout161.xml"/><Relationship Id="rId4" Type="http://schemas.openxmlformats.org/officeDocument/2006/relationships/slideLayout" Target="../slideLayouts/slideLayout155.xml"/><Relationship Id="rId9" Type="http://schemas.openxmlformats.org/officeDocument/2006/relationships/slideLayout" Target="../slideLayouts/slideLayout16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0.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theme" Target="../theme/theme1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1.xml"/><Relationship Id="rId13" Type="http://schemas.openxmlformats.org/officeDocument/2006/relationships/slideLayout" Target="../slideLayouts/slideLayout186.xml"/><Relationship Id="rId18" Type="http://schemas.openxmlformats.org/officeDocument/2006/relationships/image" Target="../media/image14.png"/><Relationship Id="rId3" Type="http://schemas.openxmlformats.org/officeDocument/2006/relationships/slideLayout" Target="../slideLayouts/slideLayout176.xml"/><Relationship Id="rId7" Type="http://schemas.openxmlformats.org/officeDocument/2006/relationships/slideLayout" Target="../slideLayouts/slideLayout180.xml"/><Relationship Id="rId12" Type="http://schemas.openxmlformats.org/officeDocument/2006/relationships/slideLayout" Target="../slideLayouts/slideLayout185.xml"/><Relationship Id="rId17" Type="http://schemas.openxmlformats.org/officeDocument/2006/relationships/image" Target="../media/image13.png"/><Relationship Id="rId2" Type="http://schemas.openxmlformats.org/officeDocument/2006/relationships/slideLayout" Target="../slideLayouts/slideLayout175.xml"/><Relationship Id="rId16" Type="http://schemas.openxmlformats.org/officeDocument/2006/relationships/image" Target="../media/image12.png"/><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5" Type="http://schemas.openxmlformats.org/officeDocument/2006/relationships/slideLayout" Target="../slideLayouts/slideLayout178.xml"/><Relationship Id="rId15" Type="http://schemas.openxmlformats.org/officeDocument/2006/relationships/theme" Target="../theme/theme15.xml"/><Relationship Id="rId10" Type="http://schemas.openxmlformats.org/officeDocument/2006/relationships/slideLayout" Target="../slideLayouts/slideLayout183.xml"/><Relationship Id="rId19" Type="http://schemas.openxmlformats.org/officeDocument/2006/relationships/image" Target="../media/image15.png"/><Relationship Id="rId4" Type="http://schemas.openxmlformats.org/officeDocument/2006/relationships/slideLayout" Target="../slideLayouts/slideLayout177.xml"/><Relationship Id="rId9" Type="http://schemas.openxmlformats.org/officeDocument/2006/relationships/slideLayout" Target="../slideLayouts/slideLayout182.xml"/><Relationship Id="rId14" Type="http://schemas.openxmlformats.org/officeDocument/2006/relationships/slideLayout" Target="../slideLayouts/slideLayout18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slideLayout" Target="../slideLayouts/slideLayout200.xml"/><Relationship Id="rId18" Type="http://schemas.openxmlformats.org/officeDocument/2006/relationships/image" Target="../media/image14.pn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slideLayout" Target="../slideLayouts/slideLayout199.xml"/><Relationship Id="rId17" Type="http://schemas.openxmlformats.org/officeDocument/2006/relationships/image" Target="../media/image13.png"/><Relationship Id="rId2" Type="http://schemas.openxmlformats.org/officeDocument/2006/relationships/slideLayout" Target="../slideLayouts/slideLayout189.xml"/><Relationship Id="rId16" Type="http://schemas.openxmlformats.org/officeDocument/2006/relationships/image" Target="../media/image12.png"/><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5" Type="http://schemas.openxmlformats.org/officeDocument/2006/relationships/theme" Target="../theme/theme16.xml"/><Relationship Id="rId10" Type="http://schemas.openxmlformats.org/officeDocument/2006/relationships/slideLayout" Target="../slideLayouts/slideLayout197.xml"/><Relationship Id="rId19" Type="http://schemas.openxmlformats.org/officeDocument/2006/relationships/image" Target="../media/image15.png"/><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slideLayout" Target="../slideLayouts/slideLayout201.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9.xml"/><Relationship Id="rId13" Type="http://schemas.openxmlformats.org/officeDocument/2006/relationships/slideLayout" Target="../slideLayouts/slideLayout214.xml"/><Relationship Id="rId18" Type="http://schemas.openxmlformats.org/officeDocument/2006/relationships/image" Target="../media/image14.png"/><Relationship Id="rId3" Type="http://schemas.openxmlformats.org/officeDocument/2006/relationships/slideLayout" Target="../slideLayouts/slideLayout204.xml"/><Relationship Id="rId7" Type="http://schemas.openxmlformats.org/officeDocument/2006/relationships/slideLayout" Target="../slideLayouts/slideLayout208.xml"/><Relationship Id="rId12" Type="http://schemas.openxmlformats.org/officeDocument/2006/relationships/slideLayout" Target="../slideLayouts/slideLayout213.xml"/><Relationship Id="rId17" Type="http://schemas.openxmlformats.org/officeDocument/2006/relationships/image" Target="../media/image13.png"/><Relationship Id="rId2" Type="http://schemas.openxmlformats.org/officeDocument/2006/relationships/slideLayout" Target="../slideLayouts/slideLayout203.xml"/><Relationship Id="rId16" Type="http://schemas.openxmlformats.org/officeDocument/2006/relationships/image" Target="../media/image12.png"/><Relationship Id="rId1" Type="http://schemas.openxmlformats.org/officeDocument/2006/relationships/slideLayout" Target="../slideLayouts/slideLayout202.xml"/><Relationship Id="rId6" Type="http://schemas.openxmlformats.org/officeDocument/2006/relationships/slideLayout" Target="../slideLayouts/slideLayout207.xml"/><Relationship Id="rId11" Type="http://schemas.openxmlformats.org/officeDocument/2006/relationships/slideLayout" Target="../slideLayouts/slideLayout212.xml"/><Relationship Id="rId5" Type="http://schemas.openxmlformats.org/officeDocument/2006/relationships/slideLayout" Target="../slideLayouts/slideLayout206.xml"/><Relationship Id="rId15" Type="http://schemas.openxmlformats.org/officeDocument/2006/relationships/theme" Target="../theme/theme17.xml"/><Relationship Id="rId10" Type="http://schemas.openxmlformats.org/officeDocument/2006/relationships/slideLayout" Target="../slideLayouts/slideLayout211.xml"/><Relationship Id="rId19" Type="http://schemas.openxmlformats.org/officeDocument/2006/relationships/image" Target="../media/image15.png"/><Relationship Id="rId4" Type="http://schemas.openxmlformats.org/officeDocument/2006/relationships/slideLayout" Target="../slideLayouts/slideLayout205.xml"/><Relationship Id="rId9" Type="http://schemas.openxmlformats.org/officeDocument/2006/relationships/slideLayout" Target="../slideLayouts/slideLayout210.xml"/><Relationship Id="rId14" Type="http://schemas.openxmlformats.org/officeDocument/2006/relationships/slideLayout" Target="../slideLayouts/slideLayout21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23.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12" Type="http://schemas.openxmlformats.org/officeDocument/2006/relationships/theme" Target="../theme/theme18.xml"/><Relationship Id="rId2" Type="http://schemas.openxmlformats.org/officeDocument/2006/relationships/slideLayout" Target="../slideLayouts/slideLayout217.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5" Type="http://schemas.openxmlformats.org/officeDocument/2006/relationships/slideLayout" Target="../slideLayouts/slideLayout220.xml"/><Relationship Id="rId10" Type="http://schemas.openxmlformats.org/officeDocument/2006/relationships/slideLayout" Target="../slideLayouts/slideLayout225.xml"/><Relationship Id="rId4" Type="http://schemas.openxmlformats.org/officeDocument/2006/relationships/slideLayout" Target="../slideLayouts/slideLayout219.xml"/><Relationship Id="rId9" Type="http://schemas.openxmlformats.org/officeDocument/2006/relationships/slideLayout" Target="../slideLayouts/slideLayout224.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34.xml"/><Relationship Id="rId3" Type="http://schemas.openxmlformats.org/officeDocument/2006/relationships/slideLayout" Target="../slideLayouts/slideLayout229.xml"/><Relationship Id="rId7" Type="http://schemas.openxmlformats.org/officeDocument/2006/relationships/slideLayout" Target="../slideLayouts/slideLayout233.xml"/><Relationship Id="rId12" Type="http://schemas.openxmlformats.org/officeDocument/2006/relationships/theme" Target="../theme/theme19.xml"/><Relationship Id="rId2" Type="http://schemas.openxmlformats.org/officeDocument/2006/relationships/slideLayout" Target="../slideLayouts/slideLayout228.xml"/><Relationship Id="rId1" Type="http://schemas.openxmlformats.org/officeDocument/2006/relationships/slideLayout" Target="../slideLayouts/slideLayout227.xml"/><Relationship Id="rId6" Type="http://schemas.openxmlformats.org/officeDocument/2006/relationships/slideLayout" Target="../slideLayouts/slideLayout232.xml"/><Relationship Id="rId11" Type="http://schemas.openxmlformats.org/officeDocument/2006/relationships/slideLayout" Target="../slideLayouts/slideLayout237.xml"/><Relationship Id="rId5" Type="http://schemas.openxmlformats.org/officeDocument/2006/relationships/slideLayout" Target="../slideLayouts/slideLayout231.xml"/><Relationship Id="rId10" Type="http://schemas.openxmlformats.org/officeDocument/2006/relationships/slideLayout" Target="../slideLayouts/slideLayout236.xml"/><Relationship Id="rId4" Type="http://schemas.openxmlformats.org/officeDocument/2006/relationships/slideLayout" Target="../slideLayouts/slideLayout230.xml"/><Relationship Id="rId9" Type="http://schemas.openxmlformats.org/officeDocument/2006/relationships/slideLayout" Target="../slideLayouts/slideLayout2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7.png"/><Relationship Id="rId3" Type="http://schemas.openxmlformats.org/officeDocument/2006/relationships/slideLayout" Target="../slideLayouts/slideLayout15.xml"/><Relationship Id="rId21" Type="http://schemas.openxmlformats.org/officeDocument/2006/relationships/image" Target="../media/image10.jpe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6.jpeg"/><Relationship Id="rId2" Type="http://schemas.openxmlformats.org/officeDocument/2006/relationships/slideLayout" Target="../slideLayouts/slideLayout14.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image" Target="../media/image8.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45.xml"/><Relationship Id="rId3" Type="http://schemas.openxmlformats.org/officeDocument/2006/relationships/slideLayout" Target="../slideLayouts/slideLayout240.xml"/><Relationship Id="rId7" Type="http://schemas.openxmlformats.org/officeDocument/2006/relationships/slideLayout" Target="../slideLayouts/slideLayout244.xml"/><Relationship Id="rId12" Type="http://schemas.openxmlformats.org/officeDocument/2006/relationships/theme" Target="../theme/theme20.xml"/><Relationship Id="rId2" Type="http://schemas.openxmlformats.org/officeDocument/2006/relationships/slideLayout" Target="../slideLayouts/slideLayout239.xml"/><Relationship Id="rId1" Type="http://schemas.openxmlformats.org/officeDocument/2006/relationships/slideLayout" Target="../slideLayouts/slideLayout238.xml"/><Relationship Id="rId6" Type="http://schemas.openxmlformats.org/officeDocument/2006/relationships/slideLayout" Target="../slideLayouts/slideLayout243.xml"/><Relationship Id="rId11" Type="http://schemas.openxmlformats.org/officeDocument/2006/relationships/slideLayout" Target="../slideLayouts/slideLayout248.xml"/><Relationship Id="rId5" Type="http://schemas.openxmlformats.org/officeDocument/2006/relationships/slideLayout" Target="../slideLayouts/slideLayout242.xml"/><Relationship Id="rId10" Type="http://schemas.openxmlformats.org/officeDocument/2006/relationships/slideLayout" Target="../slideLayouts/slideLayout247.xml"/><Relationship Id="rId4" Type="http://schemas.openxmlformats.org/officeDocument/2006/relationships/slideLayout" Target="../slideLayouts/slideLayout241.xml"/><Relationship Id="rId9" Type="http://schemas.openxmlformats.org/officeDocument/2006/relationships/slideLayout" Target="../slideLayouts/slideLayout246.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56.xml"/><Relationship Id="rId13" Type="http://schemas.openxmlformats.org/officeDocument/2006/relationships/slideLayout" Target="../slideLayouts/slideLayout261.xml"/><Relationship Id="rId18" Type="http://schemas.openxmlformats.org/officeDocument/2006/relationships/image" Target="../media/image14.png"/><Relationship Id="rId3" Type="http://schemas.openxmlformats.org/officeDocument/2006/relationships/slideLayout" Target="../slideLayouts/slideLayout251.xml"/><Relationship Id="rId7" Type="http://schemas.openxmlformats.org/officeDocument/2006/relationships/slideLayout" Target="../slideLayouts/slideLayout255.xml"/><Relationship Id="rId12" Type="http://schemas.openxmlformats.org/officeDocument/2006/relationships/slideLayout" Target="../slideLayouts/slideLayout260.xml"/><Relationship Id="rId17" Type="http://schemas.openxmlformats.org/officeDocument/2006/relationships/image" Target="../media/image13.png"/><Relationship Id="rId2" Type="http://schemas.openxmlformats.org/officeDocument/2006/relationships/slideLayout" Target="../slideLayouts/slideLayout250.xml"/><Relationship Id="rId16" Type="http://schemas.openxmlformats.org/officeDocument/2006/relationships/image" Target="../media/image12.png"/><Relationship Id="rId1" Type="http://schemas.openxmlformats.org/officeDocument/2006/relationships/slideLayout" Target="../slideLayouts/slideLayout249.xml"/><Relationship Id="rId6" Type="http://schemas.openxmlformats.org/officeDocument/2006/relationships/slideLayout" Target="../slideLayouts/slideLayout254.xml"/><Relationship Id="rId11" Type="http://schemas.openxmlformats.org/officeDocument/2006/relationships/slideLayout" Target="../slideLayouts/slideLayout259.xml"/><Relationship Id="rId5" Type="http://schemas.openxmlformats.org/officeDocument/2006/relationships/slideLayout" Target="../slideLayouts/slideLayout253.xml"/><Relationship Id="rId15" Type="http://schemas.openxmlformats.org/officeDocument/2006/relationships/theme" Target="../theme/theme21.xml"/><Relationship Id="rId10" Type="http://schemas.openxmlformats.org/officeDocument/2006/relationships/slideLayout" Target="../slideLayouts/slideLayout258.xml"/><Relationship Id="rId19" Type="http://schemas.openxmlformats.org/officeDocument/2006/relationships/image" Target="../media/image15.png"/><Relationship Id="rId4" Type="http://schemas.openxmlformats.org/officeDocument/2006/relationships/slideLayout" Target="../slideLayouts/slideLayout252.xml"/><Relationship Id="rId9" Type="http://schemas.openxmlformats.org/officeDocument/2006/relationships/slideLayout" Target="../slideLayouts/slideLayout257.xml"/><Relationship Id="rId14" Type="http://schemas.openxmlformats.org/officeDocument/2006/relationships/slideLayout" Target="../slideLayouts/slideLayout262.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70.xml"/><Relationship Id="rId13" Type="http://schemas.openxmlformats.org/officeDocument/2006/relationships/theme" Target="../theme/theme22.xml"/><Relationship Id="rId3" Type="http://schemas.openxmlformats.org/officeDocument/2006/relationships/slideLayout" Target="../slideLayouts/slideLayout265.xml"/><Relationship Id="rId7" Type="http://schemas.openxmlformats.org/officeDocument/2006/relationships/slideLayout" Target="../slideLayouts/slideLayout269.xml"/><Relationship Id="rId12" Type="http://schemas.openxmlformats.org/officeDocument/2006/relationships/slideLayout" Target="../slideLayouts/slideLayout274.xml"/><Relationship Id="rId2" Type="http://schemas.openxmlformats.org/officeDocument/2006/relationships/slideLayout" Target="../slideLayouts/slideLayout264.xml"/><Relationship Id="rId1" Type="http://schemas.openxmlformats.org/officeDocument/2006/relationships/slideLayout" Target="../slideLayouts/slideLayout263.xml"/><Relationship Id="rId6" Type="http://schemas.openxmlformats.org/officeDocument/2006/relationships/slideLayout" Target="../slideLayouts/slideLayout268.xml"/><Relationship Id="rId11" Type="http://schemas.openxmlformats.org/officeDocument/2006/relationships/slideLayout" Target="../slideLayouts/slideLayout273.xml"/><Relationship Id="rId5" Type="http://schemas.openxmlformats.org/officeDocument/2006/relationships/slideLayout" Target="../slideLayouts/slideLayout267.xml"/><Relationship Id="rId10" Type="http://schemas.openxmlformats.org/officeDocument/2006/relationships/slideLayout" Target="../slideLayouts/slideLayout272.xml"/><Relationship Id="rId4" Type="http://schemas.openxmlformats.org/officeDocument/2006/relationships/slideLayout" Target="../slideLayouts/slideLayout266.xml"/><Relationship Id="rId9" Type="http://schemas.openxmlformats.org/officeDocument/2006/relationships/slideLayout" Target="../slideLayouts/slideLayout27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82.xml"/><Relationship Id="rId13" Type="http://schemas.openxmlformats.org/officeDocument/2006/relationships/slideLayout" Target="../slideLayouts/slideLayout287.xml"/><Relationship Id="rId18" Type="http://schemas.openxmlformats.org/officeDocument/2006/relationships/image" Target="../media/image14.png"/><Relationship Id="rId3" Type="http://schemas.openxmlformats.org/officeDocument/2006/relationships/slideLayout" Target="../slideLayouts/slideLayout277.xml"/><Relationship Id="rId7" Type="http://schemas.openxmlformats.org/officeDocument/2006/relationships/slideLayout" Target="../slideLayouts/slideLayout281.xml"/><Relationship Id="rId12" Type="http://schemas.openxmlformats.org/officeDocument/2006/relationships/slideLayout" Target="../slideLayouts/slideLayout286.xml"/><Relationship Id="rId17" Type="http://schemas.openxmlformats.org/officeDocument/2006/relationships/image" Target="../media/image13.png"/><Relationship Id="rId2" Type="http://schemas.openxmlformats.org/officeDocument/2006/relationships/slideLayout" Target="../slideLayouts/slideLayout276.xml"/><Relationship Id="rId16" Type="http://schemas.openxmlformats.org/officeDocument/2006/relationships/image" Target="../media/image12.png"/><Relationship Id="rId1" Type="http://schemas.openxmlformats.org/officeDocument/2006/relationships/slideLayout" Target="../slideLayouts/slideLayout275.xml"/><Relationship Id="rId6" Type="http://schemas.openxmlformats.org/officeDocument/2006/relationships/slideLayout" Target="../slideLayouts/slideLayout280.xml"/><Relationship Id="rId11" Type="http://schemas.openxmlformats.org/officeDocument/2006/relationships/slideLayout" Target="../slideLayouts/slideLayout285.xml"/><Relationship Id="rId5" Type="http://schemas.openxmlformats.org/officeDocument/2006/relationships/slideLayout" Target="../slideLayouts/slideLayout279.xml"/><Relationship Id="rId15" Type="http://schemas.openxmlformats.org/officeDocument/2006/relationships/theme" Target="../theme/theme23.xml"/><Relationship Id="rId10" Type="http://schemas.openxmlformats.org/officeDocument/2006/relationships/slideLayout" Target="../slideLayouts/slideLayout284.xml"/><Relationship Id="rId19" Type="http://schemas.openxmlformats.org/officeDocument/2006/relationships/image" Target="../media/image15.png"/><Relationship Id="rId4" Type="http://schemas.openxmlformats.org/officeDocument/2006/relationships/slideLayout" Target="../slideLayouts/slideLayout278.xml"/><Relationship Id="rId9" Type="http://schemas.openxmlformats.org/officeDocument/2006/relationships/slideLayout" Target="../slideLayouts/slideLayout283.xml"/><Relationship Id="rId14" Type="http://schemas.openxmlformats.org/officeDocument/2006/relationships/slideLayout" Target="../slideLayouts/slideLayout288.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96.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theme" Target="../theme/theme24.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image" Target="../media/image7.png"/><Relationship Id="rId3" Type="http://schemas.openxmlformats.org/officeDocument/2006/relationships/slideLayout" Target="../slideLayouts/slideLayout29.xml"/><Relationship Id="rId21" Type="http://schemas.openxmlformats.org/officeDocument/2006/relationships/image" Target="../media/image10.jpeg"/><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image" Target="../media/image6.jpeg"/><Relationship Id="rId2" Type="http://schemas.openxmlformats.org/officeDocument/2006/relationships/slideLayout" Target="../slideLayouts/slideLayout28.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19" Type="http://schemas.openxmlformats.org/officeDocument/2006/relationships/image" Target="../media/image8.jpeg"/><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6" Type="http://schemas.openxmlformats.org/officeDocument/2006/relationships/image" Target="../media/image3.gif"/><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2.gif"/><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theme" Target="../theme/theme6.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theme" Target="../theme/theme7.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heme" Target="../theme/theme8.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theme" Target="../theme/theme9.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8290" name="Rectangle 2"/>
          <p:cNvSpPr>
            <a:spLocks noGrp="1" noRot="1" noChangeArrowheads="1"/>
          </p:cNvSpPr>
          <p:nvPr>
            <p:ph type="title"/>
          </p:nvPr>
        </p:nvSpPr>
        <p:spPr bwMode="auto">
          <a:xfrm>
            <a:off x="301625" y="6858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68291" name="Rectangle 3"/>
          <p:cNvSpPr>
            <a:spLocks noGrp="1" noRot="1" noChangeArrowheads="1"/>
          </p:cNvSpPr>
          <p:nvPr>
            <p:ph type="body" idx="1"/>
          </p:nvPr>
        </p:nvSpPr>
        <p:spPr bwMode="auto">
          <a:xfrm>
            <a:off x="304800" y="1981200"/>
            <a:ext cx="854075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8292" name="Rectangle 4"/>
          <p:cNvSpPr>
            <a:spLocks noGrp="1" noChangeArrowheads="1"/>
          </p:cNvSpPr>
          <p:nvPr>
            <p:ph type="dt" sz="half" idx="2"/>
          </p:nvPr>
        </p:nvSpPr>
        <p:spPr bwMode="auto">
          <a:xfrm>
            <a:off x="301625"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68293" name="Rectangle 5"/>
          <p:cNvSpPr>
            <a:spLocks noGrp="1" noChangeArrowheads="1"/>
          </p:cNvSpPr>
          <p:nvPr>
            <p:ph type="ftr" sz="quarter" idx="3"/>
          </p:nvPr>
        </p:nvSpPr>
        <p:spPr bwMode="auto">
          <a:xfrm>
            <a:off x="3124200" y="60198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68294" name="Rectangle 6"/>
          <p:cNvSpPr>
            <a:spLocks noGrp="1" noChangeArrowheads="1"/>
          </p:cNvSpPr>
          <p:nvPr>
            <p:ph type="sldNum" sz="quarter" idx="4"/>
          </p:nvPr>
        </p:nvSpPr>
        <p:spPr bwMode="auto">
          <a:xfrm>
            <a:off x="6553200"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9DA0464-E558-497E-8AA0-FA388236F1F6}" type="slidenum">
              <a:rPr lang="en-US" altLang="zh-CN"/>
              <a:pPr/>
              <a:t>‹#›</a:t>
            </a:fld>
            <a:endParaRPr lang="en-US" altLang="zh-CN"/>
          </a:p>
        </p:txBody>
      </p:sp>
      <p:pic>
        <p:nvPicPr>
          <p:cNvPr id="268295" name="Picture 7" descr="BJ2048"/>
          <p:cNvPicPr>
            <a:picLocks noChangeAspect="1" noChangeArrowheads="1"/>
          </p:cNvPicPr>
          <p:nvPr userDrawn="1"/>
        </p:nvPicPr>
        <p:blipFill>
          <a:blip r:embed="rId14"/>
          <a:srcRect/>
          <a:stretch>
            <a:fillRect/>
          </a:stretch>
        </p:blipFill>
        <p:spPr bwMode="auto">
          <a:xfrm>
            <a:off x="0" y="5867400"/>
            <a:ext cx="9144000" cy="990600"/>
          </a:xfrm>
          <a:prstGeom prst="rect">
            <a:avLst/>
          </a:prstGeom>
          <a:noFill/>
        </p:spPr>
      </p:pic>
      <p:pic>
        <p:nvPicPr>
          <p:cNvPr id="268297" name="Picture 9" descr="GIF-396"/>
          <p:cNvPicPr>
            <a:picLocks noChangeAspect="1" noChangeArrowheads="1" noCrop="1"/>
          </p:cNvPicPr>
          <p:nvPr userDrawn="1"/>
        </p:nvPicPr>
        <p:blipFill>
          <a:blip r:embed="rId15"/>
          <a:srcRect/>
          <a:stretch>
            <a:fillRect/>
          </a:stretch>
        </p:blipFill>
        <p:spPr bwMode="auto">
          <a:xfrm>
            <a:off x="381000" y="433388"/>
            <a:ext cx="4800600" cy="100012"/>
          </a:xfrm>
          <a:prstGeom prst="rect">
            <a:avLst/>
          </a:prstGeom>
          <a:noFill/>
        </p:spPr>
      </p:pic>
      <p:pic>
        <p:nvPicPr>
          <p:cNvPr id="268298" name="Picture 10" descr="GIF-450"/>
          <p:cNvPicPr>
            <a:picLocks noChangeAspect="1" noChangeArrowheads="1" noCrop="1"/>
          </p:cNvPicPr>
          <p:nvPr userDrawn="1"/>
        </p:nvPicPr>
        <p:blipFill>
          <a:blip r:embed="rId16"/>
          <a:srcRect/>
          <a:stretch>
            <a:fillRect/>
          </a:stretch>
        </p:blipFill>
        <p:spPr bwMode="auto">
          <a:xfrm>
            <a:off x="0" y="0"/>
            <a:ext cx="609600" cy="454025"/>
          </a:xfrm>
          <a:prstGeom prst="rect">
            <a:avLst/>
          </a:prstGeom>
          <a:noFill/>
        </p:spPr>
      </p:pic>
      <p:sp>
        <p:nvSpPr>
          <p:cNvPr id="268299" name="Text Box 11"/>
          <p:cNvSpPr txBox="1">
            <a:spLocks noChangeArrowheads="1"/>
          </p:cNvSpPr>
          <p:nvPr userDrawn="1"/>
        </p:nvSpPr>
        <p:spPr bwMode="auto">
          <a:xfrm>
            <a:off x="419100" y="19050"/>
            <a:ext cx="4953000" cy="457200"/>
          </a:xfrm>
          <a:prstGeom prst="rect">
            <a:avLst/>
          </a:prstGeom>
          <a:noFill/>
          <a:ln w="9525">
            <a:noFill/>
            <a:miter lim="800000"/>
            <a:headEnd/>
            <a:tailEnd/>
          </a:ln>
          <a:effectLst/>
        </p:spPr>
        <p:txBody>
          <a:bodyPr wrap="none">
            <a:spAutoFit/>
          </a:bodyPr>
          <a:lstStyle/>
          <a:p>
            <a:r>
              <a:rPr kumimoji="1" lang="zh-CN" altLang="en-US" sz="2400">
                <a:effectLst>
                  <a:outerShdw blurRad="38100" dist="38100" dir="2700000" algn="tl">
                    <a:srgbClr val="C0C0C0"/>
                  </a:outerShdw>
                </a:effectLst>
                <a:latin typeface="华文行楷" pitchFamily="2" charset="-122"/>
                <a:ea typeface="华文行楷" pitchFamily="2" charset="-122"/>
              </a:rPr>
              <a:t>第 </a:t>
            </a:r>
            <a:r>
              <a:rPr kumimoji="1" lang="en-US" altLang="zh-CN" sz="2400">
                <a:effectLst>
                  <a:outerShdw blurRad="38100" dist="38100" dir="2700000" algn="tl">
                    <a:srgbClr val="C0C0C0"/>
                  </a:outerShdw>
                </a:effectLst>
                <a:latin typeface="华文行楷" pitchFamily="2" charset="-122"/>
                <a:ea typeface="华文行楷" pitchFamily="2" charset="-122"/>
              </a:rPr>
              <a:t>6 </a:t>
            </a:r>
            <a:r>
              <a:rPr kumimoji="1" lang="zh-CN" altLang="en-US" sz="2400">
                <a:effectLst>
                  <a:outerShdw blurRad="38100" dist="38100" dir="2700000" algn="tl">
                    <a:srgbClr val="C0C0C0"/>
                  </a:outerShdw>
                </a:effectLst>
                <a:latin typeface="华文行楷" pitchFamily="2" charset="-122"/>
                <a:ea typeface="华文行楷" pitchFamily="2" charset="-122"/>
              </a:rPr>
              <a:t>章 基于产生式规则的机器推理 </a:t>
            </a:r>
            <a:r>
              <a:rPr kumimoji="1" lang="zh-CN" altLang="en-US" sz="2400">
                <a:effectLst>
                  <a:outerShdw blurRad="38100" dist="38100" dir="2700000" algn="tl">
                    <a:srgbClr val="C0C0C0"/>
                  </a:outerShdw>
                </a:effectLst>
                <a:latin typeface="Times New Roman"/>
                <a:ea typeface="华文行楷" pitchFamily="2" charset="-122"/>
              </a:rPr>
              <a:t> </a:t>
            </a:r>
            <a:endParaRPr kumimoji="1" lang="zh-CN" altLang="en-US" sz="2400">
              <a:effectLst>
                <a:outerShdw blurRad="38100" dist="38100" dir="2700000" algn="tl">
                  <a:srgbClr val="C0C0C0"/>
                </a:outerShdw>
              </a:effectLst>
              <a:latin typeface="华文行楷" pitchFamily="2" charset="-122"/>
              <a:ea typeface="华文行楷" pitchFamily="2" charset="-122"/>
            </a:endParaRPr>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文本占位符 138243"/>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8398" name="灯片编号占位符 138397"/>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PMingLiU" pitchFamily="18" charset="-120"/>
              </a:defRPr>
            </a:lvl1pPr>
          </a:lstStyle>
          <a:p>
            <a:pPr>
              <a:defRPr/>
            </a:pPr>
            <a:fld id="{997B8266-F810-4965-B7BB-9BD7E90AC914}" type="slidenum">
              <a:rPr lang="zh-TW" altLang="en-US">
                <a:solidFill>
                  <a:srgbClr val="000000"/>
                </a:solidFill>
              </a:rPr>
              <a:pPr>
                <a:defRPr/>
              </a:pPr>
              <a:t>‹#›</a:t>
            </a:fld>
            <a:endParaRPr lang="zh-TW" altLang="en-US">
              <a:solidFill>
                <a:srgbClr val="000000"/>
              </a:solidFill>
            </a:endParaRPr>
          </a:p>
        </p:txBody>
      </p:sp>
      <p:grpSp>
        <p:nvGrpSpPr>
          <p:cNvPr id="1028" name="组合 138400"/>
          <p:cNvGrpSpPr>
            <a:grpSpLocks/>
          </p:cNvGrpSpPr>
          <p:nvPr/>
        </p:nvGrpSpPr>
        <p:grpSpPr bwMode="auto">
          <a:xfrm>
            <a:off x="53975" y="2865438"/>
            <a:ext cx="8915400" cy="1127125"/>
            <a:chOff x="0" y="0"/>
            <a:chExt cx="5616" cy="710"/>
          </a:xfrm>
        </p:grpSpPr>
        <p:sp>
          <p:nvSpPr>
            <p:cNvPr id="1043" name="矩形 138401"/>
            <p:cNvSpPr>
              <a:spLocks noChangeArrowheads="1"/>
            </p:cNvSpPr>
            <p:nvPr userDrawn="1"/>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defRPr/>
              </a:pPr>
              <a:endParaRPr lang="zh-CN" altLang="en-US" smtClean="0">
                <a:solidFill>
                  <a:srgbClr val="000000"/>
                </a:solidFill>
              </a:endParaRPr>
            </a:p>
          </p:txBody>
        </p:sp>
        <p:sp>
          <p:nvSpPr>
            <p:cNvPr id="1044" name="矩形 138402"/>
            <p:cNvSpPr>
              <a:spLocks noChangeArrowheads="1"/>
            </p:cNvSpPr>
            <p:nvPr userDrawn="1"/>
          </p:nvSpPr>
          <p:spPr bwMode="auto">
            <a:xfrm>
              <a:off x="0" y="0"/>
              <a:ext cx="56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900" smtClean="0">
                  <a:solidFill>
                    <a:srgbClr val="000000"/>
                  </a:solidFill>
                  <a:latin typeface="Times New Roman" pitchFamily="18" charset="0"/>
                </a:rPr>
                <a:t>  </a:t>
              </a:r>
              <a:r>
                <a:rPr lang="en-US" altLang="zh-CN" sz="5900" smtClean="0">
                  <a:solidFill>
                    <a:srgbClr val="000000"/>
                  </a:solidFill>
                  <a:latin typeface="Times New Roman" pitchFamily="18" charset="0"/>
                </a:rPr>
                <a:t> </a:t>
              </a:r>
              <a:r>
                <a:rPr lang="en-US" altLang="zh-CN" sz="900" smtClean="0">
                  <a:solidFill>
                    <a:srgbClr val="000000"/>
                  </a:solidFill>
                  <a:latin typeface="Times New Roman" pitchFamily="18" charset="0"/>
                </a:rPr>
                <a:t>                                                                                                                                                                                                                                                                                                                       </a:t>
              </a:r>
            </a:p>
          </p:txBody>
        </p:sp>
      </p:grpSp>
      <p:sp>
        <p:nvSpPr>
          <p:cNvPr id="1188" name="文本框 138403"/>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a:defRPr/>
            </a:pPr>
            <a:r>
              <a:rPr lang="en-US" altLang="zh-CN" sz="32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CISIC</a:t>
            </a:r>
          </a:p>
        </p:txBody>
      </p:sp>
    </p:spTree>
    <p:extLst>
      <p:ext uri="{BB962C8B-B14F-4D97-AF65-F5344CB8AC3E}">
        <p14:creationId xmlns:p14="http://schemas.microsoft.com/office/powerpoint/2010/main" val="29581225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6"/>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7"/>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9"/>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441325"/>
            <a:ext cx="438150" cy="474663"/>
          </a:xfrm>
          <a:prstGeom prst="rect">
            <a:avLst/>
          </a:prstGeom>
          <a:solidFill>
            <a:srgbClr val="FFCF01"/>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7" name="Rectangle 3"/>
          <p:cNvSpPr>
            <a:spLocks noChangeArrowheads="1"/>
          </p:cNvSpPr>
          <p:nvPr/>
        </p:nvSpPr>
        <p:spPr bwMode="ltGray">
          <a:xfrm>
            <a:off x="800100" y="369888"/>
            <a:ext cx="328613" cy="474662"/>
          </a:xfrm>
          <a:prstGeom prst="rect">
            <a:avLst/>
          </a:prstGeom>
          <a:gradFill rotWithShape="0">
            <a:gsLst>
              <a:gs pos="0">
                <a:srgbClr val="FFCF01"/>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8" name="Rectangle 4"/>
          <p:cNvSpPr>
            <a:spLocks noChangeArrowheads="1"/>
          </p:cNvSpPr>
          <p:nvPr/>
        </p:nvSpPr>
        <p:spPr bwMode="ltGray">
          <a:xfrm>
            <a:off x="541338" y="863600"/>
            <a:ext cx="422275" cy="474663"/>
          </a:xfrm>
          <a:prstGeom prst="rect">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9" name="Rectangle 5"/>
          <p:cNvSpPr>
            <a:spLocks noChangeArrowheads="1"/>
          </p:cNvSpPr>
          <p:nvPr/>
        </p:nvSpPr>
        <p:spPr bwMode="ltGray">
          <a:xfrm>
            <a:off x="911225" y="863600"/>
            <a:ext cx="368300" cy="474663"/>
          </a:xfrm>
          <a:prstGeom prst="rect">
            <a:avLst/>
          </a:prstGeom>
          <a:gradFill rotWithShape="0">
            <a:gsLst>
              <a:gs pos="0">
                <a:srgbClr val="3333C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0" name="Rectangle 6"/>
          <p:cNvSpPr>
            <a:spLocks noChangeArrowheads="1"/>
          </p:cNvSpPr>
          <p:nvPr/>
        </p:nvSpPr>
        <p:spPr bwMode="ltGray">
          <a:xfrm>
            <a:off x="127000" y="790575"/>
            <a:ext cx="560388" cy="422275"/>
          </a:xfrm>
          <a:prstGeom prst="rect">
            <a:avLst/>
          </a:prstGeom>
          <a:gradFill rotWithShape="0">
            <a:gsLst>
              <a:gs pos="0">
                <a:srgbClr val="FFFFFF"/>
              </a:gs>
              <a:gs pos="100000">
                <a:srgbClr val="FF0000"/>
              </a:gs>
            </a:gsLst>
            <a:lin ang="1890000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1" name="Rectangle 7"/>
          <p:cNvSpPr>
            <a:spLocks noChangeArrowheads="1"/>
          </p:cNvSpPr>
          <p:nvPr/>
        </p:nvSpPr>
        <p:spPr bwMode="gray">
          <a:xfrm>
            <a:off x="762000" y="333375"/>
            <a:ext cx="31750" cy="1052513"/>
          </a:xfrm>
          <a:prstGeom prst="rect">
            <a:avLst/>
          </a:prstGeom>
          <a:solidFill>
            <a:srgbClr val="1C1C1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2" name="Rectangle 8"/>
          <p:cNvSpPr>
            <a:spLocks noChangeArrowheads="1"/>
          </p:cNvSpPr>
          <p:nvPr/>
        </p:nvSpPr>
        <p:spPr bwMode="gray">
          <a:xfrm>
            <a:off x="442913" y="1123950"/>
            <a:ext cx="8226425" cy="31750"/>
          </a:xfrm>
          <a:prstGeom prst="rect">
            <a:avLst/>
          </a:prstGeom>
          <a:gradFill rotWithShape="0">
            <a:gsLst>
              <a:gs pos="0">
                <a:srgbClr val="1C1C1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3" name="Rectangle 9"/>
          <p:cNvSpPr>
            <a:spLocks noGrp="1" noChangeArrowheads="1"/>
          </p:cNvSpPr>
          <p:nvPr>
            <p:ph type="title"/>
          </p:nvPr>
        </p:nvSpPr>
        <p:spPr bwMode="auto">
          <a:xfrm>
            <a:off x="1193800" y="333375"/>
            <a:ext cx="77930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ru-RU" smtClean="0"/>
              <a:t>单击此处编辑母版标题样式</a:t>
            </a:r>
          </a:p>
        </p:txBody>
      </p:sp>
      <p:sp>
        <p:nvSpPr>
          <p:cNvPr id="1034" name="Rectangle 10"/>
          <p:cNvSpPr>
            <a:spLocks noGrp="1" noChangeArrowheads="1"/>
          </p:cNvSpPr>
          <p:nvPr>
            <p:ph type="body" idx="1"/>
          </p:nvPr>
        </p:nvSpPr>
        <p:spPr bwMode="auto">
          <a:xfrm>
            <a:off x="1182688" y="1268413"/>
            <a:ext cx="77724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ru-RU" smtClean="0"/>
              <a:t>单击此处编辑母版文本样式</a:t>
            </a:r>
          </a:p>
          <a:p>
            <a:pPr lvl="1"/>
            <a:r>
              <a:rPr lang="zh-CN" altLang="ru-RU" smtClean="0"/>
              <a:t>第二级</a:t>
            </a:r>
          </a:p>
          <a:p>
            <a:pPr lvl="2"/>
            <a:r>
              <a:rPr lang="zh-CN" altLang="ru-RU" smtClean="0"/>
              <a:t>第三级</a:t>
            </a:r>
          </a:p>
          <a:p>
            <a:pPr lvl="3"/>
            <a:r>
              <a:rPr lang="zh-CN" altLang="ru-RU" smtClean="0"/>
              <a:t>第四级</a:t>
            </a:r>
          </a:p>
          <a:p>
            <a:pPr lvl="4"/>
            <a:r>
              <a:rPr lang="zh-CN" altLang="ru-RU"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lvl1pPr>
          </a:lstStyle>
          <a:p>
            <a:pPr>
              <a:buSzPct val="100000"/>
            </a:pPr>
            <a:fld id="{392724D7-7027-4D8C-87AE-172EF1F006BE}" type="datetime1">
              <a:rPr lang="ru-RU" altLang="zh-CN" smtClean="0">
                <a:solidFill>
                  <a:srgbClr val="000000"/>
                </a:solidFill>
                <a:latin typeface="Tahoma" pitchFamily="34" charset="0"/>
              </a:rPr>
              <a:pPr>
                <a:buSzPct val="100000"/>
              </a:pPr>
              <a:t>26.05.2025</a:t>
            </a:fld>
            <a:endParaRPr lang="ru-RU"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0"/>
            </a:lvl1pPr>
          </a:lstStyle>
          <a:p>
            <a:pPr>
              <a:buSzPct val="100000"/>
            </a:pPr>
            <a:endParaRPr lang="ru-RU" altLang="zh-CN" smtClean="0">
              <a:solidFill>
                <a:srgbClr val="000000"/>
              </a:solidFill>
              <a:latin typeface="Tahoma" pitchFamily="34" charset="0"/>
            </a:endParaRP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vl1pPr>
          </a:lstStyle>
          <a:p>
            <a:pPr>
              <a:buSzPct val="100000"/>
            </a:pPr>
            <a:fld id="{21CE84D0-A5E8-4095-A0F7-1A90A3BFBB6D}" type="slidenum">
              <a:rPr lang="ru-RU" altLang="zh-CN" smtClean="0">
                <a:solidFill>
                  <a:srgbClr val="000000"/>
                </a:solidFill>
                <a:latin typeface="Tahoma" pitchFamily="34" charset="0"/>
              </a:rPr>
              <a:pPr>
                <a:buSzPct val="100000"/>
              </a:pPr>
              <a:t>‹#›</a:t>
            </a:fld>
            <a:endParaRPr lang="ru-RU" altLang="zh-CN" smtClean="0">
              <a:solidFill>
                <a:srgbClr val="000000"/>
              </a:solidFill>
              <a:latin typeface="Tahoma" pitchFamily="34" charset="0"/>
            </a:endParaRPr>
          </a:p>
        </p:txBody>
      </p:sp>
    </p:spTree>
    <p:extLst>
      <p:ext uri="{BB962C8B-B14F-4D97-AF65-F5344CB8AC3E}">
        <p14:creationId xmlns:p14="http://schemas.microsoft.com/office/powerpoint/2010/main" val="1990417078"/>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ftr="0"/>
  <p:txStyles>
    <p:titleStyle>
      <a:lvl1pPr algn="l" rtl="0" fontAlgn="base">
        <a:spcBef>
          <a:spcPct val="0"/>
        </a:spcBef>
        <a:spcAft>
          <a:spcPct val="0"/>
        </a:spcAft>
        <a:buSzPct val="100000"/>
        <a:defRPr sz="4400" b="1">
          <a:solidFill>
            <a:schemeClr val="tx2"/>
          </a:solidFill>
          <a:latin typeface="Tahoma" pitchFamily="34" charset="0"/>
          <a:ea typeface="宋体" pitchFamily="2" charset="-122"/>
        </a:defRPr>
      </a:lvl1pPr>
      <a:lvl2pPr algn="l" rtl="0" fontAlgn="base">
        <a:spcBef>
          <a:spcPct val="0"/>
        </a:spcBef>
        <a:spcAft>
          <a:spcPct val="0"/>
        </a:spcAft>
        <a:buSzPct val="100000"/>
        <a:defRPr sz="4400" b="1">
          <a:solidFill>
            <a:schemeClr val="tx2"/>
          </a:solidFill>
          <a:latin typeface="Tahoma" pitchFamily="34" charset="0"/>
          <a:ea typeface="宋体" pitchFamily="2" charset="-122"/>
        </a:defRPr>
      </a:lvl2pPr>
      <a:lvl3pPr algn="l" rtl="0" fontAlgn="base">
        <a:spcBef>
          <a:spcPct val="0"/>
        </a:spcBef>
        <a:spcAft>
          <a:spcPct val="0"/>
        </a:spcAft>
        <a:buSzPct val="100000"/>
        <a:defRPr sz="4400" b="1">
          <a:solidFill>
            <a:schemeClr val="tx2"/>
          </a:solidFill>
          <a:latin typeface="Tahoma" pitchFamily="34" charset="0"/>
          <a:ea typeface="宋体" pitchFamily="2" charset="-122"/>
        </a:defRPr>
      </a:lvl3pPr>
      <a:lvl4pPr algn="l" rtl="0" fontAlgn="base">
        <a:spcBef>
          <a:spcPct val="0"/>
        </a:spcBef>
        <a:spcAft>
          <a:spcPct val="0"/>
        </a:spcAft>
        <a:buSzPct val="100000"/>
        <a:defRPr sz="4400" b="1">
          <a:solidFill>
            <a:schemeClr val="tx2"/>
          </a:solidFill>
          <a:latin typeface="Tahoma" pitchFamily="34" charset="0"/>
          <a:ea typeface="宋体" pitchFamily="2" charset="-122"/>
        </a:defRPr>
      </a:lvl4pPr>
      <a:lvl5pPr algn="l" rtl="0" fontAlgn="base">
        <a:spcBef>
          <a:spcPct val="0"/>
        </a:spcBef>
        <a:spcAft>
          <a:spcPct val="0"/>
        </a:spcAft>
        <a:buSzPct val="100000"/>
        <a:defRPr sz="4400" b="1">
          <a:solidFill>
            <a:schemeClr val="tx2"/>
          </a:solidFill>
          <a:latin typeface="Tahoma" pitchFamily="34" charset="0"/>
          <a:ea typeface="宋体" pitchFamily="2" charset="-122"/>
        </a:defRPr>
      </a:lvl5pPr>
      <a:lvl6pPr marL="457200" algn="l" rtl="0" fontAlgn="base">
        <a:spcBef>
          <a:spcPct val="0"/>
        </a:spcBef>
        <a:spcAft>
          <a:spcPct val="0"/>
        </a:spcAft>
        <a:buSzPct val="100000"/>
        <a:defRPr sz="4400" b="1">
          <a:solidFill>
            <a:schemeClr val="tx2"/>
          </a:solidFill>
          <a:latin typeface="Tahoma" pitchFamily="34" charset="0"/>
          <a:ea typeface="宋体" pitchFamily="2" charset="-122"/>
        </a:defRPr>
      </a:lvl6pPr>
      <a:lvl7pPr marL="914400" algn="l" rtl="0" fontAlgn="base">
        <a:spcBef>
          <a:spcPct val="0"/>
        </a:spcBef>
        <a:spcAft>
          <a:spcPct val="0"/>
        </a:spcAft>
        <a:buSzPct val="100000"/>
        <a:defRPr sz="4400" b="1">
          <a:solidFill>
            <a:schemeClr val="tx2"/>
          </a:solidFill>
          <a:latin typeface="Tahoma" pitchFamily="34" charset="0"/>
          <a:ea typeface="宋体" pitchFamily="2" charset="-122"/>
        </a:defRPr>
      </a:lvl7pPr>
      <a:lvl8pPr marL="1371600" algn="l" rtl="0" fontAlgn="base">
        <a:spcBef>
          <a:spcPct val="0"/>
        </a:spcBef>
        <a:spcAft>
          <a:spcPct val="0"/>
        </a:spcAft>
        <a:buSzPct val="100000"/>
        <a:defRPr sz="4400" b="1">
          <a:solidFill>
            <a:schemeClr val="tx2"/>
          </a:solidFill>
          <a:latin typeface="Tahoma" pitchFamily="34" charset="0"/>
          <a:ea typeface="宋体" pitchFamily="2" charset="-122"/>
        </a:defRPr>
      </a:lvl8pPr>
      <a:lvl9pPr marL="1828800" algn="l" rtl="0" fontAlgn="base">
        <a:spcBef>
          <a:spcPct val="0"/>
        </a:spcBef>
        <a:spcAft>
          <a:spcPct val="0"/>
        </a:spcAft>
        <a:buSzPct val="100000"/>
        <a:defRPr sz="4400" b="1">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Tahoma" pitchFamily="34" charset="0"/>
          <a:ea typeface="宋体" pitchFamily="2" charset="-122"/>
        </a:defRPr>
      </a:lvl1pPr>
      <a:lvl2pPr marL="742950" indent="-285750" algn="l" rtl="0" fontAlgn="base">
        <a:spcBef>
          <a:spcPct val="20000"/>
        </a:spcBef>
        <a:spcAft>
          <a:spcPct val="0"/>
        </a:spcAft>
        <a:buClr>
          <a:schemeClr val="hlink"/>
        </a:buClr>
        <a:buSzPct val="55000"/>
        <a:buFont typeface="Wingdings" pitchFamily="2" charset="2"/>
        <a:buChar char="n"/>
        <a:defRPr sz="2800" b="1">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b="1">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9pPr>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文本占位符 138243"/>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8398" name="灯片编号占位符 138397"/>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PMingLiU" pitchFamily="18" charset="-120"/>
              </a:defRPr>
            </a:lvl1pPr>
          </a:lstStyle>
          <a:p>
            <a:pPr>
              <a:defRPr/>
            </a:pPr>
            <a:fld id="{997B8266-F810-4965-B7BB-9BD7E90AC914}" type="slidenum">
              <a:rPr lang="zh-TW" altLang="en-US">
                <a:solidFill>
                  <a:srgbClr val="000000"/>
                </a:solidFill>
              </a:rPr>
              <a:pPr>
                <a:defRPr/>
              </a:pPr>
              <a:t>‹#›</a:t>
            </a:fld>
            <a:endParaRPr lang="zh-TW" altLang="en-US">
              <a:solidFill>
                <a:srgbClr val="000000"/>
              </a:solidFill>
            </a:endParaRPr>
          </a:p>
        </p:txBody>
      </p:sp>
      <p:grpSp>
        <p:nvGrpSpPr>
          <p:cNvPr id="1028" name="组合 138400"/>
          <p:cNvGrpSpPr>
            <a:grpSpLocks/>
          </p:cNvGrpSpPr>
          <p:nvPr/>
        </p:nvGrpSpPr>
        <p:grpSpPr bwMode="auto">
          <a:xfrm>
            <a:off x="53975" y="2865438"/>
            <a:ext cx="8915400" cy="1127125"/>
            <a:chOff x="0" y="0"/>
            <a:chExt cx="5616" cy="710"/>
          </a:xfrm>
        </p:grpSpPr>
        <p:sp>
          <p:nvSpPr>
            <p:cNvPr id="1043" name="矩形 138401"/>
            <p:cNvSpPr>
              <a:spLocks noChangeArrowheads="1"/>
            </p:cNvSpPr>
            <p:nvPr userDrawn="1"/>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defRPr/>
              </a:pPr>
              <a:endParaRPr lang="zh-CN" altLang="en-US" smtClean="0">
                <a:solidFill>
                  <a:srgbClr val="000000"/>
                </a:solidFill>
              </a:endParaRPr>
            </a:p>
          </p:txBody>
        </p:sp>
        <p:sp>
          <p:nvSpPr>
            <p:cNvPr id="1044" name="矩形 138402"/>
            <p:cNvSpPr>
              <a:spLocks noChangeArrowheads="1"/>
            </p:cNvSpPr>
            <p:nvPr userDrawn="1"/>
          </p:nvSpPr>
          <p:spPr bwMode="auto">
            <a:xfrm>
              <a:off x="0" y="0"/>
              <a:ext cx="56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900" smtClean="0">
                  <a:solidFill>
                    <a:srgbClr val="000000"/>
                  </a:solidFill>
                  <a:latin typeface="Times New Roman" pitchFamily="18" charset="0"/>
                </a:rPr>
                <a:t>  </a:t>
              </a:r>
              <a:r>
                <a:rPr lang="en-US" altLang="zh-CN" sz="5900" smtClean="0">
                  <a:solidFill>
                    <a:srgbClr val="000000"/>
                  </a:solidFill>
                  <a:latin typeface="Times New Roman" pitchFamily="18" charset="0"/>
                </a:rPr>
                <a:t> </a:t>
              </a:r>
              <a:r>
                <a:rPr lang="en-US" altLang="zh-CN" sz="900" smtClean="0">
                  <a:solidFill>
                    <a:srgbClr val="000000"/>
                  </a:solidFill>
                  <a:latin typeface="Times New Roman" pitchFamily="18" charset="0"/>
                </a:rPr>
                <a:t>                                                                                                                                                                                                                                                                                                                       </a:t>
              </a:r>
            </a:p>
          </p:txBody>
        </p:sp>
      </p:grpSp>
      <p:sp>
        <p:nvSpPr>
          <p:cNvPr id="1188" name="文本框 138403"/>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a:defRPr/>
            </a:pPr>
            <a:r>
              <a:rPr lang="en-US" altLang="zh-CN" sz="32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CISIC</a:t>
            </a:r>
          </a:p>
        </p:txBody>
      </p:sp>
    </p:spTree>
    <p:extLst>
      <p:ext uri="{BB962C8B-B14F-4D97-AF65-F5344CB8AC3E}">
        <p14:creationId xmlns:p14="http://schemas.microsoft.com/office/powerpoint/2010/main" val="3502032548"/>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6"/>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7"/>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9"/>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441325"/>
            <a:ext cx="438150" cy="474663"/>
          </a:xfrm>
          <a:prstGeom prst="rect">
            <a:avLst/>
          </a:prstGeom>
          <a:solidFill>
            <a:srgbClr val="FFCF01"/>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7" name="Rectangle 3"/>
          <p:cNvSpPr>
            <a:spLocks noChangeArrowheads="1"/>
          </p:cNvSpPr>
          <p:nvPr/>
        </p:nvSpPr>
        <p:spPr bwMode="ltGray">
          <a:xfrm>
            <a:off x="800100" y="369888"/>
            <a:ext cx="328613" cy="474662"/>
          </a:xfrm>
          <a:prstGeom prst="rect">
            <a:avLst/>
          </a:prstGeom>
          <a:gradFill rotWithShape="0">
            <a:gsLst>
              <a:gs pos="0">
                <a:srgbClr val="FFCF01"/>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8" name="Rectangle 4"/>
          <p:cNvSpPr>
            <a:spLocks noChangeArrowheads="1"/>
          </p:cNvSpPr>
          <p:nvPr/>
        </p:nvSpPr>
        <p:spPr bwMode="ltGray">
          <a:xfrm>
            <a:off x="541338" y="863600"/>
            <a:ext cx="422275" cy="474663"/>
          </a:xfrm>
          <a:prstGeom prst="rect">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9" name="Rectangle 5"/>
          <p:cNvSpPr>
            <a:spLocks noChangeArrowheads="1"/>
          </p:cNvSpPr>
          <p:nvPr/>
        </p:nvSpPr>
        <p:spPr bwMode="ltGray">
          <a:xfrm>
            <a:off x="911225" y="863600"/>
            <a:ext cx="368300" cy="474663"/>
          </a:xfrm>
          <a:prstGeom prst="rect">
            <a:avLst/>
          </a:prstGeom>
          <a:gradFill rotWithShape="0">
            <a:gsLst>
              <a:gs pos="0">
                <a:srgbClr val="3333C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0" name="Rectangle 6"/>
          <p:cNvSpPr>
            <a:spLocks noChangeArrowheads="1"/>
          </p:cNvSpPr>
          <p:nvPr/>
        </p:nvSpPr>
        <p:spPr bwMode="ltGray">
          <a:xfrm>
            <a:off x="127000" y="790575"/>
            <a:ext cx="560388" cy="422275"/>
          </a:xfrm>
          <a:prstGeom prst="rect">
            <a:avLst/>
          </a:prstGeom>
          <a:gradFill rotWithShape="0">
            <a:gsLst>
              <a:gs pos="0">
                <a:srgbClr val="FFFFFF"/>
              </a:gs>
              <a:gs pos="100000">
                <a:srgbClr val="FF0000"/>
              </a:gs>
            </a:gsLst>
            <a:lin ang="1890000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1" name="Rectangle 7"/>
          <p:cNvSpPr>
            <a:spLocks noChangeArrowheads="1"/>
          </p:cNvSpPr>
          <p:nvPr/>
        </p:nvSpPr>
        <p:spPr bwMode="gray">
          <a:xfrm>
            <a:off x="762000" y="333375"/>
            <a:ext cx="31750" cy="1052513"/>
          </a:xfrm>
          <a:prstGeom prst="rect">
            <a:avLst/>
          </a:prstGeom>
          <a:solidFill>
            <a:srgbClr val="1C1C1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2" name="Rectangle 8"/>
          <p:cNvSpPr>
            <a:spLocks noChangeArrowheads="1"/>
          </p:cNvSpPr>
          <p:nvPr/>
        </p:nvSpPr>
        <p:spPr bwMode="gray">
          <a:xfrm>
            <a:off x="442913" y="1123950"/>
            <a:ext cx="8226425" cy="31750"/>
          </a:xfrm>
          <a:prstGeom prst="rect">
            <a:avLst/>
          </a:prstGeom>
          <a:gradFill rotWithShape="0">
            <a:gsLst>
              <a:gs pos="0">
                <a:srgbClr val="1C1C1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3" name="Rectangle 9"/>
          <p:cNvSpPr>
            <a:spLocks noGrp="1" noChangeArrowheads="1"/>
          </p:cNvSpPr>
          <p:nvPr>
            <p:ph type="title"/>
          </p:nvPr>
        </p:nvSpPr>
        <p:spPr bwMode="auto">
          <a:xfrm>
            <a:off x="1193800" y="333375"/>
            <a:ext cx="77930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ru-RU" smtClean="0"/>
              <a:t>单击此处编辑母版标题样式</a:t>
            </a:r>
          </a:p>
        </p:txBody>
      </p:sp>
      <p:sp>
        <p:nvSpPr>
          <p:cNvPr id="1034" name="Rectangle 10"/>
          <p:cNvSpPr>
            <a:spLocks noGrp="1" noChangeArrowheads="1"/>
          </p:cNvSpPr>
          <p:nvPr>
            <p:ph type="body" idx="1"/>
          </p:nvPr>
        </p:nvSpPr>
        <p:spPr bwMode="auto">
          <a:xfrm>
            <a:off x="1182688" y="1268413"/>
            <a:ext cx="77724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ru-RU" smtClean="0"/>
              <a:t>单击此处编辑母版文本样式</a:t>
            </a:r>
          </a:p>
          <a:p>
            <a:pPr lvl="1"/>
            <a:r>
              <a:rPr lang="zh-CN" altLang="ru-RU" smtClean="0"/>
              <a:t>第二级</a:t>
            </a:r>
          </a:p>
          <a:p>
            <a:pPr lvl="2"/>
            <a:r>
              <a:rPr lang="zh-CN" altLang="ru-RU" smtClean="0"/>
              <a:t>第三级</a:t>
            </a:r>
          </a:p>
          <a:p>
            <a:pPr lvl="3"/>
            <a:r>
              <a:rPr lang="zh-CN" altLang="ru-RU" smtClean="0"/>
              <a:t>第四级</a:t>
            </a:r>
          </a:p>
          <a:p>
            <a:pPr lvl="4"/>
            <a:r>
              <a:rPr lang="zh-CN" altLang="ru-RU"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lvl1pPr>
          </a:lstStyle>
          <a:p>
            <a:pPr>
              <a:buSzPct val="100000"/>
            </a:pPr>
            <a:fld id="{392724D7-7027-4D8C-87AE-172EF1F006BE}" type="datetime1">
              <a:rPr lang="ru-RU" altLang="zh-CN" smtClean="0">
                <a:solidFill>
                  <a:srgbClr val="000000"/>
                </a:solidFill>
                <a:latin typeface="Tahoma" pitchFamily="34" charset="0"/>
              </a:rPr>
              <a:pPr>
                <a:buSzPct val="100000"/>
              </a:pPr>
              <a:t>26.05.2025</a:t>
            </a:fld>
            <a:endParaRPr lang="ru-RU"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0"/>
            </a:lvl1pPr>
          </a:lstStyle>
          <a:p>
            <a:pPr>
              <a:buSzPct val="100000"/>
            </a:pPr>
            <a:endParaRPr lang="ru-RU" altLang="zh-CN" smtClean="0">
              <a:solidFill>
                <a:srgbClr val="000000"/>
              </a:solidFill>
              <a:latin typeface="Tahoma" pitchFamily="34" charset="0"/>
            </a:endParaRP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vl1pPr>
          </a:lstStyle>
          <a:p>
            <a:pPr>
              <a:buSzPct val="100000"/>
            </a:pPr>
            <a:fld id="{21CE84D0-A5E8-4095-A0F7-1A90A3BFBB6D}" type="slidenum">
              <a:rPr lang="ru-RU" altLang="zh-CN" smtClean="0">
                <a:solidFill>
                  <a:srgbClr val="000000"/>
                </a:solidFill>
                <a:latin typeface="Tahoma" pitchFamily="34" charset="0"/>
              </a:rPr>
              <a:pPr>
                <a:buSzPct val="100000"/>
              </a:pPr>
              <a:t>‹#›</a:t>
            </a:fld>
            <a:endParaRPr lang="ru-RU" altLang="zh-CN" smtClean="0">
              <a:solidFill>
                <a:srgbClr val="000000"/>
              </a:solidFill>
              <a:latin typeface="Tahoma" pitchFamily="34" charset="0"/>
            </a:endParaRPr>
          </a:p>
        </p:txBody>
      </p:sp>
    </p:spTree>
    <p:extLst>
      <p:ext uri="{BB962C8B-B14F-4D97-AF65-F5344CB8AC3E}">
        <p14:creationId xmlns:p14="http://schemas.microsoft.com/office/powerpoint/2010/main" val="2402989534"/>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hf hdr="0" ftr="0"/>
  <p:txStyles>
    <p:titleStyle>
      <a:lvl1pPr algn="l" rtl="0" fontAlgn="base">
        <a:spcBef>
          <a:spcPct val="0"/>
        </a:spcBef>
        <a:spcAft>
          <a:spcPct val="0"/>
        </a:spcAft>
        <a:buSzPct val="100000"/>
        <a:defRPr sz="4400" b="1">
          <a:solidFill>
            <a:schemeClr val="tx2"/>
          </a:solidFill>
          <a:latin typeface="Tahoma" pitchFamily="34" charset="0"/>
          <a:ea typeface="宋体" pitchFamily="2" charset="-122"/>
        </a:defRPr>
      </a:lvl1pPr>
      <a:lvl2pPr algn="l" rtl="0" fontAlgn="base">
        <a:spcBef>
          <a:spcPct val="0"/>
        </a:spcBef>
        <a:spcAft>
          <a:spcPct val="0"/>
        </a:spcAft>
        <a:buSzPct val="100000"/>
        <a:defRPr sz="4400" b="1">
          <a:solidFill>
            <a:schemeClr val="tx2"/>
          </a:solidFill>
          <a:latin typeface="Tahoma" pitchFamily="34" charset="0"/>
          <a:ea typeface="宋体" pitchFamily="2" charset="-122"/>
        </a:defRPr>
      </a:lvl2pPr>
      <a:lvl3pPr algn="l" rtl="0" fontAlgn="base">
        <a:spcBef>
          <a:spcPct val="0"/>
        </a:spcBef>
        <a:spcAft>
          <a:spcPct val="0"/>
        </a:spcAft>
        <a:buSzPct val="100000"/>
        <a:defRPr sz="4400" b="1">
          <a:solidFill>
            <a:schemeClr val="tx2"/>
          </a:solidFill>
          <a:latin typeface="Tahoma" pitchFamily="34" charset="0"/>
          <a:ea typeface="宋体" pitchFamily="2" charset="-122"/>
        </a:defRPr>
      </a:lvl3pPr>
      <a:lvl4pPr algn="l" rtl="0" fontAlgn="base">
        <a:spcBef>
          <a:spcPct val="0"/>
        </a:spcBef>
        <a:spcAft>
          <a:spcPct val="0"/>
        </a:spcAft>
        <a:buSzPct val="100000"/>
        <a:defRPr sz="4400" b="1">
          <a:solidFill>
            <a:schemeClr val="tx2"/>
          </a:solidFill>
          <a:latin typeface="Tahoma" pitchFamily="34" charset="0"/>
          <a:ea typeface="宋体" pitchFamily="2" charset="-122"/>
        </a:defRPr>
      </a:lvl4pPr>
      <a:lvl5pPr algn="l" rtl="0" fontAlgn="base">
        <a:spcBef>
          <a:spcPct val="0"/>
        </a:spcBef>
        <a:spcAft>
          <a:spcPct val="0"/>
        </a:spcAft>
        <a:buSzPct val="100000"/>
        <a:defRPr sz="4400" b="1">
          <a:solidFill>
            <a:schemeClr val="tx2"/>
          </a:solidFill>
          <a:latin typeface="Tahoma" pitchFamily="34" charset="0"/>
          <a:ea typeface="宋体" pitchFamily="2" charset="-122"/>
        </a:defRPr>
      </a:lvl5pPr>
      <a:lvl6pPr marL="457200" algn="l" rtl="0" fontAlgn="base">
        <a:spcBef>
          <a:spcPct val="0"/>
        </a:spcBef>
        <a:spcAft>
          <a:spcPct val="0"/>
        </a:spcAft>
        <a:buSzPct val="100000"/>
        <a:defRPr sz="4400" b="1">
          <a:solidFill>
            <a:schemeClr val="tx2"/>
          </a:solidFill>
          <a:latin typeface="Tahoma" pitchFamily="34" charset="0"/>
          <a:ea typeface="宋体" pitchFamily="2" charset="-122"/>
        </a:defRPr>
      </a:lvl6pPr>
      <a:lvl7pPr marL="914400" algn="l" rtl="0" fontAlgn="base">
        <a:spcBef>
          <a:spcPct val="0"/>
        </a:spcBef>
        <a:spcAft>
          <a:spcPct val="0"/>
        </a:spcAft>
        <a:buSzPct val="100000"/>
        <a:defRPr sz="4400" b="1">
          <a:solidFill>
            <a:schemeClr val="tx2"/>
          </a:solidFill>
          <a:latin typeface="Tahoma" pitchFamily="34" charset="0"/>
          <a:ea typeface="宋体" pitchFamily="2" charset="-122"/>
        </a:defRPr>
      </a:lvl7pPr>
      <a:lvl8pPr marL="1371600" algn="l" rtl="0" fontAlgn="base">
        <a:spcBef>
          <a:spcPct val="0"/>
        </a:spcBef>
        <a:spcAft>
          <a:spcPct val="0"/>
        </a:spcAft>
        <a:buSzPct val="100000"/>
        <a:defRPr sz="4400" b="1">
          <a:solidFill>
            <a:schemeClr val="tx2"/>
          </a:solidFill>
          <a:latin typeface="Tahoma" pitchFamily="34" charset="0"/>
          <a:ea typeface="宋体" pitchFamily="2" charset="-122"/>
        </a:defRPr>
      </a:lvl8pPr>
      <a:lvl9pPr marL="1828800" algn="l" rtl="0" fontAlgn="base">
        <a:spcBef>
          <a:spcPct val="0"/>
        </a:spcBef>
        <a:spcAft>
          <a:spcPct val="0"/>
        </a:spcAft>
        <a:buSzPct val="100000"/>
        <a:defRPr sz="4400" b="1">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Tahoma" pitchFamily="34" charset="0"/>
          <a:ea typeface="宋体" pitchFamily="2" charset="-122"/>
        </a:defRPr>
      </a:lvl1pPr>
      <a:lvl2pPr marL="742950" indent="-285750" algn="l" rtl="0" fontAlgn="base">
        <a:spcBef>
          <a:spcPct val="20000"/>
        </a:spcBef>
        <a:spcAft>
          <a:spcPct val="0"/>
        </a:spcAft>
        <a:buClr>
          <a:schemeClr val="hlink"/>
        </a:buClr>
        <a:buSzPct val="55000"/>
        <a:buFont typeface="Wingdings" pitchFamily="2" charset="2"/>
        <a:buChar char="n"/>
        <a:defRPr sz="2800" b="1">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b="1">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9pPr>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441325"/>
            <a:ext cx="438150" cy="474663"/>
          </a:xfrm>
          <a:prstGeom prst="rect">
            <a:avLst/>
          </a:prstGeom>
          <a:solidFill>
            <a:srgbClr val="FFCF01"/>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7" name="Rectangle 3"/>
          <p:cNvSpPr>
            <a:spLocks noChangeArrowheads="1"/>
          </p:cNvSpPr>
          <p:nvPr/>
        </p:nvSpPr>
        <p:spPr bwMode="ltGray">
          <a:xfrm>
            <a:off x="800100" y="369888"/>
            <a:ext cx="328613" cy="474662"/>
          </a:xfrm>
          <a:prstGeom prst="rect">
            <a:avLst/>
          </a:prstGeom>
          <a:gradFill rotWithShape="0">
            <a:gsLst>
              <a:gs pos="0">
                <a:srgbClr val="FFCF01"/>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8" name="Rectangle 4"/>
          <p:cNvSpPr>
            <a:spLocks noChangeArrowheads="1"/>
          </p:cNvSpPr>
          <p:nvPr/>
        </p:nvSpPr>
        <p:spPr bwMode="ltGray">
          <a:xfrm>
            <a:off x="541338" y="863600"/>
            <a:ext cx="422275" cy="474663"/>
          </a:xfrm>
          <a:prstGeom prst="rect">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9" name="Rectangle 5"/>
          <p:cNvSpPr>
            <a:spLocks noChangeArrowheads="1"/>
          </p:cNvSpPr>
          <p:nvPr/>
        </p:nvSpPr>
        <p:spPr bwMode="ltGray">
          <a:xfrm>
            <a:off x="911225" y="863600"/>
            <a:ext cx="368300" cy="474663"/>
          </a:xfrm>
          <a:prstGeom prst="rect">
            <a:avLst/>
          </a:prstGeom>
          <a:gradFill rotWithShape="0">
            <a:gsLst>
              <a:gs pos="0">
                <a:srgbClr val="3333C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0" name="Rectangle 6"/>
          <p:cNvSpPr>
            <a:spLocks noChangeArrowheads="1"/>
          </p:cNvSpPr>
          <p:nvPr/>
        </p:nvSpPr>
        <p:spPr bwMode="ltGray">
          <a:xfrm>
            <a:off x="127000" y="790575"/>
            <a:ext cx="560388" cy="422275"/>
          </a:xfrm>
          <a:prstGeom prst="rect">
            <a:avLst/>
          </a:prstGeom>
          <a:gradFill rotWithShape="0">
            <a:gsLst>
              <a:gs pos="0">
                <a:srgbClr val="FFFFFF"/>
              </a:gs>
              <a:gs pos="100000">
                <a:srgbClr val="FF0000"/>
              </a:gs>
            </a:gsLst>
            <a:lin ang="1890000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1" name="Rectangle 7"/>
          <p:cNvSpPr>
            <a:spLocks noChangeArrowheads="1"/>
          </p:cNvSpPr>
          <p:nvPr/>
        </p:nvSpPr>
        <p:spPr bwMode="gray">
          <a:xfrm>
            <a:off x="762000" y="333375"/>
            <a:ext cx="31750" cy="1052513"/>
          </a:xfrm>
          <a:prstGeom prst="rect">
            <a:avLst/>
          </a:prstGeom>
          <a:solidFill>
            <a:srgbClr val="1C1C1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2" name="Rectangle 8"/>
          <p:cNvSpPr>
            <a:spLocks noChangeArrowheads="1"/>
          </p:cNvSpPr>
          <p:nvPr/>
        </p:nvSpPr>
        <p:spPr bwMode="gray">
          <a:xfrm>
            <a:off x="442913" y="1123950"/>
            <a:ext cx="8226425" cy="31750"/>
          </a:xfrm>
          <a:prstGeom prst="rect">
            <a:avLst/>
          </a:prstGeom>
          <a:gradFill rotWithShape="0">
            <a:gsLst>
              <a:gs pos="0">
                <a:srgbClr val="1C1C1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3" name="Rectangle 9"/>
          <p:cNvSpPr>
            <a:spLocks noGrp="1" noChangeArrowheads="1"/>
          </p:cNvSpPr>
          <p:nvPr>
            <p:ph type="title"/>
          </p:nvPr>
        </p:nvSpPr>
        <p:spPr bwMode="auto">
          <a:xfrm>
            <a:off x="1193800" y="333375"/>
            <a:ext cx="77930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ru-RU" smtClean="0"/>
              <a:t>单击此处编辑母版标题样式</a:t>
            </a:r>
          </a:p>
        </p:txBody>
      </p:sp>
      <p:sp>
        <p:nvSpPr>
          <p:cNvPr id="1034" name="Rectangle 10"/>
          <p:cNvSpPr>
            <a:spLocks noGrp="1" noChangeArrowheads="1"/>
          </p:cNvSpPr>
          <p:nvPr>
            <p:ph type="body" idx="1"/>
          </p:nvPr>
        </p:nvSpPr>
        <p:spPr bwMode="auto">
          <a:xfrm>
            <a:off x="1182688" y="1268413"/>
            <a:ext cx="77724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ru-RU" smtClean="0"/>
              <a:t>单击此处编辑母版文本样式</a:t>
            </a:r>
          </a:p>
          <a:p>
            <a:pPr lvl="1"/>
            <a:r>
              <a:rPr lang="zh-CN" altLang="ru-RU" smtClean="0"/>
              <a:t>第二级</a:t>
            </a:r>
          </a:p>
          <a:p>
            <a:pPr lvl="2"/>
            <a:r>
              <a:rPr lang="zh-CN" altLang="ru-RU" smtClean="0"/>
              <a:t>第三级</a:t>
            </a:r>
          </a:p>
          <a:p>
            <a:pPr lvl="3"/>
            <a:r>
              <a:rPr lang="zh-CN" altLang="ru-RU" smtClean="0"/>
              <a:t>第四级</a:t>
            </a:r>
          </a:p>
          <a:p>
            <a:pPr lvl="4"/>
            <a:r>
              <a:rPr lang="zh-CN" altLang="ru-RU"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lvl1pPr>
          </a:lstStyle>
          <a:p>
            <a:pPr>
              <a:buSzPct val="100000"/>
            </a:pPr>
            <a:fld id="{392724D7-7027-4D8C-87AE-172EF1F006BE}" type="datetime1">
              <a:rPr lang="ru-RU" altLang="zh-CN" smtClean="0">
                <a:solidFill>
                  <a:srgbClr val="000000"/>
                </a:solidFill>
                <a:latin typeface="Tahoma" pitchFamily="34" charset="0"/>
              </a:rPr>
              <a:pPr>
                <a:buSzPct val="100000"/>
              </a:pPr>
              <a:t>26.05.2025</a:t>
            </a:fld>
            <a:endParaRPr lang="ru-RU"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0"/>
            </a:lvl1pPr>
          </a:lstStyle>
          <a:p>
            <a:pPr>
              <a:buSzPct val="100000"/>
            </a:pPr>
            <a:endParaRPr lang="ru-RU" altLang="zh-CN" smtClean="0">
              <a:solidFill>
                <a:srgbClr val="000000"/>
              </a:solidFill>
              <a:latin typeface="Tahoma" pitchFamily="34" charset="0"/>
            </a:endParaRP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vl1pPr>
          </a:lstStyle>
          <a:p>
            <a:pPr>
              <a:buSzPct val="100000"/>
            </a:pPr>
            <a:fld id="{21CE84D0-A5E8-4095-A0F7-1A90A3BFBB6D}" type="slidenum">
              <a:rPr lang="ru-RU" altLang="zh-CN" smtClean="0">
                <a:solidFill>
                  <a:srgbClr val="000000"/>
                </a:solidFill>
                <a:latin typeface="Tahoma" pitchFamily="34" charset="0"/>
              </a:rPr>
              <a:pPr>
                <a:buSzPct val="100000"/>
              </a:pPr>
              <a:t>‹#›</a:t>
            </a:fld>
            <a:endParaRPr lang="ru-RU" altLang="zh-CN" smtClean="0">
              <a:solidFill>
                <a:srgbClr val="000000"/>
              </a:solidFill>
              <a:latin typeface="Tahoma" pitchFamily="34" charset="0"/>
            </a:endParaRPr>
          </a:p>
        </p:txBody>
      </p:sp>
    </p:spTree>
    <p:extLst>
      <p:ext uri="{BB962C8B-B14F-4D97-AF65-F5344CB8AC3E}">
        <p14:creationId xmlns:p14="http://schemas.microsoft.com/office/powerpoint/2010/main" val="1773497922"/>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hf hdr="0" ftr="0"/>
  <p:txStyles>
    <p:titleStyle>
      <a:lvl1pPr algn="l" rtl="0" fontAlgn="base">
        <a:spcBef>
          <a:spcPct val="0"/>
        </a:spcBef>
        <a:spcAft>
          <a:spcPct val="0"/>
        </a:spcAft>
        <a:buSzPct val="100000"/>
        <a:defRPr sz="4400" b="1">
          <a:solidFill>
            <a:schemeClr val="tx2"/>
          </a:solidFill>
          <a:latin typeface="Tahoma" pitchFamily="34" charset="0"/>
          <a:ea typeface="宋体" pitchFamily="2" charset="-122"/>
        </a:defRPr>
      </a:lvl1pPr>
      <a:lvl2pPr algn="l" rtl="0" fontAlgn="base">
        <a:spcBef>
          <a:spcPct val="0"/>
        </a:spcBef>
        <a:spcAft>
          <a:spcPct val="0"/>
        </a:spcAft>
        <a:buSzPct val="100000"/>
        <a:defRPr sz="4400" b="1">
          <a:solidFill>
            <a:schemeClr val="tx2"/>
          </a:solidFill>
          <a:latin typeface="Tahoma" pitchFamily="34" charset="0"/>
          <a:ea typeface="宋体" pitchFamily="2" charset="-122"/>
        </a:defRPr>
      </a:lvl2pPr>
      <a:lvl3pPr algn="l" rtl="0" fontAlgn="base">
        <a:spcBef>
          <a:spcPct val="0"/>
        </a:spcBef>
        <a:spcAft>
          <a:spcPct val="0"/>
        </a:spcAft>
        <a:buSzPct val="100000"/>
        <a:defRPr sz="4400" b="1">
          <a:solidFill>
            <a:schemeClr val="tx2"/>
          </a:solidFill>
          <a:latin typeface="Tahoma" pitchFamily="34" charset="0"/>
          <a:ea typeface="宋体" pitchFamily="2" charset="-122"/>
        </a:defRPr>
      </a:lvl3pPr>
      <a:lvl4pPr algn="l" rtl="0" fontAlgn="base">
        <a:spcBef>
          <a:spcPct val="0"/>
        </a:spcBef>
        <a:spcAft>
          <a:spcPct val="0"/>
        </a:spcAft>
        <a:buSzPct val="100000"/>
        <a:defRPr sz="4400" b="1">
          <a:solidFill>
            <a:schemeClr val="tx2"/>
          </a:solidFill>
          <a:latin typeface="Tahoma" pitchFamily="34" charset="0"/>
          <a:ea typeface="宋体" pitchFamily="2" charset="-122"/>
        </a:defRPr>
      </a:lvl4pPr>
      <a:lvl5pPr algn="l" rtl="0" fontAlgn="base">
        <a:spcBef>
          <a:spcPct val="0"/>
        </a:spcBef>
        <a:spcAft>
          <a:spcPct val="0"/>
        </a:spcAft>
        <a:buSzPct val="100000"/>
        <a:defRPr sz="4400" b="1">
          <a:solidFill>
            <a:schemeClr val="tx2"/>
          </a:solidFill>
          <a:latin typeface="Tahoma" pitchFamily="34" charset="0"/>
          <a:ea typeface="宋体" pitchFamily="2" charset="-122"/>
        </a:defRPr>
      </a:lvl5pPr>
      <a:lvl6pPr marL="457200" algn="l" rtl="0" fontAlgn="base">
        <a:spcBef>
          <a:spcPct val="0"/>
        </a:spcBef>
        <a:spcAft>
          <a:spcPct val="0"/>
        </a:spcAft>
        <a:buSzPct val="100000"/>
        <a:defRPr sz="4400" b="1">
          <a:solidFill>
            <a:schemeClr val="tx2"/>
          </a:solidFill>
          <a:latin typeface="Tahoma" pitchFamily="34" charset="0"/>
          <a:ea typeface="宋体" pitchFamily="2" charset="-122"/>
        </a:defRPr>
      </a:lvl6pPr>
      <a:lvl7pPr marL="914400" algn="l" rtl="0" fontAlgn="base">
        <a:spcBef>
          <a:spcPct val="0"/>
        </a:spcBef>
        <a:spcAft>
          <a:spcPct val="0"/>
        </a:spcAft>
        <a:buSzPct val="100000"/>
        <a:defRPr sz="4400" b="1">
          <a:solidFill>
            <a:schemeClr val="tx2"/>
          </a:solidFill>
          <a:latin typeface="Tahoma" pitchFamily="34" charset="0"/>
          <a:ea typeface="宋体" pitchFamily="2" charset="-122"/>
        </a:defRPr>
      </a:lvl7pPr>
      <a:lvl8pPr marL="1371600" algn="l" rtl="0" fontAlgn="base">
        <a:spcBef>
          <a:spcPct val="0"/>
        </a:spcBef>
        <a:spcAft>
          <a:spcPct val="0"/>
        </a:spcAft>
        <a:buSzPct val="100000"/>
        <a:defRPr sz="4400" b="1">
          <a:solidFill>
            <a:schemeClr val="tx2"/>
          </a:solidFill>
          <a:latin typeface="Tahoma" pitchFamily="34" charset="0"/>
          <a:ea typeface="宋体" pitchFamily="2" charset="-122"/>
        </a:defRPr>
      </a:lvl8pPr>
      <a:lvl9pPr marL="1828800" algn="l" rtl="0" fontAlgn="base">
        <a:spcBef>
          <a:spcPct val="0"/>
        </a:spcBef>
        <a:spcAft>
          <a:spcPct val="0"/>
        </a:spcAft>
        <a:buSzPct val="100000"/>
        <a:defRPr sz="4400" b="1">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Tahoma" pitchFamily="34" charset="0"/>
          <a:ea typeface="宋体" pitchFamily="2" charset="-122"/>
        </a:defRPr>
      </a:lvl1pPr>
      <a:lvl2pPr marL="742950" indent="-285750" algn="l" rtl="0" fontAlgn="base">
        <a:spcBef>
          <a:spcPct val="20000"/>
        </a:spcBef>
        <a:spcAft>
          <a:spcPct val="0"/>
        </a:spcAft>
        <a:buClr>
          <a:schemeClr val="hlink"/>
        </a:buClr>
        <a:buSzPct val="55000"/>
        <a:buFont typeface="Wingdings" pitchFamily="2" charset="2"/>
        <a:buChar char="n"/>
        <a:defRPr sz="2800" b="1">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b="1">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9pPr>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文本占位符 138243"/>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8398" name="灯片编号占位符 138397"/>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PMingLiU" pitchFamily="18" charset="-120"/>
              </a:defRPr>
            </a:lvl1pPr>
          </a:lstStyle>
          <a:p>
            <a:pPr>
              <a:defRPr/>
            </a:pPr>
            <a:fld id="{997B8266-F810-4965-B7BB-9BD7E90AC914}" type="slidenum">
              <a:rPr lang="zh-TW" altLang="en-US">
                <a:solidFill>
                  <a:srgbClr val="000000"/>
                </a:solidFill>
              </a:rPr>
              <a:pPr>
                <a:defRPr/>
              </a:pPr>
              <a:t>‹#›</a:t>
            </a:fld>
            <a:endParaRPr lang="zh-TW" altLang="en-US">
              <a:solidFill>
                <a:srgbClr val="000000"/>
              </a:solidFill>
            </a:endParaRPr>
          </a:p>
        </p:txBody>
      </p:sp>
      <p:grpSp>
        <p:nvGrpSpPr>
          <p:cNvPr id="1028" name="组合 138400"/>
          <p:cNvGrpSpPr>
            <a:grpSpLocks/>
          </p:cNvGrpSpPr>
          <p:nvPr/>
        </p:nvGrpSpPr>
        <p:grpSpPr bwMode="auto">
          <a:xfrm>
            <a:off x="53975" y="2865438"/>
            <a:ext cx="8915400" cy="1127125"/>
            <a:chOff x="0" y="0"/>
            <a:chExt cx="5616" cy="710"/>
          </a:xfrm>
        </p:grpSpPr>
        <p:sp>
          <p:nvSpPr>
            <p:cNvPr id="1043" name="矩形 138401"/>
            <p:cNvSpPr>
              <a:spLocks noChangeArrowheads="1"/>
            </p:cNvSpPr>
            <p:nvPr userDrawn="1"/>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defRPr/>
              </a:pPr>
              <a:endParaRPr lang="zh-CN" altLang="en-US" smtClean="0">
                <a:solidFill>
                  <a:srgbClr val="000000"/>
                </a:solidFill>
              </a:endParaRPr>
            </a:p>
          </p:txBody>
        </p:sp>
        <p:sp>
          <p:nvSpPr>
            <p:cNvPr id="1044" name="矩形 138402"/>
            <p:cNvSpPr>
              <a:spLocks noChangeArrowheads="1"/>
            </p:cNvSpPr>
            <p:nvPr userDrawn="1"/>
          </p:nvSpPr>
          <p:spPr bwMode="auto">
            <a:xfrm>
              <a:off x="0" y="0"/>
              <a:ext cx="56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900" smtClean="0">
                  <a:solidFill>
                    <a:srgbClr val="000000"/>
                  </a:solidFill>
                  <a:latin typeface="Times New Roman" pitchFamily="18" charset="0"/>
                </a:rPr>
                <a:t>  </a:t>
              </a:r>
              <a:r>
                <a:rPr lang="en-US" altLang="zh-CN" sz="5900" smtClean="0">
                  <a:solidFill>
                    <a:srgbClr val="000000"/>
                  </a:solidFill>
                  <a:latin typeface="Times New Roman" pitchFamily="18" charset="0"/>
                </a:rPr>
                <a:t> </a:t>
              </a:r>
              <a:r>
                <a:rPr lang="en-US" altLang="zh-CN" sz="900" smtClean="0">
                  <a:solidFill>
                    <a:srgbClr val="000000"/>
                  </a:solidFill>
                  <a:latin typeface="Times New Roman" pitchFamily="18" charset="0"/>
                </a:rPr>
                <a:t>                                                                                                                                                                                                                                                                                                                       </a:t>
              </a:r>
            </a:p>
          </p:txBody>
        </p:sp>
      </p:grpSp>
      <p:sp>
        <p:nvSpPr>
          <p:cNvPr id="1188" name="文本框 138403"/>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a:defRPr/>
            </a:pPr>
            <a:r>
              <a:rPr lang="en-US" altLang="zh-CN" sz="32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CISIC</a:t>
            </a:r>
          </a:p>
        </p:txBody>
      </p:sp>
    </p:spTree>
    <p:extLst>
      <p:ext uri="{BB962C8B-B14F-4D97-AF65-F5344CB8AC3E}">
        <p14:creationId xmlns:p14="http://schemas.microsoft.com/office/powerpoint/2010/main" val="4259763241"/>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6"/>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7"/>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9"/>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文本占位符 138243"/>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8398" name="灯片编号占位符 138397"/>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PMingLiU" pitchFamily="18" charset="-120"/>
              </a:defRPr>
            </a:lvl1pPr>
          </a:lstStyle>
          <a:p>
            <a:pPr>
              <a:defRPr/>
            </a:pPr>
            <a:fld id="{997B8266-F810-4965-B7BB-9BD7E90AC914}" type="slidenum">
              <a:rPr lang="zh-TW" altLang="en-US">
                <a:solidFill>
                  <a:srgbClr val="000000"/>
                </a:solidFill>
              </a:rPr>
              <a:pPr>
                <a:defRPr/>
              </a:pPr>
              <a:t>‹#›</a:t>
            </a:fld>
            <a:endParaRPr lang="zh-TW" altLang="en-US">
              <a:solidFill>
                <a:srgbClr val="000000"/>
              </a:solidFill>
            </a:endParaRPr>
          </a:p>
        </p:txBody>
      </p:sp>
      <p:grpSp>
        <p:nvGrpSpPr>
          <p:cNvPr id="1028" name="组合 138400"/>
          <p:cNvGrpSpPr>
            <a:grpSpLocks/>
          </p:cNvGrpSpPr>
          <p:nvPr/>
        </p:nvGrpSpPr>
        <p:grpSpPr bwMode="auto">
          <a:xfrm>
            <a:off x="53975" y="2865438"/>
            <a:ext cx="8915400" cy="1127125"/>
            <a:chOff x="0" y="0"/>
            <a:chExt cx="5616" cy="710"/>
          </a:xfrm>
        </p:grpSpPr>
        <p:sp>
          <p:nvSpPr>
            <p:cNvPr id="1043" name="矩形 138401"/>
            <p:cNvSpPr>
              <a:spLocks noChangeArrowheads="1"/>
            </p:cNvSpPr>
            <p:nvPr userDrawn="1"/>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defRPr/>
              </a:pPr>
              <a:endParaRPr lang="zh-CN" altLang="en-US" smtClean="0">
                <a:solidFill>
                  <a:srgbClr val="000000"/>
                </a:solidFill>
              </a:endParaRPr>
            </a:p>
          </p:txBody>
        </p:sp>
        <p:sp>
          <p:nvSpPr>
            <p:cNvPr id="1044" name="矩形 138402"/>
            <p:cNvSpPr>
              <a:spLocks noChangeArrowheads="1"/>
            </p:cNvSpPr>
            <p:nvPr userDrawn="1"/>
          </p:nvSpPr>
          <p:spPr bwMode="auto">
            <a:xfrm>
              <a:off x="0" y="0"/>
              <a:ext cx="56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900" smtClean="0">
                  <a:solidFill>
                    <a:srgbClr val="000000"/>
                  </a:solidFill>
                  <a:latin typeface="Times New Roman" pitchFamily="18" charset="0"/>
                </a:rPr>
                <a:t>  </a:t>
              </a:r>
              <a:r>
                <a:rPr lang="en-US" altLang="zh-CN" sz="5900" smtClean="0">
                  <a:solidFill>
                    <a:srgbClr val="000000"/>
                  </a:solidFill>
                  <a:latin typeface="Times New Roman" pitchFamily="18" charset="0"/>
                </a:rPr>
                <a:t> </a:t>
              </a:r>
              <a:r>
                <a:rPr lang="en-US" altLang="zh-CN" sz="900" smtClean="0">
                  <a:solidFill>
                    <a:srgbClr val="000000"/>
                  </a:solidFill>
                  <a:latin typeface="Times New Roman" pitchFamily="18" charset="0"/>
                </a:rPr>
                <a:t>                                                                                                                                                                                                                                                                                                                       </a:t>
              </a:r>
            </a:p>
          </p:txBody>
        </p:sp>
      </p:grpSp>
      <p:sp>
        <p:nvSpPr>
          <p:cNvPr id="1188" name="文本框 138403"/>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a:defRPr/>
            </a:pPr>
            <a:r>
              <a:rPr lang="en-US" altLang="zh-CN" sz="32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CISIC</a:t>
            </a:r>
          </a:p>
        </p:txBody>
      </p:sp>
    </p:spTree>
    <p:extLst>
      <p:ext uri="{BB962C8B-B14F-4D97-AF65-F5344CB8AC3E}">
        <p14:creationId xmlns:p14="http://schemas.microsoft.com/office/powerpoint/2010/main" val="2337496075"/>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6"/>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7"/>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9"/>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文本占位符 138243"/>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8398" name="灯片编号占位符 138397"/>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PMingLiU" pitchFamily="18" charset="-120"/>
              </a:defRPr>
            </a:lvl1pPr>
          </a:lstStyle>
          <a:p>
            <a:pPr>
              <a:defRPr/>
            </a:pPr>
            <a:fld id="{997B8266-F810-4965-B7BB-9BD7E90AC914}" type="slidenum">
              <a:rPr lang="zh-TW" altLang="en-US">
                <a:solidFill>
                  <a:srgbClr val="000000"/>
                </a:solidFill>
              </a:rPr>
              <a:pPr>
                <a:defRPr/>
              </a:pPr>
              <a:t>‹#›</a:t>
            </a:fld>
            <a:endParaRPr lang="zh-TW" altLang="en-US">
              <a:solidFill>
                <a:srgbClr val="000000"/>
              </a:solidFill>
            </a:endParaRPr>
          </a:p>
        </p:txBody>
      </p:sp>
      <p:grpSp>
        <p:nvGrpSpPr>
          <p:cNvPr id="1028" name="组合 138400"/>
          <p:cNvGrpSpPr>
            <a:grpSpLocks/>
          </p:cNvGrpSpPr>
          <p:nvPr/>
        </p:nvGrpSpPr>
        <p:grpSpPr bwMode="auto">
          <a:xfrm>
            <a:off x="53975" y="2865438"/>
            <a:ext cx="8915400" cy="1127125"/>
            <a:chOff x="0" y="0"/>
            <a:chExt cx="5616" cy="710"/>
          </a:xfrm>
        </p:grpSpPr>
        <p:sp>
          <p:nvSpPr>
            <p:cNvPr id="1043" name="矩形 138401"/>
            <p:cNvSpPr>
              <a:spLocks noChangeArrowheads="1"/>
            </p:cNvSpPr>
            <p:nvPr userDrawn="1"/>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defRPr/>
              </a:pPr>
              <a:endParaRPr lang="zh-CN" altLang="en-US" smtClean="0">
                <a:solidFill>
                  <a:srgbClr val="000000"/>
                </a:solidFill>
              </a:endParaRPr>
            </a:p>
          </p:txBody>
        </p:sp>
        <p:sp>
          <p:nvSpPr>
            <p:cNvPr id="1044" name="矩形 138402"/>
            <p:cNvSpPr>
              <a:spLocks noChangeArrowheads="1"/>
            </p:cNvSpPr>
            <p:nvPr userDrawn="1"/>
          </p:nvSpPr>
          <p:spPr bwMode="auto">
            <a:xfrm>
              <a:off x="0" y="0"/>
              <a:ext cx="56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900" smtClean="0">
                  <a:solidFill>
                    <a:srgbClr val="000000"/>
                  </a:solidFill>
                  <a:latin typeface="Times New Roman" pitchFamily="18" charset="0"/>
                </a:rPr>
                <a:t>  </a:t>
              </a:r>
              <a:r>
                <a:rPr lang="en-US" altLang="zh-CN" sz="5900" smtClean="0">
                  <a:solidFill>
                    <a:srgbClr val="000000"/>
                  </a:solidFill>
                  <a:latin typeface="Times New Roman" pitchFamily="18" charset="0"/>
                </a:rPr>
                <a:t> </a:t>
              </a:r>
              <a:r>
                <a:rPr lang="en-US" altLang="zh-CN" sz="900" smtClean="0">
                  <a:solidFill>
                    <a:srgbClr val="000000"/>
                  </a:solidFill>
                  <a:latin typeface="Times New Roman" pitchFamily="18" charset="0"/>
                </a:rPr>
                <a:t>                                                                                                                                                                                                                                                                                                                       </a:t>
              </a:r>
            </a:p>
          </p:txBody>
        </p:sp>
      </p:grpSp>
      <p:sp>
        <p:nvSpPr>
          <p:cNvPr id="1188" name="文本框 138403"/>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a:defRPr/>
            </a:pPr>
            <a:r>
              <a:rPr lang="en-US" altLang="zh-CN" sz="32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CISIC</a:t>
            </a:r>
          </a:p>
        </p:txBody>
      </p:sp>
    </p:spTree>
    <p:extLst>
      <p:ext uri="{BB962C8B-B14F-4D97-AF65-F5344CB8AC3E}">
        <p14:creationId xmlns:p14="http://schemas.microsoft.com/office/powerpoint/2010/main" val="2929779763"/>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6"/>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7"/>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9"/>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441325"/>
            <a:ext cx="438150" cy="474663"/>
          </a:xfrm>
          <a:prstGeom prst="rect">
            <a:avLst/>
          </a:prstGeom>
          <a:solidFill>
            <a:srgbClr val="FFCF01"/>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7" name="Rectangle 3"/>
          <p:cNvSpPr>
            <a:spLocks noChangeArrowheads="1"/>
          </p:cNvSpPr>
          <p:nvPr/>
        </p:nvSpPr>
        <p:spPr bwMode="ltGray">
          <a:xfrm>
            <a:off x="800100" y="369888"/>
            <a:ext cx="328613" cy="474662"/>
          </a:xfrm>
          <a:prstGeom prst="rect">
            <a:avLst/>
          </a:prstGeom>
          <a:gradFill rotWithShape="0">
            <a:gsLst>
              <a:gs pos="0">
                <a:srgbClr val="FFCF01"/>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8" name="Rectangle 4"/>
          <p:cNvSpPr>
            <a:spLocks noChangeArrowheads="1"/>
          </p:cNvSpPr>
          <p:nvPr/>
        </p:nvSpPr>
        <p:spPr bwMode="ltGray">
          <a:xfrm>
            <a:off x="541338" y="863600"/>
            <a:ext cx="422275" cy="474663"/>
          </a:xfrm>
          <a:prstGeom prst="rect">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9" name="Rectangle 5"/>
          <p:cNvSpPr>
            <a:spLocks noChangeArrowheads="1"/>
          </p:cNvSpPr>
          <p:nvPr/>
        </p:nvSpPr>
        <p:spPr bwMode="ltGray">
          <a:xfrm>
            <a:off x="911225" y="863600"/>
            <a:ext cx="368300" cy="474663"/>
          </a:xfrm>
          <a:prstGeom prst="rect">
            <a:avLst/>
          </a:prstGeom>
          <a:gradFill rotWithShape="0">
            <a:gsLst>
              <a:gs pos="0">
                <a:srgbClr val="3333C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0" name="Rectangle 6"/>
          <p:cNvSpPr>
            <a:spLocks noChangeArrowheads="1"/>
          </p:cNvSpPr>
          <p:nvPr/>
        </p:nvSpPr>
        <p:spPr bwMode="ltGray">
          <a:xfrm>
            <a:off x="127000" y="790575"/>
            <a:ext cx="560388" cy="422275"/>
          </a:xfrm>
          <a:prstGeom prst="rect">
            <a:avLst/>
          </a:prstGeom>
          <a:gradFill rotWithShape="0">
            <a:gsLst>
              <a:gs pos="0">
                <a:srgbClr val="FFFFFF"/>
              </a:gs>
              <a:gs pos="100000">
                <a:srgbClr val="FF0000"/>
              </a:gs>
            </a:gsLst>
            <a:lin ang="1890000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1" name="Rectangle 7"/>
          <p:cNvSpPr>
            <a:spLocks noChangeArrowheads="1"/>
          </p:cNvSpPr>
          <p:nvPr/>
        </p:nvSpPr>
        <p:spPr bwMode="gray">
          <a:xfrm>
            <a:off x="762000" y="333375"/>
            <a:ext cx="31750" cy="1052513"/>
          </a:xfrm>
          <a:prstGeom prst="rect">
            <a:avLst/>
          </a:prstGeom>
          <a:solidFill>
            <a:srgbClr val="1C1C1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2" name="Rectangle 8"/>
          <p:cNvSpPr>
            <a:spLocks noChangeArrowheads="1"/>
          </p:cNvSpPr>
          <p:nvPr/>
        </p:nvSpPr>
        <p:spPr bwMode="gray">
          <a:xfrm>
            <a:off x="442913" y="1123950"/>
            <a:ext cx="8226425" cy="31750"/>
          </a:xfrm>
          <a:prstGeom prst="rect">
            <a:avLst/>
          </a:prstGeom>
          <a:gradFill rotWithShape="0">
            <a:gsLst>
              <a:gs pos="0">
                <a:srgbClr val="1C1C1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3" name="Rectangle 9"/>
          <p:cNvSpPr>
            <a:spLocks noGrp="1" noChangeArrowheads="1"/>
          </p:cNvSpPr>
          <p:nvPr>
            <p:ph type="title"/>
          </p:nvPr>
        </p:nvSpPr>
        <p:spPr bwMode="auto">
          <a:xfrm>
            <a:off x="1193800" y="333375"/>
            <a:ext cx="77930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ru-RU" smtClean="0"/>
              <a:t>单击此处编辑母版标题样式</a:t>
            </a:r>
          </a:p>
        </p:txBody>
      </p:sp>
      <p:sp>
        <p:nvSpPr>
          <p:cNvPr id="1034" name="Rectangle 10"/>
          <p:cNvSpPr>
            <a:spLocks noGrp="1" noChangeArrowheads="1"/>
          </p:cNvSpPr>
          <p:nvPr>
            <p:ph type="body" idx="1"/>
          </p:nvPr>
        </p:nvSpPr>
        <p:spPr bwMode="auto">
          <a:xfrm>
            <a:off x="1182688" y="1268413"/>
            <a:ext cx="77724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ru-RU" smtClean="0"/>
              <a:t>单击此处编辑母版文本样式</a:t>
            </a:r>
          </a:p>
          <a:p>
            <a:pPr lvl="1"/>
            <a:r>
              <a:rPr lang="zh-CN" altLang="ru-RU" smtClean="0"/>
              <a:t>第二级</a:t>
            </a:r>
          </a:p>
          <a:p>
            <a:pPr lvl="2"/>
            <a:r>
              <a:rPr lang="zh-CN" altLang="ru-RU" smtClean="0"/>
              <a:t>第三级</a:t>
            </a:r>
          </a:p>
          <a:p>
            <a:pPr lvl="3"/>
            <a:r>
              <a:rPr lang="zh-CN" altLang="ru-RU" smtClean="0"/>
              <a:t>第四级</a:t>
            </a:r>
          </a:p>
          <a:p>
            <a:pPr lvl="4"/>
            <a:r>
              <a:rPr lang="zh-CN" altLang="ru-RU"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lvl1pPr>
          </a:lstStyle>
          <a:p>
            <a:pPr>
              <a:buSzPct val="100000"/>
            </a:pPr>
            <a:fld id="{392724D7-7027-4D8C-87AE-172EF1F006BE}" type="datetime1">
              <a:rPr lang="ru-RU" altLang="zh-CN" smtClean="0">
                <a:solidFill>
                  <a:srgbClr val="000000"/>
                </a:solidFill>
                <a:latin typeface="Tahoma" pitchFamily="34" charset="0"/>
              </a:rPr>
              <a:pPr>
                <a:buSzPct val="100000"/>
              </a:pPr>
              <a:t>26.05.2025</a:t>
            </a:fld>
            <a:endParaRPr lang="ru-RU"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0"/>
            </a:lvl1pPr>
          </a:lstStyle>
          <a:p>
            <a:pPr>
              <a:buSzPct val="100000"/>
            </a:pPr>
            <a:endParaRPr lang="ru-RU" altLang="zh-CN" smtClean="0">
              <a:solidFill>
                <a:srgbClr val="000000"/>
              </a:solidFill>
              <a:latin typeface="Tahoma" pitchFamily="34" charset="0"/>
            </a:endParaRP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vl1pPr>
          </a:lstStyle>
          <a:p>
            <a:pPr>
              <a:buSzPct val="100000"/>
            </a:pPr>
            <a:fld id="{21CE84D0-A5E8-4095-A0F7-1A90A3BFBB6D}" type="slidenum">
              <a:rPr lang="ru-RU" altLang="zh-CN" smtClean="0">
                <a:solidFill>
                  <a:srgbClr val="000000"/>
                </a:solidFill>
                <a:latin typeface="Tahoma" pitchFamily="34" charset="0"/>
              </a:rPr>
              <a:pPr>
                <a:buSzPct val="100000"/>
              </a:pPr>
              <a:t>‹#›</a:t>
            </a:fld>
            <a:endParaRPr lang="ru-RU" altLang="zh-CN" smtClean="0">
              <a:solidFill>
                <a:srgbClr val="000000"/>
              </a:solidFill>
              <a:latin typeface="Tahoma" pitchFamily="34" charset="0"/>
            </a:endParaRPr>
          </a:p>
        </p:txBody>
      </p:sp>
    </p:spTree>
    <p:extLst>
      <p:ext uri="{BB962C8B-B14F-4D97-AF65-F5344CB8AC3E}">
        <p14:creationId xmlns:p14="http://schemas.microsoft.com/office/powerpoint/2010/main" val="1462574133"/>
      </p:ext>
    </p:extLst>
  </p:cSld>
  <p:clrMap bg1="dk1" tx1="lt1" bg2="dk2" tx2="lt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ftr="0"/>
  <p:txStyles>
    <p:titleStyle>
      <a:lvl1pPr algn="l" rtl="0" fontAlgn="base">
        <a:spcBef>
          <a:spcPct val="0"/>
        </a:spcBef>
        <a:spcAft>
          <a:spcPct val="0"/>
        </a:spcAft>
        <a:buSzPct val="100000"/>
        <a:defRPr sz="4400" b="1">
          <a:solidFill>
            <a:schemeClr val="tx2"/>
          </a:solidFill>
          <a:latin typeface="Tahoma" pitchFamily="34" charset="0"/>
          <a:ea typeface="宋体" pitchFamily="2" charset="-122"/>
        </a:defRPr>
      </a:lvl1pPr>
      <a:lvl2pPr algn="l" rtl="0" fontAlgn="base">
        <a:spcBef>
          <a:spcPct val="0"/>
        </a:spcBef>
        <a:spcAft>
          <a:spcPct val="0"/>
        </a:spcAft>
        <a:buSzPct val="100000"/>
        <a:defRPr sz="4400" b="1">
          <a:solidFill>
            <a:schemeClr val="tx2"/>
          </a:solidFill>
          <a:latin typeface="Tahoma" pitchFamily="34" charset="0"/>
          <a:ea typeface="宋体" pitchFamily="2" charset="-122"/>
        </a:defRPr>
      </a:lvl2pPr>
      <a:lvl3pPr algn="l" rtl="0" fontAlgn="base">
        <a:spcBef>
          <a:spcPct val="0"/>
        </a:spcBef>
        <a:spcAft>
          <a:spcPct val="0"/>
        </a:spcAft>
        <a:buSzPct val="100000"/>
        <a:defRPr sz="4400" b="1">
          <a:solidFill>
            <a:schemeClr val="tx2"/>
          </a:solidFill>
          <a:latin typeface="Tahoma" pitchFamily="34" charset="0"/>
          <a:ea typeface="宋体" pitchFamily="2" charset="-122"/>
        </a:defRPr>
      </a:lvl3pPr>
      <a:lvl4pPr algn="l" rtl="0" fontAlgn="base">
        <a:spcBef>
          <a:spcPct val="0"/>
        </a:spcBef>
        <a:spcAft>
          <a:spcPct val="0"/>
        </a:spcAft>
        <a:buSzPct val="100000"/>
        <a:defRPr sz="4400" b="1">
          <a:solidFill>
            <a:schemeClr val="tx2"/>
          </a:solidFill>
          <a:latin typeface="Tahoma" pitchFamily="34" charset="0"/>
          <a:ea typeface="宋体" pitchFamily="2" charset="-122"/>
        </a:defRPr>
      </a:lvl4pPr>
      <a:lvl5pPr algn="l" rtl="0" fontAlgn="base">
        <a:spcBef>
          <a:spcPct val="0"/>
        </a:spcBef>
        <a:spcAft>
          <a:spcPct val="0"/>
        </a:spcAft>
        <a:buSzPct val="100000"/>
        <a:defRPr sz="4400" b="1">
          <a:solidFill>
            <a:schemeClr val="tx2"/>
          </a:solidFill>
          <a:latin typeface="Tahoma" pitchFamily="34" charset="0"/>
          <a:ea typeface="宋体" pitchFamily="2" charset="-122"/>
        </a:defRPr>
      </a:lvl5pPr>
      <a:lvl6pPr marL="457200" algn="l" rtl="0" fontAlgn="base">
        <a:spcBef>
          <a:spcPct val="0"/>
        </a:spcBef>
        <a:spcAft>
          <a:spcPct val="0"/>
        </a:spcAft>
        <a:buSzPct val="100000"/>
        <a:defRPr sz="4400" b="1">
          <a:solidFill>
            <a:schemeClr val="tx2"/>
          </a:solidFill>
          <a:latin typeface="Tahoma" pitchFamily="34" charset="0"/>
          <a:ea typeface="宋体" pitchFamily="2" charset="-122"/>
        </a:defRPr>
      </a:lvl6pPr>
      <a:lvl7pPr marL="914400" algn="l" rtl="0" fontAlgn="base">
        <a:spcBef>
          <a:spcPct val="0"/>
        </a:spcBef>
        <a:spcAft>
          <a:spcPct val="0"/>
        </a:spcAft>
        <a:buSzPct val="100000"/>
        <a:defRPr sz="4400" b="1">
          <a:solidFill>
            <a:schemeClr val="tx2"/>
          </a:solidFill>
          <a:latin typeface="Tahoma" pitchFamily="34" charset="0"/>
          <a:ea typeface="宋体" pitchFamily="2" charset="-122"/>
        </a:defRPr>
      </a:lvl7pPr>
      <a:lvl8pPr marL="1371600" algn="l" rtl="0" fontAlgn="base">
        <a:spcBef>
          <a:spcPct val="0"/>
        </a:spcBef>
        <a:spcAft>
          <a:spcPct val="0"/>
        </a:spcAft>
        <a:buSzPct val="100000"/>
        <a:defRPr sz="4400" b="1">
          <a:solidFill>
            <a:schemeClr val="tx2"/>
          </a:solidFill>
          <a:latin typeface="Tahoma" pitchFamily="34" charset="0"/>
          <a:ea typeface="宋体" pitchFamily="2" charset="-122"/>
        </a:defRPr>
      </a:lvl8pPr>
      <a:lvl9pPr marL="1828800" algn="l" rtl="0" fontAlgn="base">
        <a:spcBef>
          <a:spcPct val="0"/>
        </a:spcBef>
        <a:spcAft>
          <a:spcPct val="0"/>
        </a:spcAft>
        <a:buSzPct val="100000"/>
        <a:defRPr sz="4400" b="1">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Tahoma" pitchFamily="34" charset="0"/>
          <a:ea typeface="宋体" pitchFamily="2" charset="-122"/>
        </a:defRPr>
      </a:lvl1pPr>
      <a:lvl2pPr marL="742950" indent="-285750" algn="l" rtl="0" fontAlgn="base">
        <a:spcBef>
          <a:spcPct val="20000"/>
        </a:spcBef>
        <a:spcAft>
          <a:spcPct val="0"/>
        </a:spcAft>
        <a:buClr>
          <a:schemeClr val="hlink"/>
        </a:buClr>
        <a:buSzPct val="55000"/>
        <a:buFont typeface="Wingdings" pitchFamily="2" charset="2"/>
        <a:buChar char="n"/>
        <a:defRPr sz="2800" b="1">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b="1">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9pPr>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441325"/>
            <a:ext cx="438150" cy="474663"/>
          </a:xfrm>
          <a:prstGeom prst="rect">
            <a:avLst/>
          </a:prstGeom>
          <a:solidFill>
            <a:srgbClr val="FFCF01"/>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7" name="Rectangle 3"/>
          <p:cNvSpPr>
            <a:spLocks noChangeArrowheads="1"/>
          </p:cNvSpPr>
          <p:nvPr/>
        </p:nvSpPr>
        <p:spPr bwMode="ltGray">
          <a:xfrm>
            <a:off x="800100" y="369888"/>
            <a:ext cx="328613" cy="474662"/>
          </a:xfrm>
          <a:prstGeom prst="rect">
            <a:avLst/>
          </a:prstGeom>
          <a:gradFill rotWithShape="0">
            <a:gsLst>
              <a:gs pos="0">
                <a:srgbClr val="FFCF01"/>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8" name="Rectangle 4"/>
          <p:cNvSpPr>
            <a:spLocks noChangeArrowheads="1"/>
          </p:cNvSpPr>
          <p:nvPr/>
        </p:nvSpPr>
        <p:spPr bwMode="ltGray">
          <a:xfrm>
            <a:off x="541338" y="863600"/>
            <a:ext cx="422275" cy="474663"/>
          </a:xfrm>
          <a:prstGeom prst="rect">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29" name="Rectangle 5"/>
          <p:cNvSpPr>
            <a:spLocks noChangeArrowheads="1"/>
          </p:cNvSpPr>
          <p:nvPr/>
        </p:nvSpPr>
        <p:spPr bwMode="ltGray">
          <a:xfrm>
            <a:off x="911225" y="863600"/>
            <a:ext cx="368300" cy="474663"/>
          </a:xfrm>
          <a:prstGeom prst="rect">
            <a:avLst/>
          </a:prstGeom>
          <a:gradFill rotWithShape="0">
            <a:gsLst>
              <a:gs pos="0">
                <a:srgbClr val="3333C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0" name="Rectangle 6"/>
          <p:cNvSpPr>
            <a:spLocks noChangeArrowheads="1"/>
          </p:cNvSpPr>
          <p:nvPr/>
        </p:nvSpPr>
        <p:spPr bwMode="ltGray">
          <a:xfrm>
            <a:off x="127000" y="790575"/>
            <a:ext cx="560388" cy="422275"/>
          </a:xfrm>
          <a:prstGeom prst="rect">
            <a:avLst/>
          </a:prstGeom>
          <a:gradFill rotWithShape="0">
            <a:gsLst>
              <a:gs pos="0">
                <a:srgbClr val="FFFFFF"/>
              </a:gs>
              <a:gs pos="100000">
                <a:srgbClr val="FF0000"/>
              </a:gs>
            </a:gsLst>
            <a:lin ang="1890000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1" name="Rectangle 7"/>
          <p:cNvSpPr>
            <a:spLocks noChangeArrowheads="1"/>
          </p:cNvSpPr>
          <p:nvPr/>
        </p:nvSpPr>
        <p:spPr bwMode="gray">
          <a:xfrm>
            <a:off x="762000" y="333375"/>
            <a:ext cx="31750" cy="1052513"/>
          </a:xfrm>
          <a:prstGeom prst="rect">
            <a:avLst/>
          </a:prstGeom>
          <a:solidFill>
            <a:srgbClr val="1C1C1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2" name="Rectangle 8"/>
          <p:cNvSpPr>
            <a:spLocks noChangeArrowheads="1"/>
          </p:cNvSpPr>
          <p:nvPr/>
        </p:nvSpPr>
        <p:spPr bwMode="gray">
          <a:xfrm>
            <a:off x="442913" y="1123950"/>
            <a:ext cx="8226425" cy="31750"/>
          </a:xfrm>
          <a:prstGeom prst="rect">
            <a:avLst/>
          </a:prstGeom>
          <a:gradFill rotWithShape="0">
            <a:gsLst>
              <a:gs pos="0">
                <a:srgbClr val="1C1C1C"/>
              </a:gs>
              <a:gs pos="100000">
                <a:srgbClr val="FFFFFF"/>
              </a:gs>
            </a:gsLst>
            <a:lin ang="0"/>
          </a:gra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endParaRPr kumimoji="1" lang="zh-CN" altLang="zh-CN" sz="2400" smtClean="0">
              <a:solidFill>
                <a:srgbClr val="000000"/>
              </a:solidFill>
              <a:latin typeface="Tahoma" pitchFamily="34" charset="0"/>
            </a:endParaRPr>
          </a:p>
        </p:txBody>
      </p:sp>
      <p:sp>
        <p:nvSpPr>
          <p:cNvPr id="1033" name="Rectangle 9"/>
          <p:cNvSpPr>
            <a:spLocks noGrp="1" noChangeArrowheads="1"/>
          </p:cNvSpPr>
          <p:nvPr>
            <p:ph type="title"/>
          </p:nvPr>
        </p:nvSpPr>
        <p:spPr bwMode="auto">
          <a:xfrm>
            <a:off x="1193800" y="333375"/>
            <a:ext cx="77930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ru-RU" smtClean="0"/>
              <a:t>单击此处编辑母版标题样式</a:t>
            </a:r>
          </a:p>
        </p:txBody>
      </p:sp>
      <p:sp>
        <p:nvSpPr>
          <p:cNvPr id="1034" name="Rectangle 10"/>
          <p:cNvSpPr>
            <a:spLocks noGrp="1" noChangeArrowheads="1"/>
          </p:cNvSpPr>
          <p:nvPr>
            <p:ph type="body" idx="1"/>
          </p:nvPr>
        </p:nvSpPr>
        <p:spPr bwMode="auto">
          <a:xfrm>
            <a:off x="1182688" y="1268413"/>
            <a:ext cx="77724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ru-RU" smtClean="0"/>
              <a:t>单击此处编辑母版文本样式</a:t>
            </a:r>
          </a:p>
          <a:p>
            <a:pPr lvl="1"/>
            <a:r>
              <a:rPr lang="zh-CN" altLang="ru-RU" smtClean="0"/>
              <a:t>第二级</a:t>
            </a:r>
          </a:p>
          <a:p>
            <a:pPr lvl="2"/>
            <a:r>
              <a:rPr lang="zh-CN" altLang="ru-RU" smtClean="0"/>
              <a:t>第三级</a:t>
            </a:r>
          </a:p>
          <a:p>
            <a:pPr lvl="3"/>
            <a:r>
              <a:rPr lang="zh-CN" altLang="ru-RU" smtClean="0"/>
              <a:t>第四级</a:t>
            </a:r>
          </a:p>
          <a:p>
            <a:pPr lvl="4"/>
            <a:r>
              <a:rPr lang="zh-CN" altLang="ru-RU" smtClean="0"/>
              <a:t>第五级</a:t>
            </a:r>
          </a:p>
        </p:txBody>
      </p:sp>
      <p:sp>
        <p:nvSpPr>
          <p:cNvPr id="10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b="0"/>
            </a:lvl1pPr>
          </a:lstStyle>
          <a:p>
            <a:pPr>
              <a:buSzPct val="100000"/>
            </a:pPr>
            <a:fld id="{392724D7-7027-4D8C-87AE-172EF1F006BE}" type="datetime1">
              <a:rPr lang="ru-RU" altLang="zh-CN" smtClean="0">
                <a:solidFill>
                  <a:srgbClr val="000000"/>
                </a:solidFill>
                <a:latin typeface="Tahoma" pitchFamily="34" charset="0"/>
              </a:rPr>
              <a:pPr>
                <a:buSzPct val="100000"/>
              </a:pPr>
              <a:t>26.05.2025</a:t>
            </a:fld>
            <a:endParaRPr lang="ru-RU" altLang="zh-CN" smtClean="0">
              <a:solidFill>
                <a:srgbClr val="000000"/>
              </a:solidFill>
              <a:latin typeface="Tahoma" pitchFamily="34" charset="0"/>
            </a:endParaRPr>
          </a:p>
        </p:txBody>
      </p:sp>
      <p:sp>
        <p:nvSpPr>
          <p:cNvPr id="103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b="0"/>
            </a:lvl1pPr>
          </a:lstStyle>
          <a:p>
            <a:pPr>
              <a:buSzPct val="100000"/>
            </a:pPr>
            <a:endParaRPr lang="ru-RU" altLang="zh-CN" smtClean="0">
              <a:solidFill>
                <a:srgbClr val="000000"/>
              </a:solidFill>
              <a:latin typeface="Tahoma" pitchFamily="34" charset="0"/>
            </a:endParaRPr>
          </a:p>
        </p:txBody>
      </p:sp>
      <p:sp>
        <p:nvSpPr>
          <p:cNvPr id="10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0"/>
            </a:lvl1pPr>
          </a:lstStyle>
          <a:p>
            <a:pPr>
              <a:buSzPct val="100000"/>
            </a:pPr>
            <a:fld id="{21CE84D0-A5E8-4095-A0F7-1A90A3BFBB6D}" type="slidenum">
              <a:rPr lang="ru-RU" altLang="zh-CN" smtClean="0">
                <a:solidFill>
                  <a:srgbClr val="000000"/>
                </a:solidFill>
                <a:latin typeface="Tahoma" pitchFamily="34" charset="0"/>
              </a:rPr>
              <a:pPr>
                <a:buSzPct val="100000"/>
              </a:pPr>
              <a:t>‹#›</a:t>
            </a:fld>
            <a:endParaRPr lang="ru-RU" altLang="zh-CN" smtClean="0">
              <a:solidFill>
                <a:srgbClr val="000000"/>
              </a:solidFill>
              <a:latin typeface="Tahoma" pitchFamily="34" charset="0"/>
            </a:endParaRPr>
          </a:p>
        </p:txBody>
      </p:sp>
    </p:spTree>
    <p:extLst>
      <p:ext uri="{BB962C8B-B14F-4D97-AF65-F5344CB8AC3E}">
        <p14:creationId xmlns:p14="http://schemas.microsoft.com/office/powerpoint/2010/main" val="2215253978"/>
      </p:ext>
    </p:extLst>
  </p:cSld>
  <p:clrMap bg1="dk1" tx1="lt1" bg2="dk2" tx2="lt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hf hdr="0" ftr="0"/>
  <p:txStyles>
    <p:titleStyle>
      <a:lvl1pPr algn="l" rtl="0" fontAlgn="base">
        <a:spcBef>
          <a:spcPct val="0"/>
        </a:spcBef>
        <a:spcAft>
          <a:spcPct val="0"/>
        </a:spcAft>
        <a:buSzPct val="100000"/>
        <a:defRPr sz="4400" b="1">
          <a:solidFill>
            <a:schemeClr val="tx2"/>
          </a:solidFill>
          <a:latin typeface="Tahoma" pitchFamily="34" charset="0"/>
          <a:ea typeface="宋体" pitchFamily="2" charset="-122"/>
        </a:defRPr>
      </a:lvl1pPr>
      <a:lvl2pPr algn="l" rtl="0" fontAlgn="base">
        <a:spcBef>
          <a:spcPct val="0"/>
        </a:spcBef>
        <a:spcAft>
          <a:spcPct val="0"/>
        </a:spcAft>
        <a:buSzPct val="100000"/>
        <a:defRPr sz="4400" b="1">
          <a:solidFill>
            <a:schemeClr val="tx2"/>
          </a:solidFill>
          <a:latin typeface="Tahoma" pitchFamily="34" charset="0"/>
          <a:ea typeface="宋体" pitchFamily="2" charset="-122"/>
        </a:defRPr>
      </a:lvl2pPr>
      <a:lvl3pPr algn="l" rtl="0" fontAlgn="base">
        <a:spcBef>
          <a:spcPct val="0"/>
        </a:spcBef>
        <a:spcAft>
          <a:spcPct val="0"/>
        </a:spcAft>
        <a:buSzPct val="100000"/>
        <a:defRPr sz="4400" b="1">
          <a:solidFill>
            <a:schemeClr val="tx2"/>
          </a:solidFill>
          <a:latin typeface="Tahoma" pitchFamily="34" charset="0"/>
          <a:ea typeface="宋体" pitchFamily="2" charset="-122"/>
        </a:defRPr>
      </a:lvl3pPr>
      <a:lvl4pPr algn="l" rtl="0" fontAlgn="base">
        <a:spcBef>
          <a:spcPct val="0"/>
        </a:spcBef>
        <a:spcAft>
          <a:spcPct val="0"/>
        </a:spcAft>
        <a:buSzPct val="100000"/>
        <a:defRPr sz="4400" b="1">
          <a:solidFill>
            <a:schemeClr val="tx2"/>
          </a:solidFill>
          <a:latin typeface="Tahoma" pitchFamily="34" charset="0"/>
          <a:ea typeface="宋体" pitchFamily="2" charset="-122"/>
        </a:defRPr>
      </a:lvl4pPr>
      <a:lvl5pPr algn="l" rtl="0" fontAlgn="base">
        <a:spcBef>
          <a:spcPct val="0"/>
        </a:spcBef>
        <a:spcAft>
          <a:spcPct val="0"/>
        </a:spcAft>
        <a:buSzPct val="100000"/>
        <a:defRPr sz="4400" b="1">
          <a:solidFill>
            <a:schemeClr val="tx2"/>
          </a:solidFill>
          <a:latin typeface="Tahoma" pitchFamily="34" charset="0"/>
          <a:ea typeface="宋体" pitchFamily="2" charset="-122"/>
        </a:defRPr>
      </a:lvl5pPr>
      <a:lvl6pPr marL="457200" algn="l" rtl="0" fontAlgn="base">
        <a:spcBef>
          <a:spcPct val="0"/>
        </a:spcBef>
        <a:spcAft>
          <a:spcPct val="0"/>
        </a:spcAft>
        <a:buSzPct val="100000"/>
        <a:defRPr sz="4400" b="1">
          <a:solidFill>
            <a:schemeClr val="tx2"/>
          </a:solidFill>
          <a:latin typeface="Tahoma" pitchFamily="34" charset="0"/>
          <a:ea typeface="宋体" pitchFamily="2" charset="-122"/>
        </a:defRPr>
      </a:lvl6pPr>
      <a:lvl7pPr marL="914400" algn="l" rtl="0" fontAlgn="base">
        <a:spcBef>
          <a:spcPct val="0"/>
        </a:spcBef>
        <a:spcAft>
          <a:spcPct val="0"/>
        </a:spcAft>
        <a:buSzPct val="100000"/>
        <a:defRPr sz="4400" b="1">
          <a:solidFill>
            <a:schemeClr val="tx2"/>
          </a:solidFill>
          <a:latin typeface="Tahoma" pitchFamily="34" charset="0"/>
          <a:ea typeface="宋体" pitchFamily="2" charset="-122"/>
        </a:defRPr>
      </a:lvl7pPr>
      <a:lvl8pPr marL="1371600" algn="l" rtl="0" fontAlgn="base">
        <a:spcBef>
          <a:spcPct val="0"/>
        </a:spcBef>
        <a:spcAft>
          <a:spcPct val="0"/>
        </a:spcAft>
        <a:buSzPct val="100000"/>
        <a:defRPr sz="4400" b="1">
          <a:solidFill>
            <a:schemeClr val="tx2"/>
          </a:solidFill>
          <a:latin typeface="Tahoma" pitchFamily="34" charset="0"/>
          <a:ea typeface="宋体" pitchFamily="2" charset="-122"/>
        </a:defRPr>
      </a:lvl8pPr>
      <a:lvl9pPr marL="1828800" algn="l" rtl="0" fontAlgn="base">
        <a:spcBef>
          <a:spcPct val="0"/>
        </a:spcBef>
        <a:spcAft>
          <a:spcPct val="0"/>
        </a:spcAft>
        <a:buSzPct val="100000"/>
        <a:defRPr sz="4400" b="1">
          <a:solidFill>
            <a:schemeClr val="tx2"/>
          </a:solidFill>
          <a:latin typeface="Tahoma" pitchFamily="34" charset="0"/>
          <a:ea typeface="宋体"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Tahoma" pitchFamily="34" charset="0"/>
          <a:ea typeface="宋体" pitchFamily="2" charset="-122"/>
        </a:defRPr>
      </a:lvl1pPr>
      <a:lvl2pPr marL="742950" indent="-285750" algn="l" rtl="0" fontAlgn="base">
        <a:spcBef>
          <a:spcPct val="20000"/>
        </a:spcBef>
        <a:spcAft>
          <a:spcPct val="0"/>
        </a:spcAft>
        <a:buClr>
          <a:schemeClr val="hlink"/>
        </a:buClr>
        <a:buSzPct val="55000"/>
        <a:buFont typeface="Wingdings" pitchFamily="2" charset="2"/>
        <a:buChar char="n"/>
        <a:defRPr sz="2800" b="1">
          <a:solidFill>
            <a:schemeClr val="tx1"/>
          </a:solidFill>
          <a:latin typeface="Tahoma" pitchFamily="34" charset="0"/>
          <a:ea typeface="宋体" pitchFamily="2" charset="-122"/>
        </a:defRPr>
      </a:lvl2pPr>
      <a:lvl3pPr marL="1143000" indent="-228600" algn="l" rtl="0" fontAlgn="base">
        <a:spcBef>
          <a:spcPct val="20000"/>
        </a:spcBef>
        <a:spcAft>
          <a:spcPct val="0"/>
        </a:spcAft>
        <a:buClr>
          <a:schemeClr val="folHlink"/>
        </a:buClr>
        <a:buSzPct val="50000"/>
        <a:buFont typeface="Wingdings" pitchFamily="2" charset="2"/>
        <a:buChar char="n"/>
        <a:defRPr sz="2400" b="1">
          <a:solidFill>
            <a:schemeClr val="tx1"/>
          </a:solidFill>
          <a:latin typeface="Tahoma" pitchFamily="34" charset="0"/>
          <a:ea typeface="宋体" pitchFamily="2" charset="-122"/>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Tahoma" pitchFamily="34" charset="0"/>
          <a:ea typeface="宋体" pitchFamily="2" charset="-122"/>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Tahoma" pitchFamily="34" charset="0"/>
          <a:ea typeface="宋体" pitchFamily="2"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00"/>
              </a:solidFill>
              <a:latin typeface="Tahoma" pitchFamily="34" charset="0"/>
              <a:ea typeface="宋体" charset="-122"/>
            </a:endParaRPr>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mn-lt"/>
                <a:ea typeface="宋体" charset="-122"/>
              </a:defRPr>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latin typeface="+mn-lt"/>
                <a:ea typeface="宋体" charset="-122"/>
              </a:defRPr>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fld id="{256C347A-9755-4C0C-B9CF-88E288A446D7}" type="slidenum">
              <a:rPr lang="en-US" altLang="zh-CN">
                <a:solidFill>
                  <a:srgbClr val="000000"/>
                </a:solidFill>
              </a:rPr>
              <a:pPr/>
              <a:t>‹#›</a:t>
            </a:fld>
            <a:endParaRPr lang="en-US" altLang="zh-CN">
              <a:solidFill>
                <a:srgbClr val="000000"/>
              </a:solidFill>
            </a:endParaRPr>
          </a:p>
        </p:txBody>
      </p:sp>
      <p:sp>
        <p:nvSpPr>
          <p:cNvPr id="2"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1"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2" name="Rectangle 154"/>
          <p:cNvSpPr>
            <a:spLocks noChangeArrowheads="1"/>
          </p:cNvSpPr>
          <p:nvPr/>
        </p:nvSpPr>
        <p:spPr bwMode="gray">
          <a:xfrm>
            <a:off x="7113588" y="5440363"/>
            <a:ext cx="508000"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3"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4"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5"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6" name="Rectangle 158"/>
          <p:cNvSpPr>
            <a:spLocks noChangeArrowheads="1"/>
          </p:cNvSpPr>
          <p:nvPr/>
        </p:nvSpPr>
        <p:spPr bwMode="gray">
          <a:xfrm>
            <a:off x="5083175" y="5440363"/>
            <a:ext cx="508000"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7" name="Rectangle 159"/>
          <p:cNvSpPr>
            <a:spLocks noChangeArrowheads="1"/>
          </p:cNvSpPr>
          <p:nvPr/>
        </p:nvSpPr>
        <p:spPr bwMode="gray">
          <a:xfrm>
            <a:off x="6097588" y="5440363"/>
            <a:ext cx="509587"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8" name="Rectangle 160"/>
          <p:cNvSpPr>
            <a:spLocks noChangeArrowheads="1"/>
          </p:cNvSpPr>
          <p:nvPr/>
        </p:nvSpPr>
        <p:spPr bwMode="gray">
          <a:xfrm>
            <a:off x="4068763" y="5440363"/>
            <a:ext cx="509587" cy="473075"/>
          </a:xfrm>
          <a:prstGeom prst="rect">
            <a:avLst/>
          </a:prstGeom>
          <a:solidFill>
            <a:schemeClr val="accent2">
              <a:alpha val="10196"/>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9" name="Rectangle 161"/>
          <p:cNvSpPr>
            <a:spLocks noChangeArrowheads="1"/>
          </p:cNvSpPr>
          <p:nvPr/>
        </p:nvSpPr>
        <p:spPr bwMode="gray">
          <a:xfrm>
            <a:off x="6605588" y="4972050"/>
            <a:ext cx="506412"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0" name="Rectangle 162"/>
          <p:cNvSpPr>
            <a:spLocks noChangeArrowheads="1"/>
          </p:cNvSpPr>
          <p:nvPr/>
        </p:nvSpPr>
        <p:spPr bwMode="gray">
          <a:xfrm>
            <a:off x="7623175" y="4972050"/>
            <a:ext cx="506413" cy="473075"/>
          </a:xfrm>
          <a:prstGeom prst="rect">
            <a:avLst/>
          </a:prstGeom>
          <a:solidFill>
            <a:schemeClr val="accent2">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1" name="Rectangle 163"/>
          <p:cNvSpPr>
            <a:spLocks noChangeArrowheads="1"/>
          </p:cNvSpPr>
          <p:nvPr/>
        </p:nvSpPr>
        <p:spPr bwMode="gray">
          <a:xfrm>
            <a:off x="8628063" y="4972050"/>
            <a:ext cx="508000"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2" name="Rectangle 164"/>
          <p:cNvSpPr>
            <a:spLocks noChangeArrowheads="1"/>
          </p:cNvSpPr>
          <p:nvPr/>
        </p:nvSpPr>
        <p:spPr bwMode="gray">
          <a:xfrm>
            <a:off x="5600700" y="4972050"/>
            <a:ext cx="506413" cy="473075"/>
          </a:xfrm>
          <a:prstGeom prst="rect">
            <a:avLst/>
          </a:prstGeom>
          <a:solidFill>
            <a:schemeClr val="folHlink">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3"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4"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5"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6"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7" name="Rectangle 169"/>
          <p:cNvSpPr>
            <a:spLocks noChangeArrowheads="1"/>
          </p:cNvSpPr>
          <p:nvPr/>
        </p:nvSpPr>
        <p:spPr bwMode="gray">
          <a:xfrm>
            <a:off x="8113713" y="5440363"/>
            <a:ext cx="506412" cy="473075"/>
          </a:xfrm>
          <a:prstGeom prst="rect">
            <a:avLst/>
          </a:prstGeom>
          <a:solidFill>
            <a:schemeClr val="folHlink">
              <a:alpha val="10196"/>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8" name="Rectangle 170"/>
          <p:cNvSpPr>
            <a:spLocks noChangeArrowheads="1"/>
          </p:cNvSpPr>
          <p:nvPr/>
        </p:nvSpPr>
        <p:spPr bwMode="gray">
          <a:xfrm>
            <a:off x="4575175" y="4965700"/>
            <a:ext cx="506413" cy="469900"/>
          </a:xfrm>
          <a:prstGeom prst="rect">
            <a:avLst/>
          </a:prstGeom>
          <a:solidFill>
            <a:srgbClr val="DDDDDD">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9"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1" name="Rectangle 174"/>
          <p:cNvSpPr>
            <a:spLocks noChangeArrowheads="1"/>
          </p:cNvSpPr>
          <p:nvPr/>
        </p:nvSpPr>
        <p:spPr bwMode="gray">
          <a:xfrm>
            <a:off x="3038475" y="5440363"/>
            <a:ext cx="506413"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2" name="Rectangle 176"/>
          <p:cNvSpPr>
            <a:spLocks noChangeArrowheads="1"/>
          </p:cNvSpPr>
          <p:nvPr/>
        </p:nvSpPr>
        <p:spPr bwMode="gray">
          <a:xfrm>
            <a:off x="3556000" y="4972050"/>
            <a:ext cx="506413" cy="473075"/>
          </a:xfrm>
          <a:prstGeom prst="rect">
            <a:avLst/>
          </a:prstGeom>
          <a:solidFill>
            <a:schemeClr val="folHlink">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3"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4"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5"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6" name="Rectangle 183"/>
          <p:cNvSpPr>
            <a:spLocks noChangeArrowheads="1"/>
          </p:cNvSpPr>
          <p:nvPr/>
        </p:nvSpPr>
        <p:spPr bwMode="gray">
          <a:xfrm>
            <a:off x="2024063" y="5440363"/>
            <a:ext cx="506412"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7"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8" name="Rectangle 185"/>
          <p:cNvSpPr>
            <a:spLocks noChangeArrowheads="1"/>
          </p:cNvSpPr>
          <p:nvPr/>
        </p:nvSpPr>
        <p:spPr bwMode="gray">
          <a:xfrm>
            <a:off x="4763" y="5440363"/>
            <a:ext cx="506412"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9" name="Rectangle 186"/>
          <p:cNvSpPr>
            <a:spLocks noChangeArrowheads="1"/>
          </p:cNvSpPr>
          <p:nvPr/>
        </p:nvSpPr>
        <p:spPr bwMode="gray">
          <a:xfrm>
            <a:off x="1008063" y="5440363"/>
            <a:ext cx="508000"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0" name="Rectangle 187"/>
          <p:cNvSpPr>
            <a:spLocks noChangeArrowheads="1"/>
          </p:cNvSpPr>
          <p:nvPr/>
        </p:nvSpPr>
        <p:spPr bwMode="gray">
          <a:xfrm>
            <a:off x="1514475" y="4972050"/>
            <a:ext cx="508000"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1" name="Rectangle 188"/>
          <p:cNvSpPr>
            <a:spLocks noChangeArrowheads="1"/>
          </p:cNvSpPr>
          <p:nvPr/>
        </p:nvSpPr>
        <p:spPr bwMode="gray">
          <a:xfrm>
            <a:off x="2532063" y="4972050"/>
            <a:ext cx="508000"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2" name="Rectangle 189"/>
          <p:cNvSpPr>
            <a:spLocks noChangeArrowheads="1"/>
          </p:cNvSpPr>
          <p:nvPr/>
        </p:nvSpPr>
        <p:spPr bwMode="gray">
          <a:xfrm>
            <a:off x="511175" y="4972050"/>
            <a:ext cx="506413" cy="473075"/>
          </a:xfrm>
          <a:prstGeom prst="rect">
            <a:avLst/>
          </a:prstGeom>
          <a:solidFill>
            <a:schemeClr val="folHlink">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3"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4"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5"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00"/>
              </a:solidFill>
              <a:latin typeface="Tahoma" pitchFamily="34" charset="0"/>
              <a:ea typeface="宋体" charset="-122"/>
            </a:endParaRPr>
          </a:p>
        </p:txBody>
      </p:sp>
      <p:sp>
        <p:nvSpPr>
          <p:cNvPr id="106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grpSp>
        <p:nvGrpSpPr>
          <p:cNvPr id="1068" name="Group 195"/>
          <p:cNvGrpSpPr>
            <a:grpSpLocks/>
          </p:cNvGrpSpPr>
          <p:nvPr/>
        </p:nvGrpSpPr>
        <p:grpSpPr bwMode="auto">
          <a:xfrm>
            <a:off x="0" y="357188"/>
            <a:ext cx="1157288" cy="1123950"/>
            <a:chOff x="-9" y="1395"/>
            <a:chExt cx="2985" cy="2898"/>
          </a:xfrm>
        </p:grpSpPr>
        <p:pic>
          <p:nvPicPr>
            <p:cNvPr id="1076" name="Picture 196" descr="pan01"/>
            <p:cNvPicPr>
              <a:picLocks noChangeAspect="1" noChangeArrowheads="1"/>
            </p:cNvPicPr>
            <p:nvPr/>
          </p:nvPicPr>
          <p:blipFill>
            <a:blip r:embed="rId16">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1" name="Freeform 197"/>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latin typeface="Tahoma" pitchFamily="34" charset="0"/>
                <a:ea typeface="宋体" charset="-122"/>
              </a:endParaRPr>
            </a:p>
          </p:txBody>
        </p:sp>
      </p:grpSp>
      <p:grpSp>
        <p:nvGrpSpPr>
          <p:cNvPr id="1069" name="Group 198"/>
          <p:cNvGrpSpPr>
            <a:grpSpLocks/>
          </p:cNvGrpSpPr>
          <p:nvPr/>
        </p:nvGrpSpPr>
        <p:grpSpPr bwMode="auto">
          <a:xfrm>
            <a:off x="-6350" y="195263"/>
            <a:ext cx="1057275" cy="1143000"/>
            <a:chOff x="0" y="1039"/>
            <a:chExt cx="2681" cy="2897"/>
          </a:xfrm>
        </p:grpSpPr>
        <p:pic>
          <p:nvPicPr>
            <p:cNvPr id="1074" name="Picture 199" descr="pan01"/>
            <p:cNvPicPr>
              <a:picLocks noChangeAspect="1" noChangeArrowheads="1"/>
            </p:cNvPicPr>
            <p:nvPr userDrawn="1"/>
          </p:nvPicPr>
          <p:blipFill>
            <a:blip r:embed="rId18">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grpSp>
        <p:nvGrpSpPr>
          <p:cNvPr id="1070" name="Group 201"/>
          <p:cNvGrpSpPr>
            <a:grpSpLocks/>
          </p:cNvGrpSpPr>
          <p:nvPr/>
        </p:nvGrpSpPr>
        <p:grpSpPr bwMode="auto">
          <a:xfrm>
            <a:off x="0" y="0"/>
            <a:ext cx="933450" cy="1239838"/>
            <a:chOff x="-7" y="240"/>
            <a:chExt cx="2407" cy="3199"/>
          </a:xfrm>
        </p:grpSpPr>
        <p:pic>
          <p:nvPicPr>
            <p:cNvPr id="1072" name="Picture 202" descr="pan01"/>
            <p:cNvPicPr>
              <a:picLocks noChangeAspect="1" noChangeArrowheads="1"/>
            </p:cNvPicPr>
            <p:nvPr userDrawn="1"/>
          </p:nvPicPr>
          <p:blipFill>
            <a:blip r:embed="rId20">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3"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sp>
        <p:nvSpPr>
          <p:cNvPr id="1071"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Tree>
    <p:extLst>
      <p:ext uri="{BB962C8B-B14F-4D97-AF65-F5344CB8AC3E}">
        <p14:creationId xmlns:p14="http://schemas.microsoft.com/office/powerpoint/2010/main" val="169315548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FFFFFF"/>
          </a:solidFill>
          <a:latin typeface="+mj-lt"/>
          <a:ea typeface="+mj-ea"/>
          <a:cs typeface="+mj-cs"/>
        </a:defRPr>
      </a:lvl1pPr>
      <a:lvl2pPr algn="l" rtl="0" eaLnBrk="0" fontAlgn="base" hangingPunct="0">
        <a:spcBef>
          <a:spcPct val="0"/>
        </a:spcBef>
        <a:spcAft>
          <a:spcPct val="0"/>
        </a:spcAft>
        <a:defRPr sz="3600" b="1">
          <a:solidFill>
            <a:srgbClr val="FFFFFF"/>
          </a:solidFill>
          <a:latin typeface="Arial" charset="0"/>
        </a:defRPr>
      </a:lvl2pPr>
      <a:lvl3pPr algn="l" rtl="0" eaLnBrk="0" fontAlgn="base" hangingPunct="0">
        <a:spcBef>
          <a:spcPct val="0"/>
        </a:spcBef>
        <a:spcAft>
          <a:spcPct val="0"/>
        </a:spcAft>
        <a:defRPr sz="3600" b="1">
          <a:solidFill>
            <a:srgbClr val="FFFFFF"/>
          </a:solidFill>
          <a:latin typeface="Arial" charset="0"/>
        </a:defRPr>
      </a:lvl3pPr>
      <a:lvl4pPr algn="l" rtl="0" eaLnBrk="0" fontAlgn="base" hangingPunct="0">
        <a:spcBef>
          <a:spcPct val="0"/>
        </a:spcBef>
        <a:spcAft>
          <a:spcPct val="0"/>
        </a:spcAft>
        <a:defRPr sz="3600" b="1">
          <a:solidFill>
            <a:srgbClr val="FFFFFF"/>
          </a:solidFill>
          <a:latin typeface="Arial" charset="0"/>
        </a:defRPr>
      </a:lvl4pPr>
      <a:lvl5pPr algn="l" rtl="0" eaLnBrk="0" fontAlgn="base" hangingPunct="0">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400">
                <a:solidFill>
                  <a:srgbClr val="000000"/>
                </a:solidFill>
                <a:latin typeface="Times New Roman" pitchFamily="18"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1" sz="1400">
                <a:solidFill>
                  <a:srgbClr val="000000"/>
                </a:solidFill>
                <a:latin typeface="Times New Roman" pitchFamily="18"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400">
                <a:solidFill>
                  <a:srgbClr val="FF3399"/>
                </a:solidFill>
                <a:latin typeface="Times New Roman" pitchFamily="18" charset="0"/>
              </a:defRPr>
            </a:lvl1pPr>
          </a:lstStyle>
          <a:p>
            <a:pPr>
              <a:defRPr/>
            </a:pPr>
            <a:fld id="{04F4A167-B44F-4D72-A409-EB51D4C08047}" type="slidenum">
              <a:rPr lang="en-US" altLang="zh-CN"/>
              <a:pPr>
                <a:defRPr/>
              </a:pPr>
              <a:t>‹#›</a:t>
            </a:fld>
            <a:endParaRPr lang="en-US" altLang="zh-CN"/>
          </a:p>
        </p:txBody>
      </p:sp>
    </p:spTree>
    <p:extLst>
      <p:ext uri="{BB962C8B-B14F-4D97-AF65-F5344CB8AC3E}">
        <p14:creationId xmlns:p14="http://schemas.microsoft.com/office/powerpoint/2010/main" val="4126826310"/>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文本占位符 138243"/>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8398" name="灯片编号占位符 138397"/>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PMingLiU" pitchFamily="18" charset="-120"/>
              </a:defRPr>
            </a:lvl1pPr>
          </a:lstStyle>
          <a:p>
            <a:pPr>
              <a:defRPr/>
            </a:pPr>
            <a:fld id="{997B8266-F810-4965-B7BB-9BD7E90AC914}" type="slidenum">
              <a:rPr lang="zh-TW" altLang="en-US">
                <a:solidFill>
                  <a:srgbClr val="000000"/>
                </a:solidFill>
              </a:rPr>
              <a:pPr>
                <a:defRPr/>
              </a:pPr>
              <a:t>‹#›</a:t>
            </a:fld>
            <a:endParaRPr lang="zh-TW" altLang="en-US">
              <a:solidFill>
                <a:srgbClr val="000000"/>
              </a:solidFill>
            </a:endParaRPr>
          </a:p>
        </p:txBody>
      </p:sp>
      <p:grpSp>
        <p:nvGrpSpPr>
          <p:cNvPr id="1028" name="组合 138400"/>
          <p:cNvGrpSpPr>
            <a:grpSpLocks/>
          </p:cNvGrpSpPr>
          <p:nvPr/>
        </p:nvGrpSpPr>
        <p:grpSpPr bwMode="auto">
          <a:xfrm>
            <a:off x="53975" y="2865438"/>
            <a:ext cx="8915400" cy="1127125"/>
            <a:chOff x="0" y="0"/>
            <a:chExt cx="5616" cy="710"/>
          </a:xfrm>
        </p:grpSpPr>
        <p:sp>
          <p:nvSpPr>
            <p:cNvPr id="1043" name="矩形 138401"/>
            <p:cNvSpPr>
              <a:spLocks noChangeArrowheads="1"/>
            </p:cNvSpPr>
            <p:nvPr userDrawn="1"/>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defRPr/>
              </a:pPr>
              <a:endParaRPr lang="zh-CN" altLang="en-US" smtClean="0">
                <a:solidFill>
                  <a:srgbClr val="000000"/>
                </a:solidFill>
              </a:endParaRPr>
            </a:p>
          </p:txBody>
        </p:sp>
        <p:sp>
          <p:nvSpPr>
            <p:cNvPr id="1044" name="矩形 138402"/>
            <p:cNvSpPr>
              <a:spLocks noChangeArrowheads="1"/>
            </p:cNvSpPr>
            <p:nvPr userDrawn="1"/>
          </p:nvSpPr>
          <p:spPr bwMode="auto">
            <a:xfrm>
              <a:off x="0" y="0"/>
              <a:ext cx="56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900" smtClean="0">
                  <a:solidFill>
                    <a:srgbClr val="000000"/>
                  </a:solidFill>
                  <a:latin typeface="Times New Roman" pitchFamily="18" charset="0"/>
                </a:rPr>
                <a:t>  </a:t>
              </a:r>
              <a:r>
                <a:rPr lang="en-US" altLang="zh-CN" sz="5900" smtClean="0">
                  <a:solidFill>
                    <a:srgbClr val="000000"/>
                  </a:solidFill>
                  <a:latin typeface="Times New Roman" pitchFamily="18" charset="0"/>
                </a:rPr>
                <a:t> </a:t>
              </a:r>
              <a:r>
                <a:rPr lang="en-US" altLang="zh-CN" sz="900" smtClean="0">
                  <a:solidFill>
                    <a:srgbClr val="000000"/>
                  </a:solidFill>
                  <a:latin typeface="Times New Roman" pitchFamily="18" charset="0"/>
                </a:rPr>
                <a:t>                                                                                                                                                                                                                                                                                                                       </a:t>
              </a:r>
            </a:p>
          </p:txBody>
        </p:sp>
      </p:grpSp>
      <p:sp>
        <p:nvSpPr>
          <p:cNvPr id="1188" name="文本框 138403"/>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a:defRPr/>
            </a:pPr>
            <a:r>
              <a:rPr lang="en-US" altLang="zh-CN" sz="32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CISIC</a:t>
            </a:r>
          </a:p>
        </p:txBody>
      </p:sp>
    </p:spTree>
    <p:extLst>
      <p:ext uri="{BB962C8B-B14F-4D97-AF65-F5344CB8AC3E}">
        <p14:creationId xmlns:p14="http://schemas.microsoft.com/office/powerpoint/2010/main" val="2369612376"/>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6"/>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7"/>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9"/>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kumimoji="1" lang="en-US" altLang="zh-CN">
              <a:solidFill>
                <a:prstClr val="black">
                  <a:tint val="75000"/>
                </a:prstClr>
              </a:solidFill>
              <a:latin typeface="Times New Roman"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kumimoji="1" lang="en-US" altLang="zh-CN">
              <a:solidFill>
                <a:prstClr val="black">
                  <a:tint val="75000"/>
                </a:prstClr>
              </a:solidFill>
              <a:latin typeface="Times New Roman"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DD58C2-FE03-4159-B010-914BC8EE94F3}" type="slidenum">
              <a:rPr kumimoji="1" lang="en-US" altLang="zh-CN">
                <a:solidFill>
                  <a:prstClr val="black">
                    <a:tint val="75000"/>
                  </a:prstClr>
                </a:solidFill>
                <a:latin typeface="Times New Roman" pitchFamily="18" charset="0"/>
              </a:rPr>
              <a:pPr>
                <a:defRPr/>
              </a:pPr>
              <a:t>‹#›</a:t>
            </a:fld>
            <a:endParaRPr kumimoji="1" lang="en-US" altLang="zh-CN">
              <a:solidFill>
                <a:prstClr val="black">
                  <a:tint val="75000"/>
                </a:prstClr>
              </a:solidFill>
              <a:latin typeface="Times New Roman" pitchFamily="18" charset="0"/>
            </a:endParaRPr>
          </a:p>
        </p:txBody>
      </p:sp>
      <p:grpSp>
        <p:nvGrpSpPr>
          <p:cNvPr id="1031" name="Group 8"/>
          <p:cNvGrpSpPr>
            <a:grpSpLocks/>
          </p:cNvGrpSpPr>
          <p:nvPr userDrawn="1"/>
        </p:nvGrpSpPr>
        <p:grpSpPr bwMode="auto">
          <a:xfrm>
            <a:off x="304800" y="762000"/>
            <a:ext cx="762000" cy="762000"/>
            <a:chOff x="480" y="432"/>
            <a:chExt cx="480" cy="480"/>
          </a:xfrm>
        </p:grpSpPr>
        <p:sp>
          <p:nvSpPr>
            <p:cNvPr id="1032" name="Rectangle 9"/>
            <p:cNvSpPr>
              <a:spLocks noChangeArrowheads="1"/>
            </p:cNvSpPr>
            <p:nvPr/>
          </p:nvSpPr>
          <p:spPr bwMode="auto">
            <a:xfrm>
              <a:off x="480" y="67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ja-JP" altLang="en-US" sz="2400" smtClean="0">
                <a:solidFill>
                  <a:prstClr val="black"/>
                </a:solidFill>
              </a:endParaRPr>
            </a:p>
          </p:txBody>
        </p:sp>
        <p:sp>
          <p:nvSpPr>
            <p:cNvPr id="1033" name="Rectangle 10"/>
            <p:cNvSpPr>
              <a:spLocks noChangeArrowheads="1"/>
            </p:cNvSpPr>
            <p:nvPr/>
          </p:nvSpPr>
          <p:spPr bwMode="auto">
            <a:xfrm>
              <a:off x="720" y="43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ja-JP" altLang="en-US" sz="2400" smtClean="0">
                <a:solidFill>
                  <a:prstClr val="black"/>
                </a:solidFill>
              </a:endParaRPr>
            </a:p>
          </p:txBody>
        </p:sp>
        <p:sp>
          <p:nvSpPr>
            <p:cNvPr id="1034" name="Rectangle 11"/>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wrap="none" anchor="ctr"/>
            <a:lstStyle/>
            <a:p>
              <a:endParaRPr kumimoji="1" lang="zh-CN" altLang="en-US" sz="2400" smtClean="0">
                <a:solidFill>
                  <a:prstClr val="black"/>
                </a:solidFill>
                <a:latin typeface="Times New Roman" pitchFamily="18" charset="0"/>
              </a:endParaRPr>
            </a:p>
          </p:txBody>
        </p:sp>
        <p:sp>
          <p:nvSpPr>
            <p:cNvPr id="1035" name="Rectangle 12"/>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wrap="none" anchor="ctr"/>
            <a:lstStyle/>
            <a:p>
              <a:endParaRPr kumimoji="1" lang="zh-CN" altLang="en-US" sz="2400" smtClean="0">
                <a:solidFill>
                  <a:prstClr val="black"/>
                </a:solidFill>
                <a:latin typeface="Times New Roman" pitchFamily="18" charset="0"/>
              </a:endParaRPr>
            </a:p>
          </p:txBody>
        </p:sp>
      </p:grpSp>
    </p:spTree>
    <p:extLst>
      <p:ext uri="{BB962C8B-B14F-4D97-AF65-F5344CB8AC3E}">
        <p14:creationId xmlns:p14="http://schemas.microsoft.com/office/powerpoint/2010/main" val="2884248880"/>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6" r:id="rId7"/>
    <p:sldLayoutId id="2147484037" r:id="rId8"/>
    <p:sldLayoutId id="2147484038" r:id="rId9"/>
    <p:sldLayoutId id="2147484039" r:id="rId10"/>
    <p:sldLayoutId id="2147484040" r:id="rId11"/>
    <p:sldLayoutId id="2147484041"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文本占位符 138243"/>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8398" name="灯片编号占位符 138397"/>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PMingLiU" pitchFamily="18" charset="-120"/>
              </a:defRPr>
            </a:lvl1pPr>
          </a:lstStyle>
          <a:p>
            <a:pPr>
              <a:defRPr/>
            </a:pPr>
            <a:fld id="{77EC1739-0D19-4EC2-A05E-CDE48179DB24}" type="slidenum">
              <a:rPr lang="zh-TW" altLang="en-US">
                <a:solidFill>
                  <a:srgbClr val="000000"/>
                </a:solidFill>
              </a:rPr>
              <a:pPr>
                <a:defRPr/>
              </a:pPr>
              <a:t>‹#›</a:t>
            </a:fld>
            <a:endParaRPr lang="zh-TW" altLang="en-US">
              <a:solidFill>
                <a:srgbClr val="000000"/>
              </a:solidFill>
            </a:endParaRPr>
          </a:p>
        </p:txBody>
      </p:sp>
      <p:grpSp>
        <p:nvGrpSpPr>
          <p:cNvPr id="1028" name="组合 138400"/>
          <p:cNvGrpSpPr>
            <a:grpSpLocks/>
          </p:cNvGrpSpPr>
          <p:nvPr/>
        </p:nvGrpSpPr>
        <p:grpSpPr bwMode="auto">
          <a:xfrm>
            <a:off x="53975" y="2865438"/>
            <a:ext cx="8915400" cy="1127125"/>
            <a:chOff x="0" y="0"/>
            <a:chExt cx="5616" cy="710"/>
          </a:xfrm>
        </p:grpSpPr>
        <p:sp>
          <p:nvSpPr>
            <p:cNvPr id="1043" name="矩形 138401"/>
            <p:cNvSpPr>
              <a:spLocks noChangeArrowheads="1"/>
            </p:cNvSpPr>
            <p:nvPr userDrawn="1"/>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defRPr/>
              </a:pPr>
              <a:endParaRPr lang="zh-CN" altLang="en-US" smtClean="0">
                <a:solidFill>
                  <a:srgbClr val="000000"/>
                </a:solidFill>
              </a:endParaRPr>
            </a:p>
          </p:txBody>
        </p:sp>
        <p:sp>
          <p:nvSpPr>
            <p:cNvPr id="1044" name="矩形 138402"/>
            <p:cNvSpPr>
              <a:spLocks noChangeArrowheads="1"/>
            </p:cNvSpPr>
            <p:nvPr userDrawn="1"/>
          </p:nvSpPr>
          <p:spPr bwMode="auto">
            <a:xfrm>
              <a:off x="0" y="0"/>
              <a:ext cx="56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900" smtClean="0">
                  <a:solidFill>
                    <a:srgbClr val="000000"/>
                  </a:solidFill>
                  <a:latin typeface="Times New Roman" pitchFamily="18" charset="0"/>
                </a:rPr>
                <a:t>  </a:t>
              </a:r>
              <a:r>
                <a:rPr lang="en-US" altLang="zh-CN" sz="5900" smtClean="0">
                  <a:solidFill>
                    <a:srgbClr val="000000"/>
                  </a:solidFill>
                  <a:latin typeface="Times New Roman" pitchFamily="18" charset="0"/>
                </a:rPr>
                <a:t> </a:t>
              </a:r>
              <a:r>
                <a:rPr lang="en-US" altLang="zh-CN" sz="900" smtClean="0">
                  <a:solidFill>
                    <a:srgbClr val="000000"/>
                  </a:solidFill>
                  <a:latin typeface="Times New Roman" pitchFamily="18" charset="0"/>
                </a:rPr>
                <a:t>                                                                                                                                                                                                                                                                                                                       </a:t>
              </a:r>
            </a:p>
          </p:txBody>
        </p:sp>
      </p:grpSp>
      <p:sp>
        <p:nvSpPr>
          <p:cNvPr id="1188" name="文本框 138403"/>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a:defRPr/>
            </a:pPr>
            <a:r>
              <a:rPr lang="en-US" altLang="zh-CN" sz="32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CISIC</a:t>
            </a:r>
          </a:p>
        </p:txBody>
      </p:sp>
    </p:spTree>
    <p:extLst>
      <p:ext uri="{BB962C8B-B14F-4D97-AF65-F5344CB8AC3E}">
        <p14:creationId xmlns:p14="http://schemas.microsoft.com/office/powerpoint/2010/main" val="3166566104"/>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 id="2147484055" r:id="rId13"/>
    <p:sldLayoutId id="2147484056"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6"/>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7"/>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9"/>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003399"/>
            </a:gs>
            <a:gs pos="100000">
              <a:srgbClr val="000000"/>
            </a:gs>
          </a:gsLst>
          <a:lin ang="5400000" scaled="1"/>
        </a:gra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bwMode="auto">
          <a:xfrm>
            <a:off x="914400" y="1905000"/>
            <a:ext cx="7543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第二层</a:t>
            </a:r>
          </a:p>
          <a:p>
            <a:pPr lvl="2"/>
            <a:r>
              <a:rPr lang="zh-CN" altLang="en-US" smtClean="0"/>
              <a:t>第三层</a:t>
            </a:r>
          </a:p>
          <a:p>
            <a:pPr lvl="3"/>
            <a:r>
              <a:rPr lang="zh-CN" altLang="en-US" smtClean="0"/>
              <a:t>第四层</a:t>
            </a:r>
          </a:p>
          <a:p>
            <a:pPr lvl="4"/>
            <a:r>
              <a:rPr lang="zh-CN" altLang="en-US" smtClean="0"/>
              <a:t>第五层</a:t>
            </a:r>
          </a:p>
        </p:txBody>
      </p:sp>
      <p:sp>
        <p:nvSpPr>
          <p:cNvPr id="1027" name="Rectangle 5"/>
          <p:cNvSpPr>
            <a:spLocks noChangeArrowheads="1"/>
          </p:cNvSpPr>
          <p:nvPr/>
        </p:nvSpPr>
        <p:spPr bwMode="auto">
          <a:xfrm>
            <a:off x="1981200" y="533400"/>
            <a:ext cx="381000" cy="3810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sp>
        <p:nvSpPr>
          <p:cNvPr id="1028" name="Rectangle 8"/>
          <p:cNvSpPr>
            <a:spLocks noChangeArrowheads="1"/>
          </p:cNvSpPr>
          <p:nvPr/>
        </p:nvSpPr>
        <p:spPr bwMode="auto">
          <a:xfrm>
            <a:off x="2362200" y="152400"/>
            <a:ext cx="381000" cy="3810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sp>
        <p:nvSpPr>
          <p:cNvPr id="1029" name="Rectangle 9"/>
          <p:cNvSpPr>
            <a:spLocks noChangeArrowheads="1"/>
          </p:cNvSpPr>
          <p:nvPr/>
        </p:nvSpPr>
        <p:spPr bwMode="auto">
          <a:xfrm>
            <a:off x="0" y="755650"/>
            <a:ext cx="5867400" cy="762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sp>
        <p:nvSpPr>
          <p:cNvPr id="1030" name="Rectangle 10"/>
          <p:cNvSpPr>
            <a:spLocks noChangeArrowheads="1"/>
          </p:cNvSpPr>
          <p:nvPr/>
        </p:nvSpPr>
        <p:spPr bwMode="auto">
          <a:xfrm>
            <a:off x="5715000" y="609600"/>
            <a:ext cx="304800" cy="30480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sp>
        <p:nvSpPr>
          <p:cNvPr id="1031" name="Rectangle 11"/>
          <p:cNvSpPr>
            <a:spLocks noChangeArrowheads="1"/>
          </p:cNvSpPr>
          <p:nvPr/>
        </p:nvSpPr>
        <p:spPr bwMode="auto">
          <a:xfrm>
            <a:off x="5562600" y="457200"/>
            <a:ext cx="304800" cy="3048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sp>
        <p:nvSpPr>
          <p:cNvPr id="9224" name="Rectangle 17"/>
          <p:cNvSpPr>
            <a:spLocks noGrp="1" noChangeArrowheads="1"/>
          </p:cNvSpPr>
          <p:nvPr>
            <p:ph type="title"/>
          </p:nvPr>
        </p:nvSpPr>
        <p:spPr bwMode="auto">
          <a:xfrm>
            <a:off x="914400" y="990600"/>
            <a:ext cx="7086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60" name="Rectangle 20"/>
          <p:cNvSpPr>
            <a:spLocks noGrp="1" noChangeArrowheads="1"/>
          </p:cNvSpPr>
          <p:nvPr>
            <p:ph type="sldNum" sz="quarter" idx="4"/>
          </p:nvPr>
        </p:nvSpPr>
        <p:spPr bwMode="auto">
          <a:xfrm>
            <a:off x="8534400" y="6477000"/>
            <a:ext cx="381000" cy="3048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ctr" eaLnBrk="1" hangingPunct="1">
              <a:defRPr kumimoji="1" b="1">
                <a:solidFill>
                  <a:srgbClr val="000066"/>
                </a:solidFill>
                <a:latin typeface="Tahoma" panose="020B0604030504040204" pitchFamily="34" charset="0"/>
              </a:defRPr>
            </a:lvl1pPr>
          </a:lstStyle>
          <a:p>
            <a:fld id="{391A24DB-7B3E-408C-9F70-E40D0CC46767}" type="slidenum">
              <a:rPr lang="en-US" altLang="zh-CN"/>
              <a:pPr/>
              <a:t>‹#›</a:t>
            </a:fld>
            <a:endParaRPr lang="en-US" altLang="zh-CN"/>
          </a:p>
        </p:txBody>
      </p:sp>
      <p:sp>
        <p:nvSpPr>
          <p:cNvPr id="1034" name="Rectangle 22"/>
          <p:cNvSpPr>
            <a:spLocks noChangeArrowheads="1"/>
          </p:cNvSpPr>
          <p:nvPr/>
        </p:nvSpPr>
        <p:spPr bwMode="auto">
          <a:xfrm>
            <a:off x="1981200" y="533400"/>
            <a:ext cx="381000" cy="38100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grpSp>
        <p:nvGrpSpPr>
          <p:cNvPr id="9227" name="Group 36"/>
          <p:cNvGrpSpPr>
            <a:grpSpLocks/>
          </p:cNvGrpSpPr>
          <p:nvPr userDrawn="1"/>
        </p:nvGrpSpPr>
        <p:grpSpPr bwMode="auto">
          <a:xfrm>
            <a:off x="304800" y="762000"/>
            <a:ext cx="762000" cy="762000"/>
            <a:chOff x="480" y="432"/>
            <a:chExt cx="480" cy="480"/>
          </a:xfrm>
        </p:grpSpPr>
        <p:sp>
          <p:nvSpPr>
            <p:cNvPr id="1037" name="Rectangle 6"/>
            <p:cNvSpPr>
              <a:spLocks noChangeArrowheads="1"/>
            </p:cNvSpPr>
            <p:nvPr/>
          </p:nvSpPr>
          <p:spPr bwMode="auto">
            <a:xfrm>
              <a:off x="480" y="672"/>
              <a:ext cx="240" cy="24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sp>
          <p:nvSpPr>
            <p:cNvPr id="1038" name="Rectangle 7"/>
            <p:cNvSpPr>
              <a:spLocks noChangeArrowheads="1"/>
            </p:cNvSpPr>
            <p:nvPr/>
          </p:nvSpPr>
          <p:spPr bwMode="auto">
            <a:xfrm>
              <a:off x="720" y="432"/>
              <a:ext cx="240" cy="24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algn="ctr" eaLnBrk="1" hangingPunct="1">
                <a:defRPr/>
              </a:pPr>
              <a:endParaRPr lang="zh-CN" altLang="zh-CN" b="0" smtClean="0">
                <a:solidFill>
                  <a:srgbClr val="FFFFFF"/>
                </a:solidFill>
                <a:latin typeface="Arial" charset="0"/>
                <a:ea typeface="宋体" pitchFamily="2" charset="-122"/>
              </a:endParaRPr>
            </a:p>
          </p:txBody>
        </p:sp>
        <p:sp>
          <p:nvSpPr>
            <p:cNvPr id="1039" name="Rectangle 23"/>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
          <p:nvSpPr>
            <p:cNvPr id="1040" name="Rectangle 24"/>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grpSp>
      <p:sp>
        <p:nvSpPr>
          <p:cNvPr id="1036" name="Rectangle 25"/>
          <p:cNvSpPr>
            <a:spLocks noChangeArrowheads="1"/>
          </p:cNvSpPr>
          <p:nvPr/>
        </p:nvSpPr>
        <p:spPr bwMode="auto">
          <a:xfrm>
            <a:off x="2362200" y="152400"/>
            <a:ext cx="381000" cy="381000"/>
          </a:xfrm>
          <a:prstGeom prst="rect">
            <a:avLst/>
          </a:prstGeom>
          <a:solidFill>
            <a:schemeClr val="bg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charset="0"/>
                <a:ea typeface="楷体_GB2312" pitchFamily="49" charset="-122"/>
              </a:defRPr>
            </a:lvl1pPr>
            <a:lvl2pPr marL="742950" indent="-285750" eaLnBrk="0" hangingPunct="0">
              <a:defRPr kumimoji="1" sz="2400" b="1">
                <a:solidFill>
                  <a:schemeClr val="tx1"/>
                </a:solidFill>
                <a:latin typeface="Times New Roman" charset="0"/>
                <a:ea typeface="楷体_GB2312" pitchFamily="49" charset="-122"/>
              </a:defRPr>
            </a:lvl2pPr>
            <a:lvl3pPr marL="1143000" indent="-228600" eaLnBrk="0" hangingPunct="0">
              <a:defRPr kumimoji="1" sz="2400" b="1">
                <a:solidFill>
                  <a:schemeClr val="tx1"/>
                </a:solidFill>
                <a:latin typeface="Times New Roman" charset="0"/>
                <a:ea typeface="楷体_GB2312" pitchFamily="49" charset="-122"/>
              </a:defRPr>
            </a:lvl3pPr>
            <a:lvl4pPr marL="1600200" indent="-228600" eaLnBrk="0" hangingPunct="0">
              <a:defRPr kumimoji="1" sz="2400" b="1">
                <a:solidFill>
                  <a:schemeClr val="tx1"/>
                </a:solidFill>
                <a:latin typeface="Times New Roman" charset="0"/>
                <a:ea typeface="楷体_GB2312" pitchFamily="49" charset="-122"/>
              </a:defRPr>
            </a:lvl4pPr>
            <a:lvl5pPr marL="2057400" indent="-228600" eaLnBrk="0" hangingPunct="0">
              <a:defRPr kumimoji="1" sz="2400" b="1">
                <a:solidFill>
                  <a:schemeClr val="tx1"/>
                </a:solidFill>
                <a:latin typeface="Times New Roman" charset="0"/>
                <a:ea typeface="楷体_GB2312" pitchFamily="49" charset="-122"/>
              </a:defRPr>
            </a:lvl5pPr>
            <a:lvl6pPr marL="25146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6pPr>
            <a:lvl7pPr marL="29718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7pPr>
            <a:lvl8pPr marL="34290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8pPr>
            <a:lvl9pPr marL="3886200" indent="-228600" eaLnBrk="0" fontAlgn="base" hangingPunct="0">
              <a:lnSpc>
                <a:spcPct val="80000"/>
              </a:lnSpc>
              <a:spcBef>
                <a:spcPct val="50000"/>
              </a:spcBef>
              <a:spcAft>
                <a:spcPct val="0"/>
              </a:spcAft>
              <a:buChar char="•"/>
              <a:defRPr kumimoji="1" sz="2400" b="1">
                <a:solidFill>
                  <a:schemeClr val="tx1"/>
                </a:solidFill>
                <a:latin typeface="Times New Roman" charset="0"/>
                <a:ea typeface="楷体_GB2312" pitchFamily="49" charset="-122"/>
              </a:defRPr>
            </a:lvl9pPr>
          </a:lstStyle>
          <a:p>
            <a:pPr eaLnBrk="1" hangingPunct="1">
              <a:lnSpc>
                <a:spcPct val="80000"/>
              </a:lnSpc>
              <a:spcBef>
                <a:spcPct val="50000"/>
              </a:spcBef>
              <a:buFontTx/>
              <a:buChar char="•"/>
              <a:defRPr/>
            </a:pPr>
            <a:endParaRPr lang="zh-CN" altLang="en-US" smtClean="0">
              <a:solidFill>
                <a:srgbClr val="FFFFFF"/>
              </a:solidFill>
            </a:endParaRPr>
          </a:p>
        </p:txBody>
      </p:sp>
    </p:spTree>
    <p:extLst>
      <p:ext uri="{BB962C8B-B14F-4D97-AF65-F5344CB8AC3E}">
        <p14:creationId xmlns:p14="http://schemas.microsoft.com/office/powerpoint/2010/main" val="471721144"/>
      </p:ext>
    </p:extLst>
  </p:cSld>
  <p:clrMap bg1="dk2" tx1="lt1" bg2="dk1" tx2="lt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1000"/>
                                  </p:stCondLst>
                                  <p:childTnLst>
                                    <p:set>
                                      <p:cBhvr>
                                        <p:cTn id="6" dur="1" fill="hold">
                                          <p:stCondLst>
                                            <p:cond delay="0"/>
                                          </p:stCondLst>
                                        </p:cTn>
                                        <p:tgtEl>
                                          <p:spTgt spid="10242">
                                            <p:txEl>
                                              <p:pRg st="0" end="0"/>
                                            </p:txEl>
                                          </p:spTgt>
                                        </p:tgtEl>
                                        <p:attrNameLst>
                                          <p:attrName>style.visibility</p:attrName>
                                        </p:attrNameLst>
                                      </p:cBhvr>
                                      <p:to>
                                        <p:strVal val="visible"/>
                                      </p:to>
                                    </p:set>
                                    <p:anim calcmode="lin" valueType="num">
                                      <p:cBhvr additive="base">
                                        <p:cTn id="7" dur="500"/>
                                        <p:tgtEl>
                                          <p:spTgt spid="1024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242">
                                            <p:txEl>
                                              <p:pRg st="0" end="0"/>
                                            </p:txEl>
                                          </p:spTgt>
                                        </p:tgtEl>
                                      </p:cBhvr>
                                    </p:animEffect>
                                  </p:childTnLst>
                                </p:cTn>
                              </p:par>
                            </p:childTnLst>
                          </p:cTn>
                        </p:par>
                        <p:par>
                          <p:cTn id="9" fill="hold" nodeType="afterGroup">
                            <p:stCondLst>
                              <p:cond delay="1500"/>
                            </p:stCondLst>
                            <p:childTnLst>
                              <p:par>
                                <p:cTn id="10" presetID="12" presetClass="entr" presetSubtype="4" fill="hold" grpId="0" nodeType="afterEffect">
                                  <p:stCondLst>
                                    <p:cond delay="1000"/>
                                  </p:stCondLst>
                                  <p:childTnLst>
                                    <p:set>
                                      <p:cBhvr>
                                        <p:cTn id="11" dur="1" fill="hold">
                                          <p:stCondLst>
                                            <p:cond delay="0"/>
                                          </p:stCondLst>
                                        </p:cTn>
                                        <p:tgtEl>
                                          <p:spTgt spid="10242">
                                            <p:txEl>
                                              <p:pRg st="1" end="1"/>
                                            </p:txEl>
                                          </p:spTgt>
                                        </p:tgtEl>
                                        <p:attrNameLst>
                                          <p:attrName>style.visibility</p:attrName>
                                        </p:attrNameLst>
                                      </p:cBhvr>
                                      <p:to>
                                        <p:strVal val="visible"/>
                                      </p:to>
                                    </p:set>
                                    <p:anim calcmode="lin" valueType="num">
                                      <p:cBhvr additive="base">
                                        <p:cTn id="12" dur="500"/>
                                        <p:tgtEl>
                                          <p:spTgt spid="10242">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0242">
                                            <p:txEl>
                                              <p:pRg st="1" end="1"/>
                                            </p:txEl>
                                          </p:spTgt>
                                        </p:tgtEl>
                                      </p:cBhvr>
                                    </p:animEffect>
                                  </p:childTnLst>
                                </p:cTn>
                              </p:par>
                            </p:childTnLst>
                          </p:cTn>
                        </p:par>
                        <p:par>
                          <p:cTn id="14" fill="hold" nodeType="afterGroup">
                            <p:stCondLst>
                              <p:cond delay="3000"/>
                            </p:stCondLst>
                            <p:childTnLst>
                              <p:par>
                                <p:cTn id="15" presetID="12" presetClass="entr" presetSubtype="4" fill="hold" grpId="0" nodeType="afterEffect">
                                  <p:stCondLst>
                                    <p:cond delay="1000"/>
                                  </p:stCondLst>
                                  <p:childTnLst>
                                    <p:set>
                                      <p:cBhvr>
                                        <p:cTn id="16" dur="1" fill="hold">
                                          <p:stCondLst>
                                            <p:cond delay="0"/>
                                          </p:stCondLst>
                                        </p:cTn>
                                        <p:tgtEl>
                                          <p:spTgt spid="10242">
                                            <p:txEl>
                                              <p:pRg st="2" end="2"/>
                                            </p:txEl>
                                          </p:spTgt>
                                        </p:tgtEl>
                                        <p:attrNameLst>
                                          <p:attrName>style.visibility</p:attrName>
                                        </p:attrNameLst>
                                      </p:cBhvr>
                                      <p:to>
                                        <p:strVal val="visible"/>
                                      </p:to>
                                    </p:set>
                                    <p:anim calcmode="lin" valueType="num">
                                      <p:cBhvr additive="base">
                                        <p:cTn id="17" dur="500"/>
                                        <p:tgtEl>
                                          <p:spTgt spid="10242">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0242">
                                            <p:txEl>
                                              <p:pRg st="2" end="2"/>
                                            </p:txEl>
                                          </p:spTgt>
                                        </p:tgtEl>
                                      </p:cBhvr>
                                    </p:animEffect>
                                  </p:childTnLst>
                                </p:cTn>
                              </p:par>
                              <p:par>
                                <p:cTn id="19" presetID="12" presetClass="entr" presetSubtype="4" fill="hold" grpId="0" nodeType="withEffect">
                                  <p:stCondLst>
                                    <p:cond delay="1000"/>
                                  </p:stCondLst>
                                  <p:childTnLst>
                                    <p:set>
                                      <p:cBhvr>
                                        <p:cTn id="20" dur="1" fill="hold">
                                          <p:stCondLst>
                                            <p:cond delay="0"/>
                                          </p:stCondLst>
                                        </p:cTn>
                                        <p:tgtEl>
                                          <p:spTgt spid="10242">
                                            <p:txEl>
                                              <p:pRg st="3" end="3"/>
                                            </p:txEl>
                                          </p:spTgt>
                                        </p:tgtEl>
                                        <p:attrNameLst>
                                          <p:attrName>style.visibility</p:attrName>
                                        </p:attrNameLst>
                                      </p:cBhvr>
                                      <p:to>
                                        <p:strVal val="visible"/>
                                      </p:to>
                                    </p:set>
                                    <p:anim calcmode="lin" valueType="num">
                                      <p:cBhvr additive="base">
                                        <p:cTn id="21" dur="500"/>
                                        <p:tgtEl>
                                          <p:spTgt spid="10242">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242">
                                            <p:txEl>
                                              <p:pRg st="3" end="3"/>
                                            </p:txEl>
                                          </p:spTgt>
                                        </p:tgtEl>
                                      </p:cBhvr>
                                    </p:animEffect>
                                  </p:childTnLst>
                                </p:cTn>
                              </p:par>
                              <p:par>
                                <p:cTn id="23" presetID="12" presetClass="entr" presetSubtype="4" fill="hold" grpId="0" nodeType="withEffect">
                                  <p:stCondLst>
                                    <p:cond delay="1000"/>
                                  </p:stCondLst>
                                  <p:childTnLst>
                                    <p:set>
                                      <p:cBhvr>
                                        <p:cTn id="24" dur="1" fill="hold">
                                          <p:stCondLst>
                                            <p:cond delay="0"/>
                                          </p:stCondLst>
                                        </p:cTn>
                                        <p:tgtEl>
                                          <p:spTgt spid="10242">
                                            <p:txEl>
                                              <p:pRg st="4" end="4"/>
                                            </p:txEl>
                                          </p:spTgt>
                                        </p:tgtEl>
                                        <p:attrNameLst>
                                          <p:attrName>style.visibility</p:attrName>
                                        </p:attrNameLst>
                                      </p:cBhvr>
                                      <p:to>
                                        <p:strVal val="visible"/>
                                      </p:to>
                                    </p:set>
                                    <p:anim calcmode="lin" valueType="num">
                                      <p:cBhvr additive="base">
                                        <p:cTn id="25" dur="500"/>
                                        <p:tgtEl>
                                          <p:spTgt spid="10242">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2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bldLvl="3" autoUpdateAnimBg="0" advAuto="1000">
        <p:tmplLst>
          <p:tmpl lvl="1">
            <p:tnLst>
              <p:par>
                <p:cTn presetID="12" presetClass="entr" presetSubtype="4" fill="hold" nodeType="afterEffect">
                  <p:stCondLst>
                    <p:cond delay="1000"/>
                  </p:stCondLst>
                  <p:childTnLst>
                    <p:set>
                      <p:cBhvr>
                        <p:cTn dur="1" fill="hold">
                          <p:stCondLst>
                            <p:cond delay="0"/>
                          </p:stCondLst>
                        </p:cTn>
                        <p:tgtEl>
                          <p:spTgt spid="10242"/>
                        </p:tgtEl>
                        <p:attrNameLst>
                          <p:attrName>style.visibility</p:attrName>
                        </p:attrNameLst>
                      </p:cBhvr>
                      <p:to>
                        <p:strVal val="visible"/>
                      </p:to>
                    </p:set>
                    <p:anim calcmode="lin" valueType="num">
                      <p:cBhvr additive="base">
                        <p:cTn dur="500"/>
                        <p:tgtEl>
                          <p:spTgt spid="10242"/>
                        </p:tgtEl>
                        <p:attrNameLst>
                          <p:attrName>ppt_y</p:attrName>
                        </p:attrNameLst>
                      </p:cBhvr>
                      <p:tavLst>
                        <p:tav tm="0">
                          <p:val>
                            <p:strVal val="#ppt_y+#ppt_h*1.125000"/>
                          </p:val>
                        </p:tav>
                        <p:tav tm="100000">
                          <p:val>
                            <p:strVal val="#ppt_y"/>
                          </p:val>
                        </p:tav>
                      </p:tavLst>
                    </p:anim>
                    <p:animEffect transition="in" filter="wipe(up)">
                      <p:cBhvr>
                        <p:cTn dur="500"/>
                        <p:tgtEl>
                          <p:spTgt spid="10242"/>
                        </p:tgtEl>
                      </p:cBhvr>
                    </p:animEffect>
                  </p:childTnLst>
                </p:cTn>
              </p:par>
            </p:tnLst>
          </p:tmpl>
          <p:tmpl lvl="2">
            <p:tnLst>
              <p:par>
                <p:cTn presetID="12" presetClass="entr" presetSubtype="4" fill="hold" nodeType="afterEffect">
                  <p:stCondLst>
                    <p:cond delay="1000"/>
                  </p:stCondLst>
                  <p:childTnLst>
                    <p:set>
                      <p:cBhvr>
                        <p:cTn dur="1" fill="hold">
                          <p:stCondLst>
                            <p:cond delay="0"/>
                          </p:stCondLst>
                        </p:cTn>
                        <p:tgtEl>
                          <p:spTgt spid="10242"/>
                        </p:tgtEl>
                        <p:attrNameLst>
                          <p:attrName>style.visibility</p:attrName>
                        </p:attrNameLst>
                      </p:cBhvr>
                      <p:to>
                        <p:strVal val="visible"/>
                      </p:to>
                    </p:set>
                    <p:anim calcmode="lin" valueType="num">
                      <p:cBhvr additive="base">
                        <p:cTn dur="500"/>
                        <p:tgtEl>
                          <p:spTgt spid="10242"/>
                        </p:tgtEl>
                        <p:attrNameLst>
                          <p:attrName>ppt_y</p:attrName>
                        </p:attrNameLst>
                      </p:cBhvr>
                      <p:tavLst>
                        <p:tav tm="0">
                          <p:val>
                            <p:strVal val="#ppt_y+#ppt_h*1.125000"/>
                          </p:val>
                        </p:tav>
                        <p:tav tm="100000">
                          <p:val>
                            <p:strVal val="#ppt_y"/>
                          </p:val>
                        </p:tav>
                      </p:tavLst>
                    </p:anim>
                    <p:animEffect transition="in" filter="wipe(up)">
                      <p:cBhvr>
                        <p:cTn dur="500"/>
                        <p:tgtEl>
                          <p:spTgt spid="10242"/>
                        </p:tgtEl>
                      </p:cBhvr>
                    </p:animEffect>
                  </p:childTnLst>
                </p:cTn>
              </p:par>
            </p:tnLst>
          </p:tmpl>
          <p:tmpl lvl="3">
            <p:tnLst>
              <p:par>
                <p:cTn presetID="12" presetClass="entr" presetSubtype="4" fill="hold" nodeType="afterEffect">
                  <p:stCondLst>
                    <p:cond delay="1000"/>
                  </p:stCondLst>
                  <p:childTnLst>
                    <p:set>
                      <p:cBhvr>
                        <p:cTn dur="1" fill="hold">
                          <p:stCondLst>
                            <p:cond delay="0"/>
                          </p:stCondLst>
                        </p:cTn>
                        <p:tgtEl>
                          <p:spTgt spid="10242"/>
                        </p:tgtEl>
                        <p:attrNameLst>
                          <p:attrName>style.visibility</p:attrName>
                        </p:attrNameLst>
                      </p:cBhvr>
                      <p:to>
                        <p:strVal val="visible"/>
                      </p:to>
                    </p:set>
                    <p:anim calcmode="lin" valueType="num">
                      <p:cBhvr additive="base">
                        <p:cTn dur="500"/>
                        <p:tgtEl>
                          <p:spTgt spid="10242"/>
                        </p:tgtEl>
                        <p:attrNameLst>
                          <p:attrName>ppt_y</p:attrName>
                        </p:attrNameLst>
                      </p:cBhvr>
                      <p:tavLst>
                        <p:tav tm="0">
                          <p:val>
                            <p:strVal val="#ppt_y+#ppt_h*1.125000"/>
                          </p:val>
                        </p:tav>
                        <p:tav tm="100000">
                          <p:val>
                            <p:strVal val="#ppt_y"/>
                          </p:val>
                        </p:tav>
                      </p:tavLst>
                    </p:anim>
                    <p:animEffect transition="in" filter="wipe(up)">
                      <p:cBhvr>
                        <p:cTn dur="500"/>
                        <p:tgtEl>
                          <p:spTgt spid="10242"/>
                        </p:tgtEl>
                      </p:cBhvr>
                    </p:animEffect>
                  </p:childTnLst>
                </p:cTn>
              </p:par>
            </p:tnLst>
          </p:tmpl>
          <p:tmpl lvl="4">
            <p:tnLst>
              <p:par>
                <p:cTn presetID="12" presetClass="entr" presetSubtype="4" fill="hold" nodeType="withEffect">
                  <p:stCondLst>
                    <p:cond delay="1000"/>
                  </p:stCondLst>
                  <p:childTnLst>
                    <p:set>
                      <p:cBhvr>
                        <p:cTn dur="1" fill="hold">
                          <p:stCondLst>
                            <p:cond delay="0"/>
                          </p:stCondLst>
                        </p:cTn>
                        <p:tgtEl>
                          <p:spTgt spid="10242"/>
                        </p:tgtEl>
                        <p:attrNameLst>
                          <p:attrName>style.visibility</p:attrName>
                        </p:attrNameLst>
                      </p:cBhvr>
                      <p:to>
                        <p:strVal val="visible"/>
                      </p:to>
                    </p:set>
                    <p:anim calcmode="lin" valueType="num">
                      <p:cBhvr additive="base">
                        <p:cTn dur="500"/>
                        <p:tgtEl>
                          <p:spTgt spid="10242"/>
                        </p:tgtEl>
                        <p:attrNameLst>
                          <p:attrName>ppt_y</p:attrName>
                        </p:attrNameLst>
                      </p:cBhvr>
                      <p:tavLst>
                        <p:tav tm="0">
                          <p:val>
                            <p:strVal val="#ppt_y+#ppt_h*1.125000"/>
                          </p:val>
                        </p:tav>
                        <p:tav tm="100000">
                          <p:val>
                            <p:strVal val="#ppt_y"/>
                          </p:val>
                        </p:tav>
                      </p:tavLst>
                    </p:anim>
                    <p:animEffect transition="in" filter="wipe(up)">
                      <p:cBhvr>
                        <p:cTn dur="500"/>
                        <p:tgtEl>
                          <p:spTgt spid="10242"/>
                        </p:tgtEl>
                      </p:cBhvr>
                    </p:animEffect>
                  </p:childTnLst>
                </p:cTn>
              </p:par>
            </p:tnLst>
          </p:tmpl>
          <p:tmpl lvl="5">
            <p:tnLst>
              <p:par>
                <p:cTn presetID="12" presetClass="entr" presetSubtype="4" fill="hold" nodeType="withEffect">
                  <p:stCondLst>
                    <p:cond delay="1000"/>
                  </p:stCondLst>
                  <p:childTnLst>
                    <p:set>
                      <p:cBhvr>
                        <p:cTn dur="1" fill="hold">
                          <p:stCondLst>
                            <p:cond delay="0"/>
                          </p:stCondLst>
                        </p:cTn>
                        <p:tgtEl>
                          <p:spTgt spid="10242"/>
                        </p:tgtEl>
                        <p:attrNameLst>
                          <p:attrName>style.visibility</p:attrName>
                        </p:attrNameLst>
                      </p:cBhvr>
                      <p:to>
                        <p:strVal val="visible"/>
                      </p:to>
                    </p:set>
                    <p:anim calcmode="lin" valueType="num">
                      <p:cBhvr additive="base">
                        <p:cTn dur="500"/>
                        <p:tgtEl>
                          <p:spTgt spid="10242"/>
                        </p:tgtEl>
                        <p:attrNameLst>
                          <p:attrName>ppt_y</p:attrName>
                        </p:attrNameLst>
                      </p:cBhvr>
                      <p:tavLst>
                        <p:tav tm="0">
                          <p:val>
                            <p:strVal val="#ppt_y+#ppt_h*1.125000"/>
                          </p:val>
                        </p:tav>
                        <p:tav tm="100000">
                          <p:val>
                            <p:strVal val="#ppt_y"/>
                          </p:val>
                        </p:tav>
                      </p:tavLst>
                    </p:anim>
                    <p:animEffect transition="in" filter="wipe(up)">
                      <p:cBhvr>
                        <p:cTn dur="500"/>
                        <p:tgtEl>
                          <p:spTgt spid="10242"/>
                        </p:tgtEl>
                      </p:cBhvr>
                    </p:animEffect>
                  </p:childTnLst>
                </p:cTn>
              </p:par>
            </p:tnLst>
          </p:tmpl>
        </p:tmplLst>
      </p:bldP>
    </p:bldLst>
  </p:timing>
  <p:hf hdr="0" ftr="0" dt="0"/>
  <p:txStyles>
    <p:titleStyle>
      <a:lvl1pPr algn="l" rtl="0" eaLnBrk="0" fontAlgn="base" hangingPunct="0">
        <a:spcBef>
          <a:spcPct val="0"/>
        </a:spcBef>
        <a:spcAft>
          <a:spcPct val="0"/>
        </a:spcAft>
        <a:defRPr kumimoji="1" sz="4000">
          <a:solidFill>
            <a:srgbClr val="FFCC00"/>
          </a:solidFill>
          <a:latin typeface="+mj-lt"/>
          <a:ea typeface="+mj-ea"/>
          <a:cs typeface="+mj-cs"/>
        </a:defRPr>
      </a:lvl1pPr>
      <a:lvl2pPr algn="l" rtl="0" eaLnBrk="0" fontAlgn="base" hangingPunct="0">
        <a:spcBef>
          <a:spcPct val="0"/>
        </a:spcBef>
        <a:spcAft>
          <a:spcPct val="0"/>
        </a:spcAft>
        <a:defRPr kumimoji="1" sz="4000">
          <a:solidFill>
            <a:srgbClr val="FFCC00"/>
          </a:solidFill>
          <a:latin typeface="Times New Roman" charset="0"/>
          <a:ea typeface="华文新魏" pitchFamily="2" charset="-122"/>
        </a:defRPr>
      </a:lvl2pPr>
      <a:lvl3pPr algn="l" rtl="0" eaLnBrk="0" fontAlgn="base" hangingPunct="0">
        <a:spcBef>
          <a:spcPct val="0"/>
        </a:spcBef>
        <a:spcAft>
          <a:spcPct val="0"/>
        </a:spcAft>
        <a:defRPr kumimoji="1" sz="4000">
          <a:solidFill>
            <a:srgbClr val="FFCC00"/>
          </a:solidFill>
          <a:latin typeface="Times New Roman" charset="0"/>
          <a:ea typeface="华文新魏" pitchFamily="2" charset="-122"/>
        </a:defRPr>
      </a:lvl3pPr>
      <a:lvl4pPr algn="l" rtl="0" eaLnBrk="0" fontAlgn="base" hangingPunct="0">
        <a:spcBef>
          <a:spcPct val="0"/>
        </a:spcBef>
        <a:spcAft>
          <a:spcPct val="0"/>
        </a:spcAft>
        <a:defRPr kumimoji="1" sz="4000">
          <a:solidFill>
            <a:srgbClr val="FFCC00"/>
          </a:solidFill>
          <a:latin typeface="Times New Roman" charset="0"/>
          <a:ea typeface="华文新魏" pitchFamily="2" charset="-122"/>
        </a:defRPr>
      </a:lvl4pPr>
      <a:lvl5pPr algn="l" rtl="0" eaLnBrk="0" fontAlgn="base" hangingPunct="0">
        <a:spcBef>
          <a:spcPct val="0"/>
        </a:spcBef>
        <a:spcAft>
          <a:spcPct val="0"/>
        </a:spcAft>
        <a:defRPr kumimoji="1" sz="4000">
          <a:solidFill>
            <a:srgbClr val="FFCC00"/>
          </a:solidFill>
          <a:latin typeface="Times New Roman" charset="0"/>
          <a:ea typeface="华文新魏" pitchFamily="2" charset="-122"/>
        </a:defRPr>
      </a:lvl5pPr>
      <a:lvl6pPr marL="457200" algn="l" rtl="0" fontAlgn="base">
        <a:spcBef>
          <a:spcPct val="0"/>
        </a:spcBef>
        <a:spcAft>
          <a:spcPct val="0"/>
        </a:spcAft>
        <a:defRPr kumimoji="1" sz="4000">
          <a:solidFill>
            <a:srgbClr val="FFCC00"/>
          </a:solidFill>
          <a:latin typeface="Times New Roman" charset="0"/>
          <a:ea typeface="华文新魏" pitchFamily="2" charset="-122"/>
        </a:defRPr>
      </a:lvl6pPr>
      <a:lvl7pPr marL="914400" algn="l" rtl="0" fontAlgn="base">
        <a:spcBef>
          <a:spcPct val="0"/>
        </a:spcBef>
        <a:spcAft>
          <a:spcPct val="0"/>
        </a:spcAft>
        <a:defRPr kumimoji="1" sz="4000">
          <a:solidFill>
            <a:srgbClr val="FFCC00"/>
          </a:solidFill>
          <a:latin typeface="Times New Roman" charset="0"/>
          <a:ea typeface="华文新魏" pitchFamily="2" charset="-122"/>
        </a:defRPr>
      </a:lvl7pPr>
      <a:lvl8pPr marL="1371600" algn="l" rtl="0" fontAlgn="base">
        <a:spcBef>
          <a:spcPct val="0"/>
        </a:spcBef>
        <a:spcAft>
          <a:spcPct val="0"/>
        </a:spcAft>
        <a:defRPr kumimoji="1" sz="4000">
          <a:solidFill>
            <a:srgbClr val="FFCC00"/>
          </a:solidFill>
          <a:latin typeface="Times New Roman" charset="0"/>
          <a:ea typeface="华文新魏" pitchFamily="2" charset="-122"/>
        </a:defRPr>
      </a:lvl8pPr>
      <a:lvl9pPr marL="1828800" algn="l" rtl="0" fontAlgn="base">
        <a:spcBef>
          <a:spcPct val="0"/>
        </a:spcBef>
        <a:spcAft>
          <a:spcPct val="0"/>
        </a:spcAft>
        <a:defRPr kumimoji="1" sz="4000">
          <a:solidFill>
            <a:srgbClr val="FFCC00"/>
          </a:solidFill>
          <a:latin typeface="Times New Roman" charset="0"/>
          <a:ea typeface="华文新魏" pitchFamily="2" charset="-122"/>
        </a:defRPr>
      </a:lvl9pPr>
    </p:titleStyle>
    <p:bodyStyle>
      <a:lvl1pPr marL="342900" indent="-342900" algn="l" rtl="0" eaLnBrk="0" fontAlgn="base" hangingPunct="0">
        <a:spcBef>
          <a:spcPct val="20000"/>
        </a:spcBef>
        <a:spcAft>
          <a:spcPct val="0"/>
        </a:spcAft>
        <a:buClr>
          <a:srgbClr val="00FFFF"/>
        </a:buClr>
        <a:buSzPct val="90000"/>
        <a:buFont typeface="Wingdings" panose="05000000000000000000" pitchFamily="2" charset="2"/>
        <a:buChar char="v"/>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FF66"/>
        </a:buClr>
        <a:buSzPct val="90000"/>
        <a:buFont typeface="Wingdings" panose="05000000000000000000" pitchFamily="2" charset="2"/>
        <a:buChar char="v"/>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66"/>
        </a:buClr>
        <a:buSzPct val="90000"/>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FF66"/>
        </a:buClr>
        <a:buSzPct val="90000"/>
        <a:buFont typeface="Wingdings" panose="05000000000000000000"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90000"/>
        <a:buFont typeface="Wingdings" panose="05000000000000000000" pitchFamily="2" charset="2"/>
        <a:buChar char="v"/>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26"/>
          <p:cNvSpPr>
            <a:spLocks noChangeArrowheads="1"/>
          </p:cNvSpPr>
          <p:nvPr/>
        </p:nvSpPr>
        <p:spPr bwMode="gray">
          <a:xfrm>
            <a:off x="0" y="228600"/>
            <a:ext cx="9144000" cy="838200"/>
          </a:xfrm>
          <a:prstGeom prst="rect">
            <a:avLst/>
          </a:prstGeom>
          <a:gradFill rotWithShape="1">
            <a:gsLst>
              <a:gs pos="0">
                <a:schemeClr val="tx2">
                  <a:gamma/>
                  <a:shade val="41176"/>
                  <a:invGamma/>
                </a:schemeClr>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00"/>
              </a:solidFill>
              <a:latin typeface="Tahoma" pitchFamily="34" charset="0"/>
              <a:ea typeface="宋体" charset="-122"/>
            </a:endParaRPr>
          </a:p>
        </p:txBody>
      </p:sp>
      <p:sp>
        <p:nvSpPr>
          <p:cNvPr id="1028" name="Rectangle 4"/>
          <p:cNvSpPr>
            <a:spLocks noGrp="1" noChangeArrowheads="1"/>
          </p:cNvSpPr>
          <p:nvPr>
            <p:ph type="dt" sz="half" idx="2"/>
          </p:nvPr>
        </p:nvSpPr>
        <p:spPr bwMode="gray">
          <a:xfrm>
            <a:off x="457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mn-lt"/>
                <a:ea typeface="宋体" charset="-122"/>
              </a:defRPr>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gray">
          <a:xfrm>
            <a:off x="3124200" y="6467475"/>
            <a:ext cx="2895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latin typeface="+mn-lt"/>
                <a:ea typeface="宋体" charset="-122"/>
              </a:defRPr>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gray">
          <a:xfrm>
            <a:off x="6553200" y="6467475"/>
            <a:ext cx="213360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fld id="{256C347A-9755-4C0C-B9CF-88E288A446D7}" type="slidenum">
              <a:rPr lang="en-US" altLang="zh-CN">
                <a:solidFill>
                  <a:srgbClr val="000000"/>
                </a:solidFill>
              </a:rPr>
              <a:pPr/>
              <a:t>‹#›</a:t>
            </a:fld>
            <a:endParaRPr lang="en-US" altLang="zh-CN">
              <a:solidFill>
                <a:srgbClr val="000000"/>
              </a:solidFill>
            </a:endParaRPr>
          </a:p>
        </p:txBody>
      </p:sp>
      <p:sp>
        <p:nvSpPr>
          <p:cNvPr id="2" name="Rectangle 152"/>
          <p:cNvSpPr>
            <a:spLocks noChangeArrowheads="1"/>
          </p:cNvSpPr>
          <p:nvPr/>
        </p:nvSpPr>
        <p:spPr bwMode="gray">
          <a:xfrm>
            <a:off x="6613525" y="5918200"/>
            <a:ext cx="506413" cy="469900"/>
          </a:xfrm>
          <a:prstGeom prst="rect">
            <a:avLst/>
          </a:prstGeom>
          <a:solidFill>
            <a:schemeClr val="accent2">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1" name="Rectangle 153"/>
          <p:cNvSpPr>
            <a:spLocks noChangeArrowheads="1"/>
          </p:cNvSpPr>
          <p:nvPr/>
        </p:nvSpPr>
        <p:spPr bwMode="gray">
          <a:xfrm>
            <a:off x="7629525"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2" name="Rectangle 154"/>
          <p:cNvSpPr>
            <a:spLocks noChangeArrowheads="1"/>
          </p:cNvSpPr>
          <p:nvPr/>
        </p:nvSpPr>
        <p:spPr bwMode="gray">
          <a:xfrm>
            <a:off x="7113588" y="5440363"/>
            <a:ext cx="508000"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3" name="Rectangle 155"/>
          <p:cNvSpPr>
            <a:spLocks noChangeArrowheads="1"/>
          </p:cNvSpPr>
          <p:nvPr/>
        </p:nvSpPr>
        <p:spPr bwMode="gray">
          <a:xfrm>
            <a:off x="8626475"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4" name="Rectangle 156"/>
          <p:cNvSpPr>
            <a:spLocks noChangeArrowheads="1"/>
          </p:cNvSpPr>
          <p:nvPr/>
        </p:nvSpPr>
        <p:spPr bwMode="gray">
          <a:xfrm>
            <a:off x="4575175"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5" name="Rectangle 157"/>
          <p:cNvSpPr>
            <a:spLocks noChangeArrowheads="1"/>
          </p:cNvSpPr>
          <p:nvPr/>
        </p:nvSpPr>
        <p:spPr bwMode="gray">
          <a:xfrm>
            <a:off x="5600700"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6" name="Rectangle 158"/>
          <p:cNvSpPr>
            <a:spLocks noChangeArrowheads="1"/>
          </p:cNvSpPr>
          <p:nvPr/>
        </p:nvSpPr>
        <p:spPr bwMode="gray">
          <a:xfrm>
            <a:off x="5083175" y="5440363"/>
            <a:ext cx="508000"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7" name="Rectangle 159"/>
          <p:cNvSpPr>
            <a:spLocks noChangeArrowheads="1"/>
          </p:cNvSpPr>
          <p:nvPr/>
        </p:nvSpPr>
        <p:spPr bwMode="gray">
          <a:xfrm>
            <a:off x="6097588" y="5440363"/>
            <a:ext cx="509587"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8" name="Rectangle 160"/>
          <p:cNvSpPr>
            <a:spLocks noChangeArrowheads="1"/>
          </p:cNvSpPr>
          <p:nvPr/>
        </p:nvSpPr>
        <p:spPr bwMode="gray">
          <a:xfrm>
            <a:off x="4068763" y="5440363"/>
            <a:ext cx="509587" cy="473075"/>
          </a:xfrm>
          <a:prstGeom prst="rect">
            <a:avLst/>
          </a:prstGeom>
          <a:solidFill>
            <a:schemeClr val="accent2">
              <a:alpha val="10196"/>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39" name="Rectangle 161"/>
          <p:cNvSpPr>
            <a:spLocks noChangeArrowheads="1"/>
          </p:cNvSpPr>
          <p:nvPr/>
        </p:nvSpPr>
        <p:spPr bwMode="gray">
          <a:xfrm>
            <a:off x="6605588" y="4972050"/>
            <a:ext cx="506412"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0" name="Rectangle 162"/>
          <p:cNvSpPr>
            <a:spLocks noChangeArrowheads="1"/>
          </p:cNvSpPr>
          <p:nvPr/>
        </p:nvSpPr>
        <p:spPr bwMode="gray">
          <a:xfrm>
            <a:off x="7623175" y="4972050"/>
            <a:ext cx="506413" cy="473075"/>
          </a:xfrm>
          <a:prstGeom prst="rect">
            <a:avLst/>
          </a:prstGeom>
          <a:solidFill>
            <a:schemeClr val="accent2">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1" name="Rectangle 163"/>
          <p:cNvSpPr>
            <a:spLocks noChangeArrowheads="1"/>
          </p:cNvSpPr>
          <p:nvPr/>
        </p:nvSpPr>
        <p:spPr bwMode="gray">
          <a:xfrm>
            <a:off x="8628063" y="4972050"/>
            <a:ext cx="508000"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2" name="Rectangle 164"/>
          <p:cNvSpPr>
            <a:spLocks noChangeArrowheads="1"/>
          </p:cNvSpPr>
          <p:nvPr/>
        </p:nvSpPr>
        <p:spPr bwMode="gray">
          <a:xfrm>
            <a:off x="5600700" y="4972050"/>
            <a:ext cx="506413" cy="473075"/>
          </a:xfrm>
          <a:prstGeom prst="rect">
            <a:avLst/>
          </a:prstGeom>
          <a:solidFill>
            <a:schemeClr val="folHlink">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3" name="Rectangle 165"/>
          <p:cNvSpPr>
            <a:spLocks noChangeArrowheads="1"/>
          </p:cNvSpPr>
          <p:nvPr/>
        </p:nvSpPr>
        <p:spPr bwMode="gray">
          <a:xfrm>
            <a:off x="8128000" y="6386513"/>
            <a:ext cx="506413"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4" name="Rectangle 166"/>
          <p:cNvSpPr>
            <a:spLocks noChangeArrowheads="1"/>
          </p:cNvSpPr>
          <p:nvPr/>
        </p:nvSpPr>
        <p:spPr bwMode="gray">
          <a:xfrm>
            <a:off x="5091113" y="6386513"/>
            <a:ext cx="508000"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5" name="Rectangle 167"/>
          <p:cNvSpPr>
            <a:spLocks noChangeArrowheads="1"/>
          </p:cNvSpPr>
          <p:nvPr/>
        </p:nvSpPr>
        <p:spPr bwMode="gray">
          <a:xfrm>
            <a:off x="6105525" y="6386513"/>
            <a:ext cx="508000" cy="471487"/>
          </a:xfrm>
          <a:prstGeom prst="rect">
            <a:avLst/>
          </a:prstGeom>
          <a:solidFill>
            <a:schemeClr val="folHlink">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6" name="Rectangle 168"/>
          <p:cNvSpPr>
            <a:spLocks noChangeArrowheads="1"/>
          </p:cNvSpPr>
          <p:nvPr/>
        </p:nvSpPr>
        <p:spPr bwMode="gray">
          <a:xfrm>
            <a:off x="4068763" y="6386513"/>
            <a:ext cx="509587"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7" name="Rectangle 169"/>
          <p:cNvSpPr>
            <a:spLocks noChangeArrowheads="1"/>
          </p:cNvSpPr>
          <p:nvPr/>
        </p:nvSpPr>
        <p:spPr bwMode="gray">
          <a:xfrm>
            <a:off x="8113713" y="5440363"/>
            <a:ext cx="506412" cy="473075"/>
          </a:xfrm>
          <a:prstGeom prst="rect">
            <a:avLst/>
          </a:prstGeom>
          <a:solidFill>
            <a:schemeClr val="folHlink">
              <a:alpha val="10196"/>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8" name="Rectangle 170"/>
          <p:cNvSpPr>
            <a:spLocks noChangeArrowheads="1"/>
          </p:cNvSpPr>
          <p:nvPr/>
        </p:nvSpPr>
        <p:spPr bwMode="gray">
          <a:xfrm>
            <a:off x="4575175" y="4965700"/>
            <a:ext cx="506413" cy="469900"/>
          </a:xfrm>
          <a:prstGeom prst="rect">
            <a:avLst/>
          </a:prstGeom>
          <a:solidFill>
            <a:srgbClr val="DDDDDD">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49" name="Rectangle 171"/>
          <p:cNvSpPr>
            <a:spLocks noChangeArrowheads="1"/>
          </p:cNvSpPr>
          <p:nvPr/>
        </p:nvSpPr>
        <p:spPr bwMode="gray">
          <a:xfrm>
            <a:off x="7113588" y="6384925"/>
            <a:ext cx="508000" cy="471488"/>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3" name="Rectangle 173"/>
          <p:cNvSpPr>
            <a:spLocks noChangeArrowheads="1"/>
          </p:cNvSpPr>
          <p:nvPr/>
        </p:nvSpPr>
        <p:spPr bwMode="gray">
          <a:xfrm>
            <a:off x="3556000"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1" name="Rectangle 174"/>
          <p:cNvSpPr>
            <a:spLocks noChangeArrowheads="1"/>
          </p:cNvSpPr>
          <p:nvPr/>
        </p:nvSpPr>
        <p:spPr bwMode="gray">
          <a:xfrm>
            <a:off x="3038475" y="5440363"/>
            <a:ext cx="506413"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2" name="Rectangle 176"/>
          <p:cNvSpPr>
            <a:spLocks noChangeArrowheads="1"/>
          </p:cNvSpPr>
          <p:nvPr/>
        </p:nvSpPr>
        <p:spPr bwMode="gray">
          <a:xfrm>
            <a:off x="3556000" y="4972050"/>
            <a:ext cx="506413" cy="473075"/>
          </a:xfrm>
          <a:prstGeom prst="rect">
            <a:avLst/>
          </a:prstGeom>
          <a:solidFill>
            <a:schemeClr val="folHlink">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3" name="Rectangle 177"/>
          <p:cNvSpPr>
            <a:spLocks noChangeArrowheads="1"/>
          </p:cNvSpPr>
          <p:nvPr/>
        </p:nvSpPr>
        <p:spPr bwMode="gray">
          <a:xfrm>
            <a:off x="3046413" y="6386513"/>
            <a:ext cx="508000" cy="471487"/>
          </a:xfrm>
          <a:prstGeom prst="rect">
            <a:avLst/>
          </a:prstGeom>
          <a:solidFill>
            <a:schemeClr val="folHlink">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4" name="Rectangle 181"/>
          <p:cNvSpPr>
            <a:spLocks noChangeArrowheads="1"/>
          </p:cNvSpPr>
          <p:nvPr/>
        </p:nvSpPr>
        <p:spPr bwMode="gray">
          <a:xfrm>
            <a:off x="1524000" y="5918200"/>
            <a:ext cx="506413" cy="469900"/>
          </a:xfrm>
          <a:prstGeom prst="rect">
            <a:avLst/>
          </a:prstGeom>
          <a:solidFill>
            <a:schemeClr val="accent2">
              <a:alpha val="20000"/>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5" name="Rectangle 182"/>
          <p:cNvSpPr>
            <a:spLocks noChangeArrowheads="1"/>
          </p:cNvSpPr>
          <p:nvPr/>
        </p:nvSpPr>
        <p:spPr bwMode="gray">
          <a:xfrm>
            <a:off x="2540000"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6" name="Rectangle 183"/>
          <p:cNvSpPr>
            <a:spLocks noChangeArrowheads="1"/>
          </p:cNvSpPr>
          <p:nvPr/>
        </p:nvSpPr>
        <p:spPr bwMode="gray">
          <a:xfrm>
            <a:off x="2024063" y="5440363"/>
            <a:ext cx="506412"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7" name="Rectangle 184"/>
          <p:cNvSpPr>
            <a:spLocks noChangeArrowheads="1"/>
          </p:cNvSpPr>
          <p:nvPr/>
        </p:nvSpPr>
        <p:spPr bwMode="gray">
          <a:xfrm>
            <a:off x="511175" y="5918200"/>
            <a:ext cx="506413" cy="469900"/>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8" name="Rectangle 185"/>
          <p:cNvSpPr>
            <a:spLocks noChangeArrowheads="1"/>
          </p:cNvSpPr>
          <p:nvPr/>
        </p:nvSpPr>
        <p:spPr bwMode="gray">
          <a:xfrm>
            <a:off x="4763" y="5440363"/>
            <a:ext cx="506412"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59" name="Rectangle 186"/>
          <p:cNvSpPr>
            <a:spLocks noChangeArrowheads="1"/>
          </p:cNvSpPr>
          <p:nvPr/>
        </p:nvSpPr>
        <p:spPr bwMode="gray">
          <a:xfrm>
            <a:off x="1008063" y="5440363"/>
            <a:ext cx="508000" cy="473075"/>
          </a:xfrm>
          <a:prstGeom prst="rect">
            <a:avLst/>
          </a:prstGeom>
          <a:solidFill>
            <a:srgbClr val="DDDDDD">
              <a:alpha val="10196"/>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0" name="Rectangle 187"/>
          <p:cNvSpPr>
            <a:spLocks noChangeArrowheads="1"/>
          </p:cNvSpPr>
          <p:nvPr/>
        </p:nvSpPr>
        <p:spPr bwMode="gray">
          <a:xfrm>
            <a:off x="1514475" y="4972050"/>
            <a:ext cx="508000"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1" name="Rectangle 188"/>
          <p:cNvSpPr>
            <a:spLocks noChangeArrowheads="1"/>
          </p:cNvSpPr>
          <p:nvPr/>
        </p:nvSpPr>
        <p:spPr bwMode="gray">
          <a:xfrm>
            <a:off x="2532063" y="4972050"/>
            <a:ext cx="508000" cy="473075"/>
          </a:xfrm>
          <a:prstGeom prst="rect">
            <a:avLst/>
          </a:prstGeom>
          <a:solidFill>
            <a:srgbClr val="EAEAEA">
              <a:alpha val="5098"/>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2" name="Rectangle 189"/>
          <p:cNvSpPr>
            <a:spLocks noChangeArrowheads="1"/>
          </p:cNvSpPr>
          <p:nvPr/>
        </p:nvSpPr>
        <p:spPr bwMode="gray">
          <a:xfrm>
            <a:off x="511175" y="4972050"/>
            <a:ext cx="506413" cy="473075"/>
          </a:xfrm>
          <a:prstGeom prst="rect">
            <a:avLst/>
          </a:prstGeom>
          <a:solidFill>
            <a:schemeClr val="folHlink">
              <a:alpha val="5098"/>
            </a:scheme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3" name="Rectangle 190"/>
          <p:cNvSpPr>
            <a:spLocks noChangeArrowheads="1"/>
          </p:cNvSpPr>
          <p:nvPr/>
        </p:nvSpPr>
        <p:spPr bwMode="gray">
          <a:xfrm>
            <a:off x="12700" y="6386513"/>
            <a:ext cx="508000"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4" name="Rectangle 191"/>
          <p:cNvSpPr>
            <a:spLocks noChangeArrowheads="1"/>
          </p:cNvSpPr>
          <p:nvPr/>
        </p:nvSpPr>
        <p:spPr bwMode="gray">
          <a:xfrm>
            <a:off x="1016000" y="6386513"/>
            <a:ext cx="508000" cy="471487"/>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065" name="Rectangle 192"/>
          <p:cNvSpPr>
            <a:spLocks noChangeArrowheads="1"/>
          </p:cNvSpPr>
          <p:nvPr/>
        </p:nvSpPr>
        <p:spPr bwMode="gray">
          <a:xfrm>
            <a:off x="2024063" y="6384925"/>
            <a:ext cx="506412" cy="471488"/>
          </a:xfrm>
          <a:prstGeom prst="rect">
            <a:avLst/>
          </a:prstGeom>
          <a:solidFill>
            <a:srgbClr val="DDDDDD">
              <a:alpha val="20000"/>
            </a:srgbClr>
          </a:solidFill>
          <a:ln w="9525">
            <a:solidFill>
              <a:srgbClr val="DDDDDD">
                <a:alpha val="5999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218" name="Rectangle 194"/>
          <p:cNvSpPr>
            <a:spLocks noChangeArrowheads="1"/>
          </p:cNvSpPr>
          <p:nvPr/>
        </p:nvSpPr>
        <p:spPr bwMode="gray">
          <a:xfrm>
            <a:off x="0" y="4908550"/>
            <a:ext cx="9144000" cy="1477963"/>
          </a:xfrm>
          <a:prstGeom prst="rect">
            <a:avLst/>
          </a:prstGeom>
          <a:gradFill rotWithShape="1">
            <a:gsLst>
              <a:gs pos="0">
                <a:schemeClr val="bg1">
                  <a:alpha val="89999"/>
                </a:schemeClr>
              </a:gs>
              <a:gs pos="100000">
                <a:schemeClr val="bg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srgbClr val="000000"/>
              </a:solidFill>
              <a:latin typeface="Tahoma" pitchFamily="34" charset="0"/>
              <a:ea typeface="宋体" charset="-122"/>
            </a:endParaRPr>
          </a:p>
        </p:txBody>
      </p:sp>
      <p:sp>
        <p:nvSpPr>
          <p:cNvPr id="1067" name="Rectangle 3"/>
          <p:cNvSpPr>
            <a:spLocks noGrp="1" noChangeArrowheads="1"/>
          </p:cNvSpPr>
          <p:nvPr>
            <p:ph type="body" idx="1"/>
          </p:nvPr>
        </p:nvSpPr>
        <p:spPr bwMode="gray">
          <a:xfrm>
            <a:off x="457200" y="16002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grpSp>
        <p:nvGrpSpPr>
          <p:cNvPr id="1068" name="Group 195"/>
          <p:cNvGrpSpPr>
            <a:grpSpLocks/>
          </p:cNvGrpSpPr>
          <p:nvPr/>
        </p:nvGrpSpPr>
        <p:grpSpPr bwMode="auto">
          <a:xfrm>
            <a:off x="0" y="357188"/>
            <a:ext cx="1157288" cy="1123950"/>
            <a:chOff x="-9" y="1395"/>
            <a:chExt cx="2985" cy="2898"/>
          </a:xfrm>
        </p:grpSpPr>
        <p:pic>
          <p:nvPicPr>
            <p:cNvPr id="1076" name="Picture 196" descr="pan01"/>
            <p:cNvPicPr>
              <a:picLocks noChangeAspect="1" noChangeArrowheads="1"/>
            </p:cNvPicPr>
            <p:nvPr/>
          </p:nvPicPr>
          <p:blipFill>
            <a:blip r:embed="rId16">
              <a:extLst>
                <a:ext uri="{28A0092B-C50C-407E-A947-70E740481C1C}">
                  <a14:useLocalDpi xmlns:a14="http://schemas.microsoft.com/office/drawing/2010/main" val="0"/>
                </a:ext>
              </a:extLst>
            </a:blip>
            <a:srcRect l="46681" r="2339"/>
            <a:stretch>
              <a:fillRect/>
            </a:stretch>
          </p:blipFill>
          <p:spPr bwMode="gray">
            <a:xfrm>
              <a:off x="0" y="1395"/>
              <a:ext cx="2976" cy="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1" name="Freeform 197"/>
            <p:cNvSpPr>
              <a:spLocks/>
            </p:cNvSpPr>
            <p:nvPr/>
          </p:nvSpPr>
          <p:spPr bwMode="gray">
            <a:xfrm>
              <a:off x="-9" y="1493"/>
              <a:ext cx="2841" cy="2599"/>
            </a:xfrm>
            <a:custGeom>
              <a:avLst/>
              <a:gdLst>
                <a:gd name="T0" fmla="*/ 0 w 2841"/>
                <a:gd name="T1" fmla="*/ 18 h 2599"/>
                <a:gd name="T2" fmla="*/ 2841 w 2841"/>
                <a:gd name="T3" fmla="*/ 0 h 2599"/>
                <a:gd name="T4" fmla="*/ 1294 w 2841"/>
                <a:gd name="T5" fmla="*/ 2597 h 2599"/>
                <a:gd name="T6" fmla="*/ 2 w 2841"/>
                <a:gd name="T7" fmla="*/ 2599 h 2599"/>
                <a:gd name="T8" fmla="*/ 0 w 2841"/>
                <a:gd name="T9" fmla="*/ 18 h 2599"/>
              </a:gdLst>
              <a:ahLst/>
              <a:cxnLst>
                <a:cxn ang="0">
                  <a:pos x="T0" y="T1"/>
                </a:cxn>
                <a:cxn ang="0">
                  <a:pos x="T2" y="T3"/>
                </a:cxn>
                <a:cxn ang="0">
                  <a:pos x="T4" y="T5"/>
                </a:cxn>
                <a:cxn ang="0">
                  <a:pos x="T6" y="T7"/>
                </a:cxn>
                <a:cxn ang="0">
                  <a:pos x="T8" y="T9"/>
                </a:cxn>
              </a:cxnLst>
              <a:rect l="0" t="0" r="r" b="b"/>
              <a:pathLst>
                <a:path w="2841" h="2599">
                  <a:moveTo>
                    <a:pt x="0" y="18"/>
                  </a:moveTo>
                  <a:lnTo>
                    <a:pt x="2841" y="0"/>
                  </a:lnTo>
                  <a:lnTo>
                    <a:pt x="1294" y="2597"/>
                  </a:lnTo>
                  <a:lnTo>
                    <a:pt x="2" y="2599"/>
                  </a:lnTo>
                  <a:lnTo>
                    <a:pt x="0" y="18"/>
                  </a:lnTo>
                  <a:close/>
                </a:path>
              </a:pathLst>
            </a:custGeom>
            <a:blipFill dpi="0" rotWithShape="1">
              <a:blip r:embed="rId17"/>
              <a:srcRect/>
              <a:stretch>
                <a:fillRect r="-15708"/>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srgbClr val="000000"/>
                </a:solidFill>
                <a:latin typeface="Tahoma" pitchFamily="34" charset="0"/>
                <a:ea typeface="宋体" charset="-122"/>
              </a:endParaRPr>
            </a:p>
          </p:txBody>
        </p:sp>
      </p:grpSp>
      <p:grpSp>
        <p:nvGrpSpPr>
          <p:cNvPr id="1069" name="Group 198"/>
          <p:cNvGrpSpPr>
            <a:grpSpLocks/>
          </p:cNvGrpSpPr>
          <p:nvPr/>
        </p:nvGrpSpPr>
        <p:grpSpPr bwMode="auto">
          <a:xfrm>
            <a:off x="-6350" y="195263"/>
            <a:ext cx="1057275" cy="1143000"/>
            <a:chOff x="0" y="1039"/>
            <a:chExt cx="2681" cy="2897"/>
          </a:xfrm>
        </p:grpSpPr>
        <p:pic>
          <p:nvPicPr>
            <p:cNvPr id="1074" name="Picture 199" descr="pan01"/>
            <p:cNvPicPr>
              <a:picLocks noChangeAspect="1" noChangeArrowheads="1"/>
            </p:cNvPicPr>
            <p:nvPr userDrawn="1"/>
          </p:nvPicPr>
          <p:blipFill>
            <a:blip r:embed="rId18">
              <a:extLst>
                <a:ext uri="{28A0092B-C50C-407E-A947-70E740481C1C}">
                  <a14:useLocalDpi xmlns:a14="http://schemas.microsoft.com/office/drawing/2010/main" val="0"/>
                </a:ext>
              </a:extLst>
            </a:blip>
            <a:srcRect l="51730" r="2339"/>
            <a:stretch>
              <a:fillRect/>
            </a:stretch>
          </p:blipFill>
          <p:spPr bwMode="gray">
            <a:xfrm>
              <a:off x="0" y="1039"/>
              <a:ext cx="2681" cy="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 name="Freeform 200" descr="wiz_gold04"/>
            <p:cNvSpPr>
              <a:spLocks/>
            </p:cNvSpPr>
            <p:nvPr userDrawn="1"/>
          </p:nvSpPr>
          <p:spPr bwMode="gray">
            <a:xfrm>
              <a:off x="0" y="1137"/>
              <a:ext cx="2537" cy="2600"/>
            </a:xfrm>
            <a:custGeom>
              <a:avLst/>
              <a:gdLst>
                <a:gd name="T0" fmla="*/ 0 w 2537"/>
                <a:gd name="T1" fmla="*/ 0 h 2600"/>
                <a:gd name="T2" fmla="*/ 2537 w 2537"/>
                <a:gd name="T3" fmla="*/ 1 h 2600"/>
                <a:gd name="T4" fmla="*/ 991 w 2537"/>
                <a:gd name="T5" fmla="*/ 2597 h 2600"/>
                <a:gd name="T6" fmla="*/ 0 w 2537"/>
                <a:gd name="T7" fmla="*/ 2600 h 2600"/>
                <a:gd name="T8" fmla="*/ 0 w 2537"/>
                <a:gd name="T9" fmla="*/ 0 h 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7" h="2600">
                  <a:moveTo>
                    <a:pt x="0" y="0"/>
                  </a:moveTo>
                  <a:lnTo>
                    <a:pt x="2537" y="1"/>
                  </a:lnTo>
                  <a:lnTo>
                    <a:pt x="991" y="2597"/>
                  </a:lnTo>
                  <a:lnTo>
                    <a:pt x="0" y="2600"/>
                  </a:lnTo>
                  <a:lnTo>
                    <a:pt x="0" y="0"/>
                  </a:lnTo>
                  <a:close/>
                </a:path>
              </a:pathLst>
            </a:custGeom>
            <a:blipFill dpi="0" rotWithShape="1">
              <a:blip r:embed="rId19"/>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grpSp>
        <p:nvGrpSpPr>
          <p:cNvPr id="1070" name="Group 201"/>
          <p:cNvGrpSpPr>
            <a:grpSpLocks/>
          </p:cNvGrpSpPr>
          <p:nvPr/>
        </p:nvGrpSpPr>
        <p:grpSpPr bwMode="auto">
          <a:xfrm>
            <a:off x="0" y="0"/>
            <a:ext cx="933450" cy="1239838"/>
            <a:chOff x="-7" y="240"/>
            <a:chExt cx="2407" cy="3199"/>
          </a:xfrm>
        </p:grpSpPr>
        <p:pic>
          <p:nvPicPr>
            <p:cNvPr id="1072" name="Picture 202" descr="pan01"/>
            <p:cNvPicPr>
              <a:picLocks noChangeAspect="1" noChangeArrowheads="1"/>
            </p:cNvPicPr>
            <p:nvPr userDrawn="1"/>
          </p:nvPicPr>
          <p:blipFill>
            <a:blip r:embed="rId20">
              <a:extLst>
                <a:ext uri="{28A0092B-C50C-407E-A947-70E740481C1C}">
                  <a14:useLocalDpi xmlns:a14="http://schemas.microsoft.com/office/drawing/2010/main" val="0"/>
                </a:ext>
              </a:extLst>
            </a:blip>
            <a:srcRect l="60431" r="2339"/>
            <a:stretch>
              <a:fillRect/>
            </a:stretch>
          </p:blipFill>
          <p:spPr bwMode="gray">
            <a:xfrm>
              <a:off x="0" y="240"/>
              <a:ext cx="2400" cy="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3" name="Freeform 203" descr="wiz_gold01"/>
            <p:cNvSpPr>
              <a:spLocks/>
            </p:cNvSpPr>
            <p:nvPr userDrawn="1"/>
          </p:nvSpPr>
          <p:spPr bwMode="gray">
            <a:xfrm>
              <a:off x="-7" y="348"/>
              <a:ext cx="2247" cy="2874"/>
            </a:xfrm>
            <a:custGeom>
              <a:avLst/>
              <a:gdLst>
                <a:gd name="T0" fmla="*/ 7 w 2247"/>
                <a:gd name="T1" fmla="*/ 0 h 2874"/>
                <a:gd name="T2" fmla="*/ 2247 w 2247"/>
                <a:gd name="T3" fmla="*/ 0 h 2874"/>
                <a:gd name="T4" fmla="*/ 540 w 2247"/>
                <a:gd name="T5" fmla="*/ 2868 h 2874"/>
                <a:gd name="T6" fmla="*/ 0 w 2247"/>
                <a:gd name="T7" fmla="*/ 2874 h 2874"/>
                <a:gd name="T8" fmla="*/ 7 w 2247"/>
                <a:gd name="T9" fmla="*/ 0 h 28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47" h="2874">
                  <a:moveTo>
                    <a:pt x="7" y="0"/>
                  </a:moveTo>
                  <a:lnTo>
                    <a:pt x="2247" y="0"/>
                  </a:lnTo>
                  <a:lnTo>
                    <a:pt x="540" y="2868"/>
                  </a:lnTo>
                  <a:lnTo>
                    <a:pt x="0" y="2874"/>
                  </a:lnTo>
                  <a:lnTo>
                    <a:pt x="7" y="0"/>
                  </a:lnTo>
                  <a:close/>
                </a:path>
              </a:pathLst>
            </a:custGeom>
            <a:blipFill dpi="0" rotWithShape="1">
              <a:blip r:embed="rId21"/>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a:solidFill>
                  <a:srgbClr val="000000"/>
                </a:solidFill>
                <a:latin typeface="Tahoma" pitchFamily="34" charset="0"/>
              </a:endParaRPr>
            </a:p>
          </p:txBody>
        </p:sp>
      </p:grpSp>
      <p:sp>
        <p:nvSpPr>
          <p:cNvPr id="1071" name="Rectangle 2"/>
          <p:cNvSpPr>
            <a:spLocks noGrp="1" noChangeArrowheads="1"/>
          </p:cNvSpPr>
          <p:nvPr>
            <p:ph type="title"/>
          </p:nvPr>
        </p:nvSpPr>
        <p:spPr bwMode="gray">
          <a:xfrm>
            <a:off x="1219200" y="228600"/>
            <a:ext cx="7391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Tree>
    <p:extLst>
      <p:ext uri="{BB962C8B-B14F-4D97-AF65-F5344CB8AC3E}">
        <p14:creationId xmlns:p14="http://schemas.microsoft.com/office/powerpoint/2010/main" val="377424532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FFFFFF"/>
          </a:solidFill>
          <a:latin typeface="+mj-lt"/>
          <a:ea typeface="+mj-ea"/>
          <a:cs typeface="+mj-cs"/>
        </a:defRPr>
      </a:lvl1pPr>
      <a:lvl2pPr algn="l" rtl="0" eaLnBrk="0" fontAlgn="base" hangingPunct="0">
        <a:spcBef>
          <a:spcPct val="0"/>
        </a:spcBef>
        <a:spcAft>
          <a:spcPct val="0"/>
        </a:spcAft>
        <a:defRPr sz="3600" b="1">
          <a:solidFill>
            <a:srgbClr val="FFFFFF"/>
          </a:solidFill>
          <a:latin typeface="Arial" charset="0"/>
        </a:defRPr>
      </a:lvl2pPr>
      <a:lvl3pPr algn="l" rtl="0" eaLnBrk="0" fontAlgn="base" hangingPunct="0">
        <a:spcBef>
          <a:spcPct val="0"/>
        </a:spcBef>
        <a:spcAft>
          <a:spcPct val="0"/>
        </a:spcAft>
        <a:defRPr sz="3600" b="1">
          <a:solidFill>
            <a:srgbClr val="FFFFFF"/>
          </a:solidFill>
          <a:latin typeface="Arial" charset="0"/>
        </a:defRPr>
      </a:lvl3pPr>
      <a:lvl4pPr algn="l" rtl="0" eaLnBrk="0" fontAlgn="base" hangingPunct="0">
        <a:spcBef>
          <a:spcPct val="0"/>
        </a:spcBef>
        <a:spcAft>
          <a:spcPct val="0"/>
        </a:spcAft>
        <a:defRPr sz="3600" b="1">
          <a:solidFill>
            <a:srgbClr val="FFFFFF"/>
          </a:solidFill>
          <a:latin typeface="Arial" charset="0"/>
        </a:defRPr>
      </a:lvl4pPr>
      <a:lvl5pPr algn="l" rtl="0" eaLnBrk="0" fontAlgn="base" hangingPunct="0">
        <a:spcBef>
          <a:spcPct val="0"/>
        </a:spcBef>
        <a:spcAft>
          <a:spcPct val="0"/>
        </a:spcAft>
        <a:defRPr sz="3600" b="1">
          <a:solidFill>
            <a:srgbClr val="FFFFFF"/>
          </a:solidFill>
          <a:latin typeface="Arial" charset="0"/>
        </a:defRPr>
      </a:lvl5pPr>
      <a:lvl6pPr marL="457200" algn="l" rtl="0" eaLnBrk="1" fontAlgn="base" hangingPunct="1">
        <a:spcBef>
          <a:spcPct val="0"/>
        </a:spcBef>
        <a:spcAft>
          <a:spcPct val="0"/>
        </a:spcAft>
        <a:defRPr sz="3600" b="1">
          <a:solidFill>
            <a:srgbClr val="FFFFFF"/>
          </a:solidFill>
          <a:latin typeface="Arial" charset="0"/>
        </a:defRPr>
      </a:lvl6pPr>
      <a:lvl7pPr marL="914400" algn="l" rtl="0" eaLnBrk="1" fontAlgn="base" hangingPunct="1">
        <a:spcBef>
          <a:spcPct val="0"/>
        </a:spcBef>
        <a:spcAft>
          <a:spcPct val="0"/>
        </a:spcAft>
        <a:defRPr sz="3600" b="1">
          <a:solidFill>
            <a:srgbClr val="FFFFFF"/>
          </a:solidFill>
          <a:latin typeface="Arial" charset="0"/>
        </a:defRPr>
      </a:lvl7pPr>
      <a:lvl8pPr marL="1371600" algn="l" rtl="0" eaLnBrk="1" fontAlgn="base" hangingPunct="1">
        <a:spcBef>
          <a:spcPct val="0"/>
        </a:spcBef>
        <a:spcAft>
          <a:spcPct val="0"/>
        </a:spcAft>
        <a:defRPr sz="3600" b="1">
          <a:solidFill>
            <a:srgbClr val="FFFFFF"/>
          </a:solidFill>
          <a:latin typeface="Arial" charset="0"/>
        </a:defRPr>
      </a:lvl8pPr>
      <a:lvl9pPr marL="1828800" algn="l" rtl="0" eaLnBrk="1" fontAlgn="base" hangingPunct="1">
        <a:spcBef>
          <a:spcPct val="0"/>
        </a:spcBef>
        <a:spcAft>
          <a:spcPct val="0"/>
        </a:spcAft>
        <a:defRPr sz="3600" b="1">
          <a:solidFill>
            <a:srgbClr val="FFFFFF"/>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kumimoji="1" lang="en-US" altLang="zh-CN">
              <a:solidFill>
                <a:prstClr val="black">
                  <a:tint val="75000"/>
                </a:prstClr>
              </a:solidFill>
              <a:latin typeface="Times New Roman"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kumimoji="1" lang="en-US" altLang="zh-CN">
              <a:solidFill>
                <a:prstClr val="black">
                  <a:tint val="75000"/>
                </a:prstClr>
              </a:solidFill>
              <a:latin typeface="Times New Roman"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DD58C2-FE03-4159-B010-914BC8EE94F3}" type="slidenum">
              <a:rPr kumimoji="1" lang="en-US" altLang="zh-CN">
                <a:solidFill>
                  <a:prstClr val="black">
                    <a:tint val="75000"/>
                  </a:prstClr>
                </a:solidFill>
                <a:latin typeface="Times New Roman" pitchFamily="18" charset="0"/>
              </a:rPr>
              <a:pPr>
                <a:defRPr/>
              </a:pPr>
              <a:t>‹#›</a:t>
            </a:fld>
            <a:endParaRPr kumimoji="1" lang="en-US" altLang="zh-CN">
              <a:solidFill>
                <a:prstClr val="black">
                  <a:tint val="75000"/>
                </a:prstClr>
              </a:solidFill>
              <a:latin typeface="Times New Roman" pitchFamily="18" charset="0"/>
            </a:endParaRPr>
          </a:p>
        </p:txBody>
      </p:sp>
      <p:grpSp>
        <p:nvGrpSpPr>
          <p:cNvPr id="1031" name="Group 8"/>
          <p:cNvGrpSpPr>
            <a:grpSpLocks/>
          </p:cNvGrpSpPr>
          <p:nvPr userDrawn="1"/>
        </p:nvGrpSpPr>
        <p:grpSpPr bwMode="auto">
          <a:xfrm>
            <a:off x="304800" y="762000"/>
            <a:ext cx="762000" cy="762000"/>
            <a:chOff x="480" y="432"/>
            <a:chExt cx="480" cy="480"/>
          </a:xfrm>
        </p:grpSpPr>
        <p:sp>
          <p:nvSpPr>
            <p:cNvPr id="1032" name="Rectangle 9"/>
            <p:cNvSpPr>
              <a:spLocks noChangeArrowheads="1"/>
            </p:cNvSpPr>
            <p:nvPr/>
          </p:nvSpPr>
          <p:spPr bwMode="auto">
            <a:xfrm>
              <a:off x="480" y="67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ja-JP" altLang="en-US" sz="2400" smtClean="0">
                <a:solidFill>
                  <a:prstClr val="black"/>
                </a:solidFill>
              </a:endParaRPr>
            </a:p>
          </p:txBody>
        </p:sp>
        <p:sp>
          <p:nvSpPr>
            <p:cNvPr id="1033" name="Rectangle 10"/>
            <p:cNvSpPr>
              <a:spLocks noChangeArrowheads="1"/>
            </p:cNvSpPr>
            <p:nvPr/>
          </p:nvSpPr>
          <p:spPr bwMode="auto">
            <a:xfrm>
              <a:off x="720" y="43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kumimoji="1" lang="ja-JP" altLang="en-US" sz="2400" smtClean="0">
                <a:solidFill>
                  <a:prstClr val="black"/>
                </a:solidFill>
              </a:endParaRPr>
            </a:p>
          </p:txBody>
        </p:sp>
        <p:sp>
          <p:nvSpPr>
            <p:cNvPr id="1034" name="Rectangle 11"/>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wrap="none" anchor="ctr"/>
            <a:lstStyle/>
            <a:p>
              <a:endParaRPr kumimoji="1" lang="zh-CN" altLang="en-US" sz="2400" smtClean="0">
                <a:solidFill>
                  <a:prstClr val="black"/>
                </a:solidFill>
                <a:latin typeface="Times New Roman" pitchFamily="18" charset="0"/>
              </a:endParaRPr>
            </a:p>
          </p:txBody>
        </p:sp>
        <p:sp>
          <p:nvSpPr>
            <p:cNvPr id="1035" name="Rectangle 12"/>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wrap="none" anchor="ctr"/>
            <a:lstStyle/>
            <a:p>
              <a:endParaRPr kumimoji="1" lang="zh-CN" altLang="en-US" sz="2400" smtClean="0">
                <a:solidFill>
                  <a:prstClr val="black"/>
                </a:solidFill>
                <a:latin typeface="Times New Roman" pitchFamily="18" charset="0"/>
              </a:endParaRPr>
            </a:p>
          </p:txBody>
        </p:sp>
      </p:grpSp>
    </p:spTree>
    <p:extLst>
      <p:ext uri="{BB962C8B-B14F-4D97-AF65-F5344CB8AC3E}">
        <p14:creationId xmlns:p14="http://schemas.microsoft.com/office/powerpoint/2010/main" val="3456020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8290" name="Rectangle 2"/>
          <p:cNvSpPr>
            <a:spLocks noGrp="1" noRot="1" noChangeArrowheads="1"/>
          </p:cNvSpPr>
          <p:nvPr>
            <p:ph type="title"/>
          </p:nvPr>
        </p:nvSpPr>
        <p:spPr bwMode="auto">
          <a:xfrm>
            <a:off x="301625" y="6858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68291" name="Rectangle 3"/>
          <p:cNvSpPr>
            <a:spLocks noGrp="1" noRot="1" noChangeArrowheads="1"/>
          </p:cNvSpPr>
          <p:nvPr>
            <p:ph type="body" idx="1"/>
          </p:nvPr>
        </p:nvSpPr>
        <p:spPr bwMode="auto">
          <a:xfrm>
            <a:off x="304800" y="1981200"/>
            <a:ext cx="854075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8292" name="Rectangle 4"/>
          <p:cNvSpPr>
            <a:spLocks noGrp="1" noChangeArrowheads="1"/>
          </p:cNvSpPr>
          <p:nvPr>
            <p:ph type="dt" sz="half" idx="2"/>
          </p:nvPr>
        </p:nvSpPr>
        <p:spPr bwMode="auto">
          <a:xfrm>
            <a:off x="301625"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solidFill>
                <a:srgbClr val="0033CC"/>
              </a:solidFill>
            </a:endParaRPr>
          </a:p>
        </p:txBody>
      </p:sp>
      <p:sp>
        <p:nvSpPr>
          <p:cNvPr id="268293" name="Rectangle 5"/>
          <p:cNvSpPr>
            <a:spLocks noGrp="1" noChangeArrowheads="1"/>
          </p:cNvSpPr>
          <p:nvPr>
            <p:ph type="ftr" sz="quarter" idx="3"/>
          </p:nvPr>
        </p:nvSpPr>
        <p:spPr bwMode="auto">
          <a:xfrm>
            <a:off x="3124200" y="60198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solidFill>
                <a:srgbClr val="0033CC"/>
              </a:solidFill>
            </a:endParaRPr>
          </a:p>
        </p:txBody>
      </p:sp>
      <p:sp>
        <p:nvSpPr>
          <p:cNvPr id="268294" name="Rectangle 6"/>
          <p:cNvSpPr>
            <a:spLocks noGrp="1" noChangeArrowheads="1"/>
          </p:cNvSpPr>
          <p:nvPr>
            <p:ph type="sldNum" sz="quarter" idx="4"/>
          </p:nvPr>
        </p:nvSpPr>
        <p:spPr bwMode="auto">
          <a:xfrm>
            <a:off x="6553200" y="601980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9DA0464-E558-497E-8AA0-FA388236F1F6}" type="slidenum">
              <a:rPr lang="en-US" altLang="zh-CN">
                <a:solidFill>
                  <a:srgbClr val="0033CC"/>
                </a:solidFill>
              </a:rPr>
              <a:pPr/>
              <a:t>‹#›</a:t>
            </a:fld>
            <a:endParaRPr lang="en-US" altLang="zh-CN">
              <a:solidFill>
                <a:srgbClr val="0033CC"/>
              </a:solidFill>
            </a:endParaRPr>
          </a:p>
        </p:txBody>
      </p:sp>
      <p:pic>
        <p:nvPicPr>
          <p:cNvPr id="268295" name="Picture 7" descr="BJ2048"/>
          <p:cNvPicPr>
            <a:picLocks noChangeAspect="1" noChangeArrowheads="1"/>
          </p:cNvPicPr>
          <p:nvPr userDrawn="1"/>
        </p:nvPicPr>
        <p:blipFill>
          <a:blip r:embed="rId14"/>
          <a:srcRect/>
          <a:stretch>
            <a:fillRect/>
          </a:stretch>
        </p:blipFill>
        <p:spPr bwMode="auto">
          <a:xfrm>
            <a:off x="0" y="5867400"/>
            <a:ext cx="9144000" cy="990600"/>
          </a:xfrm>
          <a:prstGeom prst="rect">
            <a:avLst/>
          </a:prstGeom>
          <a:noFill/>
        </p:spPr>
      </p:pic>
      <p:pic>
        <p:nvPicPr>
          <p:cNvPr id="268297" name="Picture 9" descr="GIF-396"/>
          <p:cNvPicPr>
            <a:picLocks noChangeAspect="1" noChangeArrowheads="1" noCrop="1"/>
          </p:cNvPicPr>
          <p:nvPr userDrawn="1"/>
        </p:nvPicPr>
        <p:blipFill>
          <a:blip r:embed="rId15"/>
          <a:srcRect/>
          <a:stretch>
            <a:fillRect/>
          </a:stretch>
        </p:blipFill>
        <p:spPr bwMode="auto">
          <a:xfrm>
            <a:off x="381000" y="433388"/>
            <a:ext cx="4800600" cy="100012"/>
          </a:xfrm>
          <a:prstGeom prst="rect">
            <a:avLst/>
          </a:prstGeom>
          <a:noFill/>
        </p:spPr>
      </p:pic>
      <p:pic>
        <p:nvPicPr>
          <p:cNvPr id="268298" name="Picture 10" descr="GIF-450"/>
          <p:cNvPicPr>
            <a:picLocks noChangeAspect="1" noChangeArrowheads="1" noCrop="1"/>
          </p:cNvPicPr>
          <p:nvPr userDrawn="1"/>
        </p:nvPicPr>
        <p:blipFill>
          <a:blip r:embed="rId16"/>
          <a:srcRect/>
          <a:stretch>
            <a:fillRect/>
          </a:stretch>
        </p:blipFill>
        <p:spPr bwMode="auto">
          <a:xfrm>
            <a:off x="0" y="0"/>
            <a:ext cx="609600" cy="454025"/>
          </a:xfrm>
          <a:prstGeom prst="rect">
            <a:avLst/>
          </a:prstGeom>
          <a:noFill/>
        </p:spPr>
      </p:pic>
      <p:sp>
        <p:nvSpPr>
          <p:cNvPr id="268299" name="Text Box 11"/>
          <p:cNvSpPr txBox="1">
            <a:spLocks noChangeArrowheads="1"/>
          </p:cNvSpPr>
          <p:nvPr userDrawn="1"/>
        </p:nvSpPr>
        <p:spPr bwMode="auto">
          <a:xfrm>
            <a:off x="419100" y="19050"/>
            <a:ext cx="4953000" cy="457200"/>
          </a:xfrm>
          <a:prstGeom prst="rect">
            <a:avLst/>
          </a:prstGeom>
          <a:noFill/>
          <a:ln w="9525">
            <a:noFill/>
            <a:miter lim="800000"/>
            <a:headEnd/>
            <a:tailEnd/>
          </a:ln>
          <a:effectLst/>
        </p:spPr>
        <p:txBody>
          <a:bodyPr wrap="none">
            <a:spAutoFit/>
          </a:bodyPr>
          <a:lstStyle/>
          <a:p>
            <a:r>
              <a:rPr kumimoji="1" lang="zh-CN" altLang="en-US" sz="2400">
                <a:solidFill>
                  <a:srgbClr val="0033CC"/>
                </a:solidFill>
                <a:effectLst>
                  <a:outerShdw blurRad="38100" dist="38100" dir="2700000" algn="tl">
                    <a:srgbClr val="C0C0C0"/>
                  </a:outerShdw>
                </a:effectLst>
                <a:latin typeface="华文行楷" pitchFamily="2" charset="-122"/>
                <a:ea typeface="华文行楷" pitchFamily="2" charset="-122"/>
              </a:rPr>
              <a:t>第 </a:t>
            </a:r>
            <a:r>
              <a:rPr kumimoji="1" lang="en-US" altLang="zh-CN" sz="2400">
                <a:solidFill>
                  <a:srgbClr val="0033CC"/>
                </a:solidFill>
                <a:effectLst>
                  <a:outerShdw blurRad="38100" dist="38100" dir="2700000" algn="tl">
                    <a:srgbClr val="C0C0C0"/>
                  </a:outerShdw>
                </a:effectLst>
                <a:latin typeface="华文行楷" pitchFamily="2" charset="-122"/>
                <a:ea typeface="华文行楷" pitchFamily="2" charset="-122"/>
              </a:rPr>
              <a:t>6 </a:t>
            </a:r>
            <a:r>
              <a:rPr kumimoji="1" lang="zh-CN" altLang="en-US" sz="2400">
                <a:solidFill>
                  <a:srgbClr val="0033CC"/>
                </a:solidFill>
                <a:effectLst>
                  <a:outerShdw blurRad="38100" dist="38100" dir="2700000" algn="tl">
                    <a:srgbClr val="C0C0C0"/>
                  </a:outerShdw>
                </a:effectLst>
                <a:latin typeface="华文行楷" pitchFamily="2" charset="-122"/>
                <a:ea typeface="华文行楷" pitchFamily="2" charset="-122"/>
              </a:rPr>
              <a:t>章 基于产生式规则的机器推理 </a:t>
            </a:r>
            <a:r>
              <a:rPr kumimoji="1" lang="zh-CN" altLang="en-US" sz="2400">
                <a:solidFill>
                  <a:srgbClr val="0033CC"/>
                </a:solidFill>
                <a:effectLst>
                  <a:outerShdw blurRad="38100" dist="38100" dir="2700000" algn="tl">
                    <a:srgbClr val="C0C0C0"/>
                  </a:outerShdw>
                </a:effectLst>
                <a:latin typeface="Times New Roman"/>
                <a:ea typeface="华文行楷" pitchFamily="2" charset="-122"/>
              </a:rPr>
              <a:t> </a:t>
            </a:r>
            <a:endParaRPr kumimoji="1" lang="zh-CN" altLang="en-US" sz="2400">
              <a:solidFill>
                <a:srgbClr val="0033CC"/>
              </a:solidFill>
              <a:effectLst>
                <a:outerShdw blurRad="38100" dist="38100" dir="2700000" algn="tl">
                  <a:srgbClr val="C0C0C0"/>
                </a:outerShdw>
              </a:effectLst>
              <a:latin typeface="华文行楷" pitchFamily="2" charset="-122"/>
              <a:ea typeface="华文行楷" pitchFamily="2" charset="-122"/>
            </a:endParaRPr>
          </a:p>
        </p:txBody>
      </p:sp>
    </p:spTree>
    <p:extLst>
      <p:ext uri="{BB962C8B-B14F-4D97-AF65-F5344CB8AC3E}">
        <p14:creationId xmlns:p14="http://schemas.microsoft.com/office/powerpoint/2010/main" val="266377416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4413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099" name="Rectangle 3"/>
          <p:cNvSpPr>
            <a:spLocks noChangeArrowheads="1"/>
          </p:cNvSpPr>
          <p:nvPr/>
        </p:nvSpPr>
        <p:spPr bwMode="ltGray">
          <a:xfrm>
            <a:off x="800100" y="36988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0" name="Rectangle 4"/>
          <p:cNvSpPr>
            <a:spLocks noChangeArrowheads="1"/>
          </p:cNvSpPr>
          <p:nvPr/>
        </p:nvSpPr>
        <p:spPr bwMode="ltGray">
          <a:xfrm>
            <a:off x="541338" y="8636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1" name="Rectangle 5"/>
          <p:cNvSpPr>
            <a:spLocks noChangeArrowheads="1"/>
          </p:cNvSpPr>
          <p:nvPr/>
        </p:nvSpPr>
        <p:spPr bwMode="ltGray">
          <a:xfrm>
            <a:off x="911225" y="8636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2" name="Rectangle 6"/>
          <p:cNvSpPr>
            <a:spLocks noChangeArrowheads="1"/>
          </p:cNvSpPr>
          <p:nvPr/>
        </p:nvSpPr>
        <p:spPr bwMode="ltGray">
          <a:xfrm>
            <a:off x="127000" y="79057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3" name="Rectangle 7"/>
          <p:cNvSpPr>
            <a:spLocks noChangeArrowheads="1"/>
          </p:cNvSpPr>
          <p:nvPr/>
        </p:nvSpPr>
        <p:spPr bwMode="gray">
          <a:xfrm>
            <a:off x="762000" y="3333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4" name="Rectangle 8"/>
          <p:cNvSpPr>
            <a:spLocks noChangeArrowheads="1"/>
          </p:cNvSpPr>
          <p:nvPr/>
        </p:nvSpPr>
        <p:spPr bwMode="gray">
          <a:xfrm>
            <a:off x="442913" y="11239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5" name="Rectangle 9"/>
          <p:cNvSpPr>
            <a:spLocks noGrp="1" noChangeArrowheads="1"/>
          </p:cNvSpPr>
          <p:nvPr>
            <p:ph type="title"/>
          </p:nvPr>
        </p:nvSpPr>
        <p:spPr bwMode="auto">
          <a:xfrm>
            <a:off x="1193800" y="333375"/>
            <a:ext cx="77930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1182688" y="1268413"/>
            <a:ext cx="77724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b="0"/>
            </a:lvl1pPr>
          </a:lstStyle>
          <a:p>
            <a:fld id="{1FC82C95-D742-4ABC-B97E-5D3B78896201}" type="datetime1">
              <a:rPr lang="zh-CN" altLang="en-US" smtClean="0">
                <a:solidFill>
                  <a:srgbClr val="000000"/>
                </a:solidFill>
                <a:latin typeface="Tahoma" pitchFamily="34" charset="0"/>
              </a:rPr>
              <a:pPr/>
              <a:t>2025/5/26</a:t>
            </a:fld>
            <a:endParaRPr lang="en-US" altLang="zh-CN" smtClean="0">
              <a:solidFill>
                <a:srgbClr val="000000"/>
              </a:solidFill>
              <a:latin typeface="Tahoma" pitchFamily="34" charset="0"/>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b="0"/>
            </a:lvl1pPr>
          </a:lstStyle>
          <a:p>
            <a:endParaRPr lang="en-US" altLang="zh-CN" smtClean="0">
              <a:solidFill>
                <a:srgbClr val="000000"/>
              </a:solidFill>
              <a:latin typeface="Tahoma" pitchFamily="34" charset="0"/>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b="0"/>
            </a:lvl1pPr>
          </a:lstStyle>
          <a:p>
            <a:fld id="{94F53E2A-1883-4612-9B9B-8FB956B06AEC}"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336358106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hf hdr="0" ftr="0"/>
  <p:txStyles>
    <p:titleStyle>
      <a:lvl1pPr algn="l" rtl="0" fontAlgn="base">
        <a:spcBef>
          <a:spcPct val="0"/>
        </a:spcBef>
        <a:spcAft>
          <a:spcPct val="0"/>
        </a:spcAft>
        <a:defRPr sz="4400" b="1">
          <a:solidFill>
            <a:schemeClr val="tx2"/>
          </a:solidFill>
          <a:latin typeface="+mj-lt"/>
          <a:ea typeface="+mj-ea"/>
          <a:cs typeface="+mj-cs"/>
        </a:defRPr>
      </a:lvl1pPr>
      <a:lvl2pPr algn="l" rtl="0" fontAlgn="base">
        <a:spcBef>
          <a:spcPct val="0"/>
        </a:spcBef>
        <a:spcAft>
          <a:spcPct val="0"/>
        </a:spcAft>
        <a:defRPr sz="4400" b="1">
          <a:solidFill>
            <a:schemeClr val="tx2"/>
          </a:solidFill>
          <a:latin typeface="Tahoma" pitchFamily="34" charset="0"/>
          <a:ea typeface="仿宋_GB2312" pitchFamily="49" charset="-122"/>
        </a:defRPr>
      </a:lvl2pPr>
      <a:lvl3pPr algn="l" rtl="0" fontAlgn="base">
        <a:spcBef>
          <a:spcPct val="0"/>
        </a:spcBef>
        <a:spcAft>
          <a:spcPct val="0"/>
        </a:spcAft>
        <a:defRPr sz="4400" b="1">
          <a:solidFill>
            <a:schemeClr val="tx2"/>
          </a:solidFill>
          <a:latin typeface="Tahoma" pitchFamily="34" charset="0"/>
          <a:ea typeface="仿宋_GB2312" pitchFamily="49" charset="-122"/>
        </a:defRPr>
      </a:lvl3pPr>
      <a:lvl4pPr algn="l" rtl="0" fontAlgn="base">
        <a:spcBef>
          <a:spcPct val="0"/>
        </a:spcBef>
        <a:spcAft>
          <a:spcPct val="0"/>
        </a:spcAft>
        <a:defRPr sz="4400" b="1">
          <a:solidFill>
            <a:schemeClr val="tx2"/>
          </a:solidFill>
          <a:latin typeface="Tahoma" pitchFamily="34" charset="0"/>
          <a:ea typeface="仿宋_GB2312" pitchFamily="49" charset="-122"/>
        </a:defRPr>
      </a:lvl4pPr>
      <a:lvl5pPr algn="l" rtl="0" fontAlgn="base">
        <a:spcBef>
          <a:spcPct val="0"/>
        </a:spcBef>
        <a:spcAft>
          <a:spcPct val="0"/>
        </a:spcAft>
        <a:defRPr sz="4400" b="1">
          <a:solidFill>
            <a:schemeClr val="tx2"/>
          </a:solidFill>
          <a:latin typeface="Tahoma" pitchFamily="34" charset="0"/>
          <a:ea typeface="仿宋_GB2312" pitchFamily="49" charset="-122"/>
        </a:defRPr>
      </a:lvl5pPr>
      <a:lvl6pPr marL="457200" algn="l" rtl="0" fontAlgn="base">
        <a:spcBef>
          <a:spcPct val="0"/>
        </a:spcBef>
        <a:spcAft>
          <a:spcPct val="0"/>
        </a:spcAft>
        <a:defRPr sz="4400" b="1">
          <a:solidFill>
            <a:schemeClr val="tx2"/>
          </a:solidFill>
          <a:latin typeface="Tahoma" pitchFamily="34" charset="0"/>
          <a:ea typeface="仿宋_GB2312" pitchFamily="49" charset="-122"/>
        </a:defRPr>
      </a:lvl6pPr>
      <a:lvl7pPr marL="914400" algn="l" rtl="0" fontAlgn="base">
        <a:spcBef>
          <a:spcPct val="0"/>
        </a:spcBef>
        <a:spcAft>
          <a:spcPct val="0"/>
        </a:spcAft>
        <a:defRPr sz="4400" b="1">
          <a:solidFill>
            <a:schemeClr val="tx2"/>
          </a:solidFill>
          <a:latin typeface="Tahoma" pitchFamily="34" charset="0"/>
          <a:ea typeface="仿宋_GB2312" pitchFamily="49" charset="-122"/>
        </a:defRPr>
      </a:lvl7pPr>
      <a:lvl8pPr marL="1371600" algn="l" rtl="0" fontAlgn="base">
        <a:spcBef>
          <a:spcPct val="0"/>
        </a:spcBef>
        <a:spcAft>
          <a:spcPct val="0"/>
        </a:spcAft>
        <a:defRPr sz="4400" b="1">
          <a:solidFill>
            <a:schemeClr val="tx2"/>
          </a:solidFill>
          <a:latin typeface="Tahoma" pitchFamily="34" charset="0"/>
          <a:ea typeface="仿宋_GB2312" pitchFamily="49" charset="-122"/>
        </a:defRPr>
      </a:lvl8pPr>
      <a:lvl9pPr marL="1828800" algn="l" rtl="0" fontAlgn="base">
        <a:spcBef>
          <a:spcPct val="0"/>
        </a:spcBef>
        <a:spcAft>
          <a:spcPct val="0"/>
        </a:spcAft>
        <a:defRPr sz="4400" b="1">
          <a:solidFill>
            <a:schemeClr val="tx2"/>
          </a:solidFill>
          <a:latin typeface="Tahoma" pitchFamily="34" charset="0"/>
          <a:ea typeface="仿宋_GB2312" pitchFamily="49"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4413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099" name="Rectangle 3"/>
          <p:cNvSpPr>
            <a:spLocks noChangeArrowheads="1"/>
          </p:cNvSpPr>
          <p:nvPr/>
        </p:nvSpPr>
        <p:spPr bwMode="ltGray">
          <a:xfrm>
            <a:off x="800100" y="36988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0" name="Rectangle 4"/>
          <p:cNvSpPr>
            <a:spLocks noChangeArrowheads="1"/>
          </p:cNvSpPr>
          <p:nvPr/>
        </p:nvSpPr>
        <p:spPr bwMode="ltGray">
          <a:xfrm>
            <a:off x="541338" y="8636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1" name="Rectangle 5"/>
          <p:cNvSpPr>
            <a:spLocks noChangeArrowheads="1"/>
          </p:cNvSpPr>
          <p:nvPr/>
        </p:nvSpPr>
        <p:spPr bwMode="ltGray">
          <a:xfrm>
            <a:off x="911225" y="8636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2" name="Rectangle 6"/>
          <p:cNvSpPr>
            <a:spLocks noChangeArrowheads="1"/>
          </p:cNvSpPr>
          <p:nvPr/>
        </p:nvSpPr>
        <p:spPr bwMode="ltGray">
          <a:xfrm>
            <a:off x="127000" y="79057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3" name="Rectangle 7"/>
          <p:cNvSpPr>
            <a:spLocks noChangeArrowheads="1"/>
          </p:cNvSpPr>
          <p:nvPr/>
        </p:nvSpPr>
        <p:spPr bwMode="gray">
          <a:xfrm>
            <a:off x="762000" y="3333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4" name="Rectangle 8"/>
          <p:cNvSpPr>
            <a:spLocks noChangeArrowheads="1"/>
          </p:cNvSpPr>
          <p:nvPr/>
        </p:nvSpPr>
        <p:spPr bwMode="gray">
          <a:xfrm>
            <a:off x="442913" y="11239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5" name="Rectangle 9"/>
          <p:cNvSpPr>
            <a:spLocks noGrp="1" noChangeArrowheads="1"/>
          </p:cNvSpPr>
          <p:nvPr>
            <p:ph type="title"/>
          </p:nvPr>
        </p:nvSpPr>
        <p:spPr bwMode="auto">
          <a:xfrm>
            <a:off x="1193800" y="333375"/>
            <a:ext cx="77930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1182688" y="1268413"/>
            <a:ext cx="77724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b="0"/>
            </a:lvl1pPr>
          </a:lstStyle>
          <a:p>
            <a:fld id="{1FC82C95-D742-4ABC-B97E-5D3B78896201}" type="datetime1">
              <a:rPr lang="zh-CN" altLang="en-US" smtClean="0">
                <a:solidFill>
                  <a:srgbClr val="000000"/>
                </a:solidFill>
                <a:latin typeface="Tahoma" pitchFamily="34" charset="0"/>
              </a:rPr>
              <a:pPr/>
              <a:t>2025/5/26</a:t>
            </a:fld>
            <a:endParaRPr lang="en-US" altLang="zh-CN" smtClean="0">
              <a:solidFill>
                <a:srgbClr val="000000"/>
              </a:solidFill>
              <a:latin typeface="Tahoma" pitchFamily="34" charset="0"/>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b="0"/>
            </a:lvl1pPr>
          </a:lstStyle>
          <a:p>
            <a:endParaRPr lang="en-US" altLang="zh-CN" smtClean="0">
              <a:solidFill>
                <a:srgbClr val="000000"/>
              </a:solidFill>
              <a:latin typeface="Tahoma" pitchFamily="34" charset="0"/>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b="0"/>
            </a:lvl1pPr>
          </a:lstStyle>
          <a:p>
            <a:fld id="{94F53E2A-1883-4612-9B9B-8FB956B06AEC}"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384152307"/>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Lst>
  <p:hf hdr="0" ftr="0"/>
  <p:txStyles>
    <p:titleStyle>
      <a:lvl1pPr algn="l" rtl="0" fontAlgn="base">
        <a:spcBef>
          <a:spcPct val="0"/>
        </a:spcBef>
        <a:spcAft>
          <a:spcPct val="0"/>
        </a:spcAft>
        <a:defRPr sz="4400" b="1">
          <a:solidFill>
            <a:schemeClr val="tx2"/>
          </a:solidFill>
          <a:latin typeface="+mj-lt"/>
          <a:ea typeface="+mj-ea"/>
          <a:cs typeface="+mj-cs"/>
        </a:defRPr>
      </a:lvl1pPr>
      <a:lvl2pPr algn="l" rtl="0" fontAlgn="base">
        <a:spcBef>
          <a:spcPct val="0"/>
        </a:spcBef>
        <a:spcAft>
          <a:spcPct val="0"/>
        </a:spcAft>
        <a:defRPr sz="4400" b="1">
          <a:solidFill>
            <a:schemeClr val="tx2"/>
          </a:solidFill>
          <a:latin typeface="Tahoma" pitchFamily="34" charset="0"/>
          <a:ea typeface="仿宋_GB2312" pitchFamily="49" charset="-122"/>
        </a:defRPr>
      </a:lvl2pPr>
      <a:lvl3pPr algn="l" rtl="0" fontAlgn="base">
        <a:spcBef>
          <a:spcPct val="0"/>
        </a:spcBef>
        <a:spcAft>
          <a:spcPct val="0"/>
        </a:spcAft>
        <a:defRPr sz="4400" b="1">
          <a:solidFill>
            <a:schemeClr val="tx2"/>
          </a:solidFill>
          <a:latin typeface="Tahoma" pitchFamily="34" charset="0"/>
          <a:ea typeface="仿宋_GB2312" pitchFamily="49" charset="-122"/>
        </a:defRPr>
      </a:lvl3pPr>
      <a:lvl4pPr algn="l" rtl="0" fontAlgn="base">
        <a:spcBef>
          <a:spcPct val="0"/>
        </a:spcBef>
        <a:spcAft>
          <a:spcPct val="0"/>
        </a:spcAft>
        <a:defRPr sz="4400" b="1">
          <a:solidFill>
            <a:schemeClr val="tx2"/>
          </a:solidFill>
          <a:latin typeface="Tahoma" pitchFamily="34" charset="0"/>
          <a:ea typeface="仿宋_GB2312" pitchFamily="49" charset="-122"/>
        </a:defRPr>
      </a:lvl4pPr>
      <a:lvl5pPr algn="l" rtl="0" fontAlgn="base">
        <a:spcBef>
          <a:spcPct val="0"/>
        </a:spcBef>
        <a:spcAft>
          <a:spcPct val="0"/>
        </a:spcAft>
        <a:defRPr sz="4400" b="1">
          <a:solidFill>
            <a:schemeClr val="tx2"/>
          </a:solidFill>
          <a:latin typeface="Tahoma" pitchFamily="34" charset="0"/>
          <a:ea typeface="仿宋_GB2312" pitchFamily="49" charset="-122"/>
        </a:defRPr>
      </a:lvl5pPr>
      <a:lvl6pPr marL="457200" algn="l" rtl="0" fontAlgn="base">
        <a:spcBef>
          <a:spcPct val="0"/>
        </a:spcBef>
        <a:spcAft>
          <a:spcPct val="0"/>
        </a:spcAft>
        <a:defRPr sz="4400" b="1">
          <a:solidFill>
            <a:schemeClr val="tx2"/>
          </a:solidFill>
          <a:latin typeface="Tahoma" pitchFamily="34" charset="0"/>
          <a:ea typeface="仿宋_GB2312" pitchFamily="49" charset="-122"/>
        </a:defRPr>
      </a:lvl6pPr>
      <a:lvl7pPr marL="914400" algn="l" rtl="0" fontAlgn="base">
        <a:spcBef>
          <a:spcPct val="0"/>
        </a:spcBef>
        <a:spcAft>
          <a:spcPct val="0"/>
        </a:spcAft>
        <a:defRPr sz="4400" b="1">
          <a:solidFill>
            <a:schemeClr val="tx2"/>
          </a:solidFill>
          <a:latin typeface="Tahoma" pitchFamily="34" charset="0"/>
          <a:ea typeface="仿宋_GB2312" pitchFamily="49" charset="-122"/>
        </a:defRPr>
      </a:lvl7pPr>
      <a:lvl8pPr marL="1371600" algn="l" rtl="0" fontAlgn="base">
        <a:spcBef>
          <a:spcPct val="0"/>
        </a:spcBef>
        <a:spcAft>
          <a:spcPct val="0"/>
        </a:spcAft>
        <a:defRPr sz="4400" b="1">
          <a:solidFill>
            <a:schemeClr val="tx2"/>
          </a:solidFill>
          <a:latin typeface="Tahoma" pitchFamily="34" charset="0"/>
          <a:ea typeface="仿宋_GB2312" pitchFamily="49" charset="-122"/>
        </a:defRPr>
      </a:lvl8pPr>
      <a:lvl9pPr marL="1828800" algn="l" rtl="0" fontAlgn="base">
        <a:spcBef>
          <a:spcPct val="0"/>
        </a:spcBef>
        <a:spcAft>
          <a:spcPct val="0"/>
        </a:spcAft>
        <a:defRPr sz="4400" b="1">
          <a:solidFill>
            <a:schemeClr val="tx2"/>
          </a:solidFill>
          <a:latin typeface="Tahoma" pitchFamily="34" charset="0"/>
          <a:ea typeface="仿宋_GB2312" pitchFamily="49"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4413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099" name="Rectangle 3"/>
          <p:cNvSpPr>
            <a:spLocks noChangeArrowheads="1"/>
          </p:cNvSpPr>
          <p:nvPr/>
        </p:nvSpPr>
        <p:spPr bwMode="ltGray">
          <a:xfrm>
            <a:off x="800100" y="36988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0" name="Rectangle 4"/>
          <p:cNvSpPr>
            <a:spLocks noChangeArrowheads="1"/>
          </p:cNvSpPr>
          <p:nvPr/>
        </p:nvSpPr>
        <p:spPr bwMode="ltGray">
          <a:xfrm>
            <a:off x="541338" y="8636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1" name="Rectangle 5"/>
          <p:cNvSpPr>
            <a:spLocks noChangeArrowheads="1"/>
          </p:cNvSpPr>
          <p:nvPr/>
        </p:nvSpPr>
        <p:spPr bwMode="ltGray">
          <a:xfrm>
            <a:off x="911225" y="8636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2" name="Rectangle 6"/>
          <p:cNvSpPr>
            <a:spLocks noChangeArrowheads="1"/>
          </p:cNvSpPr>
          <p:nvPr/>
        </p:nvSpPr>
        <p:spPr bwMode="ltGray">
          <a:xfrm>
            <a:off x="127000" y="79057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3" name="Rectangle 7"/>
          <p:cNvSpPr>
            <a:spLocks noChangeArrowheads="1"/>
          </p:cNvSpPr>
          <p:nvPr/>
        </p:nvSpPr>
        <p:spPr bwMode="gray">
          <a:xfrm>
            <a:off x="762000" y="3333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4" name="Rectangle 8"/>
          <p:cNvSpPr>
            <a:spLocks noChangeArrowheads="1"/>
          </p:cNvSpPr>
          <p:nvPr/>
        </p:nvSpPr>
        <p:spPr bwMode="gray">
          <a:xfrm>
            <a:off x="442913" y="11239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5" name="Rectangle 9"/>
          <p:cNvSpPr>
            <a:spLocks noGrp="1" noChangeArrowheads="1"/>
          </p:cNvSpPr>
          <p:nvPr>
            <p:ph type="title"/>
          </p:nvPr>
        </p:nvSpPr>
        <p:spPr bwMode="auto">
          <a:xfrm>
            <a:off x="1193800" y="333375"/>
            <a:ext cx="77930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1182688" y="1268413"/>
            <a:ext cx="77724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b="0"/>
            </a:lvl1pPr>
          </a:lstStyle>
          <a:p>
            <a:fld id="{1FC82C95-D742-4ABC-B97E-5D3B78896201}" type="datetime1">
              <a:rPr lang="zh-CN" altLang="en-US" smtClean="0">
                <a:solidFill>
                  <a:srgbClr val="000000"/>
                </a:solidFill>
                <a:latin typeface="Tahoma" pitchFamily="34" charset="0"/>
              </a:rPr>
              <a:pPr/>
              <a:t>2025/5/26</a:t>
            </a:fld>
            <a:endParaRPr lang="en-US" altLang="zh-CN" smtClean="0">
              <a:solidFill>
                <a:srgbClr val="000000"/>
              </a:solidFill>
              <a:latin typeface="Tahoma" pitchFamily="34" charset="0"/>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b="0"/>
            </a:lvl1pPr>
          </a:lstStyle>
          <a:p>
            <a:endParaRPr lang="en-US" altLang="zh-CN" smtClean="0">
              <a:solidFill>
                <a:srgbClr val="000000"/>
              </a:solidFill>
              <a:latin typeface="Tahoma" pitchFamily="34" charset="0"/>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b="0"/>
            </a:lvl1pPr>
          </a:lstStyle>
          <a:p>
            <a:fld id="{94F53E2A-1883-4612-9B9B-8FB956B06AEC}"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405438222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Lst>
  <p:hf hdr="0" ftr="0"/>
  <p:txStyles>
    <p:titleStyle>
      <a:lvl1pPr algn="l" rtl="0" fontAlgn="base">
        <a:spcBef>
          <a:spcPct val="0"/>
        </a:spcBef>
        <a:spcAft>
          <a:spcPct val="0"/>
        </a:spcAft>
        <a:defRPr sz="4400" b="1">
          <a:solidFill>
            <a:schemeClr val="tx2"/>
          </a:solidFill>
          <a:latin typeface="+mj-lt"/>
          <a:ea typeface="+mj-ea"/>
          <a:cs typeface="+mj-cs"/>
        </a:defRPr>
      </a:lvl1pPr>
      <a:lvl2pPr algn="l" rtl="0" fontAlgn="base">
        <a:spcBef>
          <a:spcPct val="0"/>
        </a:spcBef>
        <a:spcAft>
          <a:spcPct val="0"/>
        </a:spcAft>
        <a:defRPr sz="4400" b="1">
          <a:solidFill>
            <a:schemeClr val="tx2"/>
          </a:solidFill>
          <a:latin typeface="Tahoma" pitchFamily="34" charset="0"/>
          <a:ea typeface="仿宋_GB2312" pitchFamily="49" charset="-122"/>
        </a:defRPr>
      </a:lvl2pPr>
      <a:lvl3pPr algn="l" rtl="0" fontAlgn="base">
        <a:spcBef>
          <a:spcPct val="0"/>
        </a:spcBef>
        <a:spcAft>
          <a:spcPct val="0"/>
        </a:spcAft>
        <a:defRPr sz="4400" b="1">
          <a:solidFill>
            <a:schemeClr val="tx2"/>
          </a:solidFill>
          <a:latin typeface="Tahoma" pitchFamily="34" charset="0"/>
          <a:ea typeface="仿宋_GB2312" pitchFamily="49" charset="-122"/>
        </a:defRPr>
      </a:lvl3pPr>
      <a:lvl4pPr algn="l" rtl="0" fontAlgn="base">
        <a:spcBef>
          <a:spcPct val="0"/>
        </a:spcBef>
        <a:spcAft>
          <a:spcPct val="0"/>
        </a:spcAft>
        <a:defRPr sz="4400" b="1">
          <a:solidFill>
            <a:schemeClr val="tx2"/>
          </a:solidFill>
          <a:latin typeface="Tahoma" pitchFamily="34" charset="0"/>
          <a:ea typeface="仿宋_GB2312" pitchFamily="49" charset="-122"/>
        </a:defRPr>
      </a:lvl4pPr>
      <a:lvl5pPr algn="l" rtl="0" fontAlgn="base">
        <a:spcBef>
          <a:spcPct val="0"/>
        </a:spcBef>
        <a:spcAft>
          <a:spcPct val="0"/>
        </a:spcAft>
        <a:defRPr sz="4400" b="1">
          <a:solidFill>
            <a:schemeClr val="tx2"/>
          </a:solidFill>
          <a:latin typeface="Tahoma" pitchFamily="34" charset="0"/>
          <a:ea typeface="仿宋_GB2312" pitchFamily="49" charset="-122"/>
        </a:defRPr>
      </a:lvl5pPr>
      <a:lvl6pPr marL="457200" algn="l" rtl="0" fontAlgn="base">
        <a:spcBef>
          <a:spcPct val="0"/>
        </a:spcBef>
        <a:spcAft>
          <a:spcPct val="0"/>
        </a:spcAft>
        <a:defRPr sz="4400" b="1">
          <a:solidFill>
            <a:schemeClr val="tx2"/>
          </a:solidFill>
          <a:latin typeface="Tahoma" pitchFamily="34" charset="0"/>
          <a:ea typeface="仿宋_GB2312" pitchFamily="49" charset="-122"/>
        </a:defRPr>
      </a:lvl6pPr>
      <a:lvl7pPr marL="914400" algn="l" rtl="0" fontAlgn="base">
        <a:spcBef>
          <a:spcPct val="0"/>
        </a:spcBef>
        <a:spcAft>
          <a:spcPct val="0"/>
        </a:spcAft>
        <a:defRPr sz="4400" b="1">
          <a:solidFill>
            <a:schemeClr val="tx2"/>
          </a:solidFill>
          <a:latin typeface="Tahoma" pitchFamily="34" charset="0"/>
          <a:ea typeface="仿宋_GB2312" pitchFamily="49" charset="-122"/>
        </a:defRPr>
      </a:lvl7pPr>
      <a:lvl8pPr marL="1371600" algn="l" rtl="0" fontAlgn="base">
        <a:spcBef>
          <a:spcPct val="0"/>
        </a:spcBef>
        <a:spcAft>
          <a:spcPct val="0"/>
        </a:spcAft>
        <a:defRPr sz="4400" b="1">
          <a:solidFill>
            <a:schemeClr val="tx2"/>
          </a:solidFill>
          <a:latin typeface="Tahoma" pitchFamily="34" charset="0"/>
          <a:ea typeface="仿宋_GB2312" pitchFamily="49" charset="-122"/>
        </a:defRPr>
      </a:lvl8pPr>
      <a:lvl9pPr marL="1828800" algn="l" rtl="0" fontAlgn="base">
        <a:spcBef>
          <a:spcPct val="0"/>
        </a:spcBef>
        <a:spcAft>
          <a:spcPct val="0"/>
        </a:spcAft>
        <a:defRPr sz="4400" b="1">
          <a:solidFill>
            <a:schemeClr val="tx2"/>
          </a:solidFill>
          <a:latin typeface="Tahoma" pitchFamily="34" charset="0"/>
          <a:ea typeface="仿宋_GB2312" pitchFamily="49"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4413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099" name="Rectangle 3"/>
          <p:cNvSpPr>
            <a:spLocks noChangeArrowheads="1"/>
          </p:cNvSpPr>
          <p:nvPr/>
        </p:nvSpPr>
        <p:spPr bwMode="ltGray">
          <a:xfrm>
            <a:off x="800100" y="36988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0" name="Rectangle 4"/>
          <p:cNvSpPr>
            <a:spLocks noChangeArrowheads="1"/>
          </p:cNvSpPr>
          <p:nvPr/>
        </p:nvSpPr>
        <p:spPr bwMode="ltGray">
          <a:xfrm>
            <a:off x="541338" y="8636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1" name="Rectangle 5"/>
          <p:cNvSpPr>
            <a:spLocks noChangeArrowheads="1"/>
          </p:cNvSpPr>
          <p:nvPr/>
        </p:nvSpPr>
        <p:spPr bwMode="ltGray">
          <a:xfrm>
            <a:off x="911225" y="8636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2" name="Rectangle 6"/>
          <p:cNvSpPr>
            <a:spLocks noChangeArrowheads="1"/>
          </p:cNvSpPr>
          <p:nvPr/>
        </p:nvSpPr>
        <p:spPr bwMode="ltGray">
          <a:xfrm>
            <a:off x="127000" y="790575"/>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3" name="Rectangle 7"/>
          <p:cNvSpPr>
            <a:spLocks noChangeArrowheads="1"/>
          </p:cNvSpPr>
          <p:nvPr/>
        </p:nvSpPr>
        <p:spPr bwMode="gray">
          <a:xfrm>
            <a:off x="762000" y="3333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4" name="Rectangle 8"/>
          <p:cNvSpPr>
            <a:spLocks noChangeArrowheads="1"/>
          </p:cNvSpPr>
          <p:nvPr/>
        </p:nvSpPr>
        <p:spPr bwMode="gray">
          <a:xfrm>
            <a:off x="442913" y="11239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smtClean="0">
              <a:solidFill>
                <a:srgbClr val="000000"/>
              </a:solidFill>
              <a:latin typeface="Tahoma" pitchFamily="34" charset="0"/>
            </a:endParaRPr>
          </a:p>
        </p:txBody>
      </p:sp>
      <p:sp>
        <p:nvSpPr>
          <p:cNvPr id="4105" name="Rectangle 9"/>
          <p:cNvSpPr>
            <a:spLocks noGrp="1" noChangeArrowheads="1"/>
          </p:cNvSpPr>
          <p:nvPr>
            <p:ph type="title"/>
          </p:nvPr>
        </p:nvSpPr>
        <p:spPr bwMode="auto">
          <a:xfrm>
            <a:off x="1193800" y="333375"/>
            <a:ext cx="77930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1182688" y="1268413"/>
            <a:ext cx="77724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b="0"/>
            </a:lvl1pPr>
          </a:lstStyle>
          <a:p>
            <a:fld id="{1FC82C95-D742-4ABC-B97E-5D3B78896201}" type="datetime1">
              <a:rPr lang="zh-CN" altLang="en-US" smtClean="0">
                <a:solidFill>
                  <a:srgbClr val="000000"/>
                </a:solidFill>
                <a:latin typeface="Tahoma" pitchFamily="34" charset="0"/>
              </a:rPr>
              <a:pPr/>
              <a:t>2025/5/26</a:t>
            </a:fld>
            <a:endParaRPr lang="en-US" altLang="zh-CN" smtClean="0">
              <a:solidFill>
                <a:srgbClr val="000000"/>
              </a:solidFill>
              <a:latin typeface="Tahoma" pitchFamily="34" charset="0"/>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b="0"/>
            </a:lvl1pPr>
          </a:lstStyle>
          <a:p>
            <a:endParaRPr lang="en-US" altLang="zh-CN" smtClean="0">
              <a:solidFill>
                <a:srgbClr val="000000"/>
              </a:solidFill>
              <a:latin typeface="Tahoma" pitchFamily="34" charset="0"/>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b="0"/>
            </a:lvl1pPr>
          </a:lstStyle>
          <a:p>
            <a:fld id="{94F53E2A-1883-4612-9B9B-8FB956B06AEC}" type="slidenum">
              <a:rPr lang="en-US" altLang="zh-CN" smtClean="0">
                <a:solidFill>
                  <a:srgbClr val="000000"/>
                </a:solidFill>
                <a:latin typeface="Tahoma" pitchFamily="34" charset="0"/>
              </a:rPr>
              <a:pPr/>
              <a:t>‹#›</a:t>
            </a:fld>
            <a:endParaRPr lang="en-US" altLang="zh-CN" smtClean="0">
              <a:solidFill>
                <a:srgbClr val="000000"/>
              </a:solidFill>
              <a:latin typeface="Tahoma" pitchFamily="34" charset="0"/>
            </a:endParaRPr>
          </a:p>
        </p:txBody>
      </p:sp>
    </p:spTree>
    <p:extLst>
      <p:ext uri="{BB962C8B-B14F-4D97-AF65-F5344CB8AC3E}">
        <p14:creationId xmlns:p14="http://schemas.microsoft.com/office/powerpoint/2010/main" val="1799916695"/>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hf hdr="0" ftr="0"/>
  <p:txStyles>
    <p:titleStyle>
      <a:lvl1pPr algn="l" rtl="0" fontAlgn="base">
        <a:spcBef>
          <a:spcPct val="0"/>
        </a:spcBef>
        <a:spcAft>
          <a:spcPct val="0"/>
        </a:spcAft>
        <a:defRPr sz="4400" b="1">
          <a:solidFill>
            <a:schemeClr val="tx2"/>
          </a:solidFill>
          <a:latin typeface="+mj-lt"/>
          <a:ea typeface="+mj-ea"/>
          <a:cs typeface="+mj-cs"/>
        </a:defRPr>
      </a:lvl1pPr>
      <a:lvl2pPr algn="l" rtl="0" fontAlgn="base">
        <a:spcBef>
          <a:spcPct val="0"/>
        </a:spcBef>
        <a:spcAft>
          <a:spcPct val="0"/>
        </a:spcAft>
        <a:defRPr sz="4400" b="1">
          <a:solidFill>
            <a:schemeClr val="tx2"/>
          </a:solidFill>
          <a:latin typeface="Tahoma" pitchFamily="34" charset="0"/>
          <a:ea typeface="仿宋_GB2312" pitchFamily="49" charset="-122"/>
        </a:defRPr>
      </a:lvl2pPr>
      <a:lvl3pPr algn="l" rtl="0" fontAlgn="base">
        <a:spcBef>
          <a:spcPct val="0"/>
        </a:spcBef>
        <a:spcAft>
          <a:spcPct val="0"/>
        </a:spcAft>
        <a:defRPr sz="4400" b="1">
          <a:solidFill>
            <a:schemeClr val="tx2"/>
          </a:solidFill>
          <a:latin typeface="Tahoma" pitchFamily="34" charset="0"/>
          <a:ea typeface="仿宋_GB2312" pitchFamily="49" charset="-122"/>
        </a:defRPr>
      </a:lvl3pPr>
      <a:lvl4pPr algn="l" rtl="0" fontAlgn="base">
        <a:spcBef>
          <a:spcPct val="0"/>
        </a:spcBef>
        <a:spcAft>
          <a:spcPct val="0"/>
        </a:spcAft>
        <a:defRPr sz="4400" b="1">
          <a:solidFill>
            <a:schemeClr val="tx2"/>
          </a:solidFill>
          <a:latin typeface="Tahoma" pitchFamily="34" charset="0"/>
          <a:ea typeface="仿宋_GB2312" pitchFamily="49" charset="-122"/>
        </a:defRPr>
      </a:lvl4pPr>
      <a:lvl5pPr algn="l" rtl="0" fontAlgn="base">
        <a:spcBef>
          <a:spcPct val="0"/>
        </a:spcBef>
        <a:spcAft>
          <a:spcPct val="0"/>
        </a:spcAft>
        <a:defRPr sz="4400" b="1">
          <a:solidFill>
            <a:schemeClr val="tx2"/>
          </a:solidFill>
          <a:latin typeface="Tahoma" pitchFamily="34" charset="0"/>
          <a:ea typeface="仿宋_GB2312" pitchFamily="49" charset="-122"/>
        </a:defRPr>
      </a:lvl5pPr>
      <a:lvl6pPr marL="457200" algn="l" rtl="0" fontAlgn="base">
        <a:spcBef>
          <a:spcPct val="0"/>
        </a:spcBef>
        <a:spcAft>
          <a:spcPct val="0"/>
        </a:spcAft>
        <a:defRPr sz="4400" b="1">
          <a:solidFill>
            <a:schemeClr val="tx2"/>
          </a:solidFill>
          <a:latin typeface="Tahoma" pitchFamily="34" charset="0"/>
          <a:ea typeface="仿宋_GB2312" pitchFamily="49" charset="-122"/>
        </a:defRPr>
      </a:lvl6pPr>
      <a:lvl7pPr marL="914400" algn="l" rtl="0" fontAlgn="base">
        <a:spcBef>
          <a:spcPct val="0"/>
        </a:spcBef>
        <a:spcAft>
          <a:spcPct val="0"/>
        </a:spcAft>
        <a:defRPr sz="4400" b="1">
          <a:solidFill>
            <a:schemeClr val="tx2"/>
          </a:solidFill>
          <a:latin typeface="Tahoma" pitchFamily="34" charset="0"/>
          <a:ea typeface="仿宋_GB2312" pitchFamily="49" charset="-122"/>
        </a:defRPr>
      </a:lvl7pPr>
      <a:lvl8pPr marL="1371600" algn="l" rtl="0" fontAlgn="base">
        <a:spcBef>
          <a:spcPct val="0"/>
        </a:spcBef>
        <a:spcAft>
          <a:spcPct val="0"/>
        </a:spcAft>
        <a:defRPr sz="4400" b="1">
          <a:solidFill>
            <a:schemeClr val="tx2"/>
          </a:solidFill>
          <a:latin typeface="Tahoma" pitchFamily="34" charset="0"/>
          <a:ea typeface="仿宋_GB2312" pitchFamily="49" charset="-122"/>
        </a:defRPr>
      </a:lvl8pPr>
      <a:lvl9pPr marL="1828800" algn="l" rtl="0" fontAlgn="base">
        <a:spcBef>
          <a:spcPct val="0"/>
        </a:spcBef>
        <a:spcAft>
          <a:spcPct val="0"/>
        </a:spcAft>
        <a:defRPr sz="4400" b="1">
          <a:solidFill>
            <a:schemeClr val="tx2"/>
          </a:solidFill>
          <a:latin typeface="Tahoma" pitchFamily="34" charset="0"/>
          <a:ea typeface="仿宋_GB2312" pitchFamily="49"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8.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8.xml"/><Relationship Id="rId1" Type="http://schemas.openxmlformats.org/officeDocument/2006/relationships/vmlDrawing" Target="../drawings/vmlDrawing2.v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8.xml"/><Relationship Id="rId1" Type="http://schemas.openxmlformats.org/officeDocument/2006/relationships/vmlDrawing" Target="../drawings/vmlDrawing3.v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8.xml"/><Relationship Id="rId1" Type="http://schemas.openxmlformats.org/officeDocument/2006/relationships/vmlDrawing" Target="../drawings/vmlDrawing4.v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8.xml"/><Relationship Id="rId1" Type="http://schemas.openxmlformats.org/officeDocument/2006/relationships/vmlDrawing" Target="../drawings/vmlDrawing5.v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8.xml"/><Relationship Id="rId1" Type="http://schemas.openxmlformats.org/officeDocument/2006/relationships/vmlDrawing" Target="../drawings/vmlDrawing6.v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7.emf"/><Relationship Id="rId2" Type="http://schemas.openxmlformats.org/officeDocument/2006/relationships/slideLayout" Target="../slideLayouts/slideLayout90.xml"/><Relationship Id="rId1" Type="http://schemas.openxmlformats.org/officeDocument/2006/relationships/vmlDrawing" Target="../drawings/vmlDrawing7.vml"/><Relationship Id="rId6" Type="http://schemas.openxmlformats.org/officeDocument/2006/relationships/image" Target="../media/image24.e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10.bin"/><Relationship Id="rId14" Type="http://schemas.openxmlformats.org/officeDocument/2006/relationships/image" Target="../media/image28.emf"/></Relationships>
</file>

<file path=ppt/slides/_rels/slide32.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18.bin"/><Relationship Id="rId18" Type="http://schemas.openxmlformats.org/officeDocument/2006/relationships/image" Target="../media/image36.e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33.emf"/><Relationship Id="rId17" Type="http://schemas.openxmlformats.org/officeDocument/2006/relationships/oleObject" Target="../embeddings/oleObject20.bin"/><Relationship Id="rId2" Type="http://schemas.openxmlformats.org/officeDocument/2006/relationships/slideLayout" Target="../slideLayouts/slideLayout90.xml"/><Relationship Id="rId16" Type="http://schemas.openxmlformats.org/officeDocument/2006/relationships/image" Target="../media/image35.emf"/><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32.emf"/><Relationship Id="rId4" Type="http://schemas.openxmlformats.org/officeDocument/2006/relationships/image" Target="../media/image29.wmf"/><Relationship Id="rId9" Type="http://schemas.openxmlformats.org/officeDocument/2006/relationships/oleObject" Target="../embeddings/oleObject16.bin"/><Relationship Id="rId14" Type="http://schemas.openxmlformats.org/officeDocument/2006/relationships/image" Target="../media/image34.emf"/></Relationships>
</file>

<file path=ppt/slides/_rels/slide33.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oleObject" Target="../embeddings/oleObject26.bin"/><Relationship Id="rId18" Type="http://schemas.openxmlformats.org/officeDocument/2006/relationships/image" Target="../media/image44.e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41.emf"/><Relationship Id="rId17" Type="http://schemas.openxmlformats.org/officeDocument/2006/relationships/oleObject" Target="../embeddings/oleObject28.bin"/><Relationship Id="rId2" Type="http://schemas.openxmlformats.org/officeDocument/2006/relationships/slideLayout" Target="../slideLayouts/slideLayout90.xml"/><Relationship Id="rId16" Type="http://schemas.openxmlformats.org/officeDocument/2006/relationships/image" Target="../media/image43.emf"/><Relationship Id="rId20" Type="http://schemas.openxmlformats.org/officeDocument/2006/relationships/image" Target="../media/image45.gif"/><Relationship Id="rId1" Type="http://schemas.openxmlformats.org/officeDocument/2006/relationships/vmlDrawing" Target="../drawings/vmlDrawing9.vml"/><Relationship Id="rId6" Type="http://schemas.openxmlformats.org/officeDocument/2006/relationships/image" Target="../media/image38.e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40.emf"/><Relationship Id="rId19" Type="http://schemas.openxmlformats.org/officeDocument/2006/relationships/slide" Target="slide3.xml"/><Relationship Id="rId4" Type="http://schemas.openxmlformats.org/officeDocument/2006/relationships/image" Target="../media/image37.wmf"/><Relationship Id="rId9" Type="http://schemas.openxmlformats.org/officeDocument/2006/relationships/oleObject" Target="../embeddings/oleObject24.bin"/><Relationship Id="rId14" Type="http://schemas.openxmlformats.org/officeDocument/2006/relationships/image" Target="../media/image42.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76.xml"/><Relationship Id="rId1" Type="http://schemas.openxmlformats.org/officeDocument/2006/relationships/slideLayout" Target="../slideLayouts/slideLayout102.xml"/><Relationship Id="rId4" Type="http://schemas.openxmlformats.org/officeDocument/2006/relationships/slide" Target="slide6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33.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30.bin"/><Relationship Id="rId4" Type="http://schemas.openxmlformats.org/officeDocument/2006/relationships/image" Target="../media/image46.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oleObject32.bin"/><Relationship Id="rId7" Type="http://schemas.openxmlformats.org/officeDocument/2006/relationships/oleObject" Target="../embeddings/oleObject35.bin"/><Relationship Id="rId2" Type="http://schemas.openxmlformats.org/officeDocument/2006/relationships/slideLayout" Target="../slideLayouts/slideLayout133.xml"/><Relationship Id="rId1" Type="http://schemas.openxmlformats.org/officeDocument/2006/relationships/vmlDrawing" Target="../drawings/vmlDrawing11.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image" Target="../media/image47.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33.xml"/><Relationship Id="rId1" Type="http://schemas.openxmlformats.org/officeDocument/2006/relationships/vmlDrawing" Target="../drawings/vmlDrawing12.vml"/><Relationship Id="rId5" Type="http://schemas.openxmlformats.org/officeDocument/2006/relationships/oleObject" Target="../embeddings/oleObject38.bin"/><Relationship Id="rId4" Type="http://schemas.openxmlformats.org/officeDocument/2006/relationships/image" Target="../media/image4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8.jpeg"/><Relationship Id="rId1" Type="http://schemas.openxmlformats.org/officeDocument/2006/relationships/slideLayout" Target="../slideLayouts/slideLayout1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0.png"/><Relationship Id="rId4" Type="http://schemas.openxmlformats.org/officeDocument/2006/relationships/image" Target="../media/image49.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1.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oleObject" Target="../embeddings/oleObject45.bin"/><Relationship Id="rId18" Type="http://schemas.openxmlformats.org/officeDocument/2006/relationships/image" Target="../media/image58.wmf"/><Relationship Id="rId3" Type="http://schemas.openxmlformats.org/officeDocument/2006/relationships/notesSlide" Target="../notesSlides/notesSlide2.xml"/><Relationship Id="rId21" Type="http://schemas.openxmlformats.org/officeDocument/2006/relationships/oleObject" Target="../embeddings/oleObject49.bin"/><Relationship Id="rId7" Type="http://schemas.openxmlformats.org/officeDocument/2006/relationships/image" Target="../media/image53.wmf"/><Relationship Id="rId12" Type="http://schemas.openxmlformats.org/officeDocument/2006/relationships/image" Target="../media/image55.wmf"/><Relationship Id="rId17" Type="http://schemas.openxmlformats.org/officeDocument/2006/relationships/oleObject" Target="../embeddings/oleObject47.bin"/><Relationship Id="rId2" Type="http://schemas.openxmlformats.org/officeDocument/2006/relationships/slideLayout" Target="../slideLayouts/slideLayout188.xml"/><Relationship Id="rId16" Type="http://schemas.openxmlformats.org/officeDocument/2006/relationships/image" Target="../media/image57.wmf"/><Relationship Id="rId20" Type="http://schemas.openxmlformats.org/officeDocument/2006/relationships/image" Target="../media/image59.wmf"/><Relationship Id="rId1" Type="http://schemas.openxmlformats.org/officeDocument/2006/relationships/vmlDrawing" Target="../drawings/vmlDrawing15.vml"/><Relationship Id="rId6" Type="http://schemas.openxmlformats.org/officeDocument/2006/relationships/oleObject" Target="../embeddings/oleObject42.bin"/><Relationship Id="rId11" Type="http://schemas.openxmlformats.org/officeDocument/2006/relationships/oleObject" Target="../embeddings/oleObject44.bin"/><Relationship Id="rId5" Type="http://schemas.openxmlformats.org/officeDocument/2006/relationships/image" Target="../media/image52.wmf"/><Relationship Id="rId15" Type="http://schemas.openxmlformats.org/officeDocument/2006/relationships/oleObject" Target="../embeddings/oleObject46.bin"/><Relationship Id="rId10" Type="http://schemas.openxmlformats.org/officeDocument/2006/relationships/image" Target="../media/image12.png"/><Relationship Id="rId19" Type="http://schemas.openxmlformats.org/officeDocument/2006/relationships/oleObject" Target="../embeddings/oleObject48.bin"/><Relationship Id="rId4" Type="http://schemas.openxmlformats.org/officeDocument/2006/relationships/oleObject" Target="../embeddings/oleObject41.bin"/><Relationship Id="rId9" Type="http://schemas.openxmlformats.org/officeDocument/2006/relationships/image" Target="../media/image54.wmf"/><Relationship Id="rId14" Type="http://schemas.openxmlformats.org/officeDocument/2006/relationships/image" Target="../media/image56.wmf"/><Relationship Id="rId22" Type="http://schemas.openxmlformats.org/officeDocument/2006/relationships/image" Target="../media/image60.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61.png"/><Relationship Id="rId4" Type="http://schemas.openxmlformats.org/officeDocument/2006/relationships/image" Target="../media/image5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6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3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3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image" Target="../media/image63.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4.tif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xml"/><Relationship Id="rId1" Type="http://schemas.openxmlformats.org/officeDocument/2006/relationships/slideLayout" Target="../slideLayouts/slideLayout26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8835" name="Rectangle 3"/>
          <p:cNvSpPr>
            <a:spLocks noGrp="1" noRot="1" noChangeArrowheads="1"/>
          </p:cNvSpPr>
          <p:nvPr>
            <p:ph type="body" idx="1"/>
          </p:nvPr>
        </p:nvSpPr>
        <p:spPr>
          <a:xfrm>
            <a:off x="457200" y="422274"/>
            <a:ext cx="8229600" cy="5880121"/>
          </a:xfrm>
        </p:spPr>
        <p:txBody>
          <a:bodyPr/>
          <a:lstStyle/>
          <a:p>
            <a:pPr algn="ctr">
              <a:buNone/>
            </a:pPr>
            <a:r>
              <a:rPr lang="zh-CN" altLang="en-US" dirty="0" smtClean="0">
                <a:solidFill>
                  <a:srgbClr val="FF0000"/>
                </a:solidFill>
                <a:effectLst>
                  <a:outerShdw blurRad="38100" dist="38100" dir="2700000" algn="tl">
                    <a:srgbClr val="000000">
                      <a:alpha val="43137"/>
                    </a:srgbClr>
                  </a:outerShdw>
                </a:effectLst>
                <a:latin typeface="华文彩云" pitchFamily="2" charset="-122"/>
                <a:ea typeface="华文彩云" pitchFamily="2" charset="-122"/>
              </a:rPr>
              <a:t>第</a:t>
            </a:r>
            <a:r>
              <a:rPr lang="en-US" dirty="0" smtClean="0">
                <a:solidFill>
                  <a:srgbClr val="FF0000"/>
                </a:solidFill>
                <a:effectLst>
                  <a:outerShdw blurRad="38100" dist="38100" dir="2700000" algn="tl">
                    <a:srgbClr val="000000">
                      <a:alpha val="43137"/>
                    </a:srgbClr>
                  </a:outerShdw>
                </a:effectLst>
                <a:latin typeface="华文彩云" pitchFamily="2" charset="-122"/>
                <a:ea typeface="华文彩云" pitchFamily="2" charset="-122"/>
              </a:rPr>
              <a:t>3</a:t>
            </a:r>
            <a:r>
              <a:rPr lang="zh-CN" altLang="en-US" dirty="0" smtClean="0">
                <a:solidFill>
                  <a:srgbClr val="FF0000"/>
                </a:solidFill>
                <a:effectLst>
                  <a:outerShdw blurRad="38100" dist="38100" dir="2700000" algn="tl">
                    <a:srgbClr val="000000">
                      <a:alpha val="43137"/>
                    </a:srgbClr>
                  </a:outerShdw>
                </a:effectLst>
                <a:latin typeface="华文彩云" pitchFamily="2" charset="-122"/>
                <a:ea typeface="华文彩云" pitchFamily="2" charset="-122"/>
              </a:rPr>
              <a:t>篇</a:t>
            </a:r>
            <a:r>
              <a:rPr lang="en-US" dirty="0" smtClean="0">
                <a:solidFill>
                  <a:srgbClr val="FF0000"/>
                </a:solidFill>
                <a:effectLst>
                  <a:outerShdw blurRad="38100" dist="38100" dir="2700000" algn="tl">
                    <a:srgbClr val="000000">
                      <a:alpha val="43137"/>
                    </a:srgbClr>
                  </a:outerShdw>
                </a:effectLst>
                <a:latin typeface="华文彩云" pitchFamily="2" charset="-122"/>
                <a:ea typeface="华文彩云" pitchFamily="2" charset="-122"/>
              </a:rPr>
              <a:t>  </a:t>
            </a:r>
            <a:r>
              <a:rPr lang="zh-CN" altLang="en-US" dirty="0" smtClean="0">
                <a:solidFill>
                  <a:srgbClr val="FF0000"/>
                </a:solidFill>
                <a:effectLst>
                  <a:outerShdw blurRad="38100" dist="38100" dir="2700000" algn="tl">
                    <a:srgbClr val="000000">
                      <a:alpha val="43137"/>
                    </a:srgbClr>
                  </a:outerShdw>
                </a:effectLst>
                <a:latin typeface="华文彩云" pitchFamily="2" charset="-122"/>
                <a:ea typeface="华文彩云" pitchFamily="2" charset="-122"/>
              </a:rPr>
              <a:t>知识与推理</a:t>
            </a:r>
          </a:p>
          <a:p>
            <a:pPr algn="ctr">
              <a:lnSpc>
                <a:spcPct val="150000"/>
              </a:lnSpc>
              <a:buNone/>
            </a:pPr>
            <a:r>
              <a:rPr lang="en-US" dirty="0" smtClean="0">
                <a:sym typeface="Symbol"/>
              </a:rPr>
              <a:t></a:t>
            </a:r>
            <a:r>
              <a:rPr lang="zh-CN" altLang="en-US" sz="2800" dirty="0" smtClean="0">
                <a:effectLst>
                  <a:outerShdw blurRad="38100" dist="38100" dir="2700000" algn="tl">
                    <a:srgbClr val="000000">
                      <a:alpha val="43137"/>
                    </a:srgbClr>
                  </a:outerShdw>
                </a:effectLst>
                <a:latin typeface="隶书" pitchFamily="49" charset="-122"/>
                <a:ea typeface="隶书" pitchFamily="49" charset="-122"/>
              </a:rPr>
              <a:t>导语</a:t>
            </a:r>
            <a:r>
              <a:rPr lang="en-US" dirty="0" smtClean="0">
                <a:sym typeface="Symbol"/>
              </a:rPr>
              <a:t></a:t>
            </a:r>
            <a:endParaRPr lang="zh-CN" altLang="en-US" dirty="0" smtClean="0"/>
          </a:p>
          <a:p>
            <a:pPr>
              <a:lnSpc>
                <a:spcPct val="110000"/>
              </a:lnSpc>
              <a:buFont typeface="Wingdings" pitchFamily="2" charset="2"/>
              <a:buNone/>
            </a:pPr>
            <a:r>
              <a:rPr kumimoji="1" lang="zh-CN" altLang="en-US" sz="2800" b="1" dirty="0" smtClean="0">
                <a:latin typeface="楷体" pitchFamily="49" charset="-122"/>
                <a:ea typeface="楷体" pitchFamily="49" charset="-122"/>
              </a:rPr>
              <a:t>    </a:t>
            </a:r>
            <a:r>
              <a:rPr kumimoji="1" lang="en-US" altLang="zh-CN" sz="2800" dirty="0" smtClean="0">
                <a:latin typeface="楷体" pitchFamily="49" charset="-122"/>
                <a:ea typeface="楷体" pitchFamily="49" charset="-122"/>
              </a:rPr>
              <a:t>1.</a:t>
            </a:r>
            <a:r>
              <a:rPr kumimoji="1" lang="zh-CN" altLang="en-US" sz="2800" b="1" dirty="0" smtClean="0">
                <a:latin typeface="楷体" pitchFamily="49" charset="-122"/>
                <a:ea typeface="楷体" pitchFamily="49" charset="-122"/>
              </a:rPr>
              <a:t>知识及其表示</a:t>
            </a:r>
          </a:p>
          <a:p>
            <a:pPr>
              <a:lnSpc>
                <a:spcPct val="110000"/>
              </a:lnSpc>
              <a:buFont typeface="Wingdings" pitchFamily="2" charset="2"/>
              <a:buNone/>
            </a:pPr>
            <a:r>
              <a:rPr kumimoji="1" lang="zh-CN" altLang="en-US" sz="2400" dirty="0" smtClean="0"/>
              <a:t>      </a:t>
            </a:r>
            <a:r>
              <a:rPr kumimoji="1" lang="zh-CN" altLang="en-US" sz="2000" dirty="0" smtClean="0">
                <a:solidFill>
                  <a:srgbClr val="FF9933"/>
                </a:solidFill>
                <a:latin typeface="仿宋_GB2312" pitchFamily="49" charset="-122"/>
                <a:ea typeface="仿宋_GB2312" pitchFamily="49" charset="-122"/>
              </a:rPr>
              <a:t>◆ </a:t>
            </a:r>
            <a:r>
              <a:rPr kumimoji="1" lang="zh-CN" altLang="en-US" sz="2400" dirty="0" smtClean="0">
                <a:solidFill>
                  <a:srgbClr val="000000"/>
                </a:solidFill>
                <a:latin typeface="仿宋_GB2312" pitchFamily="49" charset="-122"/>
                <a:ea typeface="仿宋_GB2312" pitchFamily="49" charset="-122"/>
              </a:rPr>
              <a:t>常用</a:t>
            </a:r>
            <a:r>
              <a:rPr kumimoji="1" lang="zh-CN" altLang="en-US" sz="2400" dirty="0">
                <a:solidFill>
                  <a:srgbClr val="000000"/>
                </a:solidFill>
                <a:latin typeface="仿宋_GB2312" pitchFamily="49" charset="-122"/>
                <a:ea typeface="仿宋_GB2312" pitchFamily="49" charset="-122"/>
              </a:rPr>
              <a:t>的知识表示形式：</a:t>
            </a:r>
          </a:p>
          <a:p>
            <a:pPr>
              <a:lnSpc>
                <a:spcPct val="110000"/>
              </a:lnSpc>
              <a:buFont typeface="Wingdings" pitchFamily="2" charset="2"/>
              <a:buNone/>
            </a:pPr>
            <a:r>
              <a:rPr kumimoji="1" lang="zh-CN" altLang="en-US" sz="2400" dirty="0">
                <a:solidFill>
                  <a:srgbClr val="000000"/>
                </a:solidFill>
                <a:latin typeface="仿宋_GB2312" pitchFamily="49" charset="-122"/>
                <a:ea typeface="仿宋_GB2312" pitchFamily="49" charset="-122"/>
              </a:rPr>
              <a:t>     </a:t>
            </a:r>
            <a:r>
              <a:rPr kumimoji="1" lang="zh-CN" altLang="en-US" sz="2400" dirty="0" smtClean="0">
                <a:solidFill>
                  <a:srgbClr val="000000"/>
                </a:solidFill>
                <a:latin typeface="仿宋_GB2312" pitchFamily="49" charset="-122"/>
                <a:ea typeface="仿宋_GB2312" pitchFamily="49" charset="-122"/>
              </a:rPr>
              <a:t>状态空间法、问题归约法、</a:t>
            </a:r>
            <a:r>
              <a:rPr kumimoji="1" lang="zh-CN" altLang="en-US" sz="2400" dirty="0" smtClean="0">
                <a:solidFill>
                  <a:srgbClr val="FF0000"/>
                </a:solidFill>
                <a:latin typeface="楷体" pitchFamily="49" charset="-122"/>
                <a:ea typeface="楷体" pitchFamily="49" charset="-122"/>
              </a:rPr>
              <a:t>一</a:t>
            </a:r>
            <a:r>
              <a:rPr kumimoji="1" lang="zh-CN" altLang="en-US" sz="2400" dirty="0">
                <a:solidFill>
                  <a:srgbClr val="FF0000"/>
                </a:solidFill>
                <a:latin typeface="楷体" pitchFamily="49" charset="-122"/>
                <a:ea typeface="楷体" pitchFamily="49" charset="-122"/>
              </a:rPr>
              <a:t>阶</a:t>
            </a:r>
            <a:r>
              <a:rPr kumimoji="1" lang="zh-CN" altLang="en-US" sz="2400" dirty="0" smtClean="0">
                <a:solidFill>
                  <a:srgbClr val="FF0000"/>
                </a:solidFill>
                <a:latin typeface="楷体" pitchFamily="49" charset="-122"/>
                <a:ea typeface="楷体" pitchFamily="49" charset="-122"/>
              </a:rPr>
              <a:t>谓词</a:t>
            </a:r>
            <a:r>
              <a:rPr kumimoji="1" lang="zh-CN" altLang="en-US" sz="2400" dirty="0" smtClean="0">
                <a:solidFill>
                  <a:srgbClr val="000000"/>
                </a:solidFill>
                <a:latin typeface="楷体" pitchFamily="49" charset="-122"/>
                <a:ea typeface="楷体" pitchFamily="49" charset="-122"/>
              </a:rPr>
              <a:t>、</a:t>
            </a:r>
            <a:r>
              <a:rPr kumimoji="1" lang="zh-CN" altLang="en-US" sz="2400" dirty="0">
                <a:solidFill>
                  <a:srgbClr val="000000"/>
                </a:solidFill>
                <a:latin typeface="楷体" pitchFamily="49" charset="-122"/>
                <a:ea typeface="楷体" pitchFamily="49" charset="-122"/>
              </a:rPr>
              <a:t>产生式规则、框架、</a:t>
            </a:r>
            <a:r>
              <a:rPr kumimoji="1" lang="zh-CN" altLang="en-US" sz="2400" dirty="0">
                <a:solidFill>
                  <a:srgbClr val="FF0000"/>
                </a:solidFill>
                <a:latin typeface="楷体" pitchFamily="49" charset="-122"/>
                <a:ea typeface="楷体" pitchFamily="49" charset="-122"/>
              </a:rPr>
              <a:t>语义网络</a:t>
            </a:r>
            <a:r>
              <a:rPr kumimoji="1" lang="zh-CN" altLang="en-US" sz="2400" dirty="0">
                <a:solidFill>
                  <a:srgbClr val="000000"/>
                </a:solidFill>
                <a:latin typeface="楷体" pitchFamily="49" charset="-122"/>
                <a:ea typeface="楷体" pitchFamily="49" charset="-122"/>
              </a:rPr>
              <a:t>、类和对象</a:t>
            </a:r>
            <a:r>
              <a:rPr kumimoji="1" lang="zh-CN" altLang="en-US" sz="2400" dirty="0" smtClean="0">
                <a:solidFill>
                  <a:srgbClr val="000000"/>
                </a:solidFill>
                <a:latin typeface="楷体" pitchFamily="49" charset="-122"/>
                <a:ea typeface="楷体" pitchFamily="49" charset="-122"/>
              </a:rPr>
              <a:t>、 贝叶斯</a:t>
            </a:r>
            <a:r>
              <a:rPr kumimoji="1" lang="zh-CN" altLang="en-US" sz="2400" dirty="0">
                <a:solidFill>
                  <a:srgbClr val="000000"/>
                </a:solidFill>
                <a:latin typeface="楷体" pitchFamily="49" charset="-122"/>
                <a:ea typeface="楷体" pitchFamily="49" charset="-122"/>
              </a:rPr>
              <a:t>网络、脚本、</a:t>
            </a:r>
            <a:r>
              <a:rPr kumimoji="1" lang="zh-CN" altLang="en-US" sz="2400" dirty="0" smtClean="0">
                <a:solidFill>
                  <a:srgbClr val="000000"/>
                </a:solidFill>
                <a:latin typeface="楷体" pitchFamily="49" charset="-122"/>
                <a:ea typeface="楷体" pitchFamily="49" charset="-122"/>
              </a:rPr>
              <a:t>过程、软集合等</a:t>
            </a:r>
            <a:r>
              <a:rPr kumimoji="1" lang="zh-CN" altLang="en-US" sz="2400" dirty="0">
                <a:solidFill>
                  <a:srgbClr val="000000"/>
                </a:solidFill>
                <a:latin typeface="楷体" pitchFamily="49" charset="-122"/>
                <a:ea typeface="楷体" pitchFamily="49" charset="-122"/>
              </a:rPr>
              <a:t>。 </a:t>
            </a:r>
          </a:p>
          <a:p>
            <a:pPr>
              <a:lnSpc>
                <a:spcPct val="120000"/>
              </a:lnSpc>
              <a:buFont typeface="Wingdings" pitchFamily="2" charset="2"/>
              <a:buNone/>
            </a:pPr>
            <a:r>
              <a:rPr kumimoji="1" lang="zh-CN" altLang="en-US" sz="2400" b="1" dirty="0">
                <a:latin typeface="楷体" pitchFamily="49" charset="-122"/>
                <a:ea typeface="楷体" pitchFamily="49" charset="-122"/>
              </a:rPr>
              <a:t>      </a:t>
            </a:r>
            <a:r>
              <a:rPr kumimoji="1" lang="en-US" altLang="zh-CN" sz="2400" dirty="0" smtClean="0">
                <a:latin typeface="楷体" pitchFamily="49" charset="-122"/>
                <a:ea typeface="楷体" pitchFamily="49" charset="-122"/>
              </a:rPr>
              <a:t>2.</a:t>
            </a:r>
            <a:r>
              <a:rPr kumimoji="1" lang="zh-CN" altLang="en-US" sz="2400" b="1" dirty="0" smtClean="0">
                <a:latin typeface="楷体" pitchFamily="49" charset="-122"/>
                <a:ea typeface="楷体" pitchFamily="49" charset="-122"/>
              </a:rPr>
              <a:t>机器</a:t>
            </a:r>
            <a:r>
              <a:rPr kumimoji="1" lang="zh-CN" altLang="en-US" sz="2400" b="1" dirty="0">
                <a:latin typeface="楷体" pitchFamily="49" charset="-122"/>
                <a:ea typeface="楷体" pitchFamily="49" charset="-122"/>
              </a:rPr>
              <a:t>推理</a:t>
            </a:r>
          </a:p>
          <a:p>
            <a:pPr>
              <a:lnSpc>
                <a:spcPct val="110000"/>
              </a:lnSpc>
              <a:buFont typeface="Wingdings" pitchFamily="2" charset="2"/>
              <a:buNone/>
            </a:pPr>
            <a:r>
              <a:rPr kumimoji="1" lang="zh-CN" altLang="en-US" sz="2400" dirty="0"/>
              <a:t>    </a:t>
            </a:r>
            <a:r>
              <a:rPr kumimoji="1" lang="zh-CN" altLang="en-US" sz="2400" dirty="0" smtClean="0"/>
              <a:t>  </a:t>
            </a:r>
            <a:r>
              <a:rPr kumimoji="1" lang="zh-CN" altLang="en-US" sz="2000" dirty="0" smtClean="0">
                <a:solidFill>
                  <a:srgbClr val="FF9933"/>
                </a:solidFill>
                <a:latin typeface="仿宋_GB2312" pitchFamily="49" charset="-122"/>
                <a:ea typeface="仿宋_GB2312" pitchFamily="49" charset="-122"/>
              </a:rPr>
              <a:t>◆ </a:t>
            </a:r>
            <a:r>
              <a:rPr kumimoji="1" lang="zh-CN" altLang="en-US" sz="2400" dirty="0" smtClean="0">
                <a:solidFill>
                  <a:srgbClr val="000000"/>
                </a:solidFill>
                <a:latin typeface="仿宋_GB2312" pitchFamily="49" charset="-122"/>
                <a:ea typeface="仿宋_GB2312" pitchFamily="49" charset="-122"/>
              </a:rPr>
              <a:t>机器推理涉及的各种推理</a:t>
            </a:r>
            <a:endParaRPr kumimoji="1" lang="en-US" altLang="zh-CN" sz="2400" dirty="0" smtClean="0">
              <a:solidFill>
                <a:srgbClr val="000000"/>
              </a:solidFill>
              <a:latin typeface="仿宋_GB2312" pitchFamily="49" charset="-122"/>
              <a:ea typeface="仿宋_GB2312" pitchFamily="49" charset="-122"/>
            </a:endParaRPr>
          </a:p>
          <a:p>
            <a:pPr>
              <a:lnSpc>
                <a:spcPct val="110000"/>
              </a:lnSpc>
              <a:buFont typeface="Wingdings" pitchFamily="2" charset="2"/>
              <a:buNone/>
            </a:pPr>
            <a:r>
              <a:rPr kumimoji="1" lang="en-US" altLang="zh-CN" sz="2400" dirty="0" smtClean="0">
                <a:solidFill>
                  <a:srgbClr val="FF0000"/>
                </a:solidFill>
                <a:latin typeface="仿宋_GB2312" pitchFamily="49" charset="-122"/>
                <a:ea typeface="仿宋_GB2312" pitchFamily="49" charset="-122"/>
              </a:rPr>
              <a:t>        </a:t>
            </a:r>
            <a:r>
              <a:rPr lang="zh-CN" altLang="en-US" sz="2400" dirty="0" smtClean="0">
                <a:solidFill>
                  <a:srgbClr val="FF0000"/>
                </a:solidFill>
                <a:latin typeface="方正姚体" pitchFamily="2" charset="-122"/>
                <a:ea typeface="方正姚体" pitchFamily="2" charset="-122"/>
              </a:rPr>
              <a:t>演绎推理</a:t>
            </a:r>
            <a:r>
              <a:rPr lang="zh-CN" altLang="en-US" sz="2400" dirty="0">
                <a:solidFill>
                  <a:srgbClr val="FF0000"/>
                </a:solidFill>
                <a:latin typeface="方正姚体" pitchFamily="2" charset="-122"/>
                <a:ea typeface="方正姚体" pitchFamily="2" charset="-122"/>
              </a:rPr>
              <a:t>、</a:t>
            </a:r>
            <a:r>
              <a:rPr lang="zh-CN" altLang="en-US" sz="2400" dirty="0">
                <a:solidFill>
                  <a:srgbClr val="000000"/>
                </a:solidFill>
                <a:latin typeface="方正姚体" pitchFamily="2" charset="-122"/>
                <a:ea typeface="方正姚体" pitchFamily="2" charset="-122"/>
              </a:rPr>
              <a:t>归纳推理和</a:t>
            </a:r>
            <a:r>
              <a:rPr lang="zh-CN" altLang="en-US" sz="2400" dirty="0" smtClean="0">
                <a:solidFill>
                  <a:srgbClr val="000000"/>
                </a:solidFill>
                <a:latin typeface="方正姚体" pitchFamily="2" charset="-122"/>
                <a:ea typeface="方正姚体" pitchFamily="2" charset="-122"/>
              </a:rPr>
              <a:t>类比推理；</a:t>
            </a:r>
            <a:endParaRPr lang="zh-CN" altLang="en-US" sz="2400" dirty="0">
              <a:solidFill>
                <a:srgbClr val="000000"/>
              </a:solidFill>
              <a:latin typeface="方正姚体" pitchFamily="2" charset="-122"/>
              <a:ea typeface="方正姚体" pitchFamily="2" charset="-122"/>
            </a:endParaRPr>
          </a:p>
          <a:p>
            <a:pPr>
              <a:lnSpc>
                <a:spcPct val="110000"/>
              </a:lnSpc>
              <a:buFont typeface="Wingdings" pitchFamily="2" charset="2"/>
              <a:buNone/>
            </a:pPr>
            <a:r>
              <a:rPr kumimoji="1" lang="zh-CN" altLang="en-US" sz="2400" dirty="0">
                <a:solidFill>
                  <a:srgbClr val="000000"/>
                </a:solidFill>
                <a:latin typeface="方正姚体" pitchFamily="2" charset="-122"/>
                <a:ea typeface="方正姚体" pitchFamily="2" charset="-122"/>
              </a:rPr>
              <a:t>    </a:t>
            </a:r>
            <a:r>
              <a:rPr kumimoji="1" lang="zh-CN" altLang="en-US" sz="2400" dirty="0" smtClean="0">
                <a:solidFill>
                  <a:srgbClr val="000000"/>
                </a:solidFill>
                <a:latin typeface="方正姚体" pitchFamily="2" charset="-122"/>
                <a:ea typeface="方正姚体" pitchFamily="2" charset="-122"/>
              </a:rPr>
              <a:t>            </a:t>
            </a:r>
            <a:r>
              <a:rPr lang="zh-CN" altLang="en-US" sz="2400" dirty="0" smtClean="0">
                <a:solidFill>
                  <a:srgbClr val="000000"/>
                </a:solidFill>
                <a:latin typeface="方正姚体" pitchFamily="2" charset="-122"/>
                <a:ea typeface="方正姚体" pitchFamily="2" charset="-122"/>
              </a:rPr>
              <a:t>不确定性推理、不</a:t>
            </a:r>
            <a:r>
              <a:rPr lang="zh-CN" altLang="en-US" sz="2400" dirty="0">
                <a:solidFill>
                  <a:srgbClr val="000000"/>
                </a:solidFill>
                <a:latin typeface="方正姚体" pitchFamily="2" charset="-122"/>
                <a:ea typeface="方正姚体" pitchFamily="2" charset="-122"/>
              </a:rPr>
              <a:t>确切性</a:t>
            </a:r>
            <a:r>
              <a:rPr lang="zh-CN" altLang="en-US" sz="2400" dirty="0" smtClean="0">
                <a:solidFill>
                  <a:srgbClr val="000000"/>
                </a:solidFill>
                <a:latin typeface="方正姚体" pitchFamily="2" charset="-122"/>
                <a:ea typeface="方正姚体" pitchFamily="2" charset="-122"/>
              </a:rPr>
              <a:t>推理；</a:t>
            </a:r>
            <a:endParaRPr lang="zh-CN" altLang="en-US" sz="2400" dirty="0">
              <a:solidFill>
                <a:srgbClr val="000000"/>
              </a:solidFill>
              <a:latin typeface="方正姚体" pitchFamily="2" charset="-122"/>
              <a:ea typeface="方正姚体" pitchFamily="2" charset="-122"/>
            </a:endParaRPr>
          </a:p>
          <a:p>
            <a:pPr>
              <a:lnSpc>
                <a:spcPct val="110000"/>
              </a:lnSpc>
              <a:buFont typeface="Wingdings" pitchFamily="2" charset="2"/>
              <a:buNone/>
            </a:pPr>
            <a:r>
              <a:rPr kumimoji="1" lang="zh-CN" altLang="en-US" sz="2400" dirty="0">
                <a:solidFill>
                  <a:srgbClr val="000000"/>
                </a:solidFill>
                <a:latin typeface="方正姚体" pitchFamily="2" charset="-122"/>
                <a:ea typeface="方正姚体" pitchFamily="2" charset="-122"/>
              </a:rPr>
              <a:t>    </a:t>
            </a:r>
            <a:r>
              <a:rPr kumimoji="1" lang="zh-CN" altLang="en-US" sz="2400" dirty="0" smtClean="0">
                <a:solidFill>
                  <a:srgbClr val="000000"/>
                </a:solidFill>
                <a:latin typeface="方正姚体" pitchFamily="2" charset="-122"/>
                <a:ea typeface="方正姚体" pitchFamily="2" charset="-122"/>
              </a:rPr>
              <a:t>            </a:t>
            </a:r>
            <a:r>
              <a:rPr lang="zh-CN" altLang="en-US" sz="2400" dirty="0" smtClean="0">
                <a:solidFill>
                  <a:srgbClr val="000000"/>
                </a:solidFill>
                <a:latin typeface="方正姚体" pitchFamily="2" charset="-122"/>
                <a:ea typeface="方正姚体" pitchFamily="2" charset="-122"/>
              </a:rPr>
              <a:t>约束推理</a:t>
            </a:r>
            <a:r>
              <a:rPr lang="zh-CN" altLang="en-US" sz="2400" dirty="0">
                <a:solidFill>
                  <a:srgbClr val="000000"/>
                </a:solidFill>
                <a:latin typeface="方正姚体" pitchFamily="2" charset="-122"/>
                <a:ea typeface="方正姚体" pitchFamily="2" charset="-122"/>
              </a:rPr>
              <a:t>、定性推理、范例推理、</a:t>
            </a:r>
            <a:r>
              <a:rPr lang="zh-CN" altLang="en-US" sz="2400" dirty="0" smtClean="0">
                <a:solidFill>
                  <a:srgbClr val="000000"/>
                </a:solidFill>
                <a:latin typeface="方正姚体" pitchFamily="2" charset="-122"/>
                <a:ea typeface="方正姚体" pitchFamily="2" charset="-122"/>
              </a:rPr>
              <a:t>非单调推理</a:t>
            </a:r>
            <a:r>
              <a:rPr lang="en-US" altLang="zh-CN" sz="2400" dirty="0" smtClean="0">
                <a:solidFill>
                  <a:srgbClr val="000000"/>
                </a:solidFill>
                <a:latin typeface="方正姚体" pitchFamily="2" charset="-122"/>
                <a:ea typeface="方正姚体" pitchFamily="2" charset="-122"/>
              </a:rPr>
              <a:t>…</a:t>
            </a:r>
            <a:endParaRPr lang="zh-CN" altLang="en-US" sz="2400" dirty="0">
              <a:solidFill>
                <a:srgbClr val="000000"/>
              </a:solidFill>
              <a:latin typeface="方正姚体" pitchFamily="2" charset="-122"/>
              <a:ea typeface="方正姚体" pitchFamily="2" charset="-122"/>
            </a:endParaRPr>
          </a:p>
          <a:p>
            <a:pPr>
              <a:lnSpc>
                <a:spcPct val="90000"/>
              </a:lnSpc>
              <a:buFont typeface="Wingdings" pitchFamily="2" charset="2"/>
              <a:buNone/>
            </a:pPr>
            <a:endParaRPr lang="en-US" altLang="zh-CN" sz="2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dissolve">
                                      <p:cBhvr>
                                        <p:cTn id="7" dur="500"/>
                                        <p:tgtEl>
                                          <p:spTgt spid="248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dissolve">
                                      <p:cBhvr>
                                        <p:cTn id="12" dur="500"/>
                                        <p:tgtEl>
                                          <p:spTgt spid="248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dissolve">
                                      <p:cBhvr>
                                        <p:cTn id="17" dur="500"/>
                                        <p:tgtEl>
                                          <p:spTgt spid="248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dissolve">
                                      <p:cBhvr>
                                        <p:cTn id="22" dur="500"/>
                                        <p:tgtEl>
                                          <p:spTgt spid="248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8835">
                                            <p:txEl>
                                              <p:pRg st="4" end="4"/>
                                            </p:txEl>
                                          </p:spTgt>
                                        </p:tgtEl>
                                        <p:attrNameLst>
                                          <p:attrName>style.visibility</p:attrName>
                                        </p:attrNameLst>
                                      </p:cBhvr>
                                      <p:to>
                                        <p:strVal val="visible"/>
                                      </p:to>
                                    </p:set>
                                    <p:animEffect transition="in" filter="dissolve">
                                      <p:cBhvr>
                                        <p:cTn id="27" dur="500"/>
                                        <p:tgtEl>
                                          <p:spTgt spid="2488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8835">
                                            <p:txEl>
                                              <p:pRg st="5" end="5"/>
                                            </p:txEl>
                                          </p:spTgt>
                                        </p:tgtEl>
                                        <p:attrNameLst>
                                          <p:attrName>style.visibility</p:attrName>
                                        </p:attrNameLst>
                                      </p:cBhvr>
                                      <p:to>
                                        <p:strVal val="visible"/>
                                      </p:to>
                                    </p:set>
                                    <p:animEffect transition="in" filter="dissolve">
                                      <p:cBhvr>
                                        <p:cTn id="32" dur="500"/>
                                        <p:tgtEl>
                                          <p:spTgt spid="2488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48835">
                                            <p:txEl>
                                              <p:pRg st="6" end="6"/>
                                            </p:txEl>
                                          </p:spTgt>
                                        </p:tgtEl>
                                        <p:attrNameLst>
                                          <p:attrName>style.visibility</p:attrName>
                                        </p:attrNameLst>
                                      </p:cBhvr>
                                      <p:to>
                                        <p:strVal val="visible"/>
                                      </p:to>
                                    </p:set>
                                    <p:animEffect transition="in" filter="dissolve">
                                      <p:cBhvr>
                                        <p:cTn id="37" dur="500"/>
                                        <p:tgtEl>
                                          <p:spTgt spid="2488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8835">
                                            <p:txEl>
                                              <p:pRg st="7" end="7"/>
                                            </p:txEl>
                                          </p:spTgt>
                                        </p:tgtEl>
                                        <p:attrNameLst>
                                          <p:attrName>style.visibility</p:attrName>
                                        </p:attrNameLst>
                                      </p:cBhvr>
                                      <p:to>
                                        <p:strVal val="visible"/>
                                      </p:to>
                                    </p:set>
                                    <p:animEffect transition="in" filter="blinds(horizontal)">
                                      <p:cBhvr>
                                        <p:cTn id="42" dur="500"/>
                                        <p:tgtEl>
                                          <p:spTgt spid="248835">
                                            <p:txEl>
                                              <p:pRg st="7" end="7"/>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48835">
                                            <p:txEl>
                                              <p:pRg st="8" end="8"/>
                                            </p:txEl>
                                          </p:spTgt>
                                        </p:tgtEl>
                                        <p:attrNameLst>
                                          <p:attrName>style.visibility</p:attrName>
                                        </p:attrNameLst>
                                      </p:cBhvr>
                                      <p:to>
                                        <p:strVal val="visible"/>
                                      </p:to>
                                    </p:set>
                                    <p:animEffect transition="in" filter="blinds(horizontal)">
                                      <p:cBhvr>
                                        <p:cTn id="45" dur="500"/>
                                        <p:tgtEl>
                                          <p:spTgt spid="248835">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48835">
                                            <p:txEl>
                                              <p:pRg st="9" end="9"/>
                                            </p:txEl>
                                          </p:spTgt>
                                        </p:tgtEl>
                                        <p:attrNameLst>
                                          <p:attrName>style.visibility</p:attrName>
                                        </p:attrNameLst>
                                      </p:cBhvr>
                                      <p:to>
                                        <p:strVal val="visible"/>
                                      </p:to>
                                    </p:set>
                                    <p:animEffect transition="in" filter="blinds(horizontal)">
                                      <p:cBhvr>
                                        <p:cTn id="48" dur="500"/>
                                        <p:tgtEl>
                                          <p:spTgt spid="2488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9554" name="Rectangle 2"/>
          <p:cNvSpPr>
            <a:spLocks noGrp="1" noRot="1" noChangeArrowheads="1"/>
          </p:cNvSpPr>
          <p:nvPr>
            <p:ph type="body" idx="1"/>
          </p:nvPr>
        </p:nvSpPr>
        <p:spPr>
          <a:xfrm>
            <a:off x="395536" y="1916832"/>
            <a:ext cx="8640960" cy="4608512"/>
          </a:xfrm>
        </p:spPr>
        <p:txBody>
          <a:bodyPr/>
          <a:lstStyle/>
          <a:p>
            <a:pPr>
              <a:lnSpc>
                <a:spcPts val="3000"/>
              </a:lnSpc>
              <a:buNone/>
            </a:pPr>
            <a:r>
              <a:rPr lang="zh-CN" altLang="en-US" sz="2300" b="1" dirty="0" smtClean="0">
                <a:solidFill>
                  <a:srgbClr val="3333FF"/>
                </a:solidFill>
              </a:rPr>
              <a:t>量词</a:t>
            </a:r>
            <a:r>
              <a:rPr lang="zh-CN" altLang="en-US" sz="2300" b="1" dirty="0">
                <a:solidFill>
                  <a:srgbClr val="3333FF"/>
                </a:solidFill>
              </a:rPr>
              <a:t>的</a:t>
            </a:r>
            <a:r>
              <a:rPr lang="zh-CN" altLang="en-US" sz="2300" b="1" dirty="0" smtClean="0">
                <a:solidFill>
                  <a:srgbClr val="3333FF"/>
                </a:solidFill>
              </a:rPr>
              <a:t>辖域：</a:t>
            </a:r>
          </a:p>
          <a:p>
            <a:pPr>
              <a:buNone/>
            </a:pPr>
            <a:r>
              <a:rPr lang="en-US" sz="2300" b="1" dirty="0" smtClean="0">
                <a:solidFill>
                  <a:srgbClr val="000000"/>
                </a:solidFill>
                <a:latin typeface="Times New Roman" pitchFamily="18" charset="0"/>
                <a:cs typeface="Times New Roman" pitchFamily="18" charset="0"/>
              </a:rPr>
              <a:t>            (1) </a:t>
            </a:r>
            <a:r>
              <a:rPr lang="en-US" sz="2300" b="1" dirty="0" smtClean="0">
                <a:solidFill>
                  <a:srgbClr val="000000"/>
                </a:solidFill>
                <a:latin typeface="Times New Roman" pitchFamily="18" charset="0"/>
                <a:cs typeface="Times New Roman" pitchFamily="18" charset="0"/>
                <a:sym typeface="Symbol"/>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 </a:t>
            </a:r>
            <a:r>
              <a:rPr lang="en-US" sz="2300" b="1" i="1" dirty="0" smtClean="0">
                <a:solidFill>
                  <a:srgbClr val="000000"/>
                </a:solidFill>
                <a:latin typeface="Times New Roman" pitchFamily="18" charset="0"/>
                <a:cs typeface="Times New Roman" pitchFamily="18" charset="0"/>
              </a:rPr>
              <a:t>P</a:t>
            </a:r>
            <a:r>
              <a:rPr 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a:t>
            </a:r>
            <a:endParaRPr lang="zh-CN" altLang="en-US" sz="2300" b="1" dirty="0" smtClean="0">
              <a:solidFill>
                <a:srgbClr val="000000"/>
              </a:solidFill>
              <a:latin typeface="Times New Roman" pitchFamily="18" charset="0"/>
              <a:cs typeface="Times New Roman" pitchFamily="18" charset="0"/>
            </a:endParaRPr>
          </a:p>
          <a:p>
            <a:pPr>
              <a:buNone/>
            </a:pPr>
            <a:r>
              <a:rPr lang="en-US" sz="2300" b="1" dirty="0" smtClean="0">
                <a:solidFill>
                  <a:srgbClr val="000000"/>
                </a:solidFill>
                <a:latin typeface="Times New Roman" pitchFamily="18" charset="0"/>
                <a:cs typeface="Times New Roman" pitchFamily="18" charset="0"/>
              </a:rPr>
              <a:t>            (2) </a:t>
            </a:r>
            <a:r>
              <a:rPr lang="en-US" sz="2300" b="1" dirty="0" smtClean="0">
                <a:solidFill>
                  <a:srgbClr val="000000"/>
                </a:solidFill>
                <a:latin typeface="Times New Roman" pitchFamily="18" charset="0"/>
                <a:cs typeface="Times New Roman" pitchFamily="18" charset="0"/>
                <a:sym typeface="Symbol"/>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 (</a:t>
            </a:r>
            <a:r>
              <a:rPr lang="en-US" sz="2300" b="1" i="1" dirty="0" smtClean="0">
                <a:solidFill>
                  <a:srgbClr val="000000"/>
                </a:solidFill>
                <a:latin typeface="Times New Roman" pitchFamily="18" charset="0"/>
                <a:cs typeface="Times New Roman" pitchFamily="18" charset="0"/>
              </a:rPr>
              <a:t>H</a:t>
            </a:r>
            <a:r>
              <a:rPr 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a:t>
            </a:r>
            <a:r>
              <a:rPr lang="zh-CN" alt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G</a:t>
            </a:r>
            <a:r>
              <a:rPr 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 </a:t>
            </a:r>
            <a:r>
              <a:rPr lang="en-US" sz="2300" b="1" i="1" dirty="0" smtClean="0">
                <a:solidFill>
                  <a:srgbClr val="000000"/>
                </a:solidFill>
                <a:latin typeface="Times New Roman" pitchFamily="18" charset="0"/>
                <a:cs typeface="Times New Roman" pitchFamily="18" charset="0"/>
              </a:rPr>
              <a:t>y</a:t>
            </a:r>
            <a:r>
              <a:rPr lang="en-US" sz="2300" b="1" dirty="0" smtClean="0">
                <a:solidFill>
                  <a:srgbClr val="000000"/>
                </a:solidFill>
                <a:latin typeface="Times New Roman" pitchFamily="18" charset="0"/>
                <a:cs typeface="Times New Roman" pitchFamily="18" charset="0"/>
              </a:rPr>
              <a:t>))</a:t>
            </a:r>
            <a:endParaRPr lang="zh-CN" altLang="en-US" sz="2300" b="1" dirty="0" smtClean="0">
              <a:solidFill>
                <a:srgbClr val="000000"/>
              </a:solidFill>
              <a:latin typeface="Times New Roman" pitchFamily="18" charset="0"/>
              <a:cs typeface="Times New Roman" pitchFamily="18" charset="0"/>
            </a:endParaRPr>
          </a:p>
          <a:p>
            <a:pPr>
              <a:buNone/>
            </a:pPr>
            <a:r>
              <a:rPr lang="en-US" sz="2300" b="1" dirty="0" smtClean="0">
                <a:solidFill>
                  <a:srgbClr val="000000"/>
                </a:solidFill>
                <a:latin typeface="Times New Roman" pitchFamily="18" charset="0"/>
                <a:cs typeface="Times New Roman" pitchFamily="18" charset="0"/>
              </a:rPr>
              <a:t>            (3)</a:t>
            </a:r>
            <a:r>
              <a:rPr lang="en-US" sz="2300" b="1" i="1" dirty="0" smtClean="0">
                <a:solidFill>
                  <a:srgbClr val="000000"/>
                </a:solidFill>
                <a:latin typeface="Times New Roman" pitchFamily="18" charset="0"/>
                <a:cs typeface="Times New Roman" pitchFamily="18" charset="0"/>
              </a:rPr>
              <a:t> </a:t>
            </a:r>
            <a:r>
              <a:rPr lang="en-US" sz="2300" b="1" dirty="0" smtClean="0">
                <a:solidFill>
                  <a:srgbClr val="000000"/>
                </a:solidFill>
                <a:latin typeface="Times New Roman" pitchFamily="18" charset="0"/>
                <a:cs typeface="Times New Roman" pitchFamily="18" charset="0"/>
                <a:sym typeface="Symbol"/>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 </a:t>
            </a:r>
            <a:r>
              <a:rPr lang="en-US" sz="2300" b="1" i="1" dirty="0" smtClean="0">
                <a:solidFill>
                  <a:srgbClr val="000000"/>
                </a:solidFill>
                <a:latin typeface="Times New Roman" pitchFamily="18" charset="0"/>
                <a:cs typeface="Times New Roman" pitchFamily="18" charset="0"/>
              </a:rPr>
              <a:t>A</a:t>
            </a:r>
            <a:r>
              <a:rPr 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a:t>
            </a:r>
            <a:r>
              <a:rPr lang="zh-CN" alt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B</a:t>
            </a:r>
            <a:r>
              <a:rPr 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a:t>
            </a:r>
            <a:endParaRPr lang="zh-CN" altLang="en-US" sz="2300" b="1" dirty="0" smtClean="0">
              <a:solidFill>
                <a:srgbClr val="000000"/>
              </a:solidFill>
              <a:latin typeface="Times New Roman" pitchFamily="18" charset="0"/>
              <a:cs typeface="Times New Roman" pitchFamily="18" charset="0"/>
            </a:endParaRPr>
          </a:p>
          <a:p>
            <a:pPr>
              <a:lnSpc>
                <a:spcPts val="3000"/>
              </a:lnSpc>
              <a:buNone/>
            </a:pPr>
            <a:r>
              <a:rPr lang="zh-CN" altLang="en-US" sz="2300" b="1" dirty="0" smtClean="0">
                <a:solidFill>
                  <a:srgbClr val="000000"/>
                </a:solidFill>
              </a:rPr>
              <a:t>    其中：</a:t>
            </a:r>
            <a:r>
              <a:rPr lang="en-US" sz="2300" b="1" dirty="0" smtClean="0">
                <a:solidFill>
                  <a:srgbClr val="000000"/>
                </a:solidFill>
              </a:rPr>
              <a:t>(1)</a:t>
            </a:r>
            <a:r>
              <a:rPr lang="zh-CN" altLang="en-US" sz="2300" b="1" dirty="0" smtClean="0">
                <a:solidFill>
                  <a:srgbClr val="000000"/>
                </a:solidFill>
              </a:rPr>
              <a:t>中的</a:t>
            </a:r>
            <a:r>
              <a:rPr lang="en-US" sz="2300" b="1" i="1" dirty="0" smtClean="0">
                <a:solidFill>
                  <a:srgbClr val="000000"/>
                </a:solidFill>
                <a:latin typeface="Times New Roman" pitchFamily="18" charset="0"/>
                <a:cs typeface="Times New Roman" pitchFamily="18" charset="0"/>
              </a:rPr>
              <a:t>P</a:t>
            </a:r>
            <a:r>
              <a:rPr 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a:t>
            </a:r>
            <a:r>
              <a:rPr lang="zh-CN" altLang="en-US" sz="2300" b="1" dirty="0" smtClean="0">
                <a:solidFill>
                  <a:srgbClr val="000000"/>
                </a:solidFill>
              </a:rPr>
              <a:t>为全称量词</a:t>
            </a:r>
            <a:r>
              <a:rPr lang="en-US" sz="2300" b="1" dirty="0" smtClean="0">
                <a:solidFill>
                  <a:srgbClr val="000000"/>
                </a:solidFill>
                <a:sym typeface="Symbol"/>
              </a:rPr>
              <a:t></a:t>
            </a:r>
            <a:r>
              <a:rPr lang="en-US" sz="2300" b="1" dirty="0" smtClean="0">
                <a:solidFill>
                  <a:srgbClr val="000000"/>
                </a:solidFill>
              </a:rPr>
              <a:t> </a:t>
            </a:r>
            <a:r>
              <a:rPr lang="zh-CN" altLang="en-US" sz="2300" b="1" dirty="0" smtClean="0">
                <a:solidFill>
                  <a:srgbClr val="000000"/>
                </a:solidFill>
              </a:rPr>
              <a:t>的辖域，</a:t>
            </a:r>
            <a:r>
              <a:rPr lang="en-US" sz="2300" b="1" dirty="0" smtClean="0">
                <a:solidFill>
                  <a:srgbClr val="000000"/>
                </a:solidFill>
              </a:rPr>
              <a:t>(2)</a:t>
            </a:r>
            <a:r>
              <a:rPr lang="zh-CN" altLang="en-US" sz="2300" b="1" dirty="0" smtClean="0">
                <a:solidFill>
                  <a:srgbClr val="000000"/>
                </a:solidFill>
              </a:rPr>
              <a:t>中的</a:t>
            </a:r>
            <a:r>
              <a:rPr lang="en-US" sz="2300" b="1" i="1" dirty="0" smtClean="0">
                <a:solidFill>
                  <a:srgbClr val="000000"/>
                </a:solidFill>
                <a:latin typeface="Times New Roman" pitchFamily="18" charset="0"/>
                <a:cs typeface="Times New Roman" pitchFamily="18" charset="0"/>
              </a:rPr>
              <a:t>H</a:t>
            </a:r>
            <a:r>
              <a:rPr 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a:t>
            </a:r>
            <a:r>
              <a:rPr lang="zh-CN" alt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G</a:t>
            </a:r>
            <a:r>
              <a:rPr 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 </a:t>
            </a:r>
            <a:r>
              <a:rPr lang="en-US" sz="2300" b="1" i="1" dirty="0" smtClean="0">
                <a:solidFill>
                  <a:srgbClr val="000000"/>
                </a:solidFill>
                <a:latin typeface="Times New Roman" pitchFamily="18" charset="0"/>
                <a:cs typeface="Times New Roman" pitchFamily="18" charset="0"/>
              </a:rPr>
              <a:t>y</a:t>
            </a:r>
            <a:r>
              <a:rPr lang="en-US" sz="2300" b="1" dirty="0" smtClean="0">
                <a:solidFill>
                  <a:srgbClr val="000000"/>
                </a:solidFill>
                <a:latin typeface="Times New Roman" pitchFamily="18" charset="0"/>
                <a:cs typeface="Times New Roman" pitchFamily="18" charset="0"/>
              </a:rPr>
              <a:t>)</a:t>
            </a:r>
            <a:r>
              <a:rPr lang="zh-CN" altLang="en-US" sz="2300" b="1" dirty="0" smtClean="0">
                <a:solidFill>
                  <a:srgbClr val="000000"/>
                </a:solidFill>
              </a:rPr>
              <a:t>为全称量词</a:t>
            </a:r>
            <a:r>
              <a:rPr lang="en-US" sz="2300" b="1" dirty="0" smtClean="0">
                <a:solidFill>
                  <a:srgbClr val="000000"/>
                </a:solidFill>
                <a:sym typeface="Symbol"/>
              </a:rPr>
              <a:t></a:t>
            </a:r>
            <a:r>
              <a:rPr lang="en-US" sz="2300" b="1" dirty="0" smtClean="0">
                <a:solidFill>
                  <a:srgbClr val="000000"/>
                </a:solidFill>
              </a:rPr>
              <a:t> </a:t>
            </a:r>
            <a:r>
              <a:rPr lang="zh-CN" altLang="en-US" sz="2300" b="1" dirty="0" smtClean="0">
                <a:solidFill>
                  <a:srgbClr val="000000"/>
                </a:solidFill>
              </a:rPr>
              <a:t>的辖域，</a:t>
            </a:r>
            <a:r>
              <a:rPr lang="en-US" sz="2300" b="1" dirty="0" smtClean="0">
                <a:solidFill>
                  <a:srgbClr val="000000"/>
                </a:solidFill>
              </a:rPr>
              <a:t>(3)</a:t>
            </a:r>
            <a:r>
              <a:rPr lang="zh-CN" altLang="en-US" sz="2300" b="1" dirty="0" smtClean="0">
                <a:solidFill>
                  <a:srgbClr val="000000"/>
                </a:solidFill>
              </a:rPr>
              <a:t>中的</a:t>
            </a:r>
            <a:r>
              <a:rPr lang="en-US" sz="2300" b="1" i="1" dirty="0" smtClean="0">
                <a:solidFill>
                  <a:srgbClr val="000000"/>
                </a:solidFill>
                <a:latin typeface="Times New Roman" pitchFamily="18" charset="0"/>
                <a:cs typeface="Times New Roman" pitchFamily="18" charset="0"/>
              </a:rPr>
              <a:t>A</a:t>
            </a:r>
            <a:r>
              <a:rPr 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a:t>
            </a:r>
            <a:r>
              <a:rPr lang="zh-CN" altLang="en-US" sz="2300" b="1" dirty="0" smtClean="0">
                <a:solidFill>
                  <a:srgbClr val="000000"/>
                </a:solidFill>
              </a:rPr>
              <a:t>为存在量词</a:t>
            </a:r>
            <a:r>
              <a:rPr lang="en-US" sz="2300" b="1" i="1" dirty="0" smtClean="0">
                <a:solidFill>
                  <a:srgbClr val="000000"/>
                </a:solidFill>
              </a:rPr>
              <a:t> </a:t>
            </a:r>
            <a:r>
              <a:rPr lang="en-US" sz="2300" b="1" dirty="0" smtClean="0">
                <a:solidFill>
                  <a:srgbClr val="000000"/>
                </a:solidFill>
                <a:sym typeface="Symbol"/>
              </a:rPr>
              <a:t> </a:t>
            </a:r>
            <a:r>
              <a:rPr lang="zh-CN" altLang="en-US" sz="2300" b="1" dirty="0" smtClean="0">
                <a:solidFill>
                  <a:srgbClr val="000000"/>
                </a:solidFill>
              </a:rPr>
              <a:t>的辖域，但</a:t>
            </a:r>
            <a:r>
              <a:rPr lang="en-US" sz="2300" b="1" i="1" dirty="0" smtClean="0">
                <a:solidFill>
                  <a:srgbClr val="000000"/>
                </a:solidFill>
                <a:latin typeface="Times New Roman" pitchFamily="18" charset="0"/>
                <a:cs typeface="Times New Roman" pitchFamily="18" charset="0"/>
              </a:rPr>
              <a:t>B</a:t>
            </a:r>
            <a:r>
              <a:rPr lang="en-US" sz="2300" b="1" dirty="0" smtClean="0">
                <a:solidFill>
                  <a:srgbClr val="000000"/>
                </a:solidFill>
                <a:latin typeface="Times New Roman" pitchFamily="18" charset="0"/>
                <a:cs typeface="Times New Roman" pitchFamily="18" charset="0"/>
              </a:rPr>
              <a:t>(</a:t>
            </a:r>
            <a:r>
              <a:rPr lang="en-US" sz="2300" b="1" i="1" dirty="0" smtClean="0">
                <a:solidFill>
                  <a:srgbClr val="000000"/>
                </a:solidFill>
                <a:latin typeface="Times New Roman" pitchFamily="18" charset="0"/>
                <a:cs typeface="Times New Roman" pitchFamily="18" charset="0"/>
              </a:rPr>
              <a:t>x</a:t>
            </a:r>
            <a:r>
              <a:rPr lang="en-US" sz="2300" b="1" dirty="0" smtClean="0">
                <a:solidFill>
                  <a:srgbClr val="000000"/>
                </a:solidFill>
                <a:latin typeface="Times New Roman" pitchFamily="18" charset="0"/>
                <a:cs typeface="Times New Roman" pitchFamily="18" charset="0"/>
              </a:rPr>
              <a:t>)</a:t>
            </a:r>
            <a:r>
              <a:rPr lang="zh-CN" altLang="en-US" sz="2300" b="1" dirty="0" smtClean="0">
                <a:solidFill>
                  <a:srgbClr val="000000"/>
                </a:solidFill>
              </a:rPr>
              <a:t>并非</a:t>
            </a:r>
            <a:r>
              <a:rPr lang="en-US" sz="2300" b="1" dirty="0" smtClean="0">
                <a:solidFill>
                  <a:srgbClr val="000000"/>
                </a:solidFill>
                <a:sym typeface="Symbol"/>
              </a:rPr>
              <a:t></a:t>
            </a:r>
            <a:r>
              <a:rPr lang="en-US" sz="2300" b="1" i="1" dirty="0" smtClean="0">
                <a:solidFill>
                  <a:srgbClr val="000000"/>
                </a:solidFill>
              </a:rPr>
              <a:t> </a:t>
            </a:r>
            <a:r>
              <a:rPr lang="zh-CN" altLang="en-US" sz="2300" b="1" dirty="0" smtClean="0">
                <a:solidFill>
                  <a:srgbClr val="000000"/>
                </a:solidFill>
              </a:rPr>
              <a:t>的辖域。</a:t>
            </a:r>
            <a:endParaRPr lang="en-US" altLang="zh-CN" sz="2300" b="1" dirty="0" smtClean="0">
              <a:solidFill>
                <a:srgbClr val="000000"/>
              </a:solidFill>
            </a:endParaRPr>
          </a:p>
          <a:p>
            <a:pPr>
              <a:lnSpc>
                <a:spcPts val="3000"/>
              </a:lnSpc>
              <a:buNone/>
            </a:pPr>
            <a:endParaRPr lang="en-US" altLang="zh-CN" sz="2300" b="1" dirty="0" smtClean="0">
              <a:solidFill>
                <a:srgbClr val="000000"/>
              </a:solidFill>
            </a:endParaRPr>
          </a:p>
          <a:p>
            <a:pPr>
              <a:lnSpc>
                <a:spcPts val="3000"/>
              </a:lnSpc>
              <a:buNone/>
            </a:pPr>
            <a:r>
              <a:rPr lang="zh-CN" altLang="en-US" sz="2300" b="1" dirty="0" smtClean="0">
                <a:solidFill>
                  <a:srgbClr val="3333FF"/>
                </a:solidFill>
              </a:rPr>
              <a:t>指导变元：量词后的变元</a:t>
            </a:r>
            <a:endParaRPr lang="en-US" altLang="zh-CN" sz="2300" b="1" dirty="0" smtClean="0">
              <a:solidFill>
                <a:srgbClr val="3333FF"/>
              </a:solidFill>
            </a:endParaRPr>
          </a:p>
          <a:p>
            <a:pPr>
              <a:lnSpc>
                <a:spcPts val="3000"/>
              </a:lnSpc>
              <a:buNone/>
            </a:pPr>
            <a:r>
              <a:rPr lang="zh-CN" altLang="en-US" sz="2300" b="1" dirty="0" smtClean="0">
                <a:solidFill>
                  <a:srgbClr val="3333FF"/>
                </a:solidFill>
              </a:rPr>
              <a:t>约束变元：量词辖域中与指导变元相同的</a:t>
            </a:r>
            <a:endParaRPr lang="en-US" altLang="zh-CN" sz="2300" b="1" dirty="0" smtClean="0">
              <a:solidFill>
                <a:srgbClr val="3333FF"/>
              </a:solidFill>
            </a:endParaRPr>
          </a:p>
          <a:p>
            <a:pPr>
              <a:lnSpc>
                <a:spcPts val="3000"/>
              </a:lnSpc>
              <a:buNone/>
            </a:pPr>
            <a:r>
              <a:rPr lang="zh-CN" altLang="en-US" sz="2300" b="1" dirty="0">
                <a:solidFill>
                  <a:srgbClr val="3333FF"/>
                </a:solidFill>
              </a:rPr>
              <a:t>自由变元：量词辖域中与指导变</a:t>
            </a:r>
            <a:r>
              <a:rPr lang="zh-CN" altLang="en-US" sz="2300" b="1" dirty="0" smtClean="0">
                <a:solidFill>
                  <a:srgbClr val="3333FF"/>
                </a:solidFill>
              </a:rPr>
              <a:t>元不相同</a:t>
            </a:r>
            <a:r>
              <a:rPr lang="zh-CN" altLang="en-US" sz="2300" b="1" dirty="0">
                <a:solidFill>
                  <a:srgbClr val="3333FF"/>
                </a:solidFill>
              </a:rPr>
              <a:t>的</a:t>
            </a:r>
          </a:p>
          <a:p>
            <a:pPr>
              <a:lnSpc>
                <a:spcPts val="3000"/>
              </a:lnSpc>
              <a:buNone/>
            </a:pPr>
            <a:endParaRPr lang="zh-CN" altLang="en-US" sz="2300" b="1" dirty="0" smtClean="0">
              <a:solidFill>
                <a:srgbClr val="3333FF"/>
              </a:solidFill>
            </a:endParaRPr>
          </a:p>
          <a:p>
            <a:pPr>
              <a:buNone/>
            </a:pPr>
            <a:endParaRPr lang="zh-CN" altLang="en-US" sz="2400" b="1" dirty="0" smtClean="0">
              <a:solidFill>
                <a:srgbClr val="000000"/>
              </a:solidFill>
            </a:endParaRPr>
          </a:p>
          <a:p>
            <a:endParaRPr lang="en-US" altLang="zh-CN" sz="2400" b="1" dirty="0">
              <a:ea typeface="仿宋_GB2312" pitchFamily="49" charset="-122"/>
            </a:endParaRPr>
          </a:p>
        </p:txBody>
      </p:sp>
      <p:sp>
        <p:nvSpPr>
          <p:cNvPr id="4" name="Rectangle 15"/>
          <p:cNvSpPr>
            <a:spLocks noChangeArrowheads="1"/>
          </p:cNvSpPr>
          <p:nvPr/>
        </p:nvSpPr>
        <p:spPr bwMode="auto">
          <a:xfrm>
            <a:off x="467644" y="476672"/>
            <a:ext cx="8064896" cy="1152128"/>
          </a:xfrm>
          <a:prstGeom prst="rect">
            <a:avLst/>
          </a:prstGeom>
          <a:solidFill>
            <a:srgbClr val="00E4A8">
              <a:alpha val="50000"/>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ct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如：</a:t>
            </a:r>
            <a:r>
              <a:rPr kumimoji="1" lang="zh-CN" altLang="en-US" sz="2400" b="0" i="0" u="none" strike="noStrike" kern="0" cap="none" spc="0" normalizeH="0" baseline="0" noProof="0" dirty="0" smtClean="0">
                <a:ln>
                  <a:noFill/>
                </a:ln>
                <a:solidFill>
                  <a:sysClr val="windowText" lastClr="000000"/>
                </a:solidFill>
                <a:effectLst/>
                <a:uLnTx/>
                <a:uFillTx/>
                <a:latin typeface="Arial"/>
                <a:ea typeface="仿宋_GB2312" pitchFamily="49" charset="-122"/>
              </a:rPr>
              <a:t>“</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存在不是偶数的整数</a:t>
            </a:r>
            <a:r>
              <a:rPr kumimoji="1" lang="zh-CN" altLang="en-US" sz="2400" b="0" i="0" u="none" strike="noStrike" kern="0" cap="none" spc="0" normalizeH="0" baseline="0" noProof="0" dirty="0" smtClean="0">
                <a:ln>
                  <a:noFill/>
                </a:ln>
                <a:solidFill>
                  <a:sysClr val="windowText" lastClr="000000"/>
                </a:solidFill>
                <a:effectLst/>
                <a:uLnTx/>
                <a:uFillTx/>
                <a:latin typeface="Arial"/>
                <a:ea typeface="仿宋_GB2312" pitchFamily="49" charset="-122"/>
              </a:rPr>
              <a:t>”</a:t>
            </a:r>
            <a:endPar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endParaRPr>
          </a:p>
          <a:p>
            <a:pPr lvl="0" eaLnBrk="0" fontAlgn="auto" hangingPunct="0">
              <a:spcAft>
                <a:spcPts val="0"/>
              </a:spcAft>
            </a:pP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用</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G</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）表示</a:t>
            </a:r>
            <a:r>
              <a:rPr kumimoji="1" lang="zh-CN" altLang="en-US" sz="2400" b="0" i="0" u="none" strike="noStrike" kern="0" cap="none" spc="0" normalizeH="0" baseline="0" noProof="0" dirty="0" smtClean="0">
                <a:ln>
                  <a:noFill/>
                </a:ln>
                <a:solidFill>
                  <a:sysClr val="windowText" lastClr="000000"/>
                </a:solidFill>
                <a:effectLst/>
                <a:uLnTx/>
                <a:uFillTx/>
                <a:latin typeface="Arial"/>
                <a:ea typeface="仿宋_GB2312" pitchFamily="49" charset="-122"/>
                <a:sym typeface="Symbol" pitchFamily="18" charset="2"/>
              </a:rPr>
              <a:t>“</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是整数</a:t>
            </a:r>
            <a:r>
              <a:rPr kumimoji="1" lang="zh-CN" altLang="en-US" sz="2400" b="0" i="0" u="none" strike="noStrike" kern="0" cap="none" spc="0" normalizeH="0" baseline="0" noProof="0" dirty="0" smtClean="0">
                <a:ln>
                  <a:noFill/>
                </a:ln>
                <a:solidFill>
                  <a:sysClr val="windowText" lastClr="000000"/>
                </a:solidFill>
                <a:effectLst/>
                <a:uLnTx/>
                <a:uFillTx/>
                <a:latin typeface="Arial"/>
                <a:ea typeface="仿宋_GB2312" pitchFamily="49" charset="-122"/>
                <a:sym typeface="Symbol" pitchFamily="18" charset="2"/>
              </a:rPr>
              <a:t>”</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E</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）表示</a:t>
            </a:r>
            <a:r>
              <a:rPr kumimoji="1" lang="zh-CN" altLang="en-US" sz="2400" b="0" i="0" u="none" strike="noStrike" kern="0" cap="none" spc="0" normalizeH="0" baseline="0" noProof="0" dirty="0" smtClean="0">
                <a:ln>
                  <a:noFill/>
                </a:ln>
                <a:solidFill>
                  <a:sysClr val="windowText" lastClr="000000"/>
                </a:solidFill>
                <a:effectLst/>
                <a:uLnTx/>
                <a:uFillTx/>
                <a:latin typeface="Arial"/>
                <a:ea typeface="仿宋_GB2312" pitchFamily="49" charset="-122"/>
                <a:sym typeface="Symbol" pitchFamily="18" charset="2"/>
              </a:rPr>
              <a:t>“</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x</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是偶数</a:t>
            </a:r>
            <a:r>
              <a:rPr kumimoji="1" lang="zh-CN" altLang="en-US" sz="2400" b="0" i="0" u="none" strike="noStrike" kern="0" cap="none" spc="0" normalizeH="0" baseline="0" noProof="0" dirty="0" smtClean="0">
                <a:ln>
                  <a:noFill/>
                </a:ln>
                <a:solidFill>
                  <a:sysClr val="windowText" lastClr="000000"/>
                </a:solidFill>
                <a:effectLst/>
                <a:uLnTx/>
                <a:uFillTx/>
                <a:latin typeface="Arial"/>
                <a:ea typeface="仿宋_GB2312" pitchFamily="49" charset="-122"/>
                <a:sym typeface="Symbol" pitchFamily="18" charset="2"/>
              </a:rPr>
              <a:t>”</a:t>
            </a:r>
            <a:endPar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endParaRPr>
          </a:p>
          <a:p>
            <a:pPr lvl="0" eaLnBrk="0" fontAlgn="auto" hangingPunct="0">
              <a:spcAft>
                <a:spcPts val="0"/>
              </a:spcAft>
            </a:pP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            </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G</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a:t>
            </a:r>
            <a:r>
              <a:rPr lang="en-US" altLang="zh-CN" sz="2400" b="1" i="1" kern="0" dirty="0">
                <a:solidFill>
                  <a:srgbClr val="000000"/>
                </a:solidFill>
                <a:latin typeface="Times New Roman" pitchFamily="18" charset="0"/>
                <a:ea typeface="宋体"/>
                <a:cs typeface="Times New Roman" pitchFamily="18" charset="0"/>
              </a:rPr>
              <a:t>x</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  </a:t>
            </a:r>
            <a:r>
              <a:rPr kumimoji="1" lang="en-US" altLang="zh-CN" sz="2400" b="0" i="0" u="none" strike="noStrike" kern="0" cap="none" spc="0" normalizeH="0" baseline="0" noProof="0" dirty="0" smtClean="0">
                <a:ln>
                  <a:noFill/>
                </a:ln>
                <a:solidFill>
                  <a:sysClr val="windowText" lastClr="000000"/>
                </a:solidFill>
                <a:effectLst/>
                <a:uLnTx/>
                <a:uFillTx/>
                <a:latin typeface="Times New Roman"/>
                <a:ea typeface="仿宋_GB2312" pitchFamily="49" charset="-122"/>
                <a:sym typeface="Symbol" pitchFamily="18" charset="2"/>
              </a:rPr>
              <a:t>¬</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 E</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sym typeface="Symbol"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blinds(horizontal)">
                                      <p:cBhvr>
                                        <p:cTn id="7" dur="500"/>
                                        <p:tgtEl>
                                          <p:spTgt spid="279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4">
                                            <p:txEl>
                                              <p:pRg st="1" end="1"/>
                                            </p:txEl>
                                          </p:spTgt>
                                        </p:tgtEl>
                                        <p:attrNameLst>
                                          <p:attrName>style.visibility</p:attrName>
                                        </p:attrNameLst>
                                      </p:cBhvr>
                                      <p:to>
                                        <p:strVal val="visible"/>
                                      </p:to>
                                    </p:set>
                                    <p:animEffect transition="in" filter="blinds(horizontal)">
                                      <p:cBhvr>
                                        <p:cTn id="12" dur="500"/>
                                        <p:tgtEl>
                                          <p:spTgt spid="279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9554">
                                            <p:txEl>
                                              <p:pRg st="2" end="2"/>
                                            </p:txEl>
                                          </p:spTgt>
                                        </p:tgtEl>
                                        <p:attrNameLst>
                                          <p:attrName>style.visibility</p:attrName>
                                        </p:attrNameLst>
                                      </p:cBhvr>
                                      <p:to>
                                        <p:strVal val="visible"/>
                                      </p:to>
                                    </p:set>
                                    <p:animEffect transition="in" filter="blinds(horizontal)">
                                      <p:cBhvr>
                                        <p:cTn id="17" dur="500"/>
                                        <p:tgtEl>
                                          <p:spTgt spid="2795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9554">
                                            <p:txEl>
                                              <p:pRg st="3" end="3"/>
                                            </p:txEl>
                                          </p:spTgt>
                                        </p:tgtEl>
                                        <p:attrNameLst>
                                          <p:attrName>style.visibility</p:attrName>
                                        </p:attrNameLst>
                                      </p:cBhvr>
                                      <p:to>
                                        <p:strVal val="visible"/>
                                      </p:to>
                                    </p:set>
                                    <p:animEffect transition="in" filter="blinds(horizontal)">
                                      <p:cBhvr>
                                        <p:cTn id="22" dur="500"/>
                                        <p:tgtEl>
                                          <p:spTgt spid="2795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9554">
                                            <p:txEl>
                                              <p:pRg st="4" end="4"/>
                                            </p:txEl>
                                          </p:spTgt>
                                        </p:tgtEl>
                                        <p:attrNameLst>
                                          <p:attrName>style.visibility</p:attrName>
                                        </p:attrNameLst>
                                      </p:cBhvr>
                                      <p:to>
                                        <p:strVal val="visible"/>
                                      </p:to>
                                    </p:set>
                                    <p:animEffect transition="in" filter="blinds(horizontal)">
                                      <p:cBhvr>
                                        <p:cTn id="27" dur="500"/>
                                        <p:tgtEl>
                                          <p:spTgt spid="2795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9554">
                                            <p:txEl>
                                              <p:pRg st="6" end="6"/>
                                            </p:txEl>
                                          </p:spTgt>
                                        </p:tgtEl>
                                        <p:attrNameLst>
                                          <p:attrName>style.visibility</p:attrName>
                                        </p:attrNameLst>
                                      </p:cBhvr>
                                      <p:to>
                                        <p:strVal val="visible"/>
                                      </p:to>
                                    </p:set>
                                    <p:animEffect transition="in" filter="blinds(horizontal)">
                                      <p:cBhvr>
                                        <p:cTn id="32" dur="500"/>
                                        <p:tgtEl>
                                          <p:spTgt spid="27955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9554">
                                            <p:txEl>
                                              <p:pRg st="7" end="7"/>
                                            </p:txEl>
                                          </p:spTgt>
                                        </p:tgtEl>
                                        <p:attrNameLst>
                                          <p:attrName>style.visibility</p:attrName>
                                        </p:attrNameLst>
                                      </p:cBhvr>
                                      <p:to>
                                        <p:strVal val="visible"/>
                                      </p:to>
                                    </p:set>
                                    <p:animEffect transition="in" filter="blinds(horizontal)">
                                      <p:cBhvr>
                                        <p:cTn id="37" dur="500"/>
                                        <p:tgtEl>
                                          <p:spTgt spid="27955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9554">
                                            <p:txEl>
                                              <p:pRg st="8" end="8"/>
                                            </p:txEl>
                                          </p:spTgt>
                                        </p:tgtEl>
                                        <p:attrNameLst>
                                          <p:attrName>style.visibility</p:attrName>
                                        </p:attrNameLst>
                                      </p:cBhvr>
                                      <p:to>
                                        <p:strVal val="visible"/>
                                      </p:to>
                                    </p:set>
                                    <p:animEffect transition="in" filter="blinds(horizontal)">
                                      <p:cBhvr>
                                        <p:cTn id="42" dur="500"/>
                                        <p:tgtEl>
                                          <p:spTgt spid="27955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9554" name="Rectangle 2"/>
          <p:cNvSpPr>
            <a:spLocks noGrp="1" noRot="1" noChangeArrowheads="1"/>
          </p:cNvSpPr>
          <p:nvPr>
            <p:ph type="body" idx="1"/>
          </p:nvPr>
        </p:nvSpPr>
        <p:spPr>
          <a:xfrm>
            <a:off x="251520" y="428605"/>
            <a:ext cx="8249570" cy="5953146"/>
          </a:xfrm>
        </p:spPr>
        <p:txBody>
          <a:bodyPr/>
          <a:lstStyle/>
          <a:p>
            <a:pPr lvl="0">
              <a:buClr>
                <a:srgbClr val="3333CC"/>
              </a:buClr>
              <a:buSzPct val="60000"/>
              <a:buFont typeface="Wingdings" pitchFamily="2" charset="2"/>
              <a:buChar char="n"/>
            </a:pPr>
            <a:r>
              <a:rPr lang="zh-CN" altLang="en-US" sz="2400" b="1" dirty="0" smtClean="0">
                <a:solidFill>
                  <a:srgbClr val="3333CC"/>
                </a:solidFill>
                <a:latin typeface="Tahoma"/>
                <a:ea typeface="仿宋_GB2312"/>
              </a:rPr>
              <a:t>约束变元改名规则</a:t>
            </a:r>
            <a:r>
              <a:rPr lang="zh-CN" altLang="en-US" sz="2400" b="1" dirty="0" smtClean="0">
                <a:solidFill>
                  <a:srgbClr val="000000"/>
                </a:solidFill>
                <a:latin typeface="Tahoma"/>
                <a:ea typeface="仿宋_GB2312"/>
              </a:rPr>
              <a:t>：</a:t>
            </a:r>
            <a:endParaRPr lang="zh-CN" altLang="en-US" sz="2400" b="1" dirty="0">
              <a:solidFill>
                <a:srgbClr val="000000"/>
              </a:solidFill>
              <a:latin typeface="Tahoma"/>
              <a:ea typeface="仿宋_GB2312"/>
            </a:endParaRPr>
          </a:p>
          <a:p>
            <a:pPr lvl="1">
              <a:buClr>
                <a:srgbClr val="FF0000"/>
              </a:buClr>
              <a:buSzPct val="55000"/>
              <a:buFont typeface="Wingdings" pitchFamily="2" charset="2"/>
              <a:buChar char="n"/>
            </a:pPr>
            <a:r>
              <a:rPr lang="zh-CN" altLang="en-US" sz="2400" b="1" dirty="0">
                <a:solidFill>
                  <a:srgbClr val="000000"/>
                </a:solidFill>
                <a:latin typeface="Tahoma"/>
                <a:ea typeface="仿宋_GB2312"/>
              </a:rPr>
              <a:t>对需要改名的变元，应</a:t>
            </a:r>
            <a:r>
              <a:rPr lang="zh-CN" altLang="en-US" sz="2400" b="1" dirty="0">
                <a:solidFill>
                  <a:srgbClr val="FF0000"/>
                </a:solidFill>
                <a:latin typeface="Tahoma"/>
                <a:ea typeface="仿宋_GB2312"/>
              </a:rPr>
              <a:t>同时更改</a:t>
            </a:r>
            <a:r>
              <a:rPr lang="zh-CN" altLang="en-US" sz="2400" b="1" dirty="0">
                <a:solidFill>
                  <a:srgbClr val="000000"/>
                </a:solidFill>
                <a:latin typeface="Tahoma"/>
                <a:ea typeface="仿宋_GB2312"/>
              </a:rPr>
              <a:t>该变元在量词及其辖域中的</a:t>
            </a:r>
            <a:r>
              <a:rPr lang="zh-CN" altLang="en-US" sz="2400" b="1" dirty="0">
                <a:solidFill>
                  <a:srgbClr val="FF0000"/>
                </a:solidFill>
                <a:latin typeface="Tahoma"/>
                <a:ea typeface="仿宋_GB2312"/>
              </a:rPr>
              <a:t>所有出现</a:t>
            </a:r>
            <a:r>
              <a:rPr lang="zh-CN" altLang="en-US" sz="2400" b="1" dirty="0">
                <a:solidFill>
                  <a:srgbClr val="000000"/>
                </a:solidFill>
                <a:latin typeface="Tahoma"/>
                <a:ea typeface="仿宋_GB2312"/>
              </a:rPr>
              <a:t>。</a:t>
            </a:r>
          </a:p>
          <a:p>
            <a:pPr lvl="1">
              <a:buClr>
                <a:srgbClr val="FF0000"/>
              </a:buClr>
              <a:buSzPct val="55000"/>
              <a:buFont typeface="Wingdings" pitchFamily="2" charset="2"/>
              <a:buChar char="n"/>
            </a:pPr>
            <a:r>
              <a:rPr lang="zh-CN" altLang="en-US" sz="2400" b="1" dirty="0">
                <a:solidFill>
                  <a:srgbClr val="000000"/>
                </a:solidFill>
                <a:latin typeface="Tahoma"/>
                <a:ea typeface="仿宋_GB2312"/>
              </a:rPr>
              <a:t>新变元符号必须是量词辖域内</a:t>
            </a:r>
            <a:r>
              <a:rPr lang="zh-CN" altLang="en-US" sz="2400" b="1" dirty="0">
                <a:solidFill>
                  <a:srgbClr val="FF0000"/>
                </a:solidFill>
                <a:latin typeface="Tahoma"/>
                <a:ea typeface="仿宋_GB2312"/>
              </a:rPr>
              <a:t>原先没有</a:t>
            </a:r>
            <a:r>
              <a:rPr lang="zh-CN" altLang="en-US" sz="2400" b="1" dirty="0">
                <a:solidFill>
                  <a:srgbClr val="000000"/>
                </a:solidFill>
                <a:latin typeface="Tahoma"/>
                <a:ea typeface="仿宋_GB2312"/>
              </a:rPr>
              <a:t>的，最好是</a:t>
            </a:r>
            <a:r>
              <a:rPr lang="zh-CN" altLang="en-US" sz="2400" b="1" dirty="0">
                <a:solidFill>
                  <a:srgbClr val="FF0000"/>
                </a:solidFill>
                <a:latin typeface="Tahoma"/>
                <a:ea typeface="仿宋_GB2312"/>
              </a:rPr>
              <a:t>公式中</a:t>
            </a:r>
            <a:r>
              <a:rPr lang="zh-CN" altLang="en-US" sz="2400" b="1" dirty="0">
                <a:solidFill>
                  <a:srgbClr val="000000"/>
                </a:solidFill>
                <a:latin typeface="Tahoma"/>
                <a:ea typeface="仿宋_GB2312"/>
              </a:rPr>
              <a:t>也</a:t>
            </a:r>
            <a:r>
              <a:rPr lang="zh-CN" altLang="en-US" sz="2400" b="1" dirty="0">
                <a:solidFill>
                  <a:srgbClr val="FF0000"/>
                </a:solidFill>
                <a:latin typeface="Tahoma"/>
                <a:ea typeface="仿宋_GB2312"/>
              </a:rPr>
              <a:t>未出现</a:t>
            </a:r>
            <a:r>
              <a:rPr lang="zh-CN" altLang="en-US" sz="2400" b="1" dirty="0">
                <a:solidFill>
                  <a:srgbClr val="000000"/>
                </a:solidFill>
                <a:latin typeface="Tahoma"/>
                <a:ea typeface="仿宋_GB2312"/>
              </a:rPr>
              <a:t>过的。</a:t>
            </a:r>
          </a:p>
          <a:p>
            <a:pPr>
              <a:buNone/>
            </a:pPr>
            <a:r>
              <a:rPr lang="zh-CN" altLang="en-US" sz="2300" dirty="0" smtClean="0">
                <a:solidFill>
                  <a:srgbClr val="000000"/>
                </a:solidFill>
              </a:rPr>
              <a:t>           例如：公式</a:t>
            </a:r>
            <a:r>
              <a:rPr lang="zh-CN" altLang="en-US" sz="2300" dirty="0" smtClean="0">
                <a:solidFill>
                  <a:srgbClr val="000000"/>
                </a:solidFill>
                <a:latin typeface="Times New Roman" pitchFamily="18" charset="0"/>
                <a:cs typeface="Times New Roman" pitchFamily="18" charset="0"/>
                <a:sym typeface="Symbol"/>
              </a:rPr>
              <a:t></a:t>
            </a:r>
            <a:r>
              <a:rPr lang="en-US" sz="2300" i="1" dirty="0" err="1" smtClean="0">
                <a:solidFill>
                  <a:srgbClr val="000000"/>
                </a:solidFill>
                <a:latin typeface="Times New Roman" pitchFamily="18" charset="0"/>
                <a:cs typeface="Times New Roman" pitchFamily="18" charset="0"/>
              </a:rPr>
              <a:t>xP</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a:t>
            </a:r>
            <a:r>
              <a:rPr lang="zh-CN" alt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Q</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a:t>
            </a:r>
            <a:r>
              <a:rPr lang="zh-CN" altLang="en-US" sz="2300" dirty="0" smtClean="0">
                <a:solidFill>
                  <a:srgbClr val="000000"/>
                </a:solidFill>
              </a:rPr>
              <a:t>可改为</a:t>
            </a:r>
            <a:r>
              <a:rPr lang="zh-CN" altLang="en-US" sz="2300" dirty="0" smtClean="0">
                <a:solidFill>
                  <a:srgbClr val="000000"/>
                </a:solidFill>
                <a:latin typeface="Times New Roman" pitchFamily="18" charset="0"/>
                <a:cs typeface="Times New Roman" pitchFamily="18" charset="0"/>
                <a:sym typeface="Symbol"/>
              </a:rPr>
              <a:t></a:t>
            </a:r>
            <a:r>
              <a:rPr lang="en-US" sz="2300" i="1" dirty="0" err="1" smtClean="0">
                <a:solidFill>
                  <a:srgbClr val="000000"/>
                </a:solidFill>
                <a:latin typeface="Times New Roman" pitchFamily="18" charset="0"/>
                <a:cs typeface="Times New Roman" pitchFamily="18" charset="0"/>
              </a:rPr>
              <a:t>yP</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y</a:t>
            </a:r>
            <a:r>
              <a:rPr lang="en-US" sz="2300" dirty="0" smtClean="0">
                <a:solidFill>
                  <a:srgbClr val="000000"/>
                </a:solidFill>
                <a:latin typeface="Times New Roman" pitchFamily="18" charset="0"/>
                <a:cs typeface="Times New Roman" pitchFamily="18" charset="0"/>
              </a:rPr>
              <a:t>)</a:t>
            </a:r>
            <a:r>
              <a:rPr lang="zh-CN" alt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Q</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a:t>
            </a:r>
          </a:p>
          <a:p>
            <a:pPr>
              <a:buNone/>
            </a:pPr>
            <a:endParaRPr lang="en-US" altLang="zh-CN" sz="2300" dirty="0">
              <a:solidFill>
                <a:srgbClr val="000000"/>
              </a:solidFill>
              <a:latin typeface="Times New Roman" pitchFamily="18" charset="0"/>
              <a:cs typeface="Times New Roman" pitchFamily="18" charset="0"/>
            </a:endParaRPr>
          </a:p>
          <a:p>
            <a:pPr marL="0" lvl="0" indent="0">
              <a:lnSpc>
                <a:spcPct val="110000"/>
              </a:lnSpc>
              <a:spcBef>
                <a:spcPct val="0"/>
              </a:spcBef>
              <a:buClr>
                <a:srgbClr val="3333CC"/>
              </a:buClr>
              <a:buSzTx/>
              <a:buNone/>
              <a:defRPr/>
            </a:pPr>
            <a:r>
              <a:rPr lang="zh-CN" altLang="en-US" sz="2400" dirty="0" smtClean="0">
                <a:solidFill>
                  <a:srgbClr val="3333CC"/>
                </a:solidFill>
                <a:latin typeface="Tahoma"/>
                <a:ea typeface="仿宋_GB2312"/>
              </a:rPr>
              <a:t>一</a:t>
            </a:r>
            <a:r>
              <a:rPr lang="zh-CN" altLang="en-US" sz="2400" dirty="0">
                <a:solidFill>
                  <a:srgbClr val="3333CC"/>
                </a:solidFill>
                <a:latin typeface="Tahoma"/>
                <a:ea typeface="仿宋_GB2312"/>
              </a:rPr>
              <a:t>阶谓词</a:t>
            </a:r>
            <a:r>
              <a:rPr lang="zh-CN" altLang="en-US" sz="2400" dirty="0">
                <a:solidFill>
                  <a:srgbClr val="000000"/>
                </a:solidFill>
                <a:latin typeface="Tahoma"/>
                <a:ea typeface="仿宋_GB2312"/>
              </a:rPr>
              <a:t>：仅个体变元被量化的谓词。</a:t>
            </a:r>
          </a:p>
          <a:p>
            <a:pPr marL="0" lvl="0" indent="0">
              <a:lnSpc>
                <a:spcPct val="110000"/>
              </a:lnSpc>
              <a:spcBef>
                <a:spcPct val="0"/>
              </a:spcBef>
              <a:buClr>
                <a:srgbClr val="3333CC"/>
              </a:buClr>
              <a:buSzTx/>
              <a:buNone/>
              <a:defRPr/>
            </a:pPr>
            <a:r>
              <a:rPr lang="zh-CN" altLang="en-US" sz="2400" dirty="0">
                <a:solidFill>
                  <a:srgbClr val="3333CC"/>
                </a:solidFill>
                <a:latin typeface="Tahoma"/>
                <a:ea typeface="仿宋_GB2312"/>
              </a:rPr>
              <a:t>二阶谓词</a:t>
            </a:r>
            <a:r>
              <a:rPr lang="zh-CN" altLang="en-US" sz="2400" dirty="0">
                <a:solidFill>
                  <a:srgbClr val="000000"/>
                </a:solidFill>
                <a:latin typeface="Tahoma"/>
                <a:ea typeface="仿宋_GB2312"/>
              </a:rPr>
              <a:t>：个体变元被量化，函数符号和谓词符号也被量化。</a:t>
            </a:r>
            <a:r>
              <a:rPr kumimoji="1" lang="zh-CN" altLang="en-US" sz="2400" dirty="0">
                <a:solidFill>
                  <a:srgbClr val="0000FF"/>
                </a:solidFill>
                <a:latin typeface="Times New Roman" pitchFamily="18" charset="0"/>
                <a:ea typeface="仿宋_GB2312"/>
                <a:sym typeface="Symbol" pitchFamily="18" charset="2"/>
              </a:rPr>
              <a:t></a:t>
            </a:r>
            <a:r>
              <a:rPr lang="zh-CN" altLang="en-US" sz="2400" dirty="0">
                <a:solidFill>
                  <a:srgbClr val="000000"/>
                </a:solidFill>
                <a:latin typeface="Tahoma"/>
                <a:ea typeface="仿宋_GB2312"/>
              </a:rPr>
              <a:t> </a:t>
            </a:r>
            <a:r>
              <a:rPr kumimoji="1" lang="en-US" altLang="zh-CN" sz="2400" dirty="0">
                <a:solidFill>
                  <a:srgbClr val="0000FF"/>
                </a:solidFill>
                <a:latin typeface="Times New Roman" pitchFamily="18" charset="0"/>
                <a:ea typeface="仿宋_GB2312"/>
                <a:sym typeface="Symbol" pitchFamily="18" charset="2"/>
              </a:rPr>
              <a:t>p</a:t>
            </a:r>
            <a:r>
              <a:rPr lang="en-US" altLang="zh-CN" sz="2400" dirty="0">
                <a:solidFill>
                  <a:srgbClr val="000000"/>
                </a:solidFill>
                <a:latin typeface="Tahoma"/>
                <a:ea typeface="仿宋_GB2312"/>
              </a:rPr>
              <a:t> </a:t>
            </a:r>
            <a:r>
              <a:rPr kumimoji="1" lang="en-US" altLang="zh-CN" sz="2400" dirty="0">
                <a:solidFill>
                  <a:srgbClr val="0000FF"/>
                </a:solidFill>
                <a:latin typeface="Times New Roman" pitchFamily="18" charset="0"/>
                <a:ea typeface="仿宋_GB2312"/>
                <a:sym typeface="Symbol" pitchFamily="18" charset="2"/>
              </a:rPr>
              <a:t> x P</a:t>
            </a:r>
            <a:r>
              <a:rPr kumimoji="1" lang="zh-CN" altLang="en-US" sz="2400" dirty="0">
                <a:solidFill>
                  <a:srgbClr val="0000FF"/>
                </a:solidFill>
                <a:latin typeface="Times New Roman" pitchFamily="18" charset="0"/>
                <a:ea typeface="仿宋_GB2312"/>
                <a:sym typeface="Symbol" pitchFamily="18" charset="2"/>
              </a:rPr>
              <a:t>（</a:t>
            </a:r>
            <a:r>
              <a:rPr kumimoji="1" lang="en-US" altLang="zh-CN" sz="2400" dirty="0">
                <a:solidFill>
                  <a:srgbClr val="0000FF"/>
                </a:solidFill>
                <a:latin typeface="Times New Roman" pitchFamily="18" charset="0"/>
                <a:ea typeface="仿宋_GB2312"/>
                <a:sym typeface="Symbol" pitchFamily="18" charset="2"/>
              </a:rPr>
              <a:t>x</a:t>
            </a:r>
            <a:r>
              <a:rPr kumimoji="1" lang="zh-CN" altLang="en-US" sz="2400" dirty="0">
                <a:solidFill>
                  <a:srgbClr val="0000FF"/>
                </a:solidFill>
                <a:latin typeface="Times New Roman" pitchFamily="18" charset="0"/>
                <a:ea typeface="仿宋_GB2312"/>
                <a:sym typeface="Symbol" pitchFamily="18" charset="2"/>
              </a:rPr>
              <a:t>）</a:t>
            </a:r>
          </a:p>
          <a:p>
            <a:pPr marL="0" lvl="0" indent="0">
              <a:spcBef>
                <a:spcPct val="0"/>
              </a:spcBef>
              <a:buClr>
                <a:srgbClr val="3333CC"/>
              </a:buClr>
              <a:buSzTx/>
              <a:buNone/>
              <a:defRPr/>
            </a:pPr>
            <a:r>
              <a:rPr kumimoji="1" lang="zh-CN" altLang="en-US" sz="2400" dirty="0">
                <a:solidFill>
                  <a:srgbClr val="0000FF"/>
                </a:solidFill>
                <a:latin typeface="Times New Roman" pitchFamily="18" charset="0"/>
                <a:ea typeface="仿宋_GB2312"/>
                <a:sym typeface="Symbol" pitchFamily="18" charset="2"/>
              </a:rPr>
              <a:t>全称命题： </a:t>
            </a:r>
          </a:p>
          <a:p>
            <a:pPr marL="0" lvl="0" indent="0">
              <a:spcBef>
                <a:spcPct val="0"/>
              </a:spcBef>
              <a:buClr>
                <a:srgbClr val="3333CC"/>
              </a:buClr>
              <a:buSzTx/>
              <a:buNone/>
              <a:defRPr/>
            </a:pPr>
            <a:r>
              <a:rPr kumimoji="1" lang="zh-CN" altLang="en-US" sz="2400" dirty="0">
                <a:solidFill>
                  <a:srgbClr val="0000FF"/>
                </a:solidFill>
                <a:latin typeface="宋体" pitchFamily="2" charset="-122"/>
                <a:ea typeface="仿宋_GB2312"/>
                <a:sym typeface="Symbol" pitchFamily="18" charset="2"/>
              </a:rPr>
              <a:t>  </a:t>
            </a:r>
            <a:r>
              <a:rPr kumimoji="1" lang="zh-CN" altLang="en-US" sz="2400" dirty="0">
                <a:solidFill>
                  <a:srgbClr val="000000"/>
                </a:solidFill>
                <a:latin typeface="宋体" pitchFamily="2" charset="-122"/>
                <a:ea typeface="仿宋_GB2312"/>
                <a:sym typeface="Symbol" pitchFamily="18" charset="2"/>
              </a:rPr>
              <a:t> </a:t>
            </a:r>
            <a:r>
              <a:rPr kumimoji="1" lang="en-US" altLang="zh-CN" sz="2400" dirty="0">
                <a:solidFill>
                  <a:srgbClr val="000000"/>
                </a:solidFill>
                <a:latin typeface="宋体" pitchFamily="2" charset="-122"/>
                <a:ea typeface="仿宋_GB2312"/>
                <a:sym typeface="Symbol" pitchFamily="18" charset="2"/>
              </a:rPr>
              <a:t>x P(x)</a:t>
            </a:r>
            <a:r>
              <a:rPr kumimoji="1" lang="zh-CN" altLang="en-US" sz="2400" dirty="0">
                <a:solidFill>
                  <a:srgbClr val="000000"/>
                </a:solidFill>
                <a:latin typeface="宋体" pitchFamily="2" charset="-122"/>
                <a:ea typeface="仿宋_GB2312"/>
                <a:sym typeface="Symbol" pitchFamily="18" charset="2"/>
              </a:rPr>
              <a:t>等价于</a:t>
            </a:r>
            <a:r>
              <a:rPr kumimoji="1" lang="en-US" altLang="zh-CN" sz="2400" dirty="0">
                <a:solidFill>
                  <a:srgbClr val="000000"/>
                </a:solidFill>
                <a:latin typeface="宋体" pitchFamily="2" charset="-122"/>
                <a:ea typeface="仿宋_GB2312"/>
                <a:sym typeface="Symbol" pitchFamily="18" charset="2"/>
              </a:rPr>
              <a:t>P</a:t>
            </a:r>
            <a:r>
              <a:rPr lang="en-US" altLang="zh-CN" sz="2400" dirty="0">
                <a:solidFill>
                  <a:srgbClr val="000000"/>
                </a:solidFill>
                <a:latin typeface="宋体" pitchFamily="2" charset="-122"/>
                <a:ea typeface="仿宋_GB2312"/>
              </a:rPr>
              <a:t> (a</a:t>
            </a:r>
            <a:r>
              <a:rPr lang="en-US" altLang="zh-CN" sz="2400" baseline="-25000" dirty="0">
                <a:solidFill>
                  <a:srgbClr val="000000"/>
                </a:solidFill>
                <a:latin typeface="宋体" pitchFamily="2" charset="-122"/>
                <a:ea typeface="仿宋_GB2312"/>
              </a:rPr>
              <a:t>1</a:t>
            </a:r>
            <a:r>
              <a:rPr lang="en-US" altLang="zh-CN" sz="2400" dirty="0">
                <a:solidFill>
                  <a:srgbClr val="000000"/>
                </a:solidFill>
                <a:latin typeface="宋体" pitchFamily="2" charset="-122"/>
                <a:ea typeface="仿宋_GB2312"/>
              </a:rPr>
              <a:t>)</a:t>
            </a:r>
            <a:r>
              <a:rPr kumimoji="1" lang="en-US" altLang="zh-CN" sz="2400" dirty="0">
                <a:solidFill>
                  <a:srgbClr val="000000"/>
                </a:solidFill>
                <a:latin typeface="宋体" pitchFamily="2" charset="-122"/>
                <a:ea typeface="仿宋_GB2312"/>
                <a:sym typeface="Symbol" pitchFamily="18" charset="2"/>
              </a:rPr>
              <a:t>P</a:t>
            </a:r>
            <a:r>
              <a:rPr lang="en-US" altLang="zh-CN" sz="2400" dirty="0">
                <a:solidFill>
                  <a:srgbClr val="000000"/>
                </a:solidFill>
                <a:latin typeface="宋体" pitchFamily="2" charset="-122"/>
                <a:ea typeface="仿宋_GB2312"/>
              </a:rPr>
              <a:t>(a</a:t>
            </a:r>
            <a:r>
              <a:rPr lang="en-US" altLang="zh-CN" sz="2400" baseline="-25000" dirty="0">
                <a:solidFill>
                  <a:srgbClr val="000000"/>
                </a:solidFill>
                <a:latin typeface="宋体" pitchFamily="2" charset="-122"/>
                <a:ea typeface="仿宋_GB2312"/>
              </a:rPr>
              <a:t>2</a:t>
            </a:r>
            <a:r>
              <a:rPr lang="en-US" altLang="zh-CN" sz="2400" dirty="0">
                <a:solidFill>
                  <a:srgbClr val="000000"/>
                </a:solidFill>
                <a:latin typeface="宋体" pitchFamily="2" charset="-122"/>
                <a:ea typeface="仿宋_GB2312"/>
              </a:rPr>
              <a:t>)</a:t>
            </a:r>
            <a:r>
              <a:rPr kumimoji="1" lang="en-US" altLang="zh-CN" sz="2400" dirty="0">
                <a:solidFill>
                  <a:srgbClr val="000000"/>
                </a:solidFill>
                <a:latin typeface="宋体" pitchFamily="2" charset="-122"/>
                <a:ea typeface="仿宋_GB2312"/>
                <a:sym typeface="Symbol" pitchFamily="18" charset="2"/>
              </a:rPr>
              <a:t> … P</a:t>
            </a:r>
            <a:r>
              <a:rPr lang="en-US" altLang="zh-CN" sz="2400" dirty="0">
                <a:solidFill>
                  <a:srgbClr val="000000"/>
                </a:solidFill>
                <a:latin typeface="宋体" pitchFamily="2" charset="-122"/>
                <a:ea typeface="仿宋_GB2312"/>
              </a:rPr>
              <a:t>(a</a:t>
            </a:r>
            <a:r>
              <a:rPr lang="en-US" altLang="zh-CN" sz="2400" baseline="-25000" dirty="0">
                <a:solidFill>
                  <a:srgbClr val="000000"/>
                </a:solidFill>
                <a:latin typeface="宋体" pitchFamily="2" charset="-122"/>
                <a:ea typeface="仿宋_GB2312"/>
              </a:rPr>
              <a:t>n</a:t>
            </a:r>
            <a:r>
              <a:rPr lang="en-US" altLang="zh-CN" sz="2400" dirty="0">
                <a:solidFill>
                  <a:srgbClr val="000000"/>
                </a:solidFill>
                <a:latin typeface="宋体" pitchFamily="2" charset="-122"/>
                <a:ea typeface="仿宋_GB2312"/>
              </a:rPr>
              <a:t>) </a:t>
            </a:r>
            <a:endParaRPr kumimoji="1" lang="en-US" altLang="zh-CN" sz="2400" dirty="0">
              <a:solidFill>
                <a:srgbClr val="000000"/>
              </a:solidFill>
              <a:latin typeface="Times New Roman" pitchFamily="18" charset="0"/>
              <a:ea typeface="仿宋_GB2312"/>
              <a:sym typeface="Symbol" pitchFamily="18" charset="2"/>
            </a:endParaRPr>
          </a:p>
          <a:p>
            <a:pPr marL="0" lvl="0" indent="0">
              <a:spcBef>
                <a:spcPct val="0"/>
              </a:spcBef>
              <a:buClr>
                <a:srgbClr val="3333CC"/>
              </a:buClr>
              <a:buSzTx/>
              <a:buNone/>
              <a:defRPr/>
            </a:pPr>
            <a:r>
              <a:rPr kumimoji="1" lang="zh-CN" altLang="en-US" sz="2400" dirty="0">
                <a:solidFill>
                  <a:srgbClr val="0000FF"/>
                </a:solidFill>
                <a:latin typeface="Times New Roman" pitchFamily="18" charset="0"/>
                <a:ea typeface="仿宋_GB2312"/>
                <a:sym typeface="Symbol" pitchFamily="18" charset="2"/>
              </a:rPr>
              <a:t>特称命题</a:t>
            </a:r>
            <a:endParaRPr kumimoji="1" lang="zh-CN" altLang="en-US" sz="2400" dirty="0">
              <a:solidFill>
                <a:srgbClr val="0000FF"/>
              </a:solidFill>
              <a:latin typeface="宋体" pitchFamily="2" charset="-122"/>
              <a:ea typeface="仿宋_GB2312"/>
              <a:sym typeface="Symbol" pitchFamily="18" charset="2"/>
            </a:endParaRPr>
          </a:p>
          <a:p>
            <a:pPr marL="0" lvl="0" indent="0">
              <a:spcBef>
                <a:spcPct val="0"/>
              </a:spcBef>
              <a:buClr>
                <a:srgbClr val="3333CC"/>
              </a:buClr>
              <a:buSzTx/>
              <a:buNone/>
              <a:defRPr/>
            </a:pPr>
            <a:r>
              <a:rPr kumimoji="1" lang="zh-CN" altLang="en-US" sz="2400" dirty="0">
                <a:solidFill>
                  <a:srgbClr val="0000FF"/>
                </a:solidFill>
                <a:latin typeface="宋体" pitchFamily="2" charset="-122"/>
                <a:ea typeface="仿宋_GB2312"/>
                <a:sym typeface="Symbol" pitchFamily="18" charset="2"/>
              </a:rPr>
              <a:t>  </a:t>
            </a:r>
            <a:r>
              <a:rPr kumimoji="1" lang="zh-CN" altLang="en-US" sz="2400" dirty="0">
                <a:solidFill>
                  <a:srgbClr val="000000"/>
                </a:solidFill>
                <a:latin typeface="宋体" pitchFamily="2" charset="-122"/>
                <a:ea typeface="仿宋_GB2312"/>
                <a:sym typeface="Symbol" pitchFamily="18" charset="2"/>
              </a:rPr>
              <a:t> </a:t>
            </a:r>
            <a:r>
              <a:rPr kumimoji="1" lang="en-US" altLang="zh-CN" sz="2400" dirty="0">
                <a:solidFill>
                  <a:srgbClr val="000000"/>
                </a:solidFill>
                <a:latin typeface="宋体" pitchFamily="2" charset="-122"/>
                <a:ea typeface="仿宋_GB2312"/>
                <a:sym typeface="Symbol" pitchFamily="18" charset="2"/>
              </a:rPr>
              <a:t>x G(x)</a:t>
            </a:r>
            <a:r>
              <a:rPr kumimoji="1" lang="zh-CN" altLang="en-US" sz="2400" dirty="0">
                <a:solidFill>
                  <a:srgbClr val="000000"/>
                </a:solidFill>
                <a:latin typeface="宋体" pitchFamily="2" charset="-122"/>
                <a:ea typeface="仿宋_GB2312"/>
                <a:sym typeface="Symbol" pitchFamily="18" charset="2"/>
              </a:rPr>
              <a:t>等价于</a:t>
            </a:r>
            <a:r>
              <a:rPr kumimoji="1" lang="en-US" altLang="zh-CN" sz="2400" dirty="0">
                <a:solidFill>
                  <a:srgbClr val="000000"/>
                </a:solidFill>
                <a:latin typeface="宋体" pitchFamily="2" charset="-122"/>
                <a:ea typeface="仿宋_GB2312"/>
                <a:sym typeface="Symbol" pitchFamily="18" charset="2"/>
              </a:rPr>
              <a:t>P </a:t>
            </a:r>
            <a:r>
              <a:rPr lang="en-US" altLang="zh-CN" sz="2400" dirty="0">
                <a:solidFill>
                  <a:srgbClr val="000000"/>
                </a:solidFill>
                <a:latin typeface="宋体" pitchFamily="2" charset="-122"/>
                <a:ea typeface="仿宋_GB2312"/>
              </a:rPr>
              <a:t>(a</a:t>
            </a:r>
            <a:r>
              <a:rPr lang="en-US" altLang="zh-CN" sz="2400" baseline="-25000" dirty="0">
                <a:solidFill>
                  <a:srgbClr val="000000"/>
                </a:solidFill>
                <a:latin typeface="宋体" pitchFamily="2" charset="-122"/>
                <a:ea typeface="仿宋_GB2312"/>
              </a:rPr>
              <a:t>1</a:t>
            </a:r>
            <a:r>
              <a:rPr lang="en-US" altLang="zh-CN" sz="2400" dirty="0">
                <a:solidFill>
                  <a:srgbClr val="000000"/>
                </a:solidFill>
                <a:latin typeface="宋体" pitchFamily="2" charset="-122"/>
                <a:ea typeface="仿宋_GB2312"/>
              </a:rPr>
              <a:t>)</a:t>
            </a:r>
            <a:r>
              <a:rPr kumimoji="1" lang="en-US" altLang="zh-CN" sz="2400" dirty="0">
                <a:solidFill>
                  <a:srgbClr val="000000"/>
                </a:solidFill>
                <a:latin typeface="宋体" pitchFamily="2" charset="-122"/>
                <a:ea typeface="仿宋_GB2312"/>
                <a:sym typeface="Symbol" pitchFamily="18" charset="2"/>
              </a:rPr>
              <a:t>P</a:t>
            </a:r>
            <a:r>
              <a:rPr lang="en-US" altLang="zh-CN" sz="2400" dirty="0">
                <a:solidFill>
                  <a:srgbClr val="000000"/>
                </a:solidFill>
                <a:latin typeface="宋体" pitchFamily="2" charset="-122"/>
                <a:ea typeface="仿宋_GB2312"/>
              </a:rPr>
              <a:t>(a</a:t>
            </a:r>
            <a:r>
              <a:rPr lang="en-US" altLang="zh-CN" sz="2400" baseline="-25000" dirty="0">
                <a:solidFill>
                  <a:srgbClr val="000000"/>
                </a:solidFill>
                <a:latin typeface="宋体" pitchFamily="2" charset="-122"/>
                <a:ea typeface="仿宋_GB2312"/>
              </a:rPr>
              <a:t>2</a:t>
            </a:r>
            <a:r>
              <a:rPr lang="en-US" altLang="zh-CN" sz="2400" dirty="0">
                <a:solidFill>
                  <a:srgbClr val="000000"/>
                </a:solidFill>
                <a:latin typeface="宋体" pitchFamily="2" charset="-122"/>
                <a:ea typeface="仿宋_GB2312"/>
              </a:rPr>
              <a:t>)</a:t>
            </a:r>
            <a:r>
              <a:rPr kumimoji="1" lang="en-US" altLang="zh-CN" sz="2400" dirty="0">
                <a:solidFill>
                  <a:srgbClr val="000000"/>
                </a:solidFill>
                <a:latin typeface="宋体" pitchFamily="2" charset="-122"/>
                <a:ea typeface="仿宋_GB2312"/>
                <a:sym typeface="Symbol" pitchFamily="18" charset="2"/>
              </a:rPr>
              <a:t> …  P</a:t>
            </a:r>
            <a:r>
              <a:rPr lang="en-US" altLang="zh-CN" sz="2400" dirty="0">
                <a:solidFill>
                  <a:srgbClr val="000000"/>
                </a:solidFill>
                <a:latin typeface="宋体" pitchFamily="2" charset="-122"/>
                <a:ea typeface="仿宋_GB2312"/>
              </a:rPr>
              <a:t> (a</a:t>
            </a:r>
            <a:r>
              <a:rPr lang="en-US" altLang="zh-CN" sz="2400" baseline="-25000" dirty="0">
                <a:solidFill>
                  <a:srgbClr val="000000"/>
                </a:solidFill>
                <a:latin typeface="宋体" pitchFamily="2" charset="-122"/>
                <a:ea typeface="仿宋_GB2312"/>
              </a:rPr>
              <a:t>n</a:t>
            </a:r>
            <a:r>
              <a:rPr lang="en-US" altLang="zh-CN" sz="2400" dirty="0">
                <a:solidFill>
                  <a:srgbClr val="000000"/>
                </a:solidFill>
                <a:latin typeface="宋体" pitchFamily="2" charset="-122"/>
                <a:ea typeface="仿宋_GB2312"/>
              </a:rPr>
              <a:t>)</a:t>
            </a:r>
          </a:p>
          <a:p>
            <a:endParaRPr lang="en-US" altLang="zh-CN" sz="2400" b="1" dirty="0">
              <a:ea typeface="仿宋_GB2312" pitchFamily="49" charset="-122"/>
            </a:endParaRPr>
          </a:p>
        </p:txBody>
      </p:sp>
    </p:spTree>
    <p:extLst>
      <p:ext uri="{BB962C8B-B14F-4D97-AF65-F5344CB8AC3E}">
        <p14:creationId xmlns:p14="http://schemas.microsoft.com/office/powerpoint/2010/main" val="232313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blinds(horizontal)">
                                      <p:cBhvr>
                                        <p:cTn id="7" dur="500"/>
                                        <p:tgtEl>
                                          <p:spTgt spid="279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4">
                                            <p:txEl>
                                              <p:pRg st="1" end="1"/>
                                            </p:txEl>
                                          </p:spTgt>
                                        </p:tgtEl>
                                        <p:attrNameLst>
                                          <p:attrName>style.visibility</p:attrName>
                                        </p:attrNameLst>
                                      </p:cBhvr>
                                      <p:to>
                                        <p:strVal val="visible"/>
                                      </p:to>
                                    </p:set>
                                    <p:animEffect transition="in" filter="blinds(horizontal)">
                                      <p:cBhvr>
                                        <p:cTn id="12" dur="500"/>
                                        <p:tgtEl>
                                          <p:spTgt spid="279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9554">
                                            <p:txEl>
                                              <p:pRg st="2" end="2"/>
                                            </p:txEl>
                                          </p:spTgt>
                                        </p:tgtEl>
                                        <p:attrNameLst>
                                          <p:attrName>style.visibility</p:attrName>
                                        </p:attrNameLst>
                                      </p:cBhvr>
                                      <p:to>
                                        <p:strVal val="visible"/>
                                      </p:to>
                                    </p:set>
                                    <p:animEffect transition="in" filter="blinds(horizontal)">
                                      <p:cBhvr>
                                        <p:cTn id="17" dur="500"/>
                                        <p:tgtEl>
                                          <p:spTgt spid="2795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9554">
                                            <p:txEl>
                                              <p:pRg st="3" end="3"/>
                                            </p:txEl>
                                          </p:spTgt>
                                        </p:tgtEl>
                                        <p:attrNameLst>
                                          <p:attrName>style.visibility</p:attrName>
                                        </p:attrNameLst>
                                      </p:cBhvr>
                                      <p:to>
                                        <p:strVal val="visible"/>
                                      </p:to>
                                    </p:set>
                                    <p:animEffect transition="in" filter="blinds(horizontal)">
                                      <p:cBhvr>
                                        <p:cTn id="22" dur="500"/>
                                        <p:tgtEl>
                                          <p:spTgt spid="279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9554" name="Rectangle 2"/>
          <p:cNvSpPr>
            <a:spLocks noGrp="1" noRot="1" noChangeArrowheads="1"/>
          </p:cNvSpPr>
          <p:nvPr>
            <p:ph type="body" idx="1"/>
          </p:nvPr>
        </p:nvSpPr>
        <p:spPr>
          <a:xfrm>
            <a:off x="323528" y="404664"/>
            <a:ext cx="8095728" cy="2214733"/>
          </a:xfrm>
        </p:spPr>
        <p:txBody>
          <a:bodyPr/>
          <a:lstStyle/>
          <a:p>
            <a:pPr marL="0" indent="0">
              <a:buNone/>
            </a:pPr>
            <a:r>
              <a:rPr lang="zh-CN" altLang="en-US" sz="2400" b="1" dirty="0" smtClean="0">
                <a:solidFill>
                  <a:srgbClr val="C00000"/>
                </a:solidFill>
                <a:latin typeface="arial"/>
              </a:rPr>
              <a:t>用</a:t>
            </a:r>
            <a:r>
              <a:rPr lang="zh-CN" altLang="en-US" sz="2400" b="1" dirty="0">
                <a:solidFill>
                  <a:srgbClr val="C00000"/>
                </a:solidFill>
                <a:latin typeface="arial"/>
              </a:rPr>
              <a:t>谓词公式表示知识的步骤</a:t>
            </a:r>
            <a:endParaRPr lang="zh-CN" altLang="en-US" sz="2400" dirty="0">
              <a:solidFill>
                <a:srgbClr val="C00000"/>
              </a:solidFill>
              <a:latin typeface="arial"/>
            </a:endParaRPr>
          </a:p>
          <a:p>
            <a:pPr marL="0" indent="0">
              <a:buNone/>
            </a:pPr>
            <a:r>
              <a:rPr lang="zh-CN" altLang="en-US" sz="2400" dirty="0" smtClean="0">
                <a:solidFill>
                  <a:srgbClr val="222222"/>
                </a:solidFill>
                <a:latin typeface="arial"/>
              </a:rPr>
              <a:t>①</a:t>
            </a:r>
            <a:r>
              <a:rPr lang="zh-CN" altLang="en-US" sz="2400" dirty="0">
                <a:solidFill>
                  <a:srgbClr val="222222"/>
                </a:solidFill>
                <a:latin typeface="arial"/>
              </a:rPr>
              <a:t>定义谓词及个体，确定每个谓词及个体的确切含义。</a:t>
            </a:r>
          </a:p>
          <a:p>
            <a:pPr marL="0" indent="0">
              <a:buNone/>
            </a:pPr>
            <a:r>
              <a:rPr lang="zh-CN" altLang="en-US" sz="2400" dirty="0">
                <a:solidFill>
                  <a:srgbClr val="222222"/>
                </a:solidFill>
                <a:latin typeface="arial"/>
              </a:rPr>
              <a:t>②根据所要表达的事物或概念，为每个谓词中的</a:t>
            </a:r>
            <a:r>
              <a:rPr lang="zh-CN" altLang="en-US" sz="2400" dirty="0" smtClean="0">
                <a:solidFill>
                  <a:srgbClr val="222222"/>
                </a:solidFill>
                <a:latin typeface="arial"/>
              </a:rPr>
              <a:t>变元。</a:t>
            </a:r>
            <a:endParaRPr lang="zh-CN" altLang="en-US" sz="2400" dirty="0">
              <a:solidFill>
                <a:srgbClr val="222222"/>
              </a:solidFill>
              <a:latin typeface="arial"/>
            </a:endParaRPr>
          </a:p>
          <a:p>
            <a:pPr marL="0" indent="0">
              <a:buNone/>
            </a:pPr>
            <a:r>
              <a:rPr lang="zh-CN" altLang="en-US" sz="2400" dirty="0">
                <a:solidFill>
                  <a:srgbClr val="222222"/>
                </a:solidFill>
                <a:latin typeface="arial"/>
              </a:rPr>
              <a:t>③根据所要表达的知识的语义，用适当</a:t>
            </a:r>
            <a:r>
              <a:rPr lang="zh-CN" altLang="en-US" sz="2400" dirty="0" smtClean="0">
                <a:solidFill>
                  <a:srgbClr val="222222"/>
                </a:solidFill>
                <a:latin typeface="arial"/>
              </a:rPr>
              <a:t>的连接符号、量词将</a:t>
            </a:r>
            <a:r>
              <a:rPr lang="zh-CN" altLang="en-US" sz="2400" dirty="0">
                <a:solidFill>
                  <a:srgbClr val="222222"/>
                </a:solidFill>
                <a:latin typeface="arial"/>
              </a:rPr>
              <a:t>各个谓词联接起来，形成谓词公式。</a:t>
            </a:r>
          </a:p>
          <a:p>
            <a:pPr marL="0" indent="0">
              <a:buNone/>
            </a:pPr>
            <a:r>
              <a:rPr lang="zh-CN" altLang="en-US" sz="2300" dirty="0" smtClean="0"/>
              <a:t> </a:t>
            </a:r>
            <a:endParaRPr lang="en-US" altLang="zh-CN" sz="2400" b="1" dirty="0">
              <a:ea typeface="仿宋_GB2312" pitchFamily="49" charset="-122"/>
            </a:endParaRPr>
          </a:p>
        </p:txBody>
      </p:sp>
      <p:sp>
        <p:nvSpPr>
          <p:cNvPr id="4" name="矩形 3"/>
          <p:cNvSpPr/>
          <p:nvPr/>
        </p:nvSpPr>
        <p:spPr>
          <a:xfrm>
            <a:off x="323528" y="2697285"/>
            <a:ext cx="9217024" cy="4190059"/>
          </a:xfrm>
          <a:prstGeom prst="rect">
            <a:avLst/>
          </a:prstGeom>
        </p:spPr>
        <p:txBody>
          <a:bodyPr wrap="square">
            <a:spAutoFit/>
          </a:bodyPr>
          <a:lstStyle/>
          <a:p>
            <a:pPr marL="0" marR="0" lvl="0" indent="0" defTabSz="914400" eaLnBrk="1" fontAlgn="auto" latinLnBrk="0" hangingPunct="1">
              <a:lnSpc>
                <a:spcPct val="100000"/>
              </a:lnSpc>
              <a:spcBef>
                <a:spcPct val="10000"/>
              </a:spcBef>
              <a:spcAft>
                <a:spcPts val="0"/>
              </a:spcAft>
              <a:buClrTx/>
              <a:buSzTx/>
              <a:buFontTx/>
              <a:buNone/>
              <a:tabLst/>
              <a:defRPr/>
            </a:pPr>
            <a:r>
              <a:rPr lang="zh-CN" altLang="en-US" sz="2400" b="1" kern="0" dirty="0" smtClean="0">
                <a:sym typeface="Wingdings" pitchFamily="2" charset="2"/>
              </a:rPr>
              <a:t>例：所有人</a:t>
            </a:r>
            <a:r>
              <a:rPr lang="zh-CN" altLang="en-US" sz="2400" b="1" kern="0" dirty="0">
                <a:sym typeface="Wingdings" pitchFamily="2" charset="2"/>
              </a:rPr>
              <a:t>都是要死的，苏格拉底是人，所以苏格拉底是要死的。</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sym typeface="Wingdings" pitchFamily="2" charset="2"/>
              </a:rPr>
              <a:t>设：</a:t>
            </a:r>
            <a:r>
              <a:rPr kumimoji="0" lang="en-US" altLang="zh-CN" sz="2400" b="1" i="0" u="none" strike="noStrike" kern="0" cap="none" spc="0" normalizeH="0" baseline="0" noProof="0" dirty="0" smtClean="0">
                <a:ln>
                  <a:noFill/>
                </a:ln>
                <a:solidFill>
                  <a:srgbClr val="000000"/>
                </a:solidFill>
                <a:effectLst/>
                <a:uLnTx/>
                <a:uFillTx/>
                <a:sym typeface="Wingdings" pitchFamily="2" charset="2"/>
              </a:rPr>
              <a:t>M(x):x</a:t>
            </a:r>
            <a:r>
              <a:rPr kumimoji="0" lang="zh-CN" altLang="en-US" sz="2400" b="1" i="0" u="none" strike="noStrike" kern="0" cap="none" spc="0" normalizeH="0" baseline="0" noProof="0" dirty="0" smtClean="0">
                <a:ln>
                  <a:noFill/>
                </a:ln>
                <a:solidFill>
                  <a:srgbClr val="000000"/>
                </a:solidFill>
                <a:effectLst/>
                <a:uLnTx/>
                <a:uFillTx/>
                <a:sym typeface="Wingdings" pitchFamily="2" charset="2"/>
              </a:rPr>
              <a:t>是人</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sym typeface="Wingdings" pitchFamily="2" charset="2"/>
              </a:rPr>
              <a:t>        </a:t>
            </a:r>
            <a:r>
              <a:rPr kumimoji="0" lang="en-US" altLang="zh-CN" sz="2400" b="1" i="0" u="none" strike="noStrike" kern="0" cap="none" spc="0" normalizeH="0" baseline="0" noProof="0" dirty="0" smtClean="0">
                <a:ln>
                  <a:noFill/>
                </a:ln>
                <a:solidFill>
                  <a:srgbClr val="000000"/>
                </a:solidFill>
                <a:effectLst/>
                <a:uLnTx/>
                <a:uFillTx/>
                <a:sym typeface="Wingdings" pitchFamily="2" charset="2"/>
              </a:rPr>
              <a:t>D(x):x</a:t>
            </a:r>
            <a:r>
              <a:rPr kumimoji="0" lang="zh-CN" altLang="en-US" sz="2400" b="1" i="0" u="none" strike="noStrike" kern="0" cap="none" spc="0" normalizeH="0" baseline="0" noProof="0" dirty="0" smtClean="0">
                <a:ln>
                  <a:noFill/>
                </a:ln>
                <a:solidFill>
                  <a:srgbClr val="000000"/>
                </a:solidFill>
                <a:effectLst/>
                <a:uLnTx/>
                <a:uFillTx/>
                <a:sym typeface="Wingdings" pitchFamily="2" charset="2"/>
              </a:rPr>
              <a:t>是要死的</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sym typeface="Wingdings" pitchFamily="2" charset="2"/>
              </a:rPr>
              <a:t>        </a:t>
            </a:r>
            <a:r>
              <a:rPr kumimoji="0" lang="en-US" altLang="zh-CN" sz="2400" b="1" i="0" u="none" strike="noStrike" kern="0" cap="none" spc="0" normalizeH="0" baseline="0" noProof="0" dirty="0" err="1" smtClean="0">
                <a:ln>
                  <a:noFill/>
                </a:ln>
                <a:solidFill>
                  <a:srgbClr val="000000"/>
                </a:solidFill>
                <a:effectLst/>
                <a:uLnTx/>
                <a:uFillTx/>
                <a:sym typeface="Wingdings" pitchFamily="2" charset="2"/>
              </a:rPr>
              <a:t>scoltt</a:t>
            </a:r>
            <a:r>
              <a:rPr kumimoji="0" lang="en-US" altLang="zh-CN" sz="2400" b="1" i="0" u="none" strike="noStrike" kern="0" cap="none" spc="0" normalizeH="0" baseline="0" noProof="0" dirty="0" smtClean="0">
                <a:ln>
                  <a:noFill/>
                </a:ln>
                <a:solidFill>
                  <a:srgbClr val="000000"/>
                </a:solidFill>
                <a:effectLst/>
                <a:uLnTx/>
                <a:uFillTx/>
                <a:sym typeface="Wingdings" pitchFamily="2" charset="2"/>
              </a:rPr>
              <a:t>:</a:t>
            </a:r>
            <a:r>
              <a:rPr kumimoji="0" lang="zh-CN" altLang="en-US" sz="2400" b="1" i="0" u="none" strike="noStrike" kern="0" cap="none" spc="0" normalizeH="0" baseline="0" noProof="0" dirty="0" smtClean="0">
                <a:ln>
                  <a:noFill/>
                </a:ln>
                <a:solidFill>
                  <a:srgbClr val="000000"/>
                </a:solidFill>
                <a:effectLst/>
                <a:uLnTx/>
                <a:uFillTx/>
                <a:sym typeface="Wingdings" pitchFamily="2" charset="2"/>
              </a:rPr>
              <a:t>苏格拉底</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sym typeface="Wingdings" pitchFamily="2" charset="2"/>
              </a:rPr>
              <a:t>则知识表示如下：</a:t>
            </a:r>
            <a:endParaRPr kumimoji="0" lang="en-US" altLang="zh-CN" sz="2400" b="1" i="0" u="none" strike="noStrike" kern="0" cap="none" spc="0" normalizeH="0" baseline="0" noProof="0" dirty="0" smtClean="0">
              <a:ln>
                <a:noFill/>
              </a:ln>
              <a:solidFill>
                <a:srgbClr val="000000"/>
              </a:solidFill>
              <a:effectLst/>
              <a:uLnTx/>
              <a:uFillTx/>
              <a:sym typeface="Wingdings" pitchFamily="2" charset="2"/>
            </a:endParaRP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sym typeface="Wingdings" pitchFamily="2" charset="2"/>
              </a:rPr>
              <a:t>前提：</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sym typeface="Wingdings" pitchFamily="2" charset="2"/>
              </a:rPr>
              <a:t>      </a:t>
            </a:r>
            <a:r>
              <a:rPr kumimoji="0" lang="en-US" altLang="zh-CN" sz="2400" b="1" i="0" u="none" strike="noStrike" kern="0" cap="none" spc="0" normalizeH="0" baseline="0" noProof="0" dirty="0" smtClean="0">
                <a:ln>
                  <a:noFill/>
                </a:ln>
                <a:solidFill>
                  <a:srgbClr val="000000"/>
                </a:solidFill>
                <a:effectLst/>
                <a:uLnTx/>
                <a:uFillTx/>
                <a:sym typeface="Wingdings" pitchFamily="2" charset="2"/>
              </a:rPr>
              <a:t>A1:  (</a:t>
            </a:r>
            <a:r>
              <a:rPr kumimoji="0" lang="en-US" altLang="zh-CN" sz="2400" b="1" i="0" u="none" strike="noStrike" kern="0" cap="none" spc="0" normalizeH="0" baseline="0" noProof="0" dirty="0" smtClean="0">
                <a:ln>
                  <a:noFill/>
                </a:ln>
                <a:solidFill>
                  <a:srgbClr val="000000"/>
                </a:solidFill>
                <a:effectLst/>
                <a:uLnTx/>
                <a:uFillTx/>
                <a:sym typeface="Symbol" pitchFamily="18" charset="2"/>
              </a:rPr>
              <a:t></a:t>
            </a:r>
            <a:r>
              <a:rPr kumimoji="0" lang="en-US" altLang="zh-CN" sz="2400" b="1" i="0" u="none" strike="noStrike" kern="0" cap="none" spc="0" normalizeH="0" baseline="0" noProof="0" dirty="0" smtClean="0">
                <a:ln>
                  <a:noFill/>
                </a:ln>
                <a:solidFill>
                  <a:srgbClr val="000000"/>
                </a:solidFill>
                <a:effectLst/>
                <a:uLnTx/>
                <a:uFillTx/>
                <a:sym typeface="Wingdings" pitchFamily="2" charset="2"/>
              </a:rPr>
              <a:t> x)(M(x) </a:t>
            </a:r>
            <a:r>
              <a:rPr kumimoji="0" lang="en-US" altLang="zh-CN" sz="2400" b="1" i="0" u="none" strike="noStrike" kern="0" cap="none" spc="0" normalizeH="0" baseline="0" noProof="0" dirty="0" smtClean="0">
                <a:ln>
                  <a:noFill/>
                </a:ln>
                <a:solidFill>
                  <a:srgbClr val="000000"/>
                </a:solidFill>
                <a:effectLst/>
                <a:uLnTx/>
                <a:uFillTx/>
                <a:sym typeface="Symbol" pitchFamily="18" charset="2"/>
              </a:rPr>
              <a:t></a:t>
            </a:r>
            <a:r>
              <a:rPr kumimoji="0" lang="en-US" altLang="zh-CN" sz="2400" b="1" i="0" u="none" strike="noStrike" kern="0" cap="none" spc="0" normalizeH="0" baseline="0" noProof="0" dirty="0" smtClean="0">
                <a:ln>
                  <a:noFill/>
                </a:ln>
                <a:solidFill>
                  <a:srgbClr val="000000"/>
                </a:solidFill>
                <a:effectLst/>
                <a:uLnTx/>
                <a:uFillTx/>
                <a:sym typeface="Wingdings" pitchFamily="2" charset="2"/>
              </a:rPr>
              <a:t> D(x))</a:t>
            </a:r>
          </a:p>
          <a:p>
            <a:pPr marL="0" marR="0" lvl="0" indent="0" defTabSz="914400" eaLnBrk="1" fontAlgn="auto" latinLnBrk="0" hangingPunct="1">
              <a:lnSpc>
                <a:spcPct val="100000"/>
              </a:lnSpc>
              <a:spcBef>
                <a:spcPct val="10000"/>
              </a:spcBef>
              <a:spcAft>
                <a:spcPts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sym typeface="Wingdings" pitchFamily="2" charset="2"/>
              </a:rPr>
              <a:t>      A2:  M(</a:t>
            </a:r>
            <a:r>
              <a:rPr kumimoji="0" lang="en-US" altLang="zh-CN" sz="2400" b="1" i="0" u="none" strike="noStrike" kern="0" cap="none" spc="0" normalizeH="0" baseline="0" noProof="0" dirty="0" err="1" smtClean="0">
                <a:ln>
                  <a:noFill/>
                </a:ln>
                <a:solidFill>
                  <a:srgbClr val="000000"/>
                </a:solidFill>
                <a:effectLst/>
                <a:uLnTx/>
                <a:uFillTx/>
                <a:sym typeface="Wingdings" pitchFamily="2" charset="2"/>
              </a:rPr>
              <a:t>scoltt</a:t>
            </a:r>
            <a:r>
              <a:rPr kumimoji="0" lang="en-US" altLang="zh-CN" sz="2400" b="1" i="0" u="none" strike="noStrike" kern="0" cap="none" spc="0" normalizeH="0" baseline="0" noProof="0" dirty="0" smtClean="0">
                <a:ln>
                  <a:noFill/>
                </a:ln>
                <a:solidFill>
                  <a:srgbClr val="000000"/>
                </a:solidFill>
                <a:effectLst/>
                <a:uLnTx/>
                <a:uFillTx/>
                <a:sym typeface="Wingdings" pitchFamily="2" charset="2"/>
              </a:rPr>
              <a:t>)</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sym typeface="Wingdings" pitchFamily="2" charset="2"/>
              </a:rPr>
              <a:t>结论：</a:t>
            </a:r>
          </a:p>
          <a:p>
            <a:pPr marL="0" marR="0" lvl="0" indent="0" defTabSz="914400" eaLnBrk="1" fontAlgn="auto" latinLnBrk="0" hangingPunct="1">
              <a:lnSpc>
                <a:spcPct val="100000"/>
              </a:lnSpc>
              <a:spcBef>
                <a:spcPct val="10000"/>
              </a:spcBef>
              <a:spcAft>
                <a:spcPts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sym typeface="Wingdings" pitchFamily="2" charset="2"/>
              </a:rPr>
              <a:t>     </a:t>
            </a:r>
            <a:r>
              <a:rPr kumimoji="0" lang="en-US" altLang="zh-CN" sz="2400" b="1" i="0" u="none" strike="noStrike" kern="0" cap="none" spc="0" normalizeH="0" baseline="0" noProof="0" dirty="0" smtClean="0">
                <a:ln>
                  <a:noFill/>
                </a:ln>
                <a:solidFill>
                  <a:srgbClr val="000000"/>
                </a:solidFill>
                <a:effectLst/>
                <a:uLnTx/>
                <a:uFillTx/>
                <a:sym typeface="Wingdings" pitchFamily="2" charset="2"/>
              </a:rPr>
              <a:t>B:  D(</a:t>
            </a:r>
            <a:r>
              <a:rPr kumimoji="0" lang="en-US" altLang="zh-CN" sz="2400" b="1" i="0" u="none" strike="noStrike" kern="0" cap="none" spc="0" normalizeH="0" baseline="0" noProof="0" dirty="0" err="1" smtClean="0">
                <a:ln>
                  <a:noFill/>
                </a:ln>
                <a:solidFill>
                  <a:srgbClr val="000000"/>
                </a:solidFill>
                <a:effectLst/>
                <a:uLnTx/>
                <a:uFillTx/>
                <a:sym typeface="Wingdings" pitchFamily="2" charset="2"/>
              </a:rPr>
              <a:t>scoltt</a:t>
            </a:r>
            <a:r>
              <a:rPr lang="en-US" altLang="zh-CN" sz="2400" b="1" kern="0" dirty="0">
                <a:solidFill>
                  <a:srgbClr val="000000"/>
                </a:solidFill>
                <a:sym typeface="Wingdings" pitchFamily="2" charset="2"/>
              </a:rPr>
              <a:t>)</a:t>
            </a:r>
            <a:endParaRPr kumimoji="0" lang="zh-CN" altLang="en-US" sz="24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17996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blinds(horizontal)">
                                      <p:cBhvr>
                                        <p:cTn id="7" dur="500"/>
                                        <p:tgtEl>
                                          <p:spTgt spid="2795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9554">
                                            <p:txEl>
                                              <p:pRg st="1" end="1"/>
                                            </p:txEl>
                                          </p:spTgt>
                                        </p:tgtEl>
                                        <p:attrNameLst>
                                          <p:attrName>style.visibility</p:attrName>
                                        </p:attrNameLst>
                                      </p:cBhvr>
                                      <p:to>
                                        <p:strVal val="visible"/>
                                      </p:to>
                                    </p:set>
                                    <p:animEffect transition="in" filter="blinds(horizontal)">
                                      <p:cBhvr>
                                        <p:cTn id="10" dur="500"/>
                                        <p:tgtEl>
                                          <p:spTgt spid="27955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9554">
                                            <p:txEl>
                                              <p:pRg st="2" end="2"/>
                                            </p:txEl>
                                          </p:spTgt>
                                        </p:tgtEl>
                                        <p:attrNameLst>
                                          <p:attrName>style.visibility</p:attrName>
                                        </p:attrNameLst>
                                      </p:cBhvr>
                                      <p:to>
                                        <p:strVal val="visible"/>
                                      </p:to>
                                    </p:set>
                                    <p:animEffect transition="in" filter="blinds(horizontal)">
                                      <p:cBhvr>
                                        <p:cTn id="13" dur="500"/>
                                        <p:tgtEl>
                                          <p:spTgt spid="27955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9554">
                                            <p:txEl>
                                              <p:pRg st="3" end="3"/>
                                            </p:txEl>
                                          </p:spTgt>
                                        </p:tgtEl>
                                        <p:attrNameLst>
                                          <p:attrName>style.visibility</p:attrName>
                                        </p:attrNameLst>
                                      </p:cBhvr>
                                      <p:to>
                                        <p:strVal val="visible"/>
                                      </p:to>
                                    </p:set>
                                    <p:animEffect transition="in" filter="blinds(horizontal)">
                                      <p:cBhvr>
                                        <p:cTn id="16" dur="500"/>
                                        <p:tgtEl>
                                          <p:spTgt spid="27955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79554">
                                            <p:txEl>
                                              <p:pRg st="4" end="4"/>
                                            </p:txEl>
                                          </p:spTgt>
                                        </p:tgtEl>
                                        <p:attrNameLst>
                                          <p:attrName>style.visibility</p:attrName>
                                        </p:attrNameLst>
                                      </p:cBhvr>
                                      <p:to>
                                        <p:strVal val="visible"/>
                                      </p:to>
                                    </p:set>
                                    <p:animEffect transition="in" filter="blinds(horizontal)">
                                      <p:cBhvr>
                                        <p:cTn id="19" dur="500"/>
                                        <p:tgtEl>
                                          <p:spTgt spid="2795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82D2C43-DFE0-4DE2-AC5A-C9EC92BD0C91}" type="slidenum">
              <a:rPr kumimoji="0" lang="en-US" altLang="zh-CN" sz="1400" smtClean="0">
                <a:solidFill>
                  <a:prstClr val="black"/>
                </a:solidFill>
              </a:rPr>
              <a:pPr eaLnBrk="1" hangingPunct="1"/>
              <a:t>13</a:t>
            </a:fld>
            <a:endParaRPr kumimoji="0" lang="en-US" altLang="zh-CN" sz="1400" smtClean="0">
              <a:solidFill>
                <a:prstClr val="black"/>
              </a:solidFill>
            </a:endParaRPr>
          </a:p>
        </p:txBody>
      </p:sp>
      <p:sp>
        <p:nvSpPr>
          <p:cNvPr id="16386" name="Text Box 2"/>
          <p:cNvSpPr txBox="1">
            <a:spLocks noChangeArrowheads="1"/>
          </p:cNvSpPr>
          <p:nvPr/>
        </p:nvSpPr>
        <p:spPr bwMode="auto">
          <a:xfrm>
            <a:off x="683569" y="620688"/>
            <a:ext cx="8079432" cy="168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zh-CN" altLang="en-US" sz="2800" b="1" dirty="0" smtClean="0">
                <a:solidFill>
                  <a:srgbClr val="FF9933"/>
                </a:solidFill>
                <a:sym typeface="Wingdings" pitchFamily="2" charset="2"/>
              </a:rPr>
              <a:t>每一个大学生，不是文科学生，就是理工科学生；有的大学生是优等生；小张不是文科生，但他是优等生。因而如果小张是大学生，他就是理工科学生。</a:t>
            </a:r>
            <a:endParaRPr lang="zh-CN" altLang="en-US" b="1" baseline="30000" dirty="0" smtClean="0">
              <a:solidFill>
                <a:srgbClr val="FFFFFF"/>
              </a:solidFill>
            </a:endParaRPr>
          </a:p>
          <a:p>
            <a:pPr eaLnBrk="1" hangingPunct="1">
              <a:spcBef>
                <a:spcPct val="20000"/>
              </a:spcBef>
            </a:pPr>
            <a:endParaRPr lang="en-US" altLang="zh-CN" b="1" baseline="30000" dirty="0" smtClean="0">
              <a:solidFill>
                <a:srgbClr val="FFFFFF"/>
              </a:solidFill>
            </a:endParaRPr>
          </a:p>
        </p:txBody>
      </p:sp>
      <p:sp>
        <p:nvSpPr>
          <p:cNvPr id="16387" name="Text Box 3"/>
          <p:cNvSpPr txBox="1">
            <a:spLocks noChangeArrowheads="1"/>
          </p:cNvSpPr>
          <p:nvPr/>
        </p:nvSpPr>
        <p:spPr bwMode="auto">
          <a:xfrm>
            <a:off x="1320800" y="2276475"/>
            <a:ext cx="7354888"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zh-CN" altLang="en-US" b="1" dirty="0" smtClean="0">
                <a:solidFill>
                  <a:srgbClr val="000000"/>
                </a:solidFill>
                <a:sym typeface="Wingdings" pitchFamily="2" charset="2"/>
              </a:rPr>
              <a:t>设：</a:t>
            </a:r>
            <a:r>
              <a:rPr lang="en-US" altLang="zh-CN" b="1" dirty="0" smtClean="0">
                <a:solidFill>
                  <a:srgbClr val="000000"/>
                </a:solidFill>
                <a:sym typeface="Wingdings" pitchFamily="2" charset="2"/>
              </a:rPr>
              <a:t>U(x):x</a:t>
            </a:r>
            <a:r>
              <a:rPr lang="zh-CN" altLang="en-US" b="1" dirty="0" smtClean="0">
                <a:solidFill>
                  <a:srgbClr val="000000"/>
                </a:solidFill>
                <a:sym typeface="Wingdings" pitchFamily="2" charset="2"/>
              </a:rPr>
              <a:t>是大学生</a:t>
            </a:r>
          </a:p>
          <a:p>
            <a:pPr eaLnBrk="1" hangingPunct="1">
              <a:spcBef>
                <a:spcPct val="10000"/>
              </a:spcBef>
            </a:pPr>
            <a:r>
              <a:rPr lang="zh-CN" altLang="en-US" b="1" dirty="0" smtClean="0">
                <a:solidFill>
                  <a:srgbClr val="000000"/>
                </a:solidFill>
                <a:sym typeface="Wingdings" pitchFamily="2" charset="2"/>
              </a:rPr>
              <a:t>        </a:t>
            </a:r>
            <a:r>
              <a:rPr lang="en-US" altLang="zh-CN" b="1" dirty="0" smtClean="0">
                <a:solidFill>
                  <a:srgbClr val="000000"/>
                </a:solidFill>
                <a:sym typeface="Wingdings" pitchFamily="2" charset="2"/>
              </a:rPr>
              <a:t>L(x):x</a:t>
            </a:r>
            <a:r>
              <a:rPr lang="zh-CN" altLang="en-US" b="1" dirty="0" smtClean="0">
                <a:solidFill>
                  <a:srgbClr val="000000"/>
                </a:solidFill>
                <a:sym typeface="Wingdings" pitchFamily="2" charset="2"/>
              </a:rPr>
              <a:t>是文科生</a:t>
            </a:r>
          </a:p>
          <a:p>
            <a:pPr eaLnBrk="1" hangingPunct="1">
              <a:spcBef>
                <a:spcPct val="10000"/>
              </a:spcBef>
            </a:pPr>
            <a:r>
              <a:rPr lang="zh-CN" altLang="en-US" b="1" dirty="0" smtClean="0">
                <a:solidFill>
                  <a:srgbClr val="000000"/>
                </a:solidFill>
                <a:sym typeface="Wingdings" pitchFamily="2" charset="2"/>
              </a:rPr>
              <a:t>        </a:t>
            </a:r>
            <a:r>
              <a:rPr lang="en-US" altLang="zh-CN" b="1" dirty="0" smtClean="0">
                <a:solidFill>
                  <a:srgbClr val="000000"/>
                </a:solidFill>
                <a:sym typeface="Wingdings" pitchFamily="2" charset="2"/>
              </a:rPr>
              <a:t>S(x):x</a:t>
            </a:r>
            <a:r>
              <a:rPr lang="zh-CN" altLang="en-US" b="1" dirty="0" smtClean="0">
                <a:solidFill>
                  <a:srgbClr val="000000"/>
                </a:solidFill>
                <a:sym typeface="Wingdings" pitchFamily="2" charset="2"/>
              </a:rPr>
              <a:t>是理科生</a:t>
            </a:r>
          </a:p>
          <a:p>
            <a:pPr eaLnBrk="1" hangingPunct="1">
              <a:spcBef>
                <a:spcPct val="10000"/>
              </a:spcBef>
            </a:pPr>
            <a:r>
              <a:rPr lang="zh-CN" altLang="en-US" b="1" dirty="0" smtClean="0">
                <a:solidFill>
                  <a:srgbClr val="000000"/>
                </a:solidFill>
                <a:sym typeface="Wingdings" pitchFamily="2" charset="2"/>
              </a:rPr>
              <a:t>        </a:t>
            </a:r>
            <a:r>
              <a:rPr lang="en-US" altLang="zh-CN" b="1" dirty="0" smtClean="0">
                <a:solidFill>
                  <a:srgbClr val="000000"/>
                </a:solidFill>
                <a:sym typeface="Wingdings" pitchFamily="2" charset="2"/>
              </a:rPr>
              <a:t>E(x):x</a:t>
            </a:r>
            <a:r>
              <a:rPr lang="zh-CN" altLang="en-US" b="1" dirty="0" smtClean="0">
                <a:solidFill>
                  <a:srgbClr val="000000"/>
                </a:solidFill>
                <a:sym typeface="Wingdings" pitchFamily="2" charset="2"/>
              </a:rPr>
              <a:t>是优等生</a:t>
            </a:r>
          </a:p>
          <a:p>
            <a:pPr eaLnBrk="1" hangingPunct="1">
              <a:spcBef>
                <a:spcPct val="10000"/>
              </a:spcBef>
            </a:pPr>
            <a:r>
              <a:rPr lang="zh-CN" altLang="en-US" b="1" dirty="0" smtClean="0">
                <a:solidFill>
                  <a:srgbClr val="000000"/>
                </a:solidFill>
                <a:sym typeface="Wingdings" pitchFamily="2" charset="2"/>
              </a:rPr>
              <a:t>则知识表示如下：</a:t>
            </a:r>
          </a:p>
        </p:txBody>
      </p:sp>
      <p:sp>
        <p:nvSpPr>
          <p:cNvPr id="2" name="矩形 1"/>
          <p:cNvSpPr>
            <a:spLocks noChangeArrowheads="1"/>
          </p:cNvSpPr>
          <p:nvPr/>
        </p:nvSpPr>
        <p:spPr bwMode="auto">
          <a:xfrm>
            <a:off x="1655763" y="4386263"/>
            <a:ext cx="7056437" cy="2492375"/>
          </a:xfrm>
          <a:prstGeom prst="rect">
            <a:avLst/>
          </a:prstGeom>
          <a:solidFill>
            <a:schemeClr val="tx1"/>
          </a:solidFill>
          <a:ln>
            <a:noFill/>
          </a:ln>
          <a:extLst/>
        </p:spPr>
        <p:txBody>
          <a:bodyPr>
            <a:spAutoFit/>
          </a:bodyPr>
          <a:lstStyle/>
          <a:p>
            <a:pPr>
              <a:spcBef>
                <a:spcPct val="10000"/>
              </a:spcBef>
            </a:pPr>
            <a:r>
              <a:rPr kumimoji="1" lang="zh-CN" altLang="en-US" sz="2400" b="1" dirty="0" smtClean="0">
                <a:solidFill>
                  <a:srgbClr val="000000"/>
                </a:solidFill>
                <a:latin typeface="Times New Roman" pitchFamily="18" charset="0"/>
                <a:sym typeface="Wingdings" pitchFamily="2" charset="2"/>
              </a:rPr>
              <a:t>前提：</a:t>
            </a:r>
          </a:p>
          <a:p>
            <a:pPr>
              <a:spcBef>
                <a:spcPct val="10000"/>
              </a:spcBef>
            </a:pPr>
            <a:r>
              <a:rPr kumimoji="1" lang="zh-CN" altLang="en-US" sz="2400" b="1" dirty="0" smtClean="0">
                <a:solidFill>
                  <a:srgbClr val="000000"/>
                </a:solidFill>
                <a:latin typeface="Times New Roman" pitchFamily="18" charset="0"/>
                <a:sym typeface="Wingdings" pitchFamily="2" charset="2"/>
              </a:rPr>
              <a:t>      </a:t>
            </a:r>
            <a:r>
              <a:rPr kumimoji="1" lang="en-US" altLang="zh-CN" sz="2400" b="1" dirty="0" smtClean="0">
                <a:solidFill>
                  <a:srgbClr val="000000"/>
                </a:solidFill>
                <a:latin typeface="Times New Roman" pitchFamily="18" charset="0"/>
                <a:sym typeface="Wingdings" pitchFamily="2" charset="2"/>
              </a:rPr>
              <a:t>A1:  (</a:t>
            </a:r>
            <a:r>
              <a:rPr kumimoji="1" lang="en-US" altLang="zh-CN" sz="2400" b="1" dirty="0" smtClean="0">
                <a:solidFill>
                  <a:srgbClr val="000000"/>
                </a:solidFill>
                <a:latin typeface="Times New Roman" pitchFamily="18" charset="0"/>
                <a:sym typeface="Symbol" pitchFamily="18" charset="2"/>
              </a:rPr>
              <a:t></a:t>
            </a:r>
            <a:r>
              <a:rPr kumimoji="1" lang="en-US" altLang="zh-CN" sz="2400" b="1" dirty="0" smtClean="0">
                <a:solidFill>
                  <a:srgbClr val="000000"/>
                </a:solidFill>
                <a:latin typeface="Times New Roman" pitchFamily="18" charset="0"/>
                <a:sym typeface="Wingdings" pitchFamily="2" charset="2"/>
              </a:rPr>
              <a:t> x)((U(x) </a:t>
            </a:r>
            <a:r>
              <a:rPr kumimoji="1" lang="en-US" altLang="zh-CN" sz="2400" b="1" dirty="0" smtClean="0">
                <a:solidFill>
                  <a:srgbClr val="000000"/>
                </a:solidFill>
                <a:latin typeface="Times New Roman" pitchFamily="18" charset="0"/>
                <a:sym typeface="Symbol" pitchFamily="18" charset="2"/>
              </a:rPr>
              <a:t></a:t>
            </a:r>
            <a:r>
              <a:rPr kumimoji="1" lang="en-US" altLang="zh-CN" sz="2400" b="1" dirty="0" smtClean="0">
                <a:solidFill>
                  <a:srgbClr val="000000"/>
                </a:solidFill>
                <a:latin typeface="Times New Roman" pitchFamily="18" charset="0"/>
                <a:sym typeface="Wingdings" pitchFamily="2" charset="2"/>
              </a:rPr>
              <a:t> (L(x) </a:t>
            </a:r>
            <a:r>
              <a:rPr kumimoji="1" lang="en-US" altLang="zh-CN" sz="2400" b="1" dirty="0" smtClean="0">
                <a:solidFill>
                  <a:srgbClr val="000000"/>
                </a:solidFill>
                <a:latin typeface="Times New Roman" pitchFamily="18" charset="0"/>
                <a:sym typeface="Symbol" pitchFamily="18" charset="2"/>
              </a:rPr>
              <a:t></a:t>
            </a:r>
            <a:r>
              <a:rPr kumimoji="1" lang="en-US" altLang="zh-CN" sz="2400" b="1" dirty="0" smtClean="0">
                <a:solidFill>
                  <a:srgbClr val="000000"/>
                </a:solidFill>
                <a:latin typeface="Times New Roman" pitchFamily="18" charset="0"/>
                <a:sym typeface="Wingdings" pitchFamily="2" charset="2"/>
              </a:rPr>
              <a:t> S(x))</a:t>
            </a:r>
          </a:p>
          <a:p>
            <a:pPr>
              <a:spcBef>
                <a:spcPct val="10000"/>
              </a:spcBef>
            </a:pPr>
            <a:r>
              <a:rPr kumimoji="1" lang="en-US" altLang="zh-CN" sz="2400" b="1" dirty="0" smtClean="0">
                <a:solidFill>
                  <a:srgbClr val="000000"/>
                </a:solidFill>
                <a:latin typeface="Times New Roman" pitchFamily="18" charset="0"/>
                <a:sym typeface="Wingdings" pitchFamily="2" charset="2"/>
              </a:rPr>
              <a:t>      A2:  (</a:t>
            </a:r>
            <a:r>
              <a:rPr kumimoji="1" lang="en-US" altLang="zh-CN" sz="2400" b="1" dirty="0" smtClean="0">
                <a:solidFill>
                  <a:srgbClr val="000000"/>
                </a:solidFill>
                <a:latin typeface="Times New Roman" pitchFamily="18" charset="0"/>
                <a:sym typeface="Symbol" pitchFamily="18" charset="2"/>
              </a:rPr>
              <a:t></a:t>
            </a:r>
            <a:r>
              <a:rPr kumimoji="1" lang="en-US" altLang="zh-CN" sz="2400" b="1" dirty="0" smtClean="0">
                <a:solidFill>
                  <a:srgbClr val="000000"/>
                </a:solidFill>
                <a:latin typeface="Times New Roman" pitchFamily="18" charset="0"/>
                <a:sym typeface="Wingdings" pitchFamily="2" charset="2"/>
              </a:rPr>
              <a:t> x)(U(x) </a:t>
            </a:r>
            <a:r>
              <a:rPr kumimoji="1" lang="en-US" altLang="zh-CN" sz="2400" b="1" dirty="0" smtClean="0">
                <a:solidFill>
                  <a:srgbClr val="000000"/>
                </a:solidFill>
                <a:latin typeface="Times New Roman" pitchFamily="18" charset="0"/>
                <a:sym typeface="Symbol" pitchFamily="18" charset="2"/>
              </a:rPr>
              <a:t></a:t>
            </a:r>
            <a:r>
              <a:rPr kumimoji="1" lang="en-US" altLang="zh-CN" sz="2400" b="1" dirty="0" smtClean="0">
                <a:solidFill>
                  <a:srgbClr val="000000"/>
                </a:solidFill>
                <a:latin typeface="Times New Roman" pitchFamily="18" charset="0"/>
                <a:sym typeface="Wingdings" pitchFamily="2" charset="2"/>
              </a:rPr>
              <a:t> E(x))</a:t>
            </a:r>
          </a:p>
          <a:p>
            <a:pPr>
              <a:spcBef>
                <a:spcPct val="10000"/>
              </a:spcBef>
            </a:pPr>
            <a:r>
              <a:rPr kumimoji="1" lang="en-US" altLang="zh-CN" sz="2400" b="1" dirty="0" smtClean="0">
                <a:solidFill>
                  <a:srgbClr val="000000"/>
                </a:solidFill>
                <a:latin typeface="Times New Roman" pitchFamily="18" charset="0"/>
                <a:sym typeface="Wingdings" pitchFamily="2" charset="2"/>
              </a:rPr>
              <a:t>      A3:~L(</a:t>
            </a:r>
            <a:r>
              <a:rPr kumimoji="1" lang="en-US" altLang="zh-CN" sz="2400" b="1" dirty="0" err="1" smtClean="0">
                <a:solidFill>
                  <a:srgbClr val="000000"/>
                </a:solidFill>
                <a:latin typeface="Times New Roman" pitchFamily="18" charset="0"/>
                <a:sym typeface="Wingdings" pitchFamily="2" charset="2"/>
              </a:rPr>
              <a:t>zhang</a:t>
            </a:r>
            <a:r>
              <a:rPr kumimoji="1" lang="en-US" altLang="zh-CN" sz="2400" b="1" dirty="0" smtClean="0">
                <a:solidFill>
                  <a:srgbClr val="000000"/>
                </a:solidFill>
                <a:latin typeface="Times New Roman" pitchFamily="18" charset="0"/>
                <a:sym typeface="Wingdings" pitchFamily="2" charset="2"/>
              </a:rPr>
              <a:t>) </a:t>
            </a:r>
            <a:r>
              <a:rPr kumimoji="1" lang="en-US" altLang="zh-CN" sz="2400" b="1" dirty="0" smtClean="0">
                <a:solidFill>
                  <a:srgbClr val="000000"/>
                </a:solidFill>
                <a:latin typeface="Times New Roman" pitchFamily="18" charset="0"/>
                <a:sym typeface="Symbol" pitchFamily="18" charset="2"/>
              </a:rPr>
              <a:t></a:t>
            </a:r>
            <a:r>
              <a:rPr kumimoji="1" lang="en-US" altLang="zh-CN" sz="2400" b="1" dirty="0" smtClean="0">
                <a:solidFill>
                  <a:srgbClr val="000000"/>
                </a:solidFill>
                <a:latin typeface="Times New Roman" pitchFamily="18" charset="0"/>
                <a:sym typeface="Wingdings" pitchFamily="2" charset="2"/>
              </a:rPr>
              <a:t> E(</a:t>
            </a:r>
            <a:r>
              <a:rPr kumimoji="1" lang="en-US" altLang="zh-CN" sz="2400" b="1" dirty="0" err="1" smtClean="0">
                <a:solidFill>
                  <a:srgbClr val="000000"/>
                </a:solidFill>
                <a:latin typeface="Times New Roman" pitchFamily="18" charset="0"/>
                <a:sym typeface="Wingdings" pitchFamily="2" charset="2"/>
              </a:rPr>
              <a:t>zhang</a:t>
            </a:r>
            <a:r>
              <a:rPr kumimoji="1" lang="en-US" altLang="zh-CN" sz="2400" b="1" dirty="0" smtClean="0">
                <a:solidFill>
                  <a:srgbClr val="000000"/>
                </a:solidFill>
                <a:latin typeface="Times New Roman" pitchFamily="18" charset="0"/>
                <a:sym typeface="Wingdings" pitchFamily="2" charset="2"/>
              </a:rPr>
              <a:t>)</a:t>
            </a:r>
          </a:p>
          <a:p>
            <a:pPr>
              <a:spcBef>
                <a:spcPct val="10000"/>
              </a:spcBef>
            </a:pPr>
            <a:r>
              <a:rPr kumimoji="1" lang="zh-CN" altLang="en-US" sz="2400" b="1" dirty="0" smtClean="0">
                <a:solidFill>
                  <a:srgbClr val="000000"/>
                </a:solidFill>
                <a:latin typeface="Times New Roman" pitchFamily="18" charset="0"/>
                <a:sym typeface="Wingdings" pitchFamily="2" charset="2"/>
              </a:rPr>
              <a:t>结论：</a:t>
            </a:r>
          </a:p>
          <a:p>
            <a:pPr>
              <a:spcBef>
                <a:spcPct val="10000"/>
              </a:spcBef>
            </a:pPr>
            <a:r>
              <a:rPr kumimoji="1" lang="zh-CN" altLang="en-US" sz="2400" b="1" dirty="0" smtClean="0">
                <a:solidFill>
                  <a:srgbClr val="000000"/>
                </a:solidFill>
                <a:latin typeface="Times New Roman" pitchFamily="18" charset="0"/>
                <a:sym typeface="Wingdings" pitchFamily="2" charset="2"/>
              </a:rPr>
              <a:t>     </a:t>
            </a:r>
            <a:r>
              <a:rPr kumimoji="1" lang="en-US" altLang="zh-CN" sz="2400" b="1" dirty="0" smtClean="0">
                <a:solidFill>
                  <a:srgbClr val="000000"/>
                </a:solidFill>
                <a:latin typeface="Times New Roman" pitchFamily="18" charset="0"/>
                <a:sym typeface="Wingdings" pitchFamily="2" charset="2"/>
              </a:rPr>
              <a:t>B:  U(</a:t>
            </a:r>
            <a:r>
              <a:rPr kumimoji="1" lang="en-US" altLang="zh-CN" sz="2400" b="1" dirty="0" err="1" smtClean="0">
                <a:solidFill>
                  <a:srgbClr val="000000"/>
                </a:solidFill>
                <a:latin typeface="Times New Roman" pitchFamily="18" charset="0"/>
                <a:sym typeface="Wingdings" pitchFamily="2" charset="2"/>
              </a:rPr>
              <a:t>zhang</a:t>
            </a:r>
            <a:r>
              <a:rPr kumimoji="1" lang="en-US" altLang="zh-CN" sz="2400" b="1" dirty="0" smtClean="0">
                <a:solidFill>
                  <a:srgbClr val="000000"/>
                </a:solidFill>
                <a:latin typeface="Times New Roman" pitchFamily="18" charset="0"/>
                <a:sym typeface="Wingdings" pitchFamily="2" charset="2"/>
              </a:rPr>
              <a:t>) </a:t>
            </a:r>
            <a:r>
              <a:rPr kumimoji="1" lang="en-US" altLang="zh-CN" sz="2400" b="1" dirty="0" smtClean="0">
                <a:solidFill>
                  <a:srgbClr val="000000"/>
                </a:solidFill>
                <a:latin typeface="Times New Roman" pitchFamily="18" charset="0"/>
                <a:sym typeface="Symbol" pitchFamily="18" charset="2"/>
              </a:rPr>
              <a:t></a:t>
            </a:r>
            <a:r>
              <a:rPr kumimoji="1" lang="en-US" altLang="zh-CN" sz="2400" b="1" dirty="0" smtClean="0">
                <a:solidFill>
                  <a:srgbClr val="000000"/>
                </a:solidFill>
                <a:latin typeface="Times New Roman" pitchFamily="18" charset="0"/>
                <a:sym typeface="Wingdings" pitchFamily="2" charset="2"/>
              </a:rPr>
              <a:t> S(</a:t>
            </a:r>
            <a:r>
              <a:rPr kumimoji="1" lang="en-US" altLang="zh-CN" sz="2400" b="1" dirty="0" err="1" smtClean="0">
                <a:solidFill>
                  <a:srgbClr val="000000"/>
                </a:solidFill>
                <a:latin typeface="Times New Roman" pitchFamily="18" charset="0"/>
                <a:sym typeface="Wingdings" pitchFamily="2" charset="2"/>
              </a:rPr>
              <a:t>zhang</a:t>
            </a:r>
            <a:r>
              <a:rPr kumimoji="1" lang="en-US" altLang="zh-CN" sz="2400" b="1" dirty="0" smtClean="0">
                <a:solidFill>
                  <a:srgbClr val="000000"/>
                </a:solidFill>
                <a:latin typeface="Times New Roman" pitchFamily="18" charset="0"/>
                <a:sym typeface="Wingdings" pitchFamily="2" charset="2"/>
              </a:rPr>
              <a:t>)</a:t>
            </a:r>
          </a:p>
        </p:txBody>
      </p:sp>
      <p:sp>
        <p:nvSpPr>
          <p:cNvPr id="4" name="矩形 3"/>
          <p:cNvSpPr/>
          <p:nvPr/>
        </p:nvSpPr>
        <p:spPr>
          <a:xfrm>
            <a:off x="3419883" y="-25643"/>
            <a:ext cx="2606804" cy="646331"/>
          </a:xfrm>
          <a:prstGeom prst="rect">
            <a:avLst/>
          </a:prstGeom>
        </p:spPr>
        <p:txBody>
          <a:bodyPr wrap="none">
            <a:spAutoFit/>
          </a:bodyPr>
          <a:lstStyle/>
          <a:p>
            <a:pPr lvl="0" algn="ctr">
              <a:spcBef>
                <a:spcPct val="10000"/>
              </a:spcBef>
            </a:pPr>
            <a:r>
              <a:rPr lang="zh-CN" altLang="en-US" sz="3600" b="1" dirty="0">
                <a:solidFill>
                  <a:srgbClr val="FF0000"/>
                </a:solidFill>
                <a:latin typeface="华文隶书" pitchFamily="2" charset="-122"/>
                <a:ea typeface="华文隶书" pitchFamily="2" charset="-122"/>
                <a:sym typeface="Wingdings" pitchFamily="2" charset="2"/>
              </a:rPr>
              <a:t>课堂练习： </a:t>
            </a:r>
          </a:p>
        </p:txBody>
      </p:sp>
    </p:spTree>
    <p:extLst>
      <p:ext uri="{BB962C8B-B14F-4D97-AF65-F5344CB8AC3E}">
        <p14:creationId xmlns:p14="http://schemas.microsoft.com/office/powerpoint/2010/main" val="3326099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gtEl>
                                        <p:attrNameLst>
                                          <p:attrName>style.visibility</p:attrName>
                                        </p:attrNameLst>
                                      </p:cBhvr>
                                      <p:to>
                                        <p:strVal val="visible"/>
                                      </p:to>
                                    </p:set>
                                    <p:anim calcmode="lin" valueType="num">
                                      <p:cBhvr additive="base">
                                        <p:cTn id="13" dur="500" fill="hold"/>
                                        <p:tgtEl>
                                          <p:spTgt spid="16387"/>
                                        </p:tgtEl>
                                        <p:attrNameLst>
                                          <p:attrName>ppt_x</p:attrName>
                                        </p:attrNameLst>
                                      </p:cBhvr>
                                      <p:tavLst>
                                        <p:tav tm="0">
                                          <p:val>
                                            <p:strVal val="0-#ppt_w/2"/>
                                          </p:val>
                                        </p:tav>
                                        <p:tav tm="100000">
                                          <p:val>
                                            <p:strVal val="#ppt_x"/>
                                          </p:val>
                                        </p:tav>
                                      </p:tavLst>
                                    </p:anim>
                                    <p:anim calcmode="lin" valueType="num">
                                      <p:cBhvr additive="base">
                                        <p:cTn id="14"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utoUpdateAnimBg="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9554" name="Rectangle 2"/>
          <p:cNvSpPr>
            <a:spLocks noGrp="1" noRot="1" noChangeArrowheads="1"/>
          </p:cNvSpPr>
          <p:nvPr>
            <p:ph type="body" idx="1"/>
          </p:nvPr>
        </p:nvSpPr>
        <p:spPr>
          <a:xfrm>
            <a:off x="251520" y="188640"/>
            <a:ext cx="8229600" cy="6072230"/>
          </a:xfrm>
        </p:spPr>
        <p:txBody>
          <a:bodyPr/>
          <a:lstStyle/>
          <a:p>
            <a:pPr>
              <a:buNone/>
            </a:pPr>
            <a:r>
              <a:rPr lang="en-US" sz="2800" dirty="0" smtClean="0">
                <a:solidFill>
                  <a:srgbClr val="C00000"/>
                </a:solidFill>
                <a:latin typeface="Times New Roman" pitchFamily="18" charset="0"/>
                <a:ea typeface="黑体" pitchFamily="49" charset="-122"/>
                <a:cs typeface="Times New Roman" pitchFamily="18" charset="0"/>
              </a:rPr>
              <a:t>5.1.2</a:t>
            </a:r>
            <a:r>
              <a:rPr lang="zh-CN" altLang="en-US" sz="2800" dirty="0" smtClean="0">
                <a:solidFill>
                  <a:srgbClr val="C00000"/>
                </a:solidFill>
                <a:latin typeface="Times New Roman" pitchFamily="18" charset="0"/>
                <a:ea typeface="黑体" pitchFamily="49" charset="-122"/>
                <a:cs typeface="Times New Roman" pitchFamily="18" charset="0"/>
              </a:rPr>
              <a:t>谓词公式</a:t>
            </a:r>
            <a:endParaRPr lang="en-US" altLang="zh-CN" sz="2800" dirty="0" smtClean="0">
              <a:solidFill>
                <a:srgbClr val="C00000"/>
              </a:solidFill>
              <a:latin typeface="Times New Roman" pitchFamily="18" charset="0"/>
              <a:ea typeface="黑体" pitchFamily="49" charset="-122"/>
              <a:cs typeface="Times New Roman" pitchFamily="18" charset="0"/>
            </a:endParaRPr>
          </a:p>
          <a:p>
            <a:pPr>
              <a:buNone/>
            </a:pPr>
            <a:r>
              <a:rPr lang="zh-CN" altLang="en-US" sz="2300" dirty="0" smtClean="0">
                <a:latin typeface="Times New Roman" pitchFamily="18" charset="0"/>
                <a:ea typeface="黑体" pitchFamily="49" charset="-122"/>
                <a:cs typeface="Times New Roman" pitchFamily="18" charset="0"/>
              </a:rPr>
              <a:t>      </a:t>
            </a:r>
            <a:endParaRPr lang="en-US" altLang="zh-CN" sz="2300" dirty="0" smtClean="0">
              <a:latin typeface="Times New Roman" pitchFamily="18" charset="0"/>
              <a:ea typeface="黑体" pitchFamily="49" charset="-122"/>
              <a:cs typeface="Times New Roman" pitchFamily="18" charset="0"/>
            </a:endParaRPr>
          </a:p>
          <a:p>
            <a:pPr>
              <a:buNone/>
            </a:pPr>
            <a:r>
              <a:rPr lang="zh-CN" altLang="en-US" sz="2300" dirty="0" smtClean="0">
                <a:latin typeface="Times New Roman" pitchFamily="18" charset="0"/>
                <a:ea typeface="黑体" pitchFamily="49" charset="-122"/>
                <a:cs typeface="Times New Roman" pitchFamily="18" charset="0"/>
              </a:rPr>
              <a:t>定义 </a:t>
            </a:r>
            <a:r>
              <a:rPr lang="en-US" altLang="zh-CN" sz="2300" dirty="0" smtClean="0">
                <a:latin typeface="Times New Roman" pitchFamily="18" charset="0"/>
                <a:ea typeface="黑体" pitchFamily="49" charset="-122"/>
                <a:cs typeface="Times New Roman" pitchFamily="18" charset="0"/>
              </a:rPr>
              <a:t>5</a:t>
            </a:r>
            <a:r>
              <a:rPr lang="en-US" sz="2300" dirty="0" smtClean="0">
                <a:latin typeface="Times New Roman" pitchFamily="18" charset="0"/>
                <a:cs typeface="Times New Roman" pitchFamily="18" charset="0"/>
              </a:rPr>
              <a:t>-2 </a:t>
            </a:r>
            <a:r>
              <a:rPr lang="zh-CN" altLang="en-US" sz="2300" dirty="0" smtClean="0">
                <a:solidFill>
                  <a:srgbClr val="FF0000"/>
                </a:solidFill>
                <a:latin typeface="Times New Roman" pitchFamily="18" charset="0"/>
                <a:cs typeface="Times New Roman" pitchFamily="18" charset="0"/>
              </a:rPr>
              <a:t>项</a:t>
            </a:r>
          </a:p>
          <a:p>
            <a:pPr>
              <a:buNone/>
            </a:pPr>
            <a:r>
              <a:rPr lang="en-US" sz="2300" dirty="0" smtClean="0">
                <a:solidFill>
                  <a:srgbClr val="000000"/>
                </a:solidFill>
                <a:latin typeface="Times New Roman" pitchFamily="18" charset="0"/>
                <a:cs typeface="Times New Roman" pitchFamily="18" charset="0"/>
              </a:rPr>
              <a:t>         (1) </a:t>
            </a:r>
            <a:r>
              <a:rPr lang="zh-CN" altLang="en-US" sz="2300" dirty="0" smtClean="0">
                <a:solidFill>
                  <a:srgbClr val="000000"/>
                </a:solidFill>
                <a:latin typeface="Times New Roman" pitchFamily="18" charset="0"/>
                <a:cs typeface="Times New Roman" pitchFamily="18" charset="0"/>
              </a:rPr>
              <a:t>个体常元和个体变元都是项。</a:t>
            </a:r>
          </a:p>
          <a:p>
            <a:pPr>
              <a:lnSpc>
                <a:spcPts val="3200"/>
              </a:lnSpc>
              <a:spcBef>
                <a:spcPts val="0"/>
              </a:spcBef>
              <a:buNone/>
            </a:pPr>
            <a:r>
              <a:rPr lang="en-US" sz="2300" dirty="0" smtClean="0">
                <a:solidFill>
                  <a:srgbClr val="000000"/>
                </a:solidFill>
                <a:latin typeface="Times New Roman" pitchFamily="18" charset="0"/>
                <a:cs typeface="Times New Roman" pitchFamily="18" charset="0"/>
              </a:rPr>
              <a:t>         (2) </a:t>
            </a:r>
            <a:r>
              <a:rPr lang="zh-CN" altLang="en-US" sz="2300" dirty="0" smtClean="0">
                <a:solidFill>
                  <a:srgbClr val="000000"/>
                </a:solidFill>
                <a:latin typeface="Times New Roman" pitchFamily="18" charset="0"/>
                <a:cs typeface="Times New Roman" pitchFamily="18" charset="0"/>
              </a:rPr>
              <a:t>设</a:t>
            </a:r>
            <a:r>
              <a:rPr lang="en-US" sz="2300" i="1" dirty="0" smtClean="0">
                <a:solidFill>
                  <a:srgbClr val="000000"/>
                </a:solidFill>
                <a:latin typeface="Times New Roman" pitchFamily="18" charset="0"/>
                <a:cs typeface="Times New Roman" pitchFamily="18" charset="0"/>
              </a:rPr>
              <a:t>f</a:t>
            </a:r>
            <a:r>
              <a:rPr lang="zh-CN" altLang="en-US" sz="2300" dirty="0" smtClean="0">
                <a:solidFill>
                  <a:srgbClr val="000000"/>
                </a:solidFill>
                <a:latin typeface="Times New Roman" pitchFamily="18" charset="0"/>
                <a:cs typeface="Times New Roman" pitchFamily="18" charset="0"/>
              </a:rPr>
              <a:t>是</a:t>
            </a:r>
            <a:r>
              <a:rPr lang="en-US" sz="2300" i="1" dirty="0" smtClean="0">
                <a:solidFill>
                  <a:srgbClr val="000000"/>
                </a:solidFill>
                <a:latin typeface="Times New Roman" pitchFamily="18" charset="0"/>
                <a:cs typeface="Times New Roman" pitchFamily="18" charset="0"/>
              </a:rPr>
              <a:t>n</a:t>
            </a:r>
            <a:r>
              <a:rPr lang="zh-CN" altLang="en-US" sz="2300" dirty="0" smtClean="0">
                <a:solidFill>
                  <a:srgbClr val="000000"/>
                </a:solidFill>
                <a:latin typeface="Times New Roman" pitchFamily="18" charset="0"/>
                <a:cs typeface="Times New Roman" pitchFamily="18" charset="0"/>
              </a:rPr>
              <a:t>元函数符号，若</a:t>
            </a:r>
            <a:r>
              <a:rPr lang="en-US" sz="2300" i="1" dirty="0" smtClean="0">
                <a:solidFill>
                  <a:srgbClr val="000000"/>
                </a:solidFill>
                <a:latin typeface="Times New Roman" pitchFamily="18" charset="0"/>
                <a:cs typeface="Times New Roman" pitchFamily="18" charset="0"/>
              </a:rPr>
              <a:t>t</a:t>
            </a:r>
            <a:r>
              <a:rPr lang="en-US" sz="2300" baseline="-25000" dirty="0" smtClean="0">
                <a:solidFill>
                  <a:srgbClr val="000000"/>
                </a:solidFill>
                <a:latin typeface="Times New Roman" pitchFamily="18" charset="0"/>
                <a:cs typeface="Times New Roman" pitchFamily="18" charset="0"/>
              </a:rPr>
              <a:t>1</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t</a:t>
            </a:r>
            <a:r>
              <a:rPr lang="en-US" sz="2300" baseline="-25000" dirty="0" smtClean="0">
                <a:solidFill>
                  <a:srgbClr val="000000"/>
                </a:solidFill>
                <a:latin typeface="Times New Roman" pitchFamily="18" charset="0"/>
                <a:cs typeface="Times New Roman" pitchFamily="18" charset="0"/>
              </a:rPr>
              <a:t>2</a:t>
            </a:r>
            <a:r>
              <a:rPr lang="en-US" sz="2300" dirty="0" smtClean="0">
                <a:solidFill>
                  <a:srgbClr val="000000"/>
                </a:solidFill>
                <a:latin typeface="Times New Roman" pitchFamily="18" charset="0"/>
                <a:cs typeface="Times New Roman" pitchFamily="18" charset="0"/>
              </a:rPr>
              <a:t>, … , </a:t>
            </a:r>
            <a:r>
              <a:rPr lang="en-US" sz="2300" i="1" dirty="0" err="1" smtClean="0">
                <a:solidFill>
                  <a:srgbClr val="000000"/>
                </a:solidFill>
                <a:latin typeface="Times New Roman" pitchFamily="18" charset="0"/>
                <a:cs typeface="Times New Roman" pitchFamily="18" charset="0"/>
              </a:rPr>
              <a:t>t</a:t>
            </a:r>
            <a:r>
              <a:rPr lang="en-US" sz="2300" i="1" baseline="-25000" dirty="0" err="1" smtClean="0">
                <a:solidFill>
                  <a:srgbClr val="000000"/>
                </a:solidFill>
                <a:latin typeface="Times New Roman" pitchFamily="18" charset="0"/>
                <a:cs typeface="Times New Roman" pitchFamily="18" charset="0"/>
              </a:rPr>
              <a:t>n</a:t>
            </a:r>
            <a:r>
              <a:rPr lang="zh-CN" altLang="en-US" sz="2300" dirty="0" smtClean="0">
                <a:solidFill>
                  <a:srgbClr val="000000"/>
                </a:solidFill>
                <a:latin typeface="Times New Roman" pitchFamily="18" charset="0"/>
                <a:cs typeface="Times New Roman" pitchFamily="18" charset="0"/>
              </a:rPr>
              <a:t>是项，则</a:t>
            </a:r>
            <a:r>
              <a:rPr lang="en-US" sz="2300" i="1" dirty="0" smtClean="0">
                <a:solidFill>
                  <a:srgbClr val="000000"/>
                </a:solidFill>
                <a:latin typeface="Times New Roman" pitchFamily="18" charset="0"/>
                <a:cs typeface="Times New Roman" pitchFamily="18" charset="0"/>
              </a:rPr>
              <a:t>f</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t</a:t>
            </a:r>
            <a:r>
              <a:rPr lang="en-US" sz="2300" baseline="-25000" dirty="0" smtClean="0">
                <a:solidFill>
                  <a:srgbClr val="000000"/>
                </a:solidFill>
                <a:latin typeface="Times New Roman" pitchFamily="18" charset="0"/>
                <a:cs typeface="Times New Roman" pitchFamily="18" charset="0"/>
              </a:rPr>
              <a:t>1</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t</a:t>
            </a:r>
            <a:r>
              <a:rPr lang="en-US" sz="2300" baseline="-25000" dirty="0" smtClean="0">
                <a:solidFill>
                  <a:srgbClr val="000000"/>
                </a:solidFill>
                <a:latin typeface="Times New Roman" pitchFamily="18" charset="0"/>
                <a:cs typeface="Times New Roman" pitchFamily="18" charset="0"/>
              </a:rPr>
              <a:t>2</a:t>
            </a:r>
            <a:r>
              <a:rPr lang="en-US" sz="2300" dirty="0" smtClean="0">
                <a:solidFill>
                  <a:srgbClr val="000000"/>
                </a:solidFill>
                <a:latin typeface="Times New Roman" pitchFamily="18" charset="0"/>
                <a:cs typeface="Times New Roman" pitchFamily="18" charset="0"/>
              </a:rPr>
              <a:t>, … , </a:t>
            </a:r>
            <a:r>
              <a:rPr lang="en-US" sz="2300" i="1" dirty="0" err="1" smtClean="0">
                <a:solidFill>
                  <a:srgbClr val="000000"/>
                </a:solidFill>
                <a:latin typeface="Times New Roman" pitchFamily="18" charset="0"/>
                <a:cs typeface="Times New Roman" pitchFamily="18" charset="0"/>
              </a:rPr>
              <a:t>t</a:t>
            </a:r>
            <a:r>
              <a:rPr lang="en-US" sz="2300" i="1" baseline="-25000" dirty="0" err="1" smtClean="0">
                <a:solidFill>
                  <a:srgbClr val="000000"/>
                </a:solidFill>
                <a:latin typeface="Times New Roman" pitchFamily="18" charset="0"/>
                <a:cs typeface="Times New Roman" pitchFamily="18" charset="0"/>
              </a:rPr>
              <a:t>n</a:t>
            </a:r>
            <a:r>
              <a:rPr lang="en-US" sz="2300" dirty="0" smtClean="0">
                <a:solidFill>
                  <a:srgbClr val="000000"/>
                </a:solidFill>
                <a:latin typeface="Times New Roman" pitchFamily="18" charset="0"/>
                <a:cs typeface="Times New Roman" pitchFamily="18" charset="0"/>
              </a:rPr>
              <a:t>)</a:t>
            </a:r>
            <a:r>
              <a:rPr lang="zh-CN" altLang="en-US" sz="2300" dirty="0" smtClean="0">
                <a:solidFill>
                  <a:srgbClr val="000000"/>
                </a:solidFill>
                <a:latin typeface="Times New Roman" pitchFamily="18" charset="0"/>
                <a:cs typeface="Times New Roman" pitchFamily="18" charset="0"/>
              </a:rPr>
              <a:t>也是项。</a:t>
            </a:r>
          </a:p>
          <a:p>
            <a:pPr>
              <a:buNone/>
            </a:pPr>
            <a:r>
              <a:rPr lang="en-US" sz="2300" dirty="0" smtClean="0">
                <a:solidFill>
                  <a:srgbClr val="000000"/>
                </a:solidFill>
                <a:latin typeface="Times New Roman" pitchFamily="18" charset="0"/>
                <a:cs typeface="Times New Roman" pitchFamily="18" charset="0"/>
              </a:rPr>
              <a:t>         (3) </a:t>
            </a:r>
            <a:r>
              <a:rPr lang="zh-CN" altLang="en-US" sz="2300" dirty="0" smtClean="0">
                <a:solidFill>
                  <a:srgbClr val="000000"/>
                </a:solidFill>
                <a:latin typeface="Times New Roman" pitchFamily="18" charset="0"/>
                <a:cs typeface="Times New Roman" pitchFamily="18" charset="0"/>
              </a:rPr>
              <a:t>只有有限次使用</a:t>
            </a:r>
            <a:r>
              <a:rPr lang="en-US" sz="2300" dirty="0" smtClean="0">
                <a:solidFill>
                  <a:srgbClr val="000000"/>
                </a:solidFill>
                <a:latin typeface="Times New Roman" pitchFamily="18" charset="0"/>
                <a:cs typeface="Times New Roman" pitchFamily="18" charset="0"/>
              </a:rPr>
              <a:t>(1)</a:t>
            </a:r>
            <a:r>
              <a:rPr lang="zh-CN" altLang="en-US" sz="2300" dirty="0" smtClean="0">
                <a:solidFill>
                  <a:srgbClr val="000000"/>
                </a:solidFill>
                <a:latin typeface="Times New Roman" pitchFamily="18" charset="0"/>
                <a:cs typeface="Times New Roman" pitchFamily="18" charset="0"/>
              </a:rPr>
              <a:t>，</a:t>
            </a:r>
            <a:r>
              <a:rPr lang="en-US" sz="2300" dirty="0" smtClean="0">
                <a:solidFill>
                  <a:srgbClr val="000000"/>
                </a:solidFill>
                <a:latin typeface="Times New Roman" pitchFamily="18" charset="0"/>
                <a:cs typeface="Times New Roman" pitchFamily="18" charset="0"/>
              </a:rPr>
              <a:t>(2)</a:t>
            </a:r>
            <a:r>
              <a:rPr lang="zh-CN" altLang="en-US" sz="2300" dirty="0" smtClean="0">
                <a:solidFill>
                  <a:srgbClr val="000000"/>
                </a:solidFill>
                <a:latin typeface="Times New Roman" pitchFamily="18" charset="0"/>
                <a:cs typeface="Times New Roman" pitchFamily="18" charset="0"/>
              </a:rPr>
              <a:t>得到的符号串才是项。</a:t>
            </a:r>
            <a:endParaRPr lang="en-US" altLang="zh-CN" sz="2300" dirty="0" smtClean="0">
              <a:solidFill>
                <a:srgbClr val="000000"/>
              </a:solidFill>
              <a:latin typeface="Times New Roman" pitchFamily="18" charset="0"/>
              <a:cs typeface="Times New Roman" pitchFamily="18" charset="0"/>
            </a:endParaRPr>
          </a:p>
          <a:p>
            <a:pPr>
              <a:buNone/>
            </a:pPr>
            <a:r>
              <a:rPr lang="zh-CN" altLang="en-US" sz="2300" dirty="0" smtClean="0">
                <a:solidFill>
                  <a:srgbClr val="000000"/>
                </a:solidFill>
                <a:latin typeface="Times New Roman" pitchFamily="18" charset="0"/>
                <a:cs typeface="Times New Roman" pitchFamily="18" charset="0"/>
              </a:rPr>
              <a:t> </a:t>
            </a:r>
            <a:r>
              <a:rPr lang="zh-CN" altLang="en-US" sz="2300" dirty="0" smtClean="0">
                <a:latin typeface="Times New Roman" pitchFamily="18" charset="0"/>
                <a:ea typeface="黑体" pitchFamily="49" charset="-122"/>
                <a:cs typeface="Times New Roman" pitchFamily="18" charset="0"/>
              </a:rPr>
              <a:t>定义 </a:t>
            </a:r>
            <a:r>
              <a:rPr lang="en-US" sz="2300" dirty="0" smtClean="0">
                <a:latin typeface="Times New Roman" pitchFamily="18" charset="0"/>
                <a:cs typeface="Times New Roman" pitchFamily="18" charset="0"/>
              </a:rPr>
              <a:t>5-3 </a:t>
            </a:r>
            <a:r>
              <a:rPr lang="zh-CN" altLang="en-US" sz="2300" dirty="0" smtClean="0">
                <a:solidFill>
                  <a:srgbClr val="FF0000"/>
                </a:solidFill>
                <a:latin typeface="Times New Roman" pitchFamily="18" charset="0"/>
                <a:cs typeface="Times New Roman" pitchFamily="18" charset="0"/>
              </a:rPr>
              <a:t>原子公式</a:t>
            </a:r>
            <a:endParaRPr lang="en-US" sz="2300" dirty="0" smtClean="0">
              <a:solidFill>
                <a:srgbClr val="FF0000"/>
              </a:solidFill>
              <a:latin typeface="Times New Roman" pitchFamily="18" charset="0"/>
              <a:cs typeface="Times New Roman" pitchFamily="18" charset="0"/>
            </a:endParaRPr>
          </a:p>
          <a:p>
            <a:pPr>
              <a:lnSpc>
                <a:spcPts val="3200"/>
              </a:lnSpc>
              <a:spcBef>
                <a:spcPts val="600"/>
              </a:spcBef>
              <a:buNone/>
            </a:pPr>
            <a:r>
              <a:rPr lang="zh-CN" altLang="en-US" sz="2300" dirty="0" smtClean="0">
                <a:solidFill>
                  <a:srgbClr val="000000"/>
                </a:solidFill>
                <a:latin typeface="Times New Roman" pitchFamily="18" charset="0"/>
                <a:cs typeface="Times New Roman" pitchFamily="18" charset="0"/>
              </a:rPr>
              <a:t>设</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为</a:t>
            </a:r>
            <a:r>
              <a:rPr lang="en-US" sz="2300" i="1" dirty="0" smtClean="0">
                <a:solidFill>
                  <a:srgbClr val="000000"/>
                </a:solidFill>
                <a:latin typeface="Times New Roman" pitchFamily="18" charset="0"/>
                <a:cs typeface="Times New Roman" pitchFamily="18" charset="0"/>
              </a:rPr>
              <a:t>n</a:t>
            </a:r>
            <a:r>
              <a:rPr lang="zh-CN" altLang="en-US" sz="2300" dirty="0" smtClean="0">
                <a:solidFill>
                  <a:srgbClr val="000000"/>
                </a:solidFill>
                <a:latin typeface="Times New Roman" pitchFamily="18" charset="0"/>
                <a:cs typeface="Times New Roman" pitchFamily="18" charset="0"/>
              </a:rPr>
              <a:t>元谓词符号，</a:t>
            </a:r>
            <a:r>
              <a:rPr lang="en-US" sz="2300" i="1" dirty="0" smtClean="0">
                <a:solidFill>
                  <a:srgbClr val="000000"/>
                </a:solidFill>
                <a:latin typeface="Times New Roman" pitchFamily="18" charset="0"/>
                <a:cs typeface="Times New Roman" pitchFamily="18" charset="0"/>
              </a:rPr>
              <a:t>t</a:t>
            </a:r>
            <a:r>
              <a:rPr lang="en-US" sz="2300" baseline="-25000" dirty="0" smtClean="0">
                <a:solidFill>
                  <a:srgbClr val="000000"/>
                </a:solidFill>
                <a:latin typeface="Times New Roman" pitchFamily="18" charset="0"/>
                <a:cs typeface="Times New Roman" pitchFamily="18" charset="0"/>
              </a:rPr>
              <a:t>1</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t</a:t>
            </a:r>
            <a:r>
              <a:rPr lang="en-US" sz="2300" baseline="-25000" dirty="0" smtClean="0">
                <a:solidFill>
                  <a:srgbClr val="000000"/>
                </a:solidFill>
                <a:latin typeface="Times New Roman" pitchFamily="18" charset="0"/>
                <a:cs typeface="Times New Roman" pitchFamily="18" charset="0"/>
              </a:rPr>
              <a:t>2</a:t>
            </a:r>
            <a:r>
              <a:rPr lang="en-US" sz="2300" dirty="0" smtClean="0">
                <a:solidFill>
                  <a:srgbClr val="000000"/>
                </a:solidFill>
                <a:latin typeface="Times New Roman" pitchFamily="18" charset="0"/>
                <a:cs typeface="Times New Roman" pitchFamily="18" charset="0"/>
              </a:rPr>
              <a:t>, … , </a:t>
            </a:r>
            <a:r>
              <a:rPr lang="en-US" sz="2300" i="1" dirty="0" err="1" smtClean="0">
                <a:solidFill>
                  <a:srgbClr val="000000"/>
                </a:solidFill>
                <a:latin typeface="Times New Roman" pitchFamily="18" charset="0"/>
                <a:cs typeface="Times New Roman" pitchFamily="18" charset="0"/>
              </a:rPr>
              <a:t>t</a:t>
            </a:r>
            <a:r>
              <a:rPr lang="en-US" sz="2300" i="1" baseline="-25000" dirty="0" err="1" smtClean="0">
                <a:solidFill>
                  <a:srgbClr val="000000"/>
                </a:solidFill>
                <a:latin typeface="Times New Roman" pitchFamily="18" charset="0"/>
                <a:cs typeface="Times New Roman" pitchFamily="18" charset="0"/>
              </a:rPr>
              <a:t>n</a:t>
            </a:r>
            <a:r>
              <a:rPr lang="zh-CN" altLang="en-US" sz="2300" dirty="0" smtClean="0">
                <a:solidFill>
                  <a:srgbClr val="000000"/>
                </a:solidFill>
                <a:latin typeface="Times New Roman" pitchFamily="18" charset="0"/>
                <a:cs typeface="Times New Roman" pitchFamily="18" charset="0"/>
              </a:rPr>
              <a:t>是项，则</a:t>
            </a:r>
            <a:r>
              <a:rPr lang="en-US" sz="2300" i="1" dirty="0" smtClean="0">
                <a:solidFill>
                  <a:srgbClr val="000000"/>
                </a:solidFill>
                <a:latin typeface="Times New Roman" pitchFamily="18" charset="0"/>
                <a:cs typeface="Times New Roman" pitchFamily="18" charset="0"/>
              </a:rPr>
              <a:t>P</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t</a:t>
            </a:r>
            <a:r>
              <a:rPr lang="en-US" sz="2300" baseline="-25000" dirty="0" smtClean="0">
                <a:solidFill>
                  <a:srgbClr val="000000"/>
                </a:solidFill>
                <a:latin typeface="Times New Roman" pitchFamily="18" charset="0"/>
                <a:cs typeface="Times New Roman" pitchFamily="18" charset="0"/>
              </a:rPr>
              <a:t>1</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t</a:t>
            </a:r>
            <a:r>
              <a:rPr lang="en-US" sz="2300" baseline="-25000" dirty="0" smtClean="0">
                <a:solidFill>
                  <a:srgbClr val="000000"/>
                </a:solidFill>
                <a:latin typeface="Times New Roman" pitchFamily="18" charset="0"/>
                <a:cs typeface="Times New Roman" pitchFamily="18" charset="0"/>
              </a:rPr>
              <a:t>2</a:t>
            </a:r>
            <a:r>
              <a:rPr lang="en-US" sz="2300" dirty="0" smtClean="0">
                <a:solidFill>
                  <a:srgbClr val="000000"/>
                </a:solidFill>
                <a:latin typeface="Times New Roman" pitchFamily="18" charset="0"/>
                <a:cs typeface="Times New Roman" pitchFamily="18" charset="0"/>
              </a:rPr>
              <a:t>, … , </a:t>
            </a:r>
            <a:r>
              <a:rPr lang="en-US" sz="2300" i="1" dirty="0" err="1" smtClean="0">
                <a:solidFill>
                  <a:srgbClr val="000000"/>
                </a:solidFill>
                <a:latin typeface="Times New Roman" pitchFamily="18" charset="0"/>
                <a:cs typeface="Times New Roman" pitchFamily="18" charset="0"/>
              </a:rPr>
              <a:t>t</a:t>
            </a:r>
            <a:r>
              <a:rPr lang="en-US" sz="2300" i="1" baseline="-25000" dirty="0" err="1" smtClean="0">
                <a:solidFill>
                  <a:srgbClr val="000000"/>
                </a:solidFill>
                <a:latin typeface="Times New Roman" pitchFamily="18" charset="0"/>
                <a:cs typeface="Times New Roman" pitchFamily="18" charset="0"/>
              </a:rPr>
              <a:t>n</a:t>
            </a:r>
            <a:r>
              <a:rPr lang="en-US" sz="2300" dirty="0" smtClean="0">
                <a:solidFill>
                  <a:srgbClr val="000000"/>
                </a:solidFill>
                <a:latin typeface="Times New Roman" pitchFamily="18" charset="0"/>
                <a:cs typeface="Times New Roman" pitchFamily="18" charset="0"/>
              </a:rPr>
              <a:t>)</a:t>
            </a:r>
            <a:r>
              <a:rPr lang="zh-CN" altLang="en-US" sz="2300" dirty="0" smtClean="0">
                <a:solidFill>
                  <a:srgbClr val="000000"/>
                </a:solidFill>
                <a:latin typeface="Times New Roman" pitchFamily="18" charset="0"/>
                <a:cs typeface="Times New Roman" pitchFamily="18" charset="0"/>
              </a:rPr>
              <a:t>称为原子谓词公式，简称</a:t>
            </a:r>
            <a:r>
              <a:rPr lang="zh-CN" altLang="en-US" sz="2300" dirty="0" smtClean="0">
                <a:latin typeface="Times New Roman" pitchFamily="18" charset="0"/>
                <a:cs typeface="Times New Roman" pitchFamily="18" charset="0"/>
              </a:rPr>
              <a:t>原子公式</a:t>
            </a:r>
            <a:r>
              <a:rPr lang="zh-CN" altLang="en-US" sz="2300" dirty="0" smtClean="0">
                <a:solidFill>
                  <a:srgbClr val="000000"/>
                </a:solidFill>
                <a:latin typeface="Times New Roman" pitchFamily="18" charset="0"/>
                <a:cs typeface="Times New Roman" pitchFamily="18" charset="0"/>
              </a:rPr>
              <a:t>或者原子。</a:t>
            </a:r>
          </a:p>
          <a:p>
            <a:pPr>
              <a:spcBef>
                <a:spcPts val="1200"/>
              </a:spcBef>
              <a:buNone/>
            </a:pPr>
            <a:r>
              <a:rPr lang="zh-CN" altLang="en-US" sz="2300" dirty="0" smtClean="0">
                <a:solidFill>
                  <a:srgbClr val="3333FF"/>
                </a:solidFill>
                <a:latin typeface="Times New Roman" pitchFamily="18" charset="0"/>
                <a:ea typeface="黑体" pitchFamily="49" charset="-122"/>
                <a:cs typeface="Times New Roman" pitchFamily="18" charset="0"/>
              </a:rPr>
              <a:t>定义 </a:t>
            </a:r>
            <a:r>
              <a:rPr lang="en-US" sz="2300" dirty="0" smtClean="0">
                <a:solidFill>
                  <a:srgbClr val="3333FF"/>
                </a:solidFill>
                <a:latin typeface="Times New Roman" pitchFamily="18" charset="0"/>
                <a:cs typeface="Times New Roman" pitchFamily="18" charset="0"/>
              </a:rPr>
              <a:t>5-4  </a:t>
            </a:r>
            <a:r>
              <a:rPr lang="zh-CN" altLang="en-US" sz="2300" dirty="0" smtClean="0">
                <a:solidFill>
                  <a:srgbClr val="FF0000"/>
                </a:solidFill>
                <a:latin typeface="Times New Roman" pitchFamily="18" charset="0"/>
                <a:cs typeface="Times New Roman" pitchFamily="18" charset="0"/>
              </a:rPr>
              <a:t>谓词公式</a:t>
            </a:r>
            <a:endParaRPr lang="en-US" altLang="zh-CN" sz="2300" dirty="0" smtClean="0">
              <a:solidFill>
                <a:srgbClr val="FF0000"/>
              </a:solidFill>
              <a:latin typeface="Times New Roman" pitchFamily="18" charset="0"/>
              <a:cs typeface="Times New Roman" pitchFamily="18" charset="0"/>
            </a:endParaRPr>
          </a:p>
          <a:p>
            <a:pPr>
              <a:spcBef>
                <a:spcPts val="1200"/>
              </a:spcBef>
              <a:buNone/>
            </a:pPr>
            <a:r>
              <a:rPr lang="en-US" sz="2300" dirty="0" smtClean="0">
                <a:solidFill>
                  <a:srgbClr val="000000"/>
                </a:solidFill>
                <a:latin typeface="Times New Roman" pitchFamily="18" charset="0"/>
                <a:cs typeface="Times New Roman" pitchFamily="18" charset="0"/>
              </a:rPr>
              <a:t>        (1) </a:t>
            </a:r>
            <a:r>
              <a:rPr lang="zh-CN" altLang="en-US" sz="2300" dirty="0" smtClean="0">
                <a:solidFill>
                  <a:srgbClr val="000000"/>
                </a:solidFill>
                <a:latin typeface="Times New Roman" pitchFamily="18" charset="0"/>
                <a:cs typeface="Times New Roman" pitchFamily="18" charset="0"/>
              </a:rPr>
              <a:t>原子公式是谓词公式。</a:t>
            </a:r>
          </a:p>
          <a:p>
            <a:pPr>
              <a:lnSpc>
                <a:spcPts val="3200"/>
              </a:lnSpc>
              <a:buNone/>
            </a:pPr>
            <a:r>
              <a:rPr lang="en-US" sz="2300" dirty="0" smtClean="0">
                <a:solidFill>
                  <a:srgbClr val="000000"/>
                </a:solidFill>
                <a:latin typeface="Times New Roman" pitchFamily="18" charset="0"/>
                <a:cs typeface="Times New Roman" pitchFamily="18" charset="0"/>
              </a:rPr>
              <a:t>        (2) </a:t>
            </a:r>
            <a:r>
              <a:rPr lang="zh-CN" altLang="en-US" sz="2300" dirty="0" smtClean="0">
                <a:solidFill>
                  <a:srgbClr val="000000"/>
                </a:solidFill>
                <a:latin typeface="Times New Roman" pitchFamily="18" charset="0"/>
                <a:cs typeface="Times New Roman" pitchFamily="18" charset="0"/>
              </a:rPr>
              <a:t>若</a:t>
            </a:r>
            <a:r>
              <a:rPr lang="en-US" sz="2300" i="1" dirty="0" smtClean="0">
                <a:solidFill>
                  <a:srgbClr val="000000"/>
                </a:solidFill>
                <a:latin typeface="Times New Roman" pitchFamily="18" charset="0"/>
                <a:cs typeface="Times New Roman" pitchFamily="18" charset="0"/>
              </a:rPr>
              <a:t>P</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Q</a:t>
            </a:r>
            <a:r>
              <a:rPr lang="zh-CN" altLang="en-US" sz="2300" dirty="0" smtClean="0">
                <a:solidFill>
                  <a:srgbClr val="000000"/>
                </a:solidFill>
                <a:latin typeface="Times New Roman" pitchFamily="18" charset="0"/>
                <a:cs typeface="Times New Roman" pitchFamily="18" charset="0"/>
              </a:rPr>
              <a:t>是谓词公式，则 </a:t>
            </a:r>
            <a:r>
              <a:rPr lang="zh-CN" altLang="en-US" sz="2300" dirty="0" smtClean="0">
                <a:solidFill>
                  <a:srgbClr val="000000"/>
                </a:solidFill>
                <a:latin typeface="Times New Roman" pitchFamily="18" charset="0"/>
                <a:cs typeface="Times New Roman" pitchFamily="18" charset="0"/>
                <a:sym typeface="Symbol"/>
              </a:rPr>
              <a:t></a:t>
            </a:r>
            <a:r>
              <a:rPr lang="en-US" sz="2300" i="1" dirty="0" smtClean="0">
                <a:solidFill>
                  <a:srgbClr val="000000"/>
                </a:solidFill>
                <a:latin typeface="Times New Roman" pitchFamily="18" charset="0"/>
                <a:cs typeface="Times New Roman" pitchFamily="18" charset="0"/>
              </a:rPr>
              <a:t>P</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Q</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Q</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Q</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Q</a:t>
            </a:r>
            <a:r>
              <a:rPr lang="en-US" sz="2300" dirty="0" smtClean="0">
                <a:solidFill>
                  <a:srgbClr val="000000"/>
                </a:solidFill>
                <a:latin typeface="Times New Roman" pitchFamily="18" charset="0"/>
                <a:cs typeface="Times New Roman" pitchFamily="18" charset="0"/>
              </a:rPr>
              <a:t>, </a:t>
            </a:r>
            <a:r>
              <a:rPr lang="en-US" sz="2300" dirty="0" smtClean="0">
                <a:solidFill>
                  <a:srgbClr val="000000"/>
                </a:solidFill>
                <a:latin typeface="Times New Roman" pitchFamily="18" charset="0"/>
                <a:cs typeface="Times New Roman" pitchFamily="18" charset="0"/>
                <a:sym typeface="Symbol"/>
              </a:rPr>
              <a:t></a:t>
            </a:r>
            <a:r>
              <a:rPr lang="en-US" sz="2300" i="1" dirty="0" err="1" smtClean="0">
                <a:solidFill>
                  <a:srgbClr val="000000"/>
                </a:solidFill>
                <a:latin typeface="Times New Roman" pitchFamily="18" charset="0"/>
                <a:cs typeface="Times New Roman" pitchFamily="18" charset="0"/>
              </a:rPr>
              <a:t>xP</a:t>
            </a:r>
            <a:r>
              <a:rPr lang="en-US" sz="2300" dirty="0" smtClean="0">
                <a:solidFill>
                  <a:srgbClr val="000000"/>
                </a:solidFill>
                <a:latin typeface="Times New Roman" pitchFamily="18" charset="0"/>
                <a:cs typeface="Times New Roman" pitchFamily="18" charset="0"/>
              </a:rPr>
              <a:t>, </a:t>
            </a:r>
            <a:r>
              <a:rPr lang="en-US" sz="2300" dirty="0" smtClean="0">
                <a:solidFill>
                  <a:srgbClr val="000000"/>
                </a:solidFill>
                <a:latin typeface="Times New Roman" pitchFamily="18" charset="0"/>
                <a:cs typeface="Times New Roman" pitchFamily="18" charset="0"/>
                <a:sym typeface="Symbol"/>
              </a:rPr>
              <a:t></a:t>
            </a:r>
            <a:r>
              <a:rPr lang="en-US" sz="2300" i="1" dirty="0" err="1" smtClean="0">
                <a:solidFill>
                  <a:srgbClr val="000000"/>
                </a:solidFill>
                <a:latin typeface="Times New Roman" pitchFamily="18" charset="0"/>
                <a:cs typeface="Times New Roman" pitchFamily="18" charset="0"/>
              </a:rPr>
              <a:t>xP</a:t>
            </a:r>
            <a:r>
              <a:rPr lang="zh-CN" altLang="en-US" sz="2300" dirty="0" smtClean="0">
                <a:solidFill>
                  <a:srgbClr val="000000"/>
                </a:solidFill>
                <a:latin typeface="Times New Roman" pitchFamily="18" charset="0"/>
                <a:cs typeface="Times New Roman" pitchFamily="18" charset="0"/>
              </a:rPr>
              <a:t>也是谓词公式。</a:t>
            </a:r>
          </a:p>
          <a:p>
            <a:pPr>
              <a:buNone/>
            </a:pPr>
            <a:r>
              <a:rPr lang="en-US" sz="2300" dirty="0" smtClean="0">
                <a:solidFill>
                  <a:srgbClr val="000000"/>
                </a:solidFill>
                <a:latin typeface="Times New Roman" pitchFamily="18" charset="0"/>
                <a:cs typeface="Times New Roman" pitchFamily="18" charset="0"/>
              </a:rPr>
              <a:t>        (3) </a:t>
            </a:r>
            <a:r>
              <a:rPr lang="zh-CN" altLang="en-US" sz="2300" dirty="0" smtClean="0">
                <a:solidFill>
                  <a:srgbClr val="000000"/>
                </a:solidFill>
                <a:latin typeface="Times New Roman" pitchFamily="18" charset="0"/>
                <a:cs typeface="Times New Roman" pitchFamily="18" charset="0"/>
              </a:rPr>
              <a:t>只有有限步应用</a:t>
            </a:r>
            <a:r>
              <a:rPr lang="en-US" sz="2300" dirty="0" smtClean="0">
                <a:solidFill>
                  <a:srgbClr val="000000"/>
                </a:solidFill>
                <a:latin typeface="Times New Roman" pitchFamily="18" charset="0"/>
                <a:cs typeface="Times New Roman" pitchFamily="18" charset="0"/>
              </a:rPr>
              <a:t>(1)</a:t>
            </a:r>
            <a:r>
              <a:rPr lang="zh-CN" altLang="en-US" sz="2300" dirty="0" smtClean="0">
                <a:solidFill>
                  <a:srgbClr val="000000"/>
                </a:solidFill>
                <a:latin typeface="Times New Roman" pitchFamily="18" charset="0"/>
                <a:cs typeface="Times New Roman" pitchFamily="18" charset="0"/>
              </a:rPr>
              <a:t>、</a:t>
            </a:r>
            <a:r>
              <a:rPr lang="en-US" sz="2300" dirty="0" smtClean="0">
                <a:solidFill>
                  <a:srgbClr val="000000"/>
                </a:solidFill>
                <a:latin typeface="Times New Roman" pitchFamily="18" charset="0"/>
                <a:cs typeface="Times New Roman" pitchFamily="18" charset="0"/>
              </a:rPr>
              <a:t>(2)</a:t>
            </a:r>
            <a:r>
              <a:rPr lang="zh-CN" altLang="en-US" sz="2300" dirty="0" smtClean="0">
                <a:solidFill>
                  <a:srgbClr val="000000"/>
                </a:solidFill>
                <a:latin typeface="Times New Roman" pitchFamily="18" charset="0"/>
                <a:cs typeface="Times New Roman" pitchFamily="18" charset="0"/>
              </a:rPr>
              <a:t>生成</a:t>
            </a:r>
            <a:r>
              <a:rPr lang="zh-CN" altLang="en-US" sz="2300" dirty="0" smtClean="0">
                <a:solidFill>
                  <a:srgbClr val="000000"/>
                </a:solidFill>
              </a:rPr>
              <a:t>的公式才是谓词公式。</a:t>
            </a:r>
          </a:p>
          <a:p>
            <a:endParaRPr lang="en-US" altLang="zh-CN" sz="2400" b="1" dirty="0">
              <a:solidFill>
                <a:srgbClr val="000000"/>
              </a:solidFill>
              <a:ea typeface="仿宋_GB2312" pitchFamily="49" charset="-122"/>
            </a:endParaRPr>
          </a:p>
        </p:txBody>
      </p:sp>
      <p:sp>
        <p:nvSpPr>
          <p:cNvPr id="4" name="Rectangle 8"/>
          <p:cNvSpPr>
            <a:spLocks noChangeArrowheads="1"/>
          </p:cNvSpPr>
          <p:nvPr/>
        </p:nvSpPr>
        <p:spPr bwMode="auto">
          <a:xfrm>
            <a:off x="683568" y="620688"/>
            <a:ext cx="7416800" cy="100806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lvl="0" fontAlgn="auto">
              <a:spcAft>
                <a:spcPts val="0"/>
              </a:spcAft>
            </a:pPr>
            <a:r>
              <a:rPr kumimoji="1" lang="zh-CN" altLang="en-US" sz="2400" kern="0" dirty="0">
                <a:solidFill>
                  <a:sysClr val="windowText" lastClr="000000"/>
                </a:solidFill>
                <a:latin typeface="Times New Roman" pitchFamily="18" charset="0"/>
                <a:ea typeface="仿宋_GB2312" pitchFamily="49" charset="-122"/>
                <a:sym typeface="Symbol" pitchFamily="18" charset="2"/>
              </a:rPr>
              <a:t>命题用</a:t>
            </a:r>
            <a:r>
              <a:rPr kumimoji="1" lang="zh-CN" altLang="en-US" sz="2400" b="0" i="0" u="none" strike="noStrike" kern="0" cap="none" spc="0" normalizeH="0" baseline="0" noProof="0" dirty="0" smtClean="0">
                <a:ln>
                  <a:noFill/>
                </a:ln>
                <a:solidFill>
                  <a:sysClr val="windowText" lastClr="000000"/>
                </a:solidFill>
                <a:effectLst/>
                <a:uLnTx/>
                <a:uFillTx/>
                <a:latin typeface="Times New Roman" pitchFamily="18" charset="0"/>
                <a:ea typeface="仿宋_GB2312" pitchFamily="49" charset="-122"/>
                <a:sym typeface="Symbol" pitchFamily="18" charset="2"/>
              </a:rPr>
              <a:t>谓词、量词及连结词组成的符号表达式称为</a:t>
            </a:r>
            <a:r>
              <a:rPr kumimoji="1" lang="zh-CN" altLang="en-US" sz="2400" b="0" i="0" u="none" strike="noStrike" kern="0" cap="none" spc="0" normalizeH="0" baseline="0" noProof="0" dirty="0" smtClean="0">
                <a:ln>
                  <a:noFill/>
                </a:ln>
                <a:solidFill>
                  <a:srgbClr val="3333CC"/>
                </a:solidFill>
                <a:effectLst/>
                <a:uLnTx/>
                <a:uFillTx/>
                <a:latin typeface="Times New Roman" pitchFamily="18" charset="0"/>
                <a:ea typeface="仿宋_GB2312" pitchFamily="49" charset="-122"/>
                <a:sym typeface="Symbol" pitchFamily="18" charset="2"/>
              </a:rPr>
              <a:t>谓词公式</a:t>
            </a:r>
            <a:r>
              <a:rPr kumimoji="1" lang="zh-CN" altLang="en-US" sz="2400" b="0" i="0" u="none" strike="noStrike" kern="0" cap="none" spc="0" normalizeH="0" baseline="0" noProof="0" dirty="0" smtClean="0">
                <a:ln>
                  <a:noFill/>
                </a:ln>
                <a:solidFill>
                  <a:sysClr val="windowText" lastClr="000000"/>
                </a:solidFill>
                <a:effectLst/>
                <a:uLnTx/>
                <a:uFillTx/>
                <a:latin typeface="Times New Roman" pitchFamily="18" charset="0"/>
                <a:ea typeface="仿宋_GB2312" pitchFamily="49"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blinds(horizontal)">
                                      <p:cBhvr>
                                        <p:cTn id="7" dur="500"/>
                                        <p:tgtEl>
                                          <p:spTgt spid="279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9554">
                                            <p:txEl>
                                              <p:pRg st="1" end="1"/>
                                            </p:txEl>
                                          </p:spTgt>
                                        </p:tgtEl>
                                        <p:attrNameLst>
                                          <p:attrName>style.visibility</p:attrName>
                                        </p:attrNameLst>
                                      </p:cBhvr>
                                      <p:to>
                                        <p:strVal val="visible"/>
                                      </p:to>
                                    </p:set>
                                    <p:animEffect transition="in" filter="blinds(horizontal)">
                                      <p:cBhvr>
                                        <p:cTn id="12" dur="500"/>
                                        <p:tgtEl>
                                          <p:spTgt spid="2795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9554">
                                            <p:txEl>
                                              <p:pRg st="2" end="2"/>
                                            </p:txEl>
                                          </p:spTgt>
                                        </p:tgtEl>
                                        <p:attrNameLst>
                                          <p:attrName>style.visibility</p:attrName>
                                        </p:attrNameLst>
                                      </p:cBhvr>
                                      <p:to>
                                        <p:strVal val="visible"/>
                                      </p:to>
                                    </p:set>
                                    <p:animEffect transition="in" filter="blinds(horizontal)">
                                      <p:cBhvr>
                                        <p:cTn id="17" dur="500"/>
                                        <p:tgtEl>
                                          <p:spTgt spid="279554">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79554">
                                            <p:txEl>
                                              <p:pRg st="3" end="3"/>
                                            </p:txEl>
                                          </p:spTgt>
                                        </p:tgtEl>
                                        <p:attrNameLst>
                                          <p:attrName>style.visibility</p:attrName>
                                        </p:attrNameLst>
                                      </p:cBhvr>
                                      <p:to>
                                        <p:strVal val="visible"/>
                                      </p:to>
                                    </p:set>
                                    <p:animEffect transition="in" filter="blinds(horizontal)">
                                      <p:cBhvr>
                                        <p:cTn id="20" dur="500"/>
                                        <p:tgtEl>
                                          <p:spTgt spid="279554">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79554">
                                            <p:txEl>
                                              <p:pRg st="4" end="4"/>
                                            </p:txEl>
                                          </p:spTgt>
                                        </p:tgtEl>
                                        <p:attrNameLst>
                                          <p:attrName>style.visibility</p:attrName>
                                        </p:attrNameLst>
                                      </p:cBhvr>
                                      <p:to>
                                        <p:strVal val="visible"/>
                                      </p:to>
                                    </p:set>
                                    <p:animEffect transition="in" filter="blinds(horizontal)">
                                      <p:cBhvr>
                                        <p:cTn id="23" dur="500"/>
                                        <p:tgtEl>
                                          <p:spTgt spid="279554">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9554">
                                            <p:txEl>
                                              <p:pRg st="5" end="5"/>
                                            </p:txEl>
                                          </p:spTgt>
                                        </p:tgtEl>
                                        <p:attrNameLst>
                                          <p:attrName>style.visibility</p:attrName>
                                        </p:attrNameLst>
                                      </p:cBhvr>
                                      <p:to>
                                        <p:strVal val="visible"/>
                                      </p:to>
                                    </p:set>
                                    <p:animEffect transition="in" filter="blinds(horizontal)">
                                      <p:cBhvr>
                                        <p:cTn id="26" dur="500"/>
                                        <p:tgtEl>
                                          <p:spTgt spid="279554">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79554">
                                            <p:txEl>
                                              <p:pRg st="6" end="6"/>
                                            </p:txEl>
                                          </p:spTgt>
                                        </p:tgtEl>
                                        <p:attrNameLst>
                                          <p:attrName>style.visibility</p:attrName>
                                        </p:attrNameLst>
                                      </p:cBhvr>
                                      <p:to>
                                        <p:strVal val="visible"/>
                                      </p:to>
                                    </p:set>
                                    <p:animEffect transition="in" filter="blinds(horizontal)">
                                      <p:cBhvr>
                                        <p:cTn id="29" dur="500"/>
                                        <p:tgtEl>
                                          <p:spTgt spid="27955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79554">
                                            <p:txEl>
                                              <p:pRg st="7" end="7"/>
                                            </p:txEl>
                                          </p:spTgt>
                                        </p:tgtEl>
                                        <p:attrNameLst>
                                          <p:attrName>style.visibility</p:attrName>
                                        </p:attrNameLst>
                                      </p:cBhvr>
                                      <p:to>
                                        <p:strVal val="visible"/>
                                      </p:to>
                                    </p:set>
                                    <p:animEffect transition="in" filter="blinds(horizontal)">
                                      <p:cBhvr>
                                        <p:cTn id="34" dur="500"/>
                                        <p:tgtEl>
                                          <p:spTgt spid="27955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9554">
                                            <p:txEl>
                                              <p:pRg st="8" end="8"/>
                                            </p:txEl>
                                          </p:spTgt>
                                        </p:tgtEl>
                                        <p:attrNameLst>
                                          <p:attrName>style.visibility</p:attrName>
                                        </p:attrNameLst>
                                      </p:cBhvr>
                                      <p:to>
                                        <p:strVal val="visible"/>
                                      </p:to>
                                    </p:set>
                                    <p:animEffect transition="in" filter="blinds(horizontal)">
                                      <p:cBhvr>
                                        <p:cTn id="39" dur="500"/>
                                        <p:tgtEl>
                                          <p:spTgt spid="27955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79554">
                                            <p:txEl>
                                              <p:pRg st="9" end="9"/>
                                            </p:txEl>
                                          </p:spTgt>
                                        </p:tgtEl>
                                        <p:attrNameLst>
                                          <p:attrName>style.visibility</p:attrName>
                                        </p:attrNameLst>
                                      </p:cBhvr>
                                      <p:to>
                                        <p:strVal val="visible"/>
                                      </p:to>
                                    </p:set>
                                    <p:animEffect transition="in" filter="blinds(horizontal)">
                                      <p:cBhvr>
                                        <p:cTn id="44" dur="500"/>
                                        <p:tgtEl>
                                          <p:spTgt spid="279554">
                                            <p:txEl>
                                              <p:pRg st="9" end="9"/>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79554">
                                            <p:txEl>
                                              <p:pRg st="10" end="10"/>
                                            </p:txEl>
                                          </p:spTgt>
                                        </p:tgtEl>
                                        <p:attrNameLst>
                                          <p:attrName>style.visibility</p:attrName>
                                        </p:attrNameLst>
                                      </p:cBhvr>
                                      <p:to>
                                        <p:strVal val="visible"/>
                                      </p:to>
                                    </p:set>
                                    <p:animEffect transition="in" filter="blinds(horizontal)">
                                      <p:cBhvr>
                                        <p:cTn id="47" dur="500"/>
                                        <p:tgtEl>
                                          <p:spTgt spid="279554">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279554">
                                            <p:txEl>
                                              <p:pRg st="11" end="11"/>
                                            </p:txEl>
                                          </p:spTgt>
                                        </p:tgtEl>
                                        <p:attrNameLst>
                                          <p:attrName>style.visibility</p:attrName>
                                        </p:attrNameLst>
                                      </p:cBhvr>
                                      <p:to>
                                        <p:strVal val="visible"/>
                                      </p:to>
                                    </p:set>
                                    <p:animEffect transition="in" filter="blinds(horizontal)">
                                      <p:cBhvr>
                                        <p:cTn id="50" dur="500"/>
                                        <p:tgtEl>
                                          <p:spTgt spid="2795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5698" name="Rectangle 2"/>
          <p:cNvSpPr>
            <a:spLocks noGrp="1" noRot="1" noChangeArrowheads="1"/>
          </p:cNvSpPr>
          <p:nvPr>
            <p:ph type="body" idx="1"/>
          </p:nvPr>
        </p:nvSpPr>
        <p:spPr>
          <a:xfrm>
            <a:off x="571472" y="595294"/>
            <a:ext cx="8072494" cy="5649913"/>
          </a:xfrm>
        </p:spPr>
        <p:txBody>
          <a:bodyPr/>
          <a:lstStyle/>
          <a:p>
            <a:pPr>
              <a:buNone/>
            </a:pPr>
            <a:r>
              <a:rPr lang="zh-CN" altLang="en-US" sz="2400" dirty="0" smtClean="0"/>
              <a:t>       </a:t>
            </a:r>
            <a:r>
              <a:rPr lang="zh-CN" altLang="en-US" sz="2400" dirty="0" smtClean="0">
                <a:latin typeface="黑体" pitchFamily="49" charset="-122"/>
                <a:ea typeface="黑体" pitchFamily="49" charset="-122"/>
              </a:rPr>
              <a:t>定义 </a:t>
            </a:r>
            <a:r>
              <a:rPr lang="en-US" altLang="zh-CN" sz="2400" dirty="0" smtClean="0">
                <a:latin typeface="Times New Roman" pitchFamily="18" charset="0"/>
                <a:ea typeface="黑体" pitchFamily="49" charset="-122"/>
                <a:cs typeface="Times New Roman" pitchFamily="18" charset="0"/>
              </a:rPr>
              <a:t>5</a:t>
            </a:r>
            <a:r>
              <a:rPr lang="en-US" sz="2400" dirty="0" smtClean="0">
                <a:latin typeface="Times New Roman" pitchFamily="18" charset="0"/>
                <a:cs typeface="Times New Roman" pitchFamily="18" charset="0"/>
              </a:rPr>
              <a:t>-5</a:t>
            </a:r>
            <a:r>
              <a:rPr lang="zh-CN" altLang="en-US" sz="2400" dirty="0">
                <a:solidFill>
                  <a:srgbClr val="FF0000"/>
                </a:solidFill>
                <a:latin typeface="Times New Roman" pitchFamily="18" charset="0"/>
                <a:cs typeface="Times New Roman" pitchFamily="18" charset="0"/>
              </a:rPr>
              <a:t>合取范式</a:t>
            </a:r>
            <a:endParaRPr lang="en-US" sz="2400" dirty="0" smtClean="0">
              <a:solidFill>
                <a:srgbClr val="FF0000"/>
              </a:solidFill>
              <a:latin typeface="Times New Roman" pitchFamily="18" charset="0"/>
              <a:cs typeface="Times New Roman" pitchFamily="18" charset="0"/>
            </a:endParaRPr>
          </a:p>
          <a:p>
            <a:pPr>
              <a:buNone/>
            </a:pPr>
            <a:r>
              <a:rPr lang="zh-CN" altLang="en-US" sz="2400" dirty="0" smtClean="0">
                <a:solidFill>
                  <a:srgbClr val="000000"/>
                </a:solidFill>
                <a:latin typeface="Times New Roman" pitchFamily="18" charset="0"/>
                <a:cs typeface="Times New Roman" pitchFamily="18" charset="0"/>
              </a:rPr>
              <a:t>设</a:t>
            </a:r>
            <a:r>
              <a:rPr lang="en-US" sz="2400" i="1" dirty="0" smtClean="0">
                <a:solidFill>
                  <a:srgbClr val="000000"/>
                </a:solidFill>
                <a:latin typeface="Times New Roman" pitchFamily="18" charset="0"/>
                <a:cs typeface="Times New Roman" pitchFamily="18" charset="0"/>
              </a:rPr>
              <a:t>G</a:t>
            </a:r>
            <a:r>
              <a:rPr lang="zh-CN" altLang="en-US" sz="2400" dirty="0" smtClean="0">
                <a:solidFill>
                  <a:srgbClr val="000000"/>
                </a:solidFill>
                <a:latin typeface="Times New Roman" pitchFamily="18" charset="0"/>
                <a:cs typeface="Times New Roman" pitchFamily="18" charset="0"/>
              </a:rPr>
              <a:t>为如下形式的谓词公式：</a:t>
            </a:r>
          </a:p>
          <a:p>
            <a:pPr>
              <a:buNone/>
            </a:pP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P</a:t>
            </a:r>
            <a:r>
              <a:rPr lang="en-US"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P</a:t>
            </a:r>
            <a:r>
              <a:rPr lang="en-US"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a:t>
            </a:r>
            <a:r>
              <a:rPr lang="en-US" sz="2400" i="1" dirty="0" err="1" smtClean="0">
                <a:solidFill>
                  <a:srgbClr val="000000"/>
                </a:solidFill>
                <a:latin typeface="Times New Roman" pitchFamily="18" charset="0"/>
                <a:cs typeface="Times New Roman" pitchFamily="18" charset="0"/>
              </a:rPr>
              <a:t>P</a:t>
            </a:r>
            <a:r>
              <a:rPr lang="en-US" sz="2400" i="1" baseline="-25000" dirty="0" err="1" smtClean="0">
                <a:solidFill>
                  <a:srgbClr val="000000"/>
                </a:solidFill>
                <a:latin typeface="Times New Roman" pitchFamily="18" charset="0"/>
                <a:cs typeface="Times New Roman" pitchFamily="18" charset="0"/>
              </a:rPr>
              <a:t>n</a:t>
            </a:r>
            <a:endParaRPr lang="zh-CN" altLang="en-US" sz="2400" dirty="0" smtClean="0">
              <a:solidFill>
                <a:srgbClr val="000000"/>
              </a:solidFill>
              <a:latin typeface="Times New Roman" pitchFamily="18" charset="0"/>
              <a:cs typeface="Times New Roman" pitchFamily="18" charset="0"/>
            </a:endParaRPr>
          </a:p>
          <a:p>
            <a:pPr>
              <a:lnSpc>
                <a:spcPct val="150000"/>
              </a:lnSpc>
              <a:buNone/>
            </a:pPr>
            <a:r>
              <a:rPr lang="zh-CN" altLang="en-US" sz="2400" dirty="0" smtClean="0">
                <a:solidFill>
                  <a:srgbClr val="000000"/>
                </a:solidFill>
                <a:latin typeface="Times New Roman" pitchFamily="18" charset="0"/>
                <a:cs typeface="Times New Roman" pitchFamily="18" charset="0"/>
              </a:rPr>
              <a:t> 其中</a:t>
            </a:r>
            <a:r>
              <a:rPr lang="en-US" sz="2400" i="1" spc="-150" dirty="0" smtClean="0">
                <a:solidFill>
                  <a:srgbClr val="000000"/>
                </a:solidFill>
                <a:latin typeface="Times New Roman" pitchFamily="18" charset="0"/>
                <a:cs typeface="Times New Roman" pitchFamily="18" charset="0"/>
              </a:rPr>
              <a:t>P</a:t>
            </a:r>
            <a:r>
              <a:rPr lang="en-US" sz="2400" i="1" spc="-150" baseline="-25000" dirty="0" smtClean="0">
                <a:solidFill>
                  <a:srgbClr val="000000"/>
                </a:solidFill>
                <a:latin typeface="Times New Roman" pitchFamily="18" charset="0"/>
                <a:cs typeface="Times New Roman" pitchFamily="18" charset="0"/>
              </a:rPr>
              <a:t> </a:t>
            </a:r>
            <a:r>
              <a:rPr lang="en-US" sz="2400" i="1" spc="-150" baseline="-25000" dirty="0" err="1" smtClean="0">
                <a:solidFill>
                  <a:srgbClr val="000000"/>
                </a:solidFill>
                <a:latin typeface="Times New Roman" pitchFamily="18" charset="0"/>
                <a:cs typeface="Times New Roman" pitchFamily="18" charset="0"/>
              </a:rPr>
              <a:t>i</a:t>
            </a:r>
            <a:r>
              <a:rPr lang="en-US" sz="2400" spc="-150" dirty="0" smtClean="0">
                <a:solidFill>
                  <a:srgbClr val="000000"/>
                </a:solidFill>
                <a:latin typeface="Times New Roman" pitchFamily="18" charset="0"/>
                <a:cs typeface="Times New Roman" pitchFamily="18" charset="0"/>
              </a:rPr>
              <a:t> (</a:t>
            </a:r>
            <a:r>
              <a:rPr lang="en-US" sz="2400" i="1" spc="-150" dirty="0" err="1" smtClean="0">
                <a:solidFill>
                  <a:srgbClr val="000000"/>
                </a:solidFill>
                <a:latin typeface="Times New Roman" pitchFamily="18" charset="0"/>
                <a:cs typeface="Times New Roman" pitchFamily="18" charset="0"/>
              </a:rPr>
              <a:t>i</a:t>
            </a:r>
            <a:r>
              <a:rPr lang="en-US" sz="2400" spc="-150" dirty="0" smtClean="0">
                <a:solidFill>
                  <a:srgbClr val="000000"/>
                </a:solidFill>
                <a:latin typeface="Times New Roman" pitchFamily="18" charset="0"/>
                <a:cs typeface="Times New Roman" pitchFamily="18" charset="0"/>
              </a:rPr>
              <a:t>=1, 2, </a:t>
            </a:r>
            <a:r>
              <a:rPr lang="en-US" altLang="zh-CN" sz="2400" spc="-150" dirty="0" smtClean="0">
                <a:solidFill>
                  <a:srgbClr val="000000"/>
                </a:solidFill>
                <a:latin typeface="Times New Roman" pitchFamily="18" charset="0"/>
                <a:cs typeface="Times New Roman" pitchFamily="18" charset="0"/>
              </a:rPr>
              <a:t>…</a:t>
            </a:r>
            <a:r>
              <a:rPr lang="en-US" sz="2400" spc="-150" dirty="0" smtClean="0">
                <a:solidFill>
                  <a:srgbClr val="000000"/>
                </a:solidFill>
                <a:latin typeface="Times New Roman" pitchFamily="18" charset="0"/>
                <a:cs typeface="Times New Roman" pitchFamily="18" charset="0"/>
              </a:rPr>
              <a:t>, </a:t>
            </a:r>
            <a:r>
              <a:rPr lang="en-US" sz="2400" i="1" spc="-150" dirty="0" smtClean="0">
                <a:solidFill>
                  <a:srgbClr val="000000"/>
                </a:solidFill>
                <a:latin typeface="Times New Roman" pitchFamily="18" charset="0"/>
                <a:cs typeface="Times New Roman" pitchFamily="18" charset="0"/>
              </a:rPr>
              <a:t>n</a:t>
            </a:r>
            <a:r>
              <a:rPr lang="en-US" sz="2400" spc="-150" dirty="0" smtClean="0">
                <a:solidFill>
                  <a:srgbClr val="000000"/>
                </a:solidFill>
                <a:latin typeface="Times New Roman" pitchFamily="18" charset="0"/>
                <a:cs typeface="Times New Roman" pitchFamily="18" charset="0"/>
              </a:rPr>
              <a:t>)</a:t>
            </a:r>
            <a:r>
              <a:rPr lang="zh-CN" altLang="en-US" sz="2400" spc="-150" dirty="0" smtClean="0">
                <a:solidFill>
                  <a:srgbClr val="000000"/>
                </a:solidFill>
                <a:latin typeface="Times New Roman" pitchFamily="18" charset="0"/>
                <a:cs typeface="Times New Roman" pitchFamily="18" charset="0"/>
              </a:rPr>
              <a:t>形如</a:t>
            </a:r>
            <a:r>
              <a:rPr lang="en-US" sz="2400" i="1" spc="-150" dirty="0" smtClean="0">
                <a:solidFill>
                  <a:srgbClr val="000000"/>
                </a:solidFill>
                <a:latin typeface="Times New Roman" pitchFamily="18" charset="0"/>
                <a:cs typeface="Times New Roman" pitchFamily="18" charset="0"/>
              </a:rPr>
              <a:t>L</a:t>
            </a:r>
            <a:r>
              <a:rPr lang="en-US" sz="2400" spc="-150" baseline="-25000" dirty="0" smtClean="0">
                <a:solidFill>
                  <a:srgbClr val="000000"/>
                </a:solidFill>
                <a:latin typeface="Times New Roman" pitchFamily="18" charset="0"/>
                <a:cs typeface="Times New Roman" pitchFamily="18" charset="0"/>
              </a:rPr>
              <a:t>1</a:t>
            </a:r>
            <a:r>
              <a:rPr lang="zh-CN" altLang="en-US" sz="2400" spc="-150" dirty="0" smtClean="0">
                <a:solidFill>
                  <a:srgbClr val="000000"/>
                </a:solidFill>
                <a:latin typeface="Times New Roman" pitchFamily="18" charset="0"/>
                <a:cs typeface="Times New Roman" pitchFamily="18" charset="0"/>
              </a:rPr>
              <a:t>∨</a:t>
            </a:r>
            <a:r>
              <a:rPr lang="en-US" sz="2400" i="1" spc="-150" dirty="0" smtClean="0">
                <a:solidFill>
                  <a:srgbClr val="000000"/>
                </a:solidFill>
                <a:latin typeface="Times New Roman" pitchFamily="18" charset="0"/>
                <a:cs typeface="Times New Roman" pitchFamily="18" charset="0"/>
              </a:rPr>
              <a:t>L</a:t>
            </a:r>
            <a:r>
              <a:rPr lang="en-US" sz="2400" spc="-150" baseline="-25000" dirty="0" smtClean="0">
                <a:solidFill>
                  <a:srgbClr val="000000"/>
                </a:solidFill>
                <a:latin typeface="Times New Roman" pitchFamily="18" charset="0"/>
                <a:cs typeface="Times New Roman" pitchFamily="18" charset="0"/>
              </a:rPr>
              <a:t>2</a:t>
            </a:r>
            <a:r>
              <a:rPr lang="zh-CN" altLang="en-US" sz="2400" spc="-150" dirty="0" smtClean="0">
                <a:solidFill>
                  <a:srgbClr val="000000"/>
                </a:solidFill>
                <a:latin typeface="Times New Roman" pitchFamily="18" charset="0"/>
                <a:cs typeface="Times New Roman" pitchFamily="18" charset="0"/>
              </a:rPr>
              <a:t>∨</a:t>
            </a:r>
            <a:r>
              <a:rPr lang="en-US" altLang="zh-CN" sz="2400" spc="-150" dirty="0" smtClean="0">
                <a:solidFill>
                  <a:srgbClr val="000000"/>
                </a:solidFill>
                <a:latin typeface="Times New Roman" pitchFamily="18" charset="0"/>
                <a:cs typeface="Times New Roman" pitchFamily="18" charset="0"/>
              </a:rPr>
              <a:t>…∨</a:t>
            </a:r>
            <a:r>
              <a:rPr lang="en-US" sz="2400" i="1" spc="-150" dirty="0" smtClean="0">
                <a:solidFill>
                  <a:srgbClr val="000000"/>
                </a:solidFill>
                <a:latin typeface="Times New Roman" pitchFamily="18" charset="0"/>
                <a:cs typeface="Times New Roman" pitchFamily="18" charset="0"/>
              </a:rPr>
              <a:t>L</a:t>
            </a:r>
            <a:r>
              <a:rPr lang="en-US" sz="2400" i="1" spc="-150" baseline="-25000" dirty="0" smtClean="0">
                <a:solidFill>
                  <a:srgbClr val="000000"/>
                </a:solidFill>
                <a:latin typeface="Times New Roman" pitchFamily="18" charset="0"/>
                <a:cs typeface="Times New Roman" pitchFamily="18" charset="0"/>
              </a:rPr>
              <a:t>m</a:t>
            </a:r>
            <a:r>
              <a:rPr lang="zh-CN" altLang="en-US" sz="2400" spc="-150" dirty="0" smtClean="0">
                <a:solidFill>
                  <a:srgbClr val="000000"/>
                </a:solidFill>
                <a:latin typeface="Times New Roman" pitchFamily="18" charset="0"/>
                <a:cs typeface="Times New Roman" pitchFamily="18" charset="0"/>
              </a:rPr>
              <a:t>，</a:t>
            </a:r>
            <a:r>
              <a:rPr lang="en-US" sz="2400" i="1" spc="-150" dirty="0" err="1" smtClean="0">
                <a:solidFill>
                  <a:srgbClr val="000000"/>
                </a:solidFill>
                <a:latin typeface="Times New Roman" pitchFamily="18" charset="0"/>
                <a:cs typeface="Times New Roman" pitchFamily="18" charset="0"/>
              </a:rPr>
              <a:t>L</a:t>
            </a:r>
            <a:r>
              <a:rPr lang="en-US" sz="2400" i="1" spc="-150" baseline="-25000" dirty="0" err="1" smtClean="0">
                <a:solidFill>
                  <a:srgbClr val="000000"/>
                </a:solidFill>
                <a:latin typeface="Times New Roman" pitchFamily="18" charset="0"/>
                <a:cs typeface="Times New Roman" pitchFamily="18" charset="0"/>
              </a:rPr>
              <a:t>j</a:t>
            </a:r>
            <a:r>
              <a:rPr lang="en-US" sz="2400" i="1" spc="-150" dirty="0" smtClean="0">
                <a:solidFill>
                  <a:srgbClr val="000000"/>
                </a:solidFill>
                <a:latin typeface="Times New Roman" pitchFamily="18" charset="0"/>
                <a:cs typeface="Times New Roman" pitchFamily="18" charset="0"/>
              </a:rPr>
              <a:t> </a:t>
            </a:r>
            <a:r>
              <a:rPr lang="en-US" sz="2400" spc="-150" dirty="0" smtClean="0">
                <a:solidFill>
                  <a:srgbClr val="000000"/>
                </a:solidFill>
                <a:latin typeface="Times New Roman" pitchFamily="18" charset="0"/>
                <a:cs typeface="Times New Roman" pitchFamily="18" charset="0"/>
              </a:rPr>
              <a:t>(</a:t>
            </a:r>
            <a:r>
              <a:rPr lang="en-US" sz="2400" i="1" spc="-150" dirty="0" smtClean="0">
                <a:solidFill>
                  <a:srgbClr val="000000"/>
                </a:solidFill>
                <a:latin typeface="Times New Roman" pitchFamily="18" charset="0"/>
                <a:cs typeface="Times New Roman" pitchFamily="18" charset="0"/>
              </a:rPr>
              <a:t>j</a:t>
            </a:r>
            <a:r>
              <a:rPr lang="en-US" sz="2400" spc="-150" dirty="0" smtClean="0">
                <a:solidFill>
                  <a:srgbClr val="000000"/>
                </a:solidFill>
                <a:latin typeface="Times New Roman" pitchFamily="18" charset="0"/>
                <a:cs typeface="Times New Roman" pitchFamily="18" charset="0"/>
              </a:rPr>
              <a:t>=1, 2, </a:t>
            </a:r>
            <a:r>
              <a:rPr lang="en-US" altLang="zh-CN" sz="2400" spc="-150" dirty="0" smtClean="0">
                <a:solidFill>
                  <a:srgbClr val="000000"/>
                </a:solidFill>
                <a:latin typeface="Times New Roman" pitchFamily="18" charset="0"/>
                <a:cs typeface="Times New Roman" pitchFamily="18" charset="0"/>
              </a:rPr>
              <a:t>…</a:t>
            </a:r>
            <a:r>
              <a:rPr lang="en-US" sz="2400" spc="-150" dirty="0" smtClean="0">
                <a:solidFill>
                  <a:srgbClr val="000000"/>
                </a:solidFill>
                <a:latin typeface="Times New Roman" pitchFamily="18" charset="0"/>
                <a:cs typeface="Times New Roman" pitchFamily="18" charset="0"/>
              </a:rPr>
              <a:t>, </a:t>
            </a:r>
            <a:r>
              <a:rPr lang="en-US" sz="2400" i="1" spc="-150" dirty="0" smtClean="0">
                <a:solidFill>
                  <a:srgbClr val="000000"/>
                </a:solidFill>
                <a:latin typeface="Times New Roman" pitchFamily="18" charset="0"/>
                <a:cs typeface="Times New Roman" pitchFamily="18" charset="0"/>
              </a:rPr>
              <a:t>m</a:t>
            </a:r>
            <a:r>
              <a:rPr lang="en-US" sz="2400" spc="-15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为原</a:t>
            </a:r>
            <a:endParaRPr lang="en-US" altLang="zh-CN" sz="2400" dirty="0" smtClean="0">
              <a:solidFill>
                <a:srgbClr val="000000"/>
              </a:solidFill>
              <a:latin typeface="Times New Roman" pitchFamily="18" charset="0"/>
              <a:cs typeface="Times New Roman" pitchFamily="18" charset="0"/>
            </a:endParaRPr>
          </a:p>
          <a:p>
            <a:pPr>
              <a:lnSpc>
                <a:spcPct val="150000"/>
              </a:lnSpc>
              <a:buNone/>
            </a:pPr>
            <a:r>
              <a:rPr lang="zh-CN" altLang="en-US" sz="2400" dirty="0" smtClean="0">
                <a:solidFill>
                  <a:srgbClr val="000000"/>
                </a:solidFill>
                <a:latin typeface="Times New Roman" pitchFamily="18" charset="0"/>
                <a:cs typeface="Times New Roman" pitchFamily="18" charset="0"/>
              </a:rPr>
              <a:t>子公式或其否定，则</a:t>
            </a:r>
            <a:r>
              <a:rPr lang="en-US" sz="2400" i="1" dirty="0" smtClean="0">
                <a:solidFill>
                  <a:srgbClr val="000000"/>
                </a:solidFill>
                <a:latin typeface="Times New Roman" pitchFamily="18" charset="0"/>
                <a:cs typeface="Times New Roman" pitchFamily="18" charset="0"/>
              </a:rPr>
              <a:t>G</a:t>
            </a:r>
            <a:r>
              <a:rPr lang="zh-CN" altLang="en-US" sz="2400" dirty="0" smtClean="0">
                <a:solidFill>
                  <a:srgbClr val="000000"/>
                </a:solidFill>
                <a:latin typeface="Times New Roman" pitchFamily="18" charset="0"/>
                <a:cs typeface="Times New Roman" pitchFamily="18" charset="0"/>
              </a:rPr>
              <a:t>称为</a:t>
            </a:r>
            <a:r>
              <a:rPr lang="zh-CN" altLang="en-US" sz="2400" dirty="0" smtClean="0">
                <a:latin typeface="Times New Roman" pitchFamily="18" charset="0"/>
                <a:cs typeface="Times New Roman" pitchFamily="18" charset="0"/>
              </a:rPr>
              <a:t>合取范式</a:t>
            </a:r>
            <a:r>
              <a:rPr lang="zh-CN" altLang="en-US" sz="2400" dirty="0" smtClean="0">
                <a:solidFill>
                  <a:srgbClr val="000000"/>
                </a:solidFill>
                <a:latin typeface="Times New Roman" pitchFamily="18" charset="0"/>
                <a:cs typeface="Times New Roman" pitchFamily="18" charset="0"/>
              </a:rPr>
              <a:t>。</a:t>
            </a:r>
          </a:p>
          <a:p>
            <a:pPr>
              <a:buNone/>
            </a:pPr>
            <a:r>
              <a:rPr lang="zh-CN" altLang="en-US" sz="2400" dirty="0" smtClean="0">
                <a:solidFill>
                  <a:srgbClr val="000000"/>
                </a:solidFill>
                <a:latin typeface="Times New Roman" pitchFamily="18" charset="0"/>
                <a:cs typeface="Times New Roman" pitchFamily="18" charset="0"/>
              </a:rPr>
              <a:t>         例如：</a:t>
            </a:r>
          </a:p>
          <a:p>
            <a:pPr>
              <a:buNone/>
            </a:pPr>
            <a:r>
              <a:rPr lang="en-US" sz="24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P</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x</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Q</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y</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FF0000"/>
                </a:solidFill>
                <a:latin typeface="Times New Roman" pitchFamily="18" charset="0"/>
                <a:cs typeface="Times New Roman" pitchFamily="18" charset="0"/>
              </a:rPr>
              <a:t>∧</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P</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x</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 Q</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y</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R</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x</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 y</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FF0000"/>
                </a:solidFill>
                <a:latin typeface="Times New Roman" pitchFamily="18" charset="0"/>
                <a:cs typeface="Times New Roman" pitchFamily="18" charset="0"/>
              </a:rPr>
              <a:t>∧</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 Q</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y</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R</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x</a:t>
            </a:r>
            <a:r>
              <a:rPr lang="en-US" sz="2000" dirty="0" smtClean="0">
                <a:solidFill>
                  <a:srgbClr val="000000"/>
                </a:solidFill>
                <a:latin typeface="Times New Roman" pitchFamily="18" charset="0"/>
                <a:cs typeface="Times New Roman" pitchFamily="18" charset="0"/>
              </a:rPr>
              <a:t>, </a:t>
            </a:r>
            <a:r>
              <a:rPr lang="en-US" sz="2000" i="1" dirty="0" smtClean="0">
                <a:solidFill>
                  <a:srgbClr val="000000"/>
                </a:solidFill>
                <a:latin typeface="Times New Roman" pitchFamily="18" charset="0"/>
                <a:cs typeface="Times New Roman" pitchFamily="18" charset="0"/>
              </a:rPr>
              <a:t>y</a:t>
            </a:r>
            <a:r>
              <a:rPr lang="en-US" sz="2000" dirty="0" smtClean="0">
                <a:solidFill>
                  <a:srgbClr val="000000"/>
                </a:solidFill>
                <a:latin typeface="Times New Roman" pitchFamily="18" charset="0"/>
                <a:cs typeface="Times New Roman" pitchFamily="18" charset="0"/>
              </a:rPr>
              <a:t>))</a:t>
            </a:r>
            <a:endParaRPr lang="zh-CN" altLang="en-US" sz="2000" dirty="0" smtClean="0">
              <a:solidFill>
                <a:srgbClr val="000000"/>
              </a:solidFill>
              <a:latin typeface="Times New Roman" pitchFamily="18" charset="0"/>
              <a:cs typeface="Times New Roman" pitchFamily="18" charset="0"/>
            </a:endParaRPr>
          </a:p>
          <a:p>
            <a:pPr>
              <a:buNone/>
            </a:pPr>
            <a:r>
              <a:rPr lang="zh-CN" altLang="en-US" sz="2400" dirty="0" smtClean="0">
                <a:solidFill>
                  <a:srgbClr val="000000"/>
                </a:solidFill>
              </a:rPr>
              <a:t> 就是一个合取范式。</a:t>
            </a:r>
          </a:p>
          <a:p>
            <a:pPr>
              <a:lnSpc>
                <a:spcPct val="150000"/>
              </a:lnSpc>
              <a:spcBef>
                <a:spcPts val="1200"/>
              </a:spcBef>
              <a:buNone/>
            </a:pPr>
            <a:r>
              <a:rPr lang="zh-CN" altLang="en-US" sz="2400" dirty="0" smtClean="0">
                <a:solidFill>
                  <a:srgbClr val="000000"/>
                </a:solidFill>
              </a:rPr>
              <a:t>谓词公式都可以化为与之等价的合取范式，</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56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569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569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569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56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85698">
                                            <p:txEl>
                                              <p:pRg st="5" end="5"/>
                                            </p:txEl>
                                          </p:spTgt>
                                        </p:tgtEl>
                                        <p:attrNameLst>
                                          <p:attrName>style.visibility</p:attrName>
                                        </p:attrNameLst>
                                      </p:cBhvr>
                                      <p:to>
                                        <p:strVal val="visible"/>
                                      </p:to>
                                    </p:set>
                                    <p:animEffect transition="in" filter="blinds(horizontal)">
                                      <p:cBhvr>
                                        <p:cTn id="19" dur="500"/>
                                        <p:tgtEl>
                                          <p:spTgt spid="285698">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85698">
                                            <p:txEl>
                                              <p:pRg st="6" end="6"/>
                                            </p:txEl>
                                          </p:spTgt>
                                        </p:tgtEl>
                                        <p:attrNameLst>
                                          <p:attrName>style.visibility</p:attrName>
                                        </p:attrNameLst>
                                      </p:cBhvr>
                                      <p:to>
                                        <p:strVal val="visible"/>
                                      </p:to>
                                    </p:set>
                                    <p:animEffect transition="in" filter="blinds(horizontal)">
                                      <p:cBhvr>
                                        <p:cTn id="24" dur="500"/>
                                        <p:tgtEl>
                                          <p:spTgt spid="28569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85698">
                                            <p:txEl>
                                              <p:pRg st="7" end="7"/>
                                            </p:txEl>
                                          </p:spTgt>
                                        </p:tgtEl>
                                        <p:attrNameLst>
                                          <p:attrName>style.visibility</p:attrName>
                                        </p:attrNameLst>
                                      </p:cBhvr>
                                      <p:to>
                                        <p:strVal val="visible"/>
                                      </p:to>
                                    </p:set>
                                    <p:animEffect transition="in" filter="blinds(horizontal)">
                                      <p:cBhvr>
                                        <p:cTn id="29" dur="500"/>
                                        <p:tgtEl>
                                          <p:spTgt spid="2856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5698" name="Rectangle 2"/>
          <p:cNvSpPr>
            <a:spLocks noGrp="1" noRot="1" noChangeArrowheads="1"/>
          </p:cNvSpPr>
          <p:nvPr>
            <p:ph type="body" idx="1"/>
          </p:nvPr>
        </p:nvSpPr>
        <p:spPr>
          <a:xfrm>
            <a:off x="306358" y="642918"/>
            <a:ext cx="8358246" cy="5649913"/>
          </a:xfrm>
        </p:spPr>
        <p:txBody>
          <a:bodyPr/>
          <a:lstStyle/>
          <a:p>
            <a:pPr>
              <a:buNone/>
            </a:pPr>
            <a:r>
              <a:rPr lang="zh-CN" altLang="en-US" sz="2400" dirty="0" smtClean="0"/>
              <a:t>       </a:t>
            </a:r>
            <a:r>
              <a:rPr lang="zh-CN" altLang="en-US" sz="2400" dirty="0" smtClean="0">
                <a:solidFill>
                  <a:srgbClr val="3333FF"/>
                </a:solidFill>
                <a:latin typeface="Times New Roman" pitchFamily="18" charset="0"/>
                <a:ea typeface="黑体" pitchFamily="49" charset="-122"/>
                <a:cs typeface="Times New Roman" pitchFamily="18" charset="0"/>
              </a:rPr>
              <a:t>定义 </a:t>
            </a:r>
            <a:r>
              <a:rPr lang="en-US" altLang="zh-CN" sz="2400" dirty="0" smtClean="0">
                <a:solidFill>
                  <a:srgbClr val="3333FF"/>
                </a:solidFill>
                <a:latin typeface="Times New Roman" pitchFamily="18" charset="0"/>
                <a:ea typeface="黑体" pitchFamily="49" charset="-122"/>
                <a:cs typeface="Times New Roman" pitchFamily="18" charset="0"/>
              </a:rPr>
              <a:t>5</a:t>
            </a:r>
            <a:r>
              <a:rPr lang="en-US" sz="2400" dirty="0" smtClean="0">
                <a:solidFill>
                  <a:srgbClr val="3333FF"/>
                </a:solidFill>
                <a:latin typeface="Times New Roman" pitchFamily="18" charset="0"/>
                <a:cs typeface="Times New Roman" pitchFamily="18" charset="0"/>
              </a:rPr>
              <a:t>-6</a:t>
            </a:r>
            <a:r>
              <a:rPr lang="zh-CN" altLang="en-US" sz="2400" dirty="0">
                <a:solidFill>
                  <a:srgbClr val="FF0000"/>
                </a:solidFill>
                <a:latin typeface="Times New Roman" pitchFamily="18" charset="0"/>
                <a:cs typeface="Times New Roman" pitchFamily="18" charset="0"/>
              </a:rPr>
              <a:t>析取范式</a:t>
            </a:r>
            <a:endParaRPr lang="en-US" sz="2400" dirty="0" smtClean="0">
              <a:solidFill>
                <a:srgbClr val="FF0000"/>
              </a:solidFill>
              <a:latin typeface="Times New Roman" pitchFamily="18" charset="0"/>
              <a:cs typeface="Times New Roman" pitchFamily="18" charset="0"/>
            </a:endParaRPr>
          </a:p>
          <a:p>
            <a:pPr>
              <a:buNone/>
            </a:pPr>
            <a:r>
              <a:rPr lang="zh-CN" altLang="en-US" sz="2400" dirty="0" smtClean="0">
                <a:solidFill>
                  <a:srgbClr val="000000"/>
                </a:solidFill>
                <a:latin typeface="Times New Roman" pitchFamily="18" charset="0"/>
                <a:cs typeface="Times New Roman" pitchFamily="18" charset="0"/>
              </a:rPr>
              <a:t>设</a:t>
            </a:r>
            <a:r>
              <a:rPr lang="en-US" sz="2400" i="1" dirty="0" smtClean="0">
                <a:solidFill>
                  <a:srgbClr val="000000"/>
                </a:solidFill>
                <a:latin typeface="Times New Roman" pitchFamily="18" charset="0"/>
                <a:cs typeface="Times New Roman" pitchFamily="18" charset="0"/>
              </a:rPr>
              <a:t>G</a:t>
            </a:r>
            <a:r>
              <a:rPr lang="zh-CN" altLang="en-US" sz="2400" dirty="0" smtClean="0">
                <a:solidFill>
                  <a:srgbClr val="000000"/>
                </a:solidFill>
                <a:latin typeface="Times New Roman" pitchFamily="18" charset="0"/>
                <a:cs typeface="Times New Roman" pitchFamily="18" charset="0"/>
              </a:rPr>
              <a:t>为如下形式的命题公式：</a:t>
            </a:r>
          </a:p>
          <a:p>
            <a:pPr>
              <a:buNone/>
            </a:pP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P</a:t>
            </a:r>
            <a:r>
              <a:rPr lang="en-US"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P</a:t>
            </a:r>
            <a:r>
              <a:rPr lang="en-US"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a:t>
            </a:r>
            <a:r>
              <a:rPr lang="en-US" sz="2400" i="1" dirty="0" err="1" smtClean="0">
                <a:solidFill>
                  <a:srgbClr val="000000"/>
                </a:solidFill>
                <a:latin typeface="Times New Roman" pitchFamily="18" charset="0"/>
                <a:cs typeface="Times New Roman" pitchFamily="18" charset="0"/>
              </a:rPr>
              <a:t>P</a:t>
            </a:r>
            <a:r>
              <a:rPr lang="en-US" sz="2400" i="1" baseline="-25000" dirty="0" err="1" smtClean="0">
                <a:solidFill>
                  <a:srgbClr val="000000"/>
                </a:solidFill>
                <a:latin typeface="Times New Roman" pitchFamily="18" charset="0"/>
                <a:cs typeface="Times New Roman" pitchFamily="18" charset="0"/>
              </a:rPr>
              <a:t>n</a:t>
            </a:r>
            <a:endParaRPr lang="zh-CN" altLang="en-US" sz="2400" dirty="0" smtClean="0">
              <a:solidFill>
                <a:srgbClr val="000000"/>
              </a:solidFill>
              <a:latin typeface="Times New Roman" pitchFamily="18" charset="0"/>
              <a:cs typeface="Times New Roman" pitchFamily="18" charset="0"/>
            </a:endParaRPr>
          </a:p>
          <a:p>
            <a:pPr>
              <a:lnSpc>
                <a:spcPct val="150000"/>
              </a:lnSpc>
              <a:buNone/>
            </a:pPr>
            <a:r>
              <a:rPr lang="zh-CN" altLang="en-US" sz="2400" dirty="0" smtClean="0">
                <a:solidFill>
                  <a:srgbClr val="000000"/>
                </a:solidFill>
                <a:latin typeface="Times New Roman" pitchFamily="18" charset="0"/>
                <a:cs typeface="Times New Roman" pitchFamily="18" charset="0"/>
              </a:rPr>
              <a:t>    其中</a:t>
            </a:r>
            <a:r>
              <a:rPr lang="en-US" sz="2400" i="1" dirty="0" smtClean="0">
                <a:solidFill>
                  <a:srgbClr val="000000"/>
                </a:solidFill>
                <a:latin typeface="Times New Roman" pitchFamily="18" charset="0"/>
                <a:cs typeface="Times New Roman" pitchFamily="18" charset="0"/>
              </a:rPr>
              <a:t>P</a:t>
            </a:r>
            <a:r>
              <a:rPr lang="en-US" sz="2400" i="1" baseline="-25000" dirty="0"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rPr>
              <a:t> (</a:t>
            </a:r>
            <a:r>
              <a:rPr lang="en-US" sz="2400" i="1" dirty="0" err="1"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rPr>
              <a:t>=1, 2, </a:t>
            </a:r>
            <a:r>
              <a:rPr lang="en-US" altLang="zh-CN"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n</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形如</a:t>
            </a:r>
            <a:r>
              <a:rPr lang="en-US" sz="2400" i="1" dirty="0" smtClean="0">
                <a:solidFill>
                  <a:srgbClr val="000000"/>
                </a:solidFill>
                <a:latin typeface="Times New Roman" pitchFamily="18" charset="0"/>
                <a:cs typeface="Times New Roman" pitchFamily="18" charset="0"/>
              </a:rPr>
              <a:t>L</a:t>
            </a:r>
            <a:r>
              <a:rPr lang="en-US" sz="2400" baseline="-25000" dirty="0" smtClean="0">
                <a:solidFill>
                  <a:srgbClr val="000000"/>
                </a:solidFill>
                <a:latin typeface="Times New Roman" pitchFamily="18" charset="0"/>
                <a:cs typeface="Times New Roman" pitchFamily="18" charset="0"/>
              </a:rPr>
              <a:t>1</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L</a:t>
            </a:r>
            <a:r>
              <a:rPr lang="en-US" sz="2400" baseline="-25000" dirty="0" smtClean="0">
                <a:solidFill>
                  <a:srgbClr val="000000"/>
                </a:solidFill>
                <a:latin typeface="Times New Roman" pitchFamily="18" charset="0"/>
                <a:cs typeface="Times New Roman" pitchFamily="18" charset="0"/>
              </a:rPr>
              <a:t>2</a:t>
            </a:r>
            <a:r>
              <a:rPr lang="zh-CN" altLang="en-US"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L</a:t>
            </a:r>
            <a:r>
              <a:rPr lang="en-US" sz="2400" i="1" baseline="-25000" dirty="0" smtClean="0">
                <a:solidFill>
                  <a:srgbClr val="000000"/>
                </a:solidFill>
                <a:latin typeface="Times New Roman" pitchFamily="18" charset="0"/>
                <a:cs typeface="Times New Roman" pitchFamily="18" charset="0"/>
              </a:rPr>
              <a:t>m</a:t>
            </a:r>
            <a:r>
              <a:rPr lang="zh-CN" altLang="en-US" sz="2400" dirty="0" smtClean="0">
                <a:solidFill>
                  <a:srgbClr val="000000"/>
                </a:solidFill>
                <a:latin typeface="Times New Roman" pitchFamily="18" charset="0"/>
                <a:cs typeface="Times New Roman" pitchFamily="18" charset="0"/>
              </a:rPr>
              <a:t>， </a:t>
            </a:r>
            <a:r>
              <a:rPr lang="en-US" sz="2400" i="1" dirty="0" err="1" smtClean="0">
                <a:solidFill>
                  <a:srgbClr val="000000"/>
                </a:solidFill>
                <a:latin typeface="Times New Roman" pitchFamily="18" charset="0"/>
                <a:cs typeface="Times New Roman" pitchFamily="18" charset="0"/>
              </a:rPr>
              <a:t>L</a:t>
            </a:r>
            <a:r>
              <a:rPr lang="en-US" sz="2400" i="1" baseline="-25000" dirty="0" err="1" smtClean="0">
                <a:solidFill>
                  <a:srgbClr val="000000"/>
                </a:solidFill>
                <a:latin typeface="Times New Roman" pitchFamily="18" charset="0"/>
                <a:cs typeface="Times New Roman" pitchFamily="18" charset="0"/>
              </a:rPr>
              <a:t>j</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j</a:t>
            </a:r>
            <a:r>
              <a:rPr lang="en-US" sz="2400" dirty="0" smtClean="0">
                <a:solidFill>
                  <a:srgbClr val="000000"/>
                </a:solidFill>
                <a:latin typeface="Times New Roman" pitchFamily="18" charset="0"/>
                <a:cs typeface="Times New Roman" pitchFamily="18" charset="0"/>
              </a:rPr>
              <a:t>=1, 2, </a:t>
            </a:r>
            <a:r>
              <a:rPr lang="en-US" altLang="zh-CN"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m</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为原子公式或其否定，则</a:t>
            </a:r>
            <a:r>
              <a:rPr lang="en-US" sz="2400" i="1" dirty="0" smtClean="0">
                <a:solidFill>
                  <a:srgbClr val="000000"/>
                </a:solidFill>
                <a:latin typeface="Times New Roman" pitchFamily="18" charset="0"/>
                <a:cs typeface="Times New Roman" pitchFamily="18" charset="0"/>
              </a:rPr>
              <a:t>G</a:t>
            </a:r>
            <a:r>
              <a:rPr lang="zh-CN" altLang="en-US" sz="2400" dirty="0" smtClean="0">
                <a:solidFill>
                  <a:srgbClr val="000000"/>
                </a:solidFill>
                <a:latin typeface="Times New Roman" pitchFamily="18" charset="0"/>
                <a:cs typeface="Times New Roman" pitchFamily="18" charset="0"/>
              </a:rPr>
              <a:t>称为析取范式。</a:t>
            </a:r>
          </a:p>
          <a:p>
            <a:pPr>
              <a:buNone/>
            </a:pPr>
            <a:r>
              <a:rPr lang="en-US"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例如：</a:t>
            </a:r>
          </a:p>
          <a:p>
            <a:pPr>
              <a:spcBef>
                <a:spcPts val="0"/>
              </a:spcBef>
              <a:buNone/>
            </a:pPr>
            <a:r>
              <a:rPr lang="en-US" sz="2400" dirty="0" smtClean="0">
                <a:solidFill>
                  <a:srgbClr val="000000"/>
                </a:solidFill>
                <a:latin typeface="Times New Roman" pitchFamily="18" charset="0"/>
                <a:cs typeface="Times New Roman" pitchFamily="18" charset="0"/>
              </a:rPr>
              <a:t>                </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P</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x</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Q</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y</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R</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x</a:t>
            </a:r>
            <a:r>
              <a:rPr lang="en-US" sz="2000" dirty="0" smtClean="0">
                <a:solidFill>
                  <a:srgbClr val="000000"/>
                </a:solidFill>
                <a:latin typeface="Times New Roman" pitchFamily="18" charset="0"/>
                <a:cs typeface="Times New Roman" pitchFamily="18" charset="0"/>
              </a:rPr>
              <a:t>, </a:t>
            </a:r>
            <a:r>
              <a:rPr lang="en-US" sz="2000" i="1" dirty="0" smtClean="0">
                <a:solidFill>
                  <a:srgbClr val="000000"/>
                </a:solidFill>
                <a:latin typeface="Times New Roman" pitchFamily="18" charset="0"/>
                <a:cs typeface="Times New Roman" pitchFamily="18" charset="0"/>
              </a:rPr>
              <a:t>y</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FF0000"/>
                </a:solidFill>
                <a:latin typeface="Times New Roman" pitchFamily="18" charset="0"/>
                <a:cs typeface="Times New Roman" pitchFamily="18" charset="0"/>
              </a:rPr>
              <a:t>∨</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P</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x</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 Q</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y</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FF0000"/>
                </a:solidFill>
                <a:latin typeface="Times New Roman" pitchFamily="18" charset="0"/>
                <a:cs typeface="Times New Roman" pitchFamily="18" charset="0"/>
              </a:rPr>
              <a:t>∨</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 P</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x</a:t>
            </a:r>
            <a:r>
              <a:rPr lang="en-US" sz="2000" dirty="0" smtClean="0">
                <a:solidFill>
                  <a:srgbClr val="000000"/>
                </a:solidFill>
                <a:latin typeface="Times New Roman" pitchFamily="18" charset="0"/>
                <a:cs typeface="Times New Roman" pitchFamily="18" charset="0"/>
              </a:rPr>
              <a:t>)</a:t>
            </a:r>
            <a:r>
              <a:rPr lang="zh-CN" alt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 R</a:t>
            </a:r>
            <a:r>
              <a:rPr lang="en-US" sz="2000" dirty="0" smtClean="0">
                <a:solidFill>
                  <a:srgbClr val="000000"/>
                </a:solidFill>
                <a:latin typeface="Times New Roman" pitchFamily="18" charset="0"/>
                <a:cs typeface="Times New Roman" pitchFamily="18" charset="0"/>
              </a:rPr>
              <a:t>(</a:t>
            </a:r>
            <a:r>
              <a:rPr lang="en-US" sz="2000" i="1" dirty="0" smtClean="0">
                <a:solidFill>
                  <a:srgbClr val="000000"/>
                </a:solidFill>
                <a:latin typeface="Times New Roman" pitchFamily="18" charset="0"/>
                <a:cs typeface="Times New Roman" pitchFamily="18" charset="0"/>
              </a:rPr>
              <a:t>x</a:t>
            </a:r>
            <a:r>
              <a:rPr lang="en-US" sz="2000" dirty="0" smtClean="0">
                <a:solidFill>
                  <a:srgbClr val="000000"/>
                </a:solidFill>
                <a:latin typeface="Times New Roman" pitchFamily="18" charset="0"/>
                <a:cs typeface="Times New Roman" pitchFamily="18" charset="0"/>
              </a:rPr>
              <a:t>, </a:t>
            </a:r>
            <a:r>
              <a:rPr lang="en-US" sz="2000" i="1" dirty="0" smtClean="0">
                <a:solidFill>
                  <a:srgbClr val="000000"/>
                </a:solidFill>
                <a:latin typeface="Times New Roman" pitchFamily="18" charset="0"/>
                <a:cs typeface="Times New Roman" pitchFamily="18" charset="0"/>
              </a:rPr>
              <a:t>y</a:t>
            </a:r>
            <a:r>
              <a:rPr lang="en-US" sz="2000" dirty="0" smtClean="0">
                <a:solidFill>
                  <a:srgbClr val="000000"/>
                </a:solidFill>
                <a:latin typeface="Times New Roman" pitchFamily="18" charset="0"/>
                <a:cs typeface="Times New Roman" pitchFamily="18" charset="0"/>
              </a:rPr>
              <a:t>))</a:t>
            </a:r>
            <a:endParaRPr lang="zh-CN" altLang="en-US" sz="2000" dirty="0" smtClean="0">
              <a:solidFill>
                <a:srgbClr val="000000"/>
              </a:solidFill>
              <a:latin typeface="Times New Roman" pitchFamily="18" charset="0"/>
              <a:cs typeface="Times New Roman" pitchFamily="18" charset="0"/>
            </a:endParaRPr>
          </a:p>
          <a:p>
            <a:pPr>
              <a:lnSpc>
                <a:spcPct val="150000"/>
              </a:lnSpc>
              <a:buNone/>
            </a:pPr>
            <a:r>
              <a:rPr lang="zh-CN" altLang="en-US" sz="2400" dirty="0" smtClean="0">
                <a:solidFill>
                  <a:srgbClr val="000000"/>
                </a:solidFill>
              </a:rPr>
              <a:t>    就是一个析取范式。</a:t>
            </a:r>
          </a:p>
          <a:p>
            <a:pPr>
              <a:lnSpc>
                <a:spcPct val="150000"/>
              </a:lnSpc>
              <a:spcBef>
                <a:spcPts val="600"/>
              </a:spcBef>
              <a:buNone/>
            </a:pPr>
            <a:r>
              <a:rPr lang="zh-CN" altLang="en-US" sz="2400" dirty="0" smtClean="0">
                <a:solidFill>
                  <a:srgbClr val="000000"/>
                </a:solidFill>
              </a:rPr>
              <a:t>谓词公式都可以化为与之等价的析取范式</a:t>
            </a:r>
            <a:endParaRPr lang="en-US" altLang="zh-CN" sz="24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6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6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6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6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6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56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56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5698" name="Rectangle 2"/>
          <p:cNvSpPr>
            <a:spLocks noGrp="1" noRot="1" noChangeArrowheads="1"/>
          </p:cNvSpPr>
          <p:nvPr>
            <p:ph type="body" idx="1"/>
          </p:nvPr>
        </p:nvSpPr>
        <p:spPr>
          <a:xfrm>
            <a:off x="107504" y="260648"/>
            <a:ext cx="8928992" cy="6024584"/>
          </a:xfrm>
        </p:spPr>
        <p:txBody>
          <a:bodyPr/>
          <a:lstStyle/>
          <a:p>
            <a:pPr>
              <a:buNone/>
            </a:pPr>
            <a:r>
              <a:rPr lang="zh-CN" altLang="en-US" sz="2400" dirty="0" smtClean="0"/>
              <a:t>      </a:t>
            </a:r>
            <a:r>
              <a:rPr lang="zh-CN" altLang="en-US" sz="2400" dirty="0" smtClean="0">
                <a:latin typeface="Times New Roman" pitchFamily="18" charset="0"/>
                <a:ea typeface="黑体" pitchFamily="49" charset="-122"/>
                <a:cs typeface="Times New Roman" pitchFamily="18" charset="0"/>
              </a:rPr>
              <a:t>定义 </a:t>
            </a:r>
            <a:r>
              <a:rPr lang="en-US" altLang="zh-CN" sz="2400" dirty="0" smtClean="0">
                <a:latin typeface="Times New Roman" pitchFamily="18" charset="0"/>
                <a:ea typeface="黑体" pitchFamily="49" charset="-122"/>
                <a:cs typeface="Times New Roman" pitchFamily="18" charset="0"/>
              </a:rPr>
              <a:t>5</a:t>
            </a:r>
            <a:r>
              <a:rPr lang="en-US" sz="2400" dirty="0" smtClean="0">
                <a:latin typeface="Times New Roman" pitchFamily="18" charset="0"/>
                <a:cs typeface="Times New Roman" pitchFamily="18" charset="0"/>
              </a:rPr>
              <a:t>-7  </a:t>
            </a:r>
            <a:r>
              <a:rPr lang="zh-CN" altLang="en-US" sz="2400" dirty="0" smtClean="0">
                <a:solidFill>
                  <a:srgbClr val="FF0000"/>
                </a:solidFill>
                <a:latin typeface="Times New Roman" pitchFamily="18" charset="0"/>
                <a:cs typeface="Times New Roman" pitchFamily="18" charset="0"/>
              </a:rPr>
              <a:t>谓词公式的解释</a:t>
            </a:r>
            <a:endParaRPr lang="en-US" altLang="zh-CN" sz="2400" dirty="0" smtClean="0">
              <a:solidFill>
                <a:srgbClr val="FF0000"/>
              </a:solidFill>
              <a:latin typeface="Times New Roman" pitchFamily="18" charset="0"/>
              <a:cs typeface="Times New Roman" pitchFamily="18" charset="0"/>
            </a:endParaRPr>
          </a:p>
          <a:p>
            <a:pPr>
              <a:buNone/>
            </a:pPr>
            <a:r>
              <a:rPr lang="en-US" sz="2400" i="1" dirty="0" smtClean="0">
                <a:latin typeface="Times New Roman" pitchFamily="18" charset="0"/>
                <a:cs typeface="Times New Roman" pitchFamily="18" charset="0"/>
              </a:rPr>
              <a:t>G</a:t>
            </a:r>
            <a:r>
              <a:rPr lang="zh-CN" altLang="en-US" sz="2400" dirty="0" smtClean="0">
                <a:latin typeface="Times New Roman" pitchFamily="18" charset="0"/>
                <a:cs typeface="Times New Roman" pitchFamily="18" charset="0"/>
              </a:rPr>
              <a:t>在个体域</a:t>
            </a:r>
            <a:r>
              <a:rPr lang="en-US" sz="2400" i="1" dirty="0" smtClean="0">
                <a:latin typeface="Times New Roman" pitchFamily="18" charset="0"/>
                <a:cs typeface="Times New Roman" pitchFamily="18" charset="0"/>
              </a:rPr>
              <a:t>D</a:t>
            </a:r>
            <a:r>
              <a:rPr lang="zh-CN" altLang="en-US" sz="2400" dirty="0" smtClean="0">
                <a:latin typeface="Times New Roman" pitchFamily="18" charset="0"/>
                <a:cs typeface="Times New Roman" pitchFamily="18" charset="0"/>
              </a:rPr>
              <a:t>中的一个解释</a:t>
            </a:r>
            <a:r>
              <a:rPr lang="en-US" sz="2400" i="1" dirty="0" smtClean="0">
                <a:latin typeface="Times New Roman" pitchFamily="18" charset="0"/>
                <a:cs typeface="Times New Roman" pitchFamily="18" charset="0"/>
              </a:rPr>
              <a:t>I</a:t>
            </a:r>
            <a:r>
              <a:rPr lang="zh-CN" altLang="en-US" sz="2400" dirty="0" smtClean="0">
                <a:latin typeface="Times New Roman" pitchFamily="18" charset="0"/>
                <a:cs typeface="Times New Roman" pitchFamily="18" charset="0"/>
              </a:rPr>
              <a:t>：</a:t>
            </a:r>
          </a:p>
          <a:p>
            <a:pPr>
              <a:lnSpc>
                <a:spcPct val="140000"/>
              </a:lnSpc>
              <a:buNone/>
            </a:pPr>
            <a:r>
              <a:rPr lang="en-US" sz="2100" dirty="0" smtClean="0">
                <a:solidFill>
                  <a:srgbClr val="000000"/>
                </a:solidFill>
                <a:latin typeface="Times New Roman" pitchFamily="18" charset="0"/>
                <a:cs typeface="Times New Roman" pitchFamily="18" charset="0"/>
              </a:rPr>
              <a:t>         (1) </a:t>
            </a:r>
            <a:r>
              <a:rPr lang="zh-CN" altLang="en-US" sz="2100" dirty="0" smtClean="0">
                <a:solidFill>
                  <a:srgbClr val="000000"/>
                </a:solidFill>
                <a:latin typeface="Times New Roman" pitchFamily="18" charset="0"/>
                <a:cs typeface="Times New Roman" pitchFamily="18" charset="0"/>
              </a:rPr>
              <a:t>对</a:t>
            </a:r>
            <a:r>
              <a:rPr lang="en-US" sz="2100" i="1" dirty="0" smtClean="0">
                <a:solidFill>
                  <a:srgbClr val="000000"/>
                </a:solidFill>
                <a:latin typeface="Times New Roman" pitchFamily="18" charset="0"/>
                <a:cs typeface="Times New Roman" pitchFamily="18" charset="0"/>
              </a:rPr>
              <a:t>G</a:t>
            </a:r>
            <a:r>
              <a:rPr lang="zh-CN" altLang="en-US" sz="2100" dirty="0" smtClean="0">
                <a:solidFill>
                  <a:srgbClr val="000000"/>
                </a:solidFill>
                <a:latin typeface="Times New Roman" pitchFamily="18" charset="0"/>
                <a:cs typeface="Times New Roman" pitchFamily="18" charset="0"/>
              </a:rPr>
              <a:t>中每一个常元符号指定</a:t>
            </a:r>
            <a:r>
              <a:rPr lang="en-US" sz="2100" i="1" dirty="0" smtClean="0">
                <a:solidFill>
                  <a:srgbClr val="000000"/>
                </a:solidFill>
                <a:latin typeface="Times New Roman" pitchFamily="18" charset="0"/>
                <a:cs typeface="Times New Roman" pitchFamily="18" charset="0"/>
              </a:rPr>
              <a:t>D</a:t>
            </a:r>
            <a:r>
              <a:rPr lang="zh-CN" altLang="en-US" sz="2100" dirty="0" smtClean="0">
                <a:solidFill>
                  <a:srgbClr val="000000"/>
                </a:solidFill>
                <a:latin typeface="Times New Roman" pitchFamily="18" charset="0"/>
                <a:cs typeface="Times New Roman" pitchFamily="18" charset="0"/>
              </a:rPr>
              <a:t>中的一个元素；</a:t>
            </a:r>
          </a:p>
          <a:p>
            <a:pPr>
              <a:lnSpc>
                <a:spcPct val="140000"/>
              </a:lnSpc>
              <a:buNone/>
            </a:pPr>
            <a:r>
              <a:rPr lang="en-US" sz="2100" dirty="0" smtClean="0">
                <a:solidFill>
                  <a:srgbClr val="000000"/>
                </a:solidFill>
                <a:latin typeface="Times New Roman" pitchFamily="18" charset="0"/>
                <a:cs typeface="Times New Roman" pitchFamily="18" charset="0"/>
              </a:rPr>
              <a:t>         (2) </a:t>
            </a:r>
            <a:r>
              <a:rPr lang="zh-CN" altLang="en-US" sz="2100" dirty="0" smtClean="0">
                <a:solidFill>
                  <a:srgbClr val="000000"/>
                </a:solidFill>
                <a:latin typeface="Times New Roman" pitchFamily="18" charset="0"/>
                <a:cs typeface="Times New Roman" pitchFamily="18" charset="0"/>
              </a:rPr>
              <a:t>对</a:t>
            </a:r>
            <a:r>
              <a:rPr lang="en-US" sz="2100" i="1" dirty="0" smtClean="0">
                <a:solidFill>
                  <a:srgbClr val="000000"/>
                </a:solidFill>
                <a:latin typeface="Times New Roman" pitchFamily="18" charset="0"/>
                <a:cs typeface="Times New Roman" pitchFamily="18" charset="0"/>
              </a:rPr>
              <a:t>G</a:t>
            </a:r>
            <a:r>
              <a:rPr lang="zh-CN" altLang="en-US" sz="2100" dirty="0" smtClean="0">
                <a:solidFill>
                  <a:srgbClr val="000000"/>
                </a:solidFill>
                <a:latin typeface="Times New Roman" pitchFamily="18" charset="0"/>
                <a:cs typeface="Times New Roman" pitchFamily="18" charset="0"/>
              </a:rPr>
              <a:t>中每一个</a:t>
            </a:r>
            <a:r>
              <a:rPr lang="en-US" sz="2100" i="1" dirty="0" smtClean="0">
                <a:solidFill>
                  <a:srgbClr val="000000"/>
                </a:solidFill>
                <a:latin typeface="Times New Roman" pitchFamily="18" charset="0"/>
                <a:cs typeface="Times New Roman" pitchFamily="18" charset="0"/>
              </a:rPr>
              <a:t>n</a:t>
            </a:r>
            <a:r>
              <a:rPr lang="zh-CN" altLang="en-US" sz="2100" dirty="0" smtClean="0">
                <a:solidFill>
                  <a:srgbClr val="000000"/>
                </a:solidFill>
                <a:latin typeface="Times New Roman" pitchFamily="18" charset="0"/>
                <a:cs typeface="Times New Roman" pitchFamily="18" charset="0"/>
              </a:rPr>
              <a:t>元函数符号指定一个函数，即</a:t>
            </a:r>
            <a:r>
              <a:rPr lang="en-US" sz="2100" i="1" dirty="0" err="1" smtClean="0">
                <a:solidFill>
                  <a:srgbClr val="000000"/>
                </a:solidFill>
                <a:latin typeface="Times New Roman" pitchFamily="18" charset="0"/>
                <a:cs typeface="Times New Roman" pitchFamily="18" charset="0"/>
              </a:rPr>
              <a:t>D</a:t>
            </a:r>
            <a:r>
              <a:rPr lang="en-US" sz="2100" i="1" baseline="30000" dirty="0" err="1" smtClean="0">
                <a:solidFill>
                  <a:srgbClr val="000000"/>
                </a:solidFill>
                <a:latin typeface="Times New Roman" pitchFamily="18" charset="0"/>
                <a:cs typeface="Times New Roman" pitchFamily="18" charset="0"/>
              </a:rPr>
              <a:t>n</a:t>
            </a:r>
            <a:r>
              <a:rPr lang="zh-CN" altLang="en-US" sz="2100" dirty="0" smtClean="0">
                <a:solidFill>
                  <a:srgbClr val="000000"/>
                </a:solidFill>
                <a:latin typeface="Times New Roman" pitchFamily="18" charset="0"/>
                <a:cs typeface="Times New Roman" pitchFamily="18" charset="0"/>
              </a:rPr>
              <a:t>到</a:t>
            </a:r>
            <a:r>
              <a:rPr lang="en-US" sz="2100" i="1" dirty="0" smtClean="0">
                <a:solidFill>
                  <a:srgbClr val="000000"/>
                </a:solidFill>
                <a:latin typeface="Times New Roman" pitchFamily="18" charset="0"/>
                <a:cs typeface="Times New Roman" pitchFamily="18" charset="0"/>
              </a:rPr>
              <a:t>D</a:t>
            </a:r>
            <a:r>
              <a:rPr lang="zh-CN" altLang="en-US" sz="2100" dirty="0" smtClean="0">
                <a:solidFill>
                  <a:srgbClr val="000000"/>
                </a:solidFill>
                <a:latin typeface="Times New Roman" pitchFamily="18" charset="0"/>
                <a:cs typeface="Times New Roman" pitchFamily="18" charset="0"/>
              </a:rPr>
              <a:t>的一个映射；</a:t>
            </a:r>
          </a:p>
          <a:p>
            <a:pPr>
              <a:lnSpc>
                <a:spcPct val="140000"/>
              </a:lnSpc>
              <a:buNone/>
            </a:pPr>
            <a:r>
              <a:rPr lang="en-US" sz="2100" dirty="0" smtClean="0">
                <a:solidFill>
                  <a:srgbClr val="000000"/>
                </a:solidFill>
                <a:latin typeface="Times New Roman" pitchFamily="18" charset="0"/>
                <a:cs typeface="Times New Roman" pitchFamily="18" charset="0"/>
              </a:rPr>
              <a:t>         (3) </a:t>
            </a:r>
            <a:r>
              <a:rPr lang="zh-CN" altLang="en-US" sz="2100" dirty="0" smtClean="0">
                <a:solidFill>
                  <a:srgbClr val="000000"/>
                </a:solidFill>
                <a:latin typeface="Times New Roman" pitchFamily="18" charset="0"/>
                <a:cs typeface="Times New Roman" pitchFamily="18" charset="0"/>
              </a:rPr>
              <a:t>对每个</a:t>
            </a:r>
            <a:r>
              <a:rPr lang="en-US" sz="2100" i="1" dirty="0" smtClean="0">
                <a:solidFill>
                  <a:srgbClr val="000000"/>
                </a:solidFill>
                <a:latin typeface="Times New Roman" pitchFamily="18" charset="0"/>
                <a:cs typeface="Times New Roman" pitchFamily="18" charset="0"/>
              </a:rPr>
              <a:t>n</a:t>
            </a:r>
            <a:r>
              <a:rPr lang="zh-CN" altLang="en-US" sz="2100" dirty="0" smtClean="0">
                <a:solidFill>
                  <a:srgbClr val="000000"/>
                </a:solidFill>
                <a:latin typeface="Times New Roman" pitchFamily="18" charset="0"/>
                <a:cs typeface="Times New Roman" pitchFamily="18" charset="0"/>
              </a:rPr>
              <a:t>元谓词符号指定一个谓词，即</a:t>
            </a:r>
            <a:r>
              <a:rPr lang="en-US" sz="2100" i="1" dirty="0" err="1" smtClean="0">
                <a:solidFill>
                  <a:srgbClr val="000000"/>
                </a:solidFill>
                <a:latin typeface="Times New Roman" pitchFamily="18" charset="0"/>
                <a:cs typeface="Times New Roman" pitchFamily="18" charset="0"/>
              </a:rPr>
              <a:t>D</a:t>
            </a:r>
            <a:r>
              <a:rPr lang="en-US" sz="2100" i="1" baseline="30000" dirty="0" err="1" smtClean="0">
                <a:solidFill>
                  <a:srgbClr val="000000"/>
                </a:solidFill>
                <a:latin typeface="Times New Roman" pitchFamily="18" charset="0"/>
                <a:cs typeface="Times New Roman" pitchFamily="18" charset="0"/>
              </a:rPr>
              <a:t>n</a:t>
            </a:r>
            <a:r>
              <a:rPr lang="zh-CN" altLang="en-US" sz="2100" dirty="0" smtClean="0">
                <a:solidFill>
                  <a:srgbClr val="000000"/>
                </a:solidFill>
                <a:latin typeface="Times New Roman" pitchFamily="18" charset="0"/>
                <a:cs typeface="Times New Roman" pitchFamily="18" charset="0"/>
              </a:rPr>
              <a:t>到</a:t>
            </a:r>
            <a:r>
              <a:rPr lang="en-US" sz="2100" dirty="0" smtClean="0">
                <a:solidFill>
                  <a:srgbClr val="000000"/>
                </a:solidFill>
                <a:latin typeface="Times New Roman" pitchFamily="18" charset="0"/>
                <a:cs typeface="Times New Roman" pitchFamily="18" charset="0"/>
              </a:rPr>
              <a:t>{T, F}</a:t>
            </a:r>
            <a:r>
              <a:rPr lang="zh-CN" altLang="en-US" sz="2100" dirty="0" smtClean="0">
                <a:solidFill>
                  <a:srgbClr val="000000"/>
                </a:solidFill>
                <a:latin typeface="Times New Roman" pitchFamily="18" charset="0"/>
                <a:cs typeface="Times New Roman" pitchFamily="18" charset="0"/>
              </a:rPr>
              <a:t>的一个映射。</a:t>
            </a:r>
          </a:p>
          <a:p>
            <a:pPr>
              <a:lnSpc>
                <a:spcPct val="150000"/>
              </a:lnSpc>
              <a:buNone/>
            </a:pPr>
            <a:r>
              <a:rPr lang="zh-CN" altLang="en-US" sz="2400" dirty="0" smtClean="0">
                <a:latin typeface="Times New Roman" pitchFamily="18" charset="0"/>
                <a:cs typeface="Times New Roman" pitchFamily="18" charset="0"/>
              </a:rPr>
              <a:t>     </a:t>
            </a:r>
            <a:r>
              <a:rPr lang="zh-CN" altLang="en-US" sz="2400" dirty="0" smtClean="0">
                <a:latin typeface="Times New Roman" pitchFamily="18" charset="0"/>
                <a:ea typeface="黑体" pitchFamily="49" charset="-122"/>
                <a:cs typeface="Times New Roman" pitchFamily="18" charset="0"/>
              </a:rPr>
              <a:t>例 </a:t>
            </a:r>
            <a:r>
              <a:rPr lang="en-US" sz="2400" dirty="0" smtClean="0">
                <a:latin typeface="Times New Roman" pitchFamily="18" charset="0"/>
                <a:cs typeface="Times New Roman" pitchFamily="18" charset="0"/>
              </a:rPr>
              <a:t>5-1 </a:t>
            </a:r>
            <a:r>
              <a:rPr lang="zh-CN" altLang="en-US" sz="2400" dirty="0" smtClean="0">
                <a:latin typeface="Times New Roman" pitchFamily="18" charset="0"/>
                <a:cs typeface="Times New Roman" pitchFamily="18" charset="0"/>
              </a:rPr>
              <a:t>设谓词公式</a:t>
            </a:r>
            <a:r>
              <a:rPr lang="en-US" sz="2400" i="1" dirty="0" smtClean="0">
                <a:latin typeface="Times New Roman" pitchFamily="18" charset="0"/>
                <a:cs typeface="Times New Roman" pitchFamily="18" charset="0"/>
              </a:rPr>
              <a:t>G</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(f(</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Q</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f(</a:t>
            </a:r>
            <a:r>
              <a:rPr lang="en-US" sz="2400" i="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，给出如下的一 个解释</a:t>
            </a:r>
            <a:r>
              <a:rPr lang="en-US" sz="2400" i="1" dirty="0" smtClean="0">
                <a:latin typeface="Times New Roman" pitchFamily="18" charset="0"/>
                <a:cs typeface="Times New Roman" pitchFamily="18" charset="0"/>
              </a:rPr>
              <a:t>I</a:t>
            </a:r>
            <a:r>
              <a:rPr lang="zh-CN" alt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endParaRPr lang="zh-CN" alt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zh-CN" alt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zh-CN" altLang="en-US" sz="2400" dirty="0">
              <a:latin typeface="Times New Roman" pitchFamily="18" charset="0"/>
              <a:cs typeface="Times New Roman" pitchFamily="18" charset="0"/>
            </a:endParaRPr>
          </a:p>
        </p:txBody>
      </p:sp>
      <p:pic>
        <p:nvPicPr>
          <p:cNvPr id="123905" name="Picture 1"/>
          <p:cNvPicPr>
            <a:picLocks noChangeAspect="1" noChangeArrowheads="1"/>
          </p:cNvPicPr>
          <p:nvPr/>
        </p:nvPicPr>
        <p:blipFill>
          <a:blip r:embed="rId2">
            <a:duotone>
              <a:schemeClr val="accent6">
                <a:shade val="45000"/>
                <a:satMod val="135000"/>
              </a:schemeClr>
              <a:prstClr val="white"/>
            </a:duotone>
          </a:blip>
          <a:srcRect/>
          <a:stretch>
            <a:fillRect/>
          </a:stretch>
        </p:blipFill>
        <p:spPr bwMode="auto">
          <a:xfrm>
            <a:off x="-540567" y="3645024"/>
            <a:ext cx="6502816" cy="2088232"/>
          </a:xfrm>
          <a:prstGeom prst="rect">
            <a:avLst/>
          </a:prstGeom>
          <a:noFill/>
          <a:ln w="9525">
            <a:noFill/>
            <a:miter lim="800000"/>
            <a:headEnd/>
            <a:tailEnd/>
          </a:ln>
          <a:effectLst/>
        </p:spPr>
      </p:pic>
      <p:sp>
        <p:nvSpPr>
          <p:cNvPr id="2" name="矩形 1"/>
          <p:cNvSpPr/>
          <p:nvPr/>
        </p:nvSpPr>
        <p:spPr>
          <a:xfrm>
            <a:off x="4211961" y="3645024"/>
            <a:ext cx="5112568" cy="2825389"/>
          </a:xfrm>
          <a:prstGeom prst="rect">
            <a:avLst/>
          </a:prstGeom>
        </p:spPr>
        <p:txBody>
          <a:bodyPr wrap="square">
            <a:spAutoFit/>
          </a:bodyPr>
          <a:lstStyle/>
          <a:p>
            <a:pPr marL="342900" lvl="0" indent="-342900">
              <a:spcBef>
                <a:spcPts val="0"/>
              </a:spcBef>
              <a:buClr>
                <a:srgbClr val="CC0066"/>
              </a:buClr>
              <a:buSzPct val="70000"/>
            </a:pPr>
            <a:r>
              <a:rPr lang="zh-CN" altLang="en-US" sz="2400" kern="0" dirty="0">
                <a:solidFill>
                  <a:srgbClr val="000000"/>
                </a:solidFill>
                <a:latin typeface="Times New Roman" pitchFamily="18" charset="0"/>
                <a:ea typeface="宋体"/>
                <a:cs typeface="Times New Roman" pitchFamily="18" charset="0"/>
              </a:rPr>
              <a:t>由于</a:t>
            </a:r>
            <a:r>
              <a:rPr lang="en-US" altLang="zh-CN" sz="2400" i="1" kern="0" dirty="0">
                <a:solidFill>
                  <a:srgbClr val="000000"/>
                </a:solidFill>
                <a:latin typeface="Times New Roman" pitchFamily="18" charset="0"/>
                <a:ea typeface="宋体"/>
                <a:cs typeface="Times New Roman" pitchFamily="18" charset="0"/>
              </a:rPr>
              <a:t>x</a:t>
            </a:r>
            <a:r>
              <a:rPr lang="en-US" altLang="zh-CN" sz="2400" kern="0" dirty="0">
                <a:solidFill>
                  <a:srgbClr val="000000"/>
                </a:solidFill>
                <a:latin typeface="Times New Roman" pitchFamily="18" charset="0"/>
                <a:ea typeface="宋体"/>
                <a:cs typeface="Times New Roman" pitchFamily="18" charset="0"/>
              </a:rPr>
              <a:t> =1</a:t>
            </a:r>
            <a:r>
              <a:rPr lang="zh-CN" altLang="en-US" sz="2400" kern="0" dirty="0">
                <a:solidFill>
                  <a:srgbClr val="000000"/>
                </a:solidFill>
                <a:latin typeface="Times New Roman" pitchFamily="18" charset="0"/>
                <a:ea typeface="宋体"/>
                <a:cs typeface="Times New Roman" pitchFamily="18" charset="0"/>
              </a:rPr>
              <a:t>时，</a:t>
            </a:r>
          </a:p>
          <a:p>
            <a:pPr marL="342900" lvl="0" indent="-342900">
              <a:spcBef>
                <a:spcPts val="0"/>
              </a:spcBef>
              <a:buClr>
                <a:srgbClr val="CC0066"/>
              </a:buClr>
              <a:buSzPct val="70000"/>
            </a:pPr>
            <a:r>
              <a:rPr lang="en-US" altLang="zh-CN" sz="2400" i="1" kern="0" dirty="0">
                <a:solidFill>
                  <a:srgbClr val="000000"/>
                </a:solidFill>
                <a:latin typeface="Times New Roman" pitchFamily="18" charset="0"/>
                <a:ea typeface="宋体"/>
                <a:cs typeface="Times New Roman" pitchFamily="18" charset="0"/>
              </a:rPr>
              <a:t> </a:t>
            </a:r>
            <a:r>
              <a:rPr lang="en-US" altLang="zh-CN" sz="2400" i="1" kern="0" dirty="0" smtClean="0">
                <a:solidFill>
                  <a:srgbClr val="000000"/>
                </a:solidFill>
                <a:latin typeface="Times New Roman" pitchFamily="18" charset="0"/>
                <a:ea typeface="宋体"/>
                <a:cs typeface="Times New Roman" pitchFamily="18" charset="0"/>
              </a:rPr>
              <a:t>P</a:t>
            </a:r>
            <a:r>
              <a:rPr lang="en-US" altLang="zh-CN" sz="2400" kern="0" dirty="0" smtClean="0">
                <a:solidFill>
                  <a:srgbClr val="000000"/>
                </a:solidFill>
                <a:latin typeface="Times New Roman" pitchFamily="18" charset="0"/>
                <a:ea typeface="宋体"/>
                <a:cs typeface="Times New Roman" pitchFamily="18" charset="0"/>
              </a:rPr>
              <a:t>(</a:t>
            </a:r>
            <a:r>
              <a:rPr lang="en-US" altLang="zh-CN" sz="2400" i="1" kern="0" dirty="0" smtClean="0">
                <a:solidFill>
                  <a:srgbClr val="000000"/>
                </a:solidFill>
                <a:latin typeface="Times New Roman" pitchFamily="18" charset="0"/>
                <a:ea typeface="宋体"/>
                <a:cs typeface="Times New Roman" pitchFamily="18" charset="0"/>
              </a:rPr>
              <a:t>f</a:t>
            </a:r>
            <a:r>
              <a:rPr lang="en-US" altLang="zh-CN" sz="2400" kern="0" dirty="0" smtClean="0">
                <a:solidFill>
                  <a:srgbClr val="000000"/>
                </a:solidFill>
                <a:latin typeface="Times New Roman" pitchFamily="18" charset="0"/>
                <a:ea typeface="宋体"/>
                <a:cs typeface="Times New Roman" pitchFamily="18" charset="0"/>
              </a:rPr>
              <a:t>(</a:t>
            </a:r>
            <a:r>
              <a:rPr lang="en-US" altLang="zh-CN" sz="2400" i="1" kern="0" dirty="0" smtClean="0">
                <a:solidFill>
                  <a:srgbClr val="000000"/>
                </a:solidFill>
                <a:latin typeface="Times New Roman" pitchFamily="18" charset="0"/>
                <a:ea typeface="宋体"/>
                <a:cs typeface="Times New Roman" pitchFamily="18" charset="0"/>
              </a:rPr>
              <a:t>x</a:t>
            </a:r>
            <a:r>
              <a:rPr lang="en-US" altLang="zh-CN" sz="2400" kern="0" dirty="0">
                <a:solidFill>
                  <a:srgbClr val="000000"/>
                </a:solidFill>
                <a:latin typeface="Times New Roman" pitchFamily="18" charset="0"/>
                <a:ea typeface="宋体"/>
                <a:cs typeface="Times New Roman" pitchFamily="18" charset="0"/>
              </a:rPr>
              <a:t>))</a:t>
            </a:r>
            <a:r>
              <a:rPr lang="zh-CN" altLang="en-US" sz="2400" kern="0" dirty="0">
                <a:solidFill>
                  <a:srgbClr val="000000"/>
                </a:solidFill>
                <a:latin typeface="Times New Roman" pitchFamily="18" charset="0"/>
                <a:ea typeface="宋体"/>
                <a:cs typeface="Times New Roman" pitchFamily="18" charset="0"/>
              </a:rPr>
              <a:t>∧</a:t>
            </a:r>
            <a:r>
              <a:rPr lang="en-US" altLang="zh-CN" sz="2400" i="1" kern="0" dirty="0">
                <a:solidFill>
                  <a:srgbClr val="000000"/>
                </a:solidFill>
                <a:latin typeface="Times New Roman" pitchFamily="18" charset="0"/>
                <a:ea typeface="宋体"/>
                <a:cs typeface="Times New Roman" pitchFamily="18" charset="0"/>
              </a:rPr>
              <a:t>Q</a:t>
            </a:r>
            <a:r>
              <a:rPr lang="en-US" altLang="zh-CN" sz="2400" kern="0" dirty="0">
                <a:solidFill>
                  <a:srgbClr val="000000"/>
                </a:solidFill>
                <a:latin typeface="Times New Roman" pitchFamily="18" charset="0"/>
                <a:ea typeface="宋体"/>
                <a:cs typeface="Times New Roman" pitchFamily="18" charset="0"/>
              </a:rPr>
              <a:t>(</a:t>
            </a:r>
            <a:r>
              <a:rPr lang="en-US" altLang="zh-CN" sz="2400" i="1" kern="0" dirty="0">
                <a:solidFill>
                  <a:srgbClr val="000000"/>
                </a:solidFill>
                <a:latin typeface="Times New Roman" pitchFamily="18" charset="0"/>
                <a:ea typeface="宋体"/>
                <a:cs typeface="Times New Roman" pitchFamily="18" charset="0"/>
              </a:rPr>
              <a:t>x</a:t>
            </a:r>
            <a:r>
              <a:rPr lang="en-US" altLang="zh-CN" sz="2400" kern="0" dirty="0">
                <a:solidFill>
                  <a:srgbClr val="000000"/>
                </a:solidFill>
                <a:latin typeface="Times New Roman" pitchFamily="18" charset="0"/>
                <a:ea typeface="宋体"/>
                <a:cs typeface="Times New Roman" pitchFamily="18" charset="0"/>
              </a:rPr>
              <a:t>, </a:t>
            </a:r>
            <a:r>
              <a:rPr lang="en-US" altLang="zh-CN" sz="2400" i="1" kern="0" dirty="0">
                <a:solidFill>
                  <a:srgbClr val="000000"/>
                </a:solidFill>
                <a:latin typeface="Times New Roman" pitchFamily="18" charset="0"/>
                <a:ea typeface="宋体"/>
                <a:cs typeface="Times New Roman" pitchFamily="18" charset="0"/>
              </a:rPr>
              <a:t>f</a:t>
            </a:r>
            <a:r>
              <a:rPr lang="en-US" altLang="zh-CN" sz="2400" kern="0" dirty="0">
                <a:solidFill>
                  <a:srgbClr val="000000"/>
                </a:solidFill>
                <a:latin typeface="Times New Roman" pitchFamily="18" charset="0"/>
                <a:ea typeface="宋体"/>
                <a:cs typeface="Times New Roman" pitchFamily="18" charset="0"/>
              </a:rPr>
              <a:t>(</a:t>
            </a:r>
            <a:r>
              <a:rPr lang="en-US" altLang="zh-CN" sz="2400" i="1" kern="0" dirty="0">
                <a:solidFill>
                  <a:srgbClr val="000000"/>
                </a:solidFill>
                <a:latin typeface="Times New Roman" pitchFamily="18" charset="0"/>
                <a:ea typeface="宋体"/>
                <a:cs typeface="Times New Roman" pitchFamily="18" charset="0"/>
              </a:rPr>
              <a:t>a</a:t>
            </a:r>
            <a:r>
              <a:rPr lang="en-US" altLang="zh-CN" sz="2400" kern="0" dirty="0">
                <a:solidFill>
                  <a:srgbClr val="000000"/>
                </a:solidFill>
                <a:latin typeface="Times New Roman" pitchFamily="18" charset="0"/>
                <a:ea typeface="宋体"/>
                <a:cs typeface="Times New Roman" pitchFamily="18" charset="0"/>
              </a:rPr>
              <a:t>)) = </a:t>
            </a:r>
            <a:r>
              <a:rPr lang="en-US" altLang="zh-CN" sz="2400" i="1" kern="0" dirty="0">
                <a:solidFill>
                  <a:srgbClr val="000000"/>
                </a:solidFill>
                <a:latin typeface="Times New Roman" pitchFamily="18" charset="0"/>
                <a:ea typeface="宋体"/>
                <a:cs typeface="Times New Roman" pitchFamily="18" charset="0"/>
              </a:rPr>
              <a:t>P</a:t>
            </a:r>
            <a:r>
              <a:rPr lang="en-US" altLang="zh-CN" sz="2400" kern="0" dirty="0">
                <a:solidFill>
                  <a:srgbClr val="000000"/>
                </a:solidFill>
                <a:latin typeface="Times New Roman" pitchFamily="18" charset="0"/>
                <a:ea typeface="宋体"/>
                <a:cs typeface="Times New Roman" pitchFamily="18" charset="0"/>
              </a:rPr>
              <a:t>(</a:t>
            </a:r>
            <a:r>
              <a:rPr lang="en-US" altLang="zh-CN" sz="2400" i="1" kern="0" dirty="0">
                <a:solidFill>
                  <a:srgbClr val="000000"/>
                </a:solidFill>
                <a:latin typeface="Times New Roman" pitchFamily="18" charset="0"/>
                <a:ea typeface="宋体"/>
                <a:cs typeface="Times New Roman" pitchFamily="18" charset="0"/>
              </a:rPr>
              <a:t>f</a:t>
            </a:r>
            <a:r>
              <a:rPr lang="en-US" altLang="zh-CN" sz="2400" kern="0" dirty="0">
                <a:solidFill>
                  <a:srgbClr val="000000"/>
                </a:solidFill>
                <a:latin typeface="Times New Roman" pitchFamily="18" charset="0"/>
                <a:ea typeface="宋体"/>
                <a:cs typeface="Times New Roman" pitchFamily="18" charset="0"/>
              </a:rPr>
              <a:t>(1))</a:t>
            </a:r>
            <a:r>
              <a:rPr lang="zh-CN" altLang="en-US" sz="2400" kern="0" dirty="0">
                <a:solidFill>
                  <a:srgbClr val="000000"/>
                </a:solidFill>
                <a:latin typeface="Times New Roman" pitchFamily="18" charset="0"/>
                <a:ea typeface="宋体"/>
                <a:cs typeface="Times New Roman" pitchFamily="18" charset="0"/>
              </a:rPr>
              <a:t>∧</a:t>
            </a:r>
            <a:r>
              <a:rPr lang="en-US" altLang="zh-CN" sz="2400" i="1" kern="0" dirty="0">
                <a:solidFill>
                  <a:srgbClr val="000000"/>
                </a:solidFill>
                <a:latin typeface="Times New Roman" pitchFamily="18" charset="0"/>
                <a:ea typeface="宋体"/>
                <a:cs typeface="Times New Roman" pitchFamily="18" charset="0"/>
              </a:rPr>
              <a:t>Q</a:t>
            </a:r>
            <a:r>
              <a:rPr lang="en-US" altLang="zh-CN" sz="2400" kern="0" dirty="0">
                <a:solidFill>
                  <a:srgbClr val="000000"/>
                </a:solidFill>
                <a:latin typeface="Times New Roman" pitchFamily="18" charset="0"/>
                <a:ea typeface="宋体"/>
                <a:cs typeface="Times New Roman" pitchFamily="18" charset="0"/>
              </a:rPr>
              <a:t>(1,</a:t>
            </a:r>
            <a:r>
              <a:rPr lang="en-US" altLang="zh-CN" sz="2400" i="1" kern="0" dirty="0">
                <a:solidFill>
                  <a:srgbClr val="000000"/>
                </a:solidFill>
                <a:latin typeface="Times New Roman" pitchFamily="18" charset="0"/>
                <a:ea typeface="宋体"/>
                <a:cs typeface="Times New Roman" pitchFamily="18" charset="0"/>
              </a:rPr>
              <a:t> f</a:t>
            </a:r>
            <a:r>
              <a:rPr lang="en-US" altLang="zh-CN" sz="2400" kern="0" dirty="0">
                <a:solidFill>
                  <a:srgbClr val="000000"/>
                </a:solidFill>
                <a:latin typeface="Times New Roman" pitchFamily="18" charset="0"/>
                <a:ea typeface="宋体"/>
                <a:cs typeface="Times New Roman" pitchFamily="18" charset="0"/>
              </a:rPr>
              <a:t>(1)) </a:t>
            </a:r>
          </a:p>
          <a:p>
            <a:pPr marL="342900" lvl="0" indent="-342900">
              <a:spcBef>
                <a:spcPts val="0"/>
              </a:spcBef>
              <a:buClr>
                <a:srgbClr val="CC0066"/>
              </a:buClr>
              <a:buSzPct val="70000"/>
            </a:pPr>
            <a:r>
              <a:rPr lang="en-US" altLang="zh-CN" sz="2400" kern="0" dirty="0">
                <a:solidFill>
                  <a:srgbClr val="000000"/>
                </a:solidFill>
                <a:latin typeface="Times New Roman" pitchFamily="18" charset="0"/>
                <a:ea typeface="宋体"/>
                <a:cs typeface="Times New Roman" pitchFamily="18" charset="0"/>
              </a:rPr>
              <a:t>                               </a:t>
            </a:r>
            <a:r>
              <a:rPr lang="en-US" altLang="zh-CN" sz="2400" kern="0" dirty="0" smtClean="0">
                <a:solidFill>
                  <a:srgbClr val="000000"/>
                </a:solidFill>
                <a:latin typeface="Times New Roman" pitchFamily="18" charset="0"/>
                <a:ea typeface="宋体"/>
                <a:cs typeface="Times New Roman" pitchFamily="18" charset="0"/>
              </a:rPr>
              <a:t> </a:t>
            </a:r>
            <a:r>
              <a:rPr lang="en-US" altLang="zh-CN" sz="2400" kern="0" dirty="0">
                <a:solidFill>
                  <a:srgbClr val="000000"/>
                </a:solidFill>
                <a:latin typeface="Times New Roman" pitchFamily="18" charset="0"/>
                <a:ea typeface="宋体"/>
                <a:cs typeface="Times New Roman" pitchFamily="18" charset="0"/>
              </a:rPr>
              <a:t>= </a:t>
            </a:r>
            <a:r>
              <a:rPr lang="en-US" altLang="zh-CN" sz="2400" i="1" kern="0" dirty="0">
                <a:solidFill>
                  <a:srgbClr val="000000"/>
                </a:solidFill>
                <a:latin typeface="Times New Roman" pitchFamily="18" charset="0"/>
                <a:ea typeface="宋体"/>
                <a:cs typeface="Times New Roman" pitchFamily="18" charset="0"/>
              </a:rPr>
              <a:t>P</a:t>
            </a:r>
            <a:r>
              <a:rPr lang="en-US" altLang="zh-CN" sz="2400" kern="0" dirty="0">
                <a:solidFill>
                  <a:srgbClr val="000000"/>
                </a:solidFill>
                <a:latin typeface="Times New Roman" pitchFamily="18" charset="0"/>
                <a:ea typeface="宋体"/>
                <a:cs typeface="Times New Roman" pitchFamily="18" charset="0"/>
              </a:rPr>
              <a:t>(2)</a:t>
            </a:r>
            <a:r>
              <a:rPr lang="zh-CN" altLang="en-US" sz="2400" kern="0" dirty="0">
                <a:solidFill>
                  <a:srgbClr val="000000"/>
                </a:solidFill>
                <a:latin typeface="Times New Roman" pitchFamily="18" charset="0"/>
                <a:ea typeface="宋体"/>
                <a:cs typeface="Times New Roman" pitchFamily="18" charset="0"/>
              </a:rPr>
              <a:t>∧</a:t>
            </a:r>
            <a:r>
              <a:rPr lang="en-US" altLang="zh-CN" sz="2400" i="1" kern="0" dirty="0">
                <a:solidFill>
                  <a:srgbClr val="000000"/>
                </a:solidFill>
                <a:latin typeface="Times New Roman" pitchFamily="18" charset="0"/>
                <a:ea typeface="宋体"/>
                <a:cs typeface="Times New Roman" pitchFamily="18" charset="0"/>
              </a:rPr>
              <a:t>Q</a:t>
            </a:r>
            <a:r>
              <a:rPr lang="en-US" altLang="zh-CN" sz="2400" kern="0" dirty="0">
                <a:solidFill>
                  <a:srgbClr val="000000"/>
                </a:solidFill>
                <a:latin typeface="Times New Roman" pitchFamily="18" charset="0"/>
                <a:ea typeface="宋体"/>
                <a:cs typeface="Times New Roman" pitchFamily="18" charset="0"/>
              </a:rPr>
              <a:t>(1, 2)</a:t>
            </a:r>
          </a:p>
          <a:p>
            <a:pPr marL="342900" lvl="0" indent="-342900">
              <a:spcBef>
                <a:spcPts val="0"/>
              </a:spcBef>
              <a:buClr>
                <a:srgbClr val="CC0066"/>
              </a:buClr>
              <a:buSzPct val="70000"/>
            </a:pPr>
            <a:r>
              <a:rPr lang="en-US" altLang="zh-CN" sz="2400" kern="0" dirty="0">
                <a:solidFill>
                  <a:srgbClr val="000000"/>
                </a:solidFill>
                <a:latin typeface="Times New Roman" pitchFamily="18" charset="0"/>
                <a:ea typeface="宋体"/>
                <a:cs typeface="Times New Roman" pitchFamily="18" charset="0"/>
              </a:rPr>
              <a:t>                               </a:t>
            </a:r>
            <a:r>
              <a:rPr lang="en-US" altLang="zh-CN" sz="2400" kern="0" dirty="0" smtClean="0">
                <a:solidFill>
                  <a:srgbClr val="000000"/>
                </a:solidFill>
                <a:latin typeface="Times New Roman" pitchFamily="18" charset="0"/>
                <a:ea typeface="宋体"/>
                <a:cs typeface="Times New Roman" pitchFamily="18" charset="0"/>
              </a:rPr>
              <a:t> </a:t>
            </a:r>
            <a:r>
              <a:rPr lang="en-US" altLang="zh-CN" sz="2400" kern="0" dirty="0">
                <a:solidFill>
                  <a:srgbClr val="000000"/>
                </a:solidFill>
                <a:latin typeface="Times New Roman" pitchFamily="18" charset="0"/>
                <a:ea typeface="宋体"/>
                <a:cs typeface="Times New Roman" pitchFamily="18" charset="0"/>
              </a:rPr>
              <a:t>= T</a:t>
            </a:r>
            <a:r>
              <a:rPr lang="zh-CN" altLang="en-US" sz="2400" kern="0" dirty="0">
                <a:solidFill>
                  <a:srgbClr val="000000"/>
                </a:solidFill>
                <a:latin typeface="Times New Roman" pitchFamily="18" charset="0"/>
                <a:ea typeface="宋体"/>
                <a:cs typeface="Times New Roman" pitchFamily="18" charset="0"/>
              </a:rPr>
              <a:t>∧</a:t>
            </a:r>
            <a:r>
              <a:rPr lang="en-US" altLang="zh-CN" sz="2400" kern="0" dirty="0">
                <a:solidFill>
                  <a:srgbClr val="000000"/>
                </a:solidFill>
                <a:latin typeface="Times New Roman" pitchFamily="18" charset="0"/>
                <a:ea typeface="宋体"/>
                <a:cs typeface="Times New Roman" pitchFamily="18" charset="0"/>
              </a:rPr>
              <a:t>T</a:t>
            </a:r>
          </a:p>
          <a:p>
            <a:pPr marL="342900" lvl="0" indent="-342900">
              <a:spcBef>
                <a:spcPts val="0"/>
              </a:spcBef>
              <a:buClr>
                <a:srgbClr val="CC0066"/>
              </a:buClr>
              <a:buSzPct val="70000"/>
            </a:pPr>
            <a:r>
              <a:rPr lang="en-US" altLang="zh-CN" sz="2400" kern="0" dirty="0">
                <a:solidFill>
                  <a:srgbClr val="000000"/>
                </a:solidFill>
                <a:latin typeface="Times New Roman" pitchFamily="18" charset="0"/>
                <a:ea typeface="宋体"/>
                <a:cs typeface="Times New Roman" pitchFamily="18" charset="0"/>
              </a:rPr>
              <a:t>                               </a:t>
            </a:r>
            <a:r>
              <a:rPr lang="en-US" altLang="zh-CN" sz="2400" kern="0" dirty="0" smtClean="0">
                <a:solidFill>
                  <a:srgbClr val="000000"/>
                </a:solidFill>
                <a:latin typeface="Times New Roman" pitchFamily="18" charset="0"/>
                <a:ea typeface="宋体"/>
                <a:cs typeface="Times New Roman" pitchFamily="18" charset="0"/>
              </a:rPr>
              <a:t> </a:t>
            </a:r>
            <a:r>
              <a:rPr lang="en-US" altLang="zh-CN" sz="2400" kern="0" dirty="0">
                <a:solidFill>
                  <a:srgbClr val="000000"/>
                </a:solidFill>
                <a:latin typeface="Times New Roman" pitchFamily="18" charset="0"/>
                <a:ea typeface="宋体"/>
                <a:cs typeface="Times New Roman" pitchFamily="18" charset="0"/>
              </a:rPr>
              <a:t>= T</a:t>
            </a:r>
            <a:endParaRPr lang="zh-CN" altLang="en-US" sz="2400" kern="0" dirty="0">
              <a:solidFill>
                <a:srgbClr val="000000"/>
              </a:solidFill>
              <a:latin typeface="Times New Roman" pitchFamily="18" charset="0"/>
              <a:ea typeface="宋体"/>
              <a:cs typeface="Times New Roman" pitchFamily="18" charset="0"/>
            </a:endParaRPr>
          </a:p>
          <a:p>
            <a:pPr marL="342900" lvl="0" indent="-342900">
              <a:lnSpc>
                <a:spcPct val="120000"/>
              </a:lnSpc>
              <a:spcBef>
                <a:spcPts val="0"/>
              </a:spcBef>
              <a:buClr>
                <a:srgbClr val="3333CC"/>
              </a:buClr>
              <a:buSzPct val="60000"/>
            </a:pPr>
            <a:r>
              <a:rPr lang="zh-CN" altLang="en-US" sz="2400" b="1" kern="0" dirty="0" smtClean="0">
                <a:solidFill>
                  <a:srgbClr val="000000"/>
                </a:solidFill>
                <a:latin typeface="宋体" pitchFamily="2" charset="-122"/>
                <a:ea typeface="仿宋_GB2312"/>
              </a:rPr>
              <a:t>同样</a:t>
            </a:r>
            <a:r>
              <a:rPr lang="zh-CN" altLang="en-US" sz="2400" b="1" kern="0" dirty="0">
                <a:solidFill>
                  <a:srgbClr val="000000"/>
                </a:solidFill>
                <a:latin typeface="宋体" pitchFamily="2" charset="-122"/>
                <a:ea typeface="仿宋_GB2312"/>
              </a:rPr>
              <a:t>当</a:t>
            </a:r>
            <a:r>
              <a:rPr lang="en-US" altLang="zh-CN" sz="2400" b="1" kern="0" dirty="0">
                <a:solidFill>
                  <a:srgbClr val="3333CC"/>
                </a:solidFill>
                <a:latin typeface="Arial Unicode MS" pitchFamily="34" charset="-122"/>
                <a:ea typeface="Arial Unicode MS" pitchFamily="34" charset="-122"/>
                <a:cs typeface="Arial Unicode MS" pitchFamily="34" charset="-122"/>
              </a:rPr>
              <a:t>x</a:t>
            </a:r>
            <a:r>
              <a:rPr lang="zh-CN" altLang="en-US" sz="2400" b="1" kern="0" dirty="0">
                <a:solidFill>
                  <a:srgbClr val="3333CC"/>
                </a:solidFill>
                <a:latin typeface="Arial Unicode MS" pitchFamily="34" charset="-122"/>
                <a:ea typeface="Arial Unicode MS" pitchFamily="34" charset="-122"/>
                <a:cs typeface="Arial Unicode MS" pitchFamily="34" charset="-122"/>
              </a:rPr>
              <a:t>＝</a:t>
            </a:r>
            <a:r>
              <a:rPr lang="en-US" altLang="zh-CN" sz="2400" b="1" kern="0" dirty="0">
                <a:solidFill>
                  <a:srgbClr val="3333CC"/>
                </a:solidFill>
                <a:latin typeface="Arial Unicode MS" pitchFamily="34" charset="-122"/>
                <a:ea typeface="Arial Unicode MS" pitchFamily="34" charset="-122"/>
                <a:cs typeface="Arial Unicode MS" pitchFamily="34" charset="-122"/>
              </a:rPr>
              <a:t>2</a:t>
            </a:r>
            <a:r>
              <a:rPr lang="zh-CN" altLang="en-US" sz="2400" b="1" kern="0" dirty="0">
                <a:solidFill>
                  <a:srgbClr val="000000"/>
                </a:solidFill>
                <a:latin typeface="宋体" pitchFamily="2" charset="-122"/>
                <a:ea typeface="仿宋_GB2312"/>
              </a:rPr>
              <a:t>时有</a:t>
            </a:r>
            <a:r>
              <a:rPr lang="en-US" altLang="zh-CN" sz="2400" i="1" kern="0" dirty="0">
                <a:solidFill>
                  <a:srgbClr val="0033CC"/>
                </a:solidFill>
                <a:latin typeface="Times New Roman" pitchFamily="18" charset="0"/>
                <a:ea typeface="宋体"/>
                <a:cs typeface="Times New Roman" pitchFamily="18" charset="0"/>
              </a:rPr>
              <a:t>P</a:t>
            </a:r>
            <a:r>
              <a:rPr lang="en-US" altLang="zh-CN" sz="2400" kern="0" dirty="0">
                <a:solidFill>
                  <a:srgbClr val="0033CC"/>
                </a:solidFill>
                <a:latin typeface="Times New Roman" pitchFamily="18" charset="0"/>
                <a:ea typeface="宋体"/>
                <a:cs typeface="Times New Roman" pitchFamily="18" charset="0"/>
              </a:rPr>
              <a:t>(</a:t>
            </a:r>
            <a:r>
              <a:rPr lang="en-US" altLang="zh-CN" sz="2400" i="1" kern="0" dirty="0">
                <a:solidFill>
                  <a:srgbClr val="0033CC"/>
                </a:solidFill>
                <a:latin typeface="Times New Roman" pitchFamily="18" charset="0"/>
                <a:ea typeface="宋体"/>
                <a:cs typeface="Times New Roman" pitchFamily="18" charset="0"/>
              </a:rPr>
              <a:t>f</a:t>
            </a:r>
            <a:r>
              <a:rPr lang="en-US" altLang="zh-CN" sz="2400" kern="0" dirty="0">
                <a:solidFill>
                  <a:srgbClr val="0033CC"/>
                </a:solidFill>
                <a:latin typeface="Times New Roman" pitchFamily="18" charset="0"/>
                <a:ea typeface="宋体"/>
                <a:cs typeface="Times New Roman" pitchFamily="18" charset="0"/>
              </a:rPr>
              <a:t>(</a:t>
            </a:r>
            <a:r>
              <a:rPr lang="en-US" altLang="zh-CN" sz="2400" i="1" kern="0" dirty="0">
                <a:solidFill>
                  <a:srgbClr val="0033CC"/>
                </a:solidFill>
                <a:latin typeface="Times New Roman" pitchFamily="18" charset="0"/>
                <a:ea typeface="宋体"/>
                <a:cs typeface="Times New Roman" pitchFamily="18" charset="0"/>
              </a:rPr>
              <a:t>x</a:t>
            </a:r>
            <a:r>
              <a:rPr lang="en-US" altLang="zh-CN" sz="2400" kern="0" dirty="0">
                <a:solidFill>
                  <a:srgbClr val="0033CC"/>
                </a:solidFill>
                <a:latin typeface="Times New Roman" pitchFamily="18" charset="0"/>
                <a:ea typeface="宋体"/>
                <a:cs typeface="Times New Roman" pitchFamily="18" charset="0"/>
              </a:rPr>
              <a:t>))</a:t>
            </a:r>
            <a:r>
              <a:rPr lang="zh-CN" altLang="en-US" sz="2400" kern="0" dirty="0">
                <a:solidFill>
                  <a:srgbClr val="0033CC"/>
                </a:solidFill>
                <a:latin typeface="Times New Roman" pitchFamily="18" charset="0"/>
                <a:ea typeface="宋体"/>
                <a:cs typeface="Times New Roman" pitchFamily="18" charset="0"/>
              </a:rPr>
              <a:t>∧</a:t>
            </a:r>
            <a:r>
              <a:rPr lang="en-US" altLang="zh-CN" sz="2400" i="1" kern="0" dirty="0">
                <a:solidFill>
                  <a:srgbClr val="0033CC"/>
                </a:solidFill>
                <a:latin typeface="Times New Roman" pitchFamily="18" charset="0"/>
                <a:ea typeface="宋体"/>
                <a:cs typeface="Times New Roman" pitchFamily="18" charset="0"/>
              </a:rPr>
              <a:t>Q</a:t>
            </a:r>
            <a:r>
              <a:rPr lang="en-US" altLang="zh-CN" sz="2400" kern="0" dirty="0">
                <a:solidFill>
                  <a:srgbClr val="0033CC"/>
                </a:solidFill>
                <a:latin typeface="Times New Roman" pitchFamily="18" charset="0"/>
                <a:ea typeface="宋体"/>
                <a:cs typeface="Times New Roman" pitchFamily="18" charset="0"/>
              </a:rPr>
              <a:t>(</a:t>
            </a:r>
            <a:r>
              <a:rPr lang="en-US" altLang="zh-CN" sz="2400" i="1" kern="0" dirty="0">
                <a:solidFill>
                  <a:srgbClr val="0033CC"/>
                </a:solidFill>
                <a:latin typeface="Times New Roman" pitchFamily="18" charset="0"/>
                <a:ea typeface="宋体"/>
                <a:cs typeface="Times New Roman" pitchFamily="18" charset="0"/>
              </a:rPr>
              <a:t>x</a:t>
            </a:r>
            <a:r>
              <a:rPr lang="en-US" altLang="zh-CN" sz="2400" kern="0" dirty="0">
                <a:solidFill>
                  <a:srgbClr val="0033CC"/>
                </a:solidFill>
                <a:latin typeface="Times New Roman" pitchFamily="18" charset="0"/>
                <a:ea typeface="宋体"/>
                <a:cs typeface="Times New Roman" pitchFamily="18" charset="0"/>
              </a:rPr>
              <a:t>, </a:t>
            </a:r>
            <a:r>
              <a:rPr lang="en-US" altLang="zh-CN" sz="2400" i="1" kern="0" dirty="0">
                <a:solidFill>
                  <a:srgbClr val="0033CC"/>
                </a:solidFill>
                <a:latin typeface="Times New Roman" pitchFamily="18" charset="0"/>
                <a:ea typeface="宋体"/>
                <a:cs typeface="Times New Roman" pitchFamily="18" charset="0"/>
              </a:rPr>
              <a:t>f</a:t>
            </a:r>
            <a:r>
              <a:rPr lang="en-US" altLang="zh-CN" sz="2400" kern="0" dirty="0">
                <a:solidFill>
                  <a:srgbClr val="0033CC"/>
                </a:solidFill>
                <a:latin typeface="Times New Roman" pitchFamily="18" charset="0"/>
                <a:ea typeface="宋体"/>
                <a:cs typeface="Times New Roman" pitchFamily="18" charset="0"/>
              </a:rPr>
              <a:t>(</a:t>
            </a:r>
            <a:r>
              <a:rPr lang="en-US" altLang="zh-CN" sz="2400" i="1" kern="0" dirty="0">
                <a:solidFill>
                  <a:srgbClr val="0033CC"/>
                </a:solidFill>
                <a:latin typeface="Times New Roman" pitchFamily="18" charset="0"/>
                <a:ea typeface="宋体"/>
                <a:cs typeface="Times New Roman" pitchFamily="18" charset="0"/>
              </a:rPr>
              <a:t>a</a:t>
            </a:r>
            <a:r>
              <a:rPr lang="en-US" altLang="zh-CN" sz="2400" kern="0" dirty="0">
                <a:solidFill>
                  <a:srgbClr val="0033CC"/>
                </a:solidFill>
                <a:latin typeface="Times New Roman" pitchFamily="18" charset="0"/>
                <a:ea typeface="宋体"/>
                <a:cs typeface="Times New Roman" pitchFamily="18" charset="0"/>
              </a:rPr>
              <a:t>)) </a:t>
            </a:r>
            <a:r>
              <a:rPr kumimoji="1" lang="zh-CN" altLang="en-US" sz="2400" b="1" kern="0" dirty="0">
                <a:solidFill>
                  <a:srgbClr val="000000"/>
                </a:solidFill>
                <a:latin typeface="宋体" pitchFamily="2" charset="-122"/>
                <a:ea typeface="仿宋_GB2312"/>
                <a:sym typeface="Symbol" pitchFamily="18" charset="2"/>
              </a:rPr>
              <a:t>为</a:t>
            </a:r>
            <a:r>
              <a:rPr kumimoji="1" lang="en-US" altLang="zh-CN" sz="2400" b="1" kern="0" dirty="0">
                <a:solidFill>
                  <a:srgbClr val="000000"/>
                </a:solidFill>
                <a:latin typeface="宋体" pitchFamily="2" charset="-122"/>
                <a:ea typeface="仿宋_GB2312"/>
                <a:sym typeface="Symbol" pitchFamily="18" charset="2"/>
              </a:rPr>
              <a:t>T</a:t>
            </a:r>
            <a:r>
              <a:rPr lang="zh-CN" altLang="en-US" sz="2400" kern="0" dirty="0">
                <a:solidFill>
                  <a:srgbClr val="0033CC"/>
                </a:solidFill>
                <a:latin typeface="Times New Roman" pitchFamily="18" charset="0"/>
                <a:ea typeface="宋体"/>
                <a:cs typeface="Times New Roman" pitchFamily="18" charset="0"/>
              </a:rPr>
              <a:t>所以，谓词公式</a:t>
            </a:r>
            <a:r>
              <a:rPr lang="en-US" altLang="zh-CN" sz="2400" kern="0" dirty="0">
                <a:solidFill>
                  <a:srgbClr val="0033CC"/>
                </a:solidFill>
                <a:latin typeface="Times New Roman" pitchFamily="18" charset="0"/>
                <a:ea typeface="宋体"/>
                <a:cs typeface="Times New Roman" pitchFamily="18" charset="0"/>
              </a:rPr>
              <a:t>G</a:t>
            </a:r>
            <a:r>
              <a:rPr lang="zh-CN" altLang="en-US" sz="2400" kern="0" dirty="0">
                <a:solidFill>
                  <a:srgbClr val="0033CC"/>
                </a:solidFill>
                <a:latin typeface="Times New Roman" pitchFamily="18" charset="0"/>
                <a:ea typeface="宋体"/>
                <a:cs typeface="Times New Roman" pitchFamily="18" charset="0"/>
              </a:rPr>
              <a:t>在</a:t>
            </a:r>
            <a:r>
              <a:rPr lang="en-US" altLang="zh-CN" sz="2400" kern="0" dirty="0">
                <a:solidFill>
                  <a:srgbClr val="0033CC"/>
                </a:solidFill>
                <a:latin typeface="Times New Roman" pitchFamily="18" charset="0"/>
                <a:ea typeface="宋体"/>
                <a:cs typeface="Times New Roman" pitchFamily="18" charset="0"/>
              </a:rPr>
              <a:t>I</a:t>
            </a:r>
            <a:r>
              <a:rPr lang="zh-CN" altLang="en-US" sz="2400" kern="0" dirty="0">
                <a:solidFill>
                  <a:srgbClr val="0033CC"/>
                </a:solidFill>
                <a:latin typeface="Times New Roman" pitchFamily="18" charset="0"/>
                <a:ea typeface="宋体"/>
                <a:cs typeface="Times New Roman" pitchFamily="18" charset="0"/>
              </a:rPr>
              <a:t>下为真</a:t>
            </a:r>
            <a:endParaRPr lang="en-US" altLang="zh-CN" sz="2400" kern="0" dirty="0">
              <a:solidFill>
                <a:srgbClr val="0033CC"/>
              </a:solidFill>
              <a:latin typeface="Times New Roman" pitchFamily="18" charset="0"/>
              <a:ea typeface="宋体"/>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5698">
                                            <p:txEl>
                                              <p:pRg st="0" end="0"/>
                                            </p:txEl>
                                          </p:spTgt>
                                        </p:tgtEl>
                                        <p:attrNameLst>
                                          <p:attrName>style.visibility</p:attrName>
                                        </p:attrNameLst>
                                      </p:cBhvr>
                                      <p:to>
                                        <p:strVal val="visible"/>
                                      </p:to>
                                    </p:set>
                                    <p:animEffect transition="in" filter="blinds(horizontal)">
                                      <p:cBhvr>
                                        <p:cTn id="7" dur="500"/>
                                        <p:tgtEl>
                                          <p:spTgt spid="28569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5698">
                                            <p:txEl>
                                              <p:pRg st="1" end="1"/>
                                            </p:txEl>
                                          </p:spTgt>
                                        </p:tgtEl>
                                        <p:attrNameLst>
                                          <p:attrName>style.visibility</p:attrName>
                                        </p:attrNameLst>
                                      </p:cBhvr>
                                      <p:to>
                                        <p:strVal val="visible"/>
                                      </p:to>
                                    </p:set>
                                    <p:animEffect transition="in" filter="blinds(horizontal)">
                                      <p:cBhvr>
                                        <p:cTn id="10" dur="500"/>
                                        <p:tgtEl>
                                          <p:spTgt spid="28569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5698">
                                            <p:txEl>
                                              <p:pRg st="2" end="2"/>
                                            </p:txEl>
                                          </p:spTgt>
                                        </p:tgtEl>
                                        <p:attrNameLst>
                                          <p:attrName>style.visibility</p:attrName>
                                        </p:attrNameLst>
                                      </p:cBhvr>
                                      <p:to>
                                        <p:strVal val="visible"/>
                                      </p:to>
                                    </p:set>
                                    <p:animEffect transition="in" filter="blinds(horizontal)">
                                      <p:cBhvr>
                                        <p:cTn id="13" dur="500"/>
                                        <p:tgtEl>
                                          <p:spTgt spid="28569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5698">
                                            <p:txEl>
                                              <p:pRg st="3" end="3"/>
                                            </p:txEl>
                                          </p:spTgt>
                                        </p:tgtEl>
                                        <p:attrNameLst>
                                          <p:attrName>style.visibility</p:attrName>
                                        </p:attrNameLst>
                                      </p:cBhvr>
                                      <p:to>
                                        <p:strVal val="visible"/>
                                      </p:to>
                                    </p:set>
                                    <p:animEffect transition="in" filter="blinds(horizontal)">
                                      <p:cBhvr>
                                        <p:cTn id="16" dur="500"/>
                                        <p:tgtEl>
                                          <p:spTgt spid="285698">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85698">
                                            <p:txEl>
                                              <p:pRg st="4" end="4"/>
                                            </p:txEl>
                                          </p:spTgt>
                                        </p:tgtEl>
                                        <p:attrNameLst>
                                          <p:attrName>style.visibility</p:attrName>
                                        </p:attrNameLst>
                                      </p:cBhvr>
                                      <p:to>
                                        <p:strVal val="visible"/>
                                      </p:to>
                                    </p:set>
                                    <p:animEffect transition="in" filter="blinds(horizontal)">
                                      <p:cBhvr>
                                        <p:cTn id="19" dur="500"/>
                                        <p:tgtEl>
                                          <p:spTgt spid="28569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85698">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3905"/>
                                        </p:tgtEl>
                                        <p:attrNameLst>
                                          <p:attrName>style.visibility</p:attrName>
                                        </p:attrNameLst>
                                      </p:cBhvr>
                                      <p:to>
                                        <p:strVal val="visible"/>
                                      </p:to>
                                    </p:set>
                                    <p:animEffect transition="in" filter="blinds(horizontal)">
                                      <p:cBhvr>
                                        <p:cTn id="28" dur="500"/>
                                        <p:tgtEl>
                                          <p:spTgt spid="123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5698" name="Rectangle 2"/>
          <p:cNvSpPr>
            <a:spLocks noGrp="1" noRot="1" noChangeArrowheads="1"/>
          </p:cNvSpPr>
          <p:nvPr>
            <p:ph type="body" idx="1"/>
          </p:nvPr>
        </p:nvSpPr>
        <p:spPr>
          <a:xfrm>
            <a:off x="0" y="32296"/>
            <a:ext cx="8072494" cy="5429288"/>
          </a:xfrm>
        </p:spPr>
        <p:txBody>
          <a:bodyPr/>
          <a:lstStyle/>
          <a:p>
            <a:pPr algn="just">
              <a:lnSpc>
                <a:spcPct val="150000"/>
              </a:lnSpc>
              <a:spcBef>
                <a:spcPts val="600"/>
              </a:spcBef>
              <a:buNone/>
            </a:pPr>
            <a:r>
              <a:rPr lang="zh-CN" altLang="en-US" sz="2400" dirty="0" smtClean="0">
                <a:latin typeface="Times New Roman" pitchFamily="18" charset="0"/>
                <a:cs typeface="Times New Roman" pitchFamily="18" charset="0"/>
              </a:rPr>
              <a:t>             </a:t>
            </a:r>
            <a:r>
              <a:rPr lang="zh-CN" altLang="en-US" sz="2400" dirty="0" smtClean="0">
                <a:latin typeface="Times New Roman" pitchFamily="18" charset="0"/>
                <a:ea typeface="黑体" pitchFamily="49" charset="-122"/>
                <a:cs typeface="Times New Roman" pitchFamily="18" charset="0"/>
              </a:rPr>
              <a:t>定义 </a:t>
            </a:r>
            <a:r>
              <a:rPr lang="en-US" sz="2400" dirty="0" smtClean="0">
                <a:latin typeface="Times New Roman" pitchFamily="18" charset="0"/>
                <a:cs typeface="Times New Roman" pitchFamily="18" charset="0"/>
              </a:rPr>
              <a:t>5-8 </a:t>
            </a:r>
            <a:r>
              <a:rPr lang="zh-CN" altLang="en-US" sz="2400" dirty="0" smtClean="0">
                <a:latin typeface="Times New Roman" pitchFamily="18" charset="0"/>
                <a:cs typeface="Times New Roman" pitchFamily="18" charset="0"/>
              </a:rPr>
              <a:t>谓词公式</a:t>
            </a:r>
            <a:r>
              <a:rPr lang="zh-CN" altLang="en-US" sz="2400" dirty="0" smtClean="0">
                <a:solidFill>
                  <a:srgbClr val="FF0000"/>
                </a:solidFill>
                <a:latin typeface="Times New Roman" pitchFamily="18" charset="0"/>
                <a:cs typeface="Times New Roman" pitchFamily="18" charset="0"/>
              </a:rPr>
              <a:t>逻辑等价</a:t>
            </a:r>
            <a:endParaRPr lang="en-US" sz="2400" dirty="0" smtClean="0">
              <a:solidFill>
                <a:srgbClr val="FF0000"/>
              </a:solidFill>
              <a:latin typeface="Times New Roman" pitchFamily="18" charset="0"/>
              <a:cs typeface="Times New Roman" pitchFamily="18" charset="0"/>
            </a:endParaRPr>
          </a:p>
          <a:p>
            <a:pPr algn="just">
              <a:lnSpc>
                <a:spcPct val="150000"/>
              </a:lnSpc>
              <a:spcBef>
                <a:spcPts val="600"/>
              </a:spcBef>
              <a:buNone/>
            </a:pPr>
            <a:r>
              <a:rPr lang="zh-CN" altLang="en-US" sz="2400" dirty="0" smtClean="0">
                <a:solidFill>
                  <a:srgbClr val="000000"/>
                </a:solidFill>
                <a:latin typeface="Times New Roman" pitchFamily="18" charset="0"/>
                <a:cs typeface="Times New Roman" pitchFamily="18" charset="0"/>
              </a:rPr>
              <a:t>设</a:t>
            </a:r>
            <a:r>
              <a:rPr lang="en-US" sz="2400" i="1" dirty="0" smtClean="0">
                <a:solidFill>
                  <a:srgbClr val="000000"/>
                </a:solidFill>
                <a:latin typeface="Times New Roman" pitchFamily="18" charset="0"/>
                <a:cs typeface="Times New Roman" pitchFamily="18" charset="0"/>
              </a:rPr>
              <a:t>G</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是两个谓词公式，</a:t>
            </a:r>
            <a:r>
              <a:rPr lang="en-US" sz="2400" i="1" dirty="0" smtClean="0">
                <a:solidFill>
                  <a:srgbClr val="000000"/>
                </a:solidFill>
                <a:latin typeface="Times New Roman" pitchFamily="18" charset="0"/>
                <a:cs typeface="Times New Roman" pitchFamily="18" charset="0"/>
              </a:rPr>
              <a:t>D</a:t>
            </a:r>
            <a:r>
              <a:rPr lang="zh-CN" altLang="en-US" sz="2400" dirty="0" smtClean="0">
                <a:solidFill>
                  <a:srgbClr val="000000"/>
                </a:solidFill>
                <a:latin typeface="Times New Roman" pitchFamily="18" charset="0"/>
                <a:cs typeface="Times New Roman" pitchFamily="18" charset="0"/>
              </a:rPr>
              <a:t>是它们的公共个体域，若对于</a:t>
            </a:r>
            <a:r>
              <a:rPr lang="en-US" sz="2400" i="1" dirty="0" smtClean="0">
                <a:solidFill>
                  <a:srgbClr val="000000"/>
                </a:solidFill>
                <a:latin typeface="Times New Roman" pitchFamily="18" charset="0"/>
                <a:cs typeface="Times New Roman" pitchFamily="18" charset="0"/>
              </a:rPr>
              <a:t>D</a:t>
            </a:r>
            <a:r>
              <a:rPr lang="zh-CN" altLang="en-US" sz="2400" dirty="0" smtClean="0">
                <a:solidFill>
                  <a:srgbClr val="000000"/>
                </a:solidFill>
                <a:latin typeface="Times New Roman" pitchFamily="18" charset="0"/>
                <a:cs typeface="Times New Roman" pitchFamily="18" charset="0"/>
              </a:rPr>
              <a:t>中的任一解释，</a:t>
            </a:r>
            <a:r>
              <a:rPr lang="en-US" sz="2400" i="1" dirty="0" smtClean="0">
                <a:solidFill>
                  <a:srgbClr val="000000"/>
                </a:solidFill>
                <a:latin typeface="Times New Roman" pitchFamily="18" charset="0"/>
                <a:cs typeface="Times New Roman" pitchFamily="18" charset="0"/>
              </a:rPr>
              <a:t>G</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有相同的真值，则称公式</a:t>
            </a:r>
            <a:r>
              <a:rPr lang="en-US" sz="2400" i="1" dirty="0" smtClean="0">
                <a:solidFill>
                  <a:srgbClr val="000000"/>
                </a:solidFill>
                <a:latin typeface="Times New Roman" pitchFamily="18" charset="0"/>
                <a:cs typeface="Times New Roman" pitchFamily="18" charset="0"/>
              </a:rPr>
              <a:t>G</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在个体域</a:t>
            </a:r>
            <a:r>
              <a:rPr lang="en-US" sz="2400" i="1" dirty="0" smtClean="0">
                <a:solidFill>
                  <a:srgbClr val="000000"/>
                </a:solidFill>
                <a:latin typeface="Times New Roman" pitchFamily="18" charset="0"/>
                <a:cs typeface="Times New Roman" pitchFamily="18" charset="0"/>
              </a:rPr>
              <a:t>D</a:t>
            </a:r>
            <a:r>
              <a:rPr lang="zh-CN" altLang="en-US" sz="2400" dirty="0" smtClean="0">
                <a:solidFill>
                  <a:srgbClr val="000000"/>
                </a:solidFill>
                <a:latin typeface="Times New Roman" pitchFamily="18" charset="0"/>
                <a:cs typeface="Times New Roman" pitchFamily="18" charset="0"/>
              </a:rPr>
              <a:t>上逻辑等价。若</a:t>
            </a:r>
            <a:r>
              <a:rPr lang="en-US" sz="2400" i="1" dirty="0" smtClean="0">
                <a:solidFill>
                  <a:srgbClr val="000000"/>
                </a:solidFill>
                <a:latin typeface="Times New Roman" pitchFamily="18" charset="0"/>
                <a:cs typeface="Times New Roman" pitchFamily="18" charset="0"/>
              </a:rPr>
              <a:t>G</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在所有个体域上等价，则称</a:t>
            </a:r>
            <a:r>
              <a:rPr lang="en-US" sz="2400" i="1" dirty="0" smtClean="0">
                <a:solidFill>
                  <a:srgbClr val="000000"/>
                </a:solidFill>
                <a:latin typeface="Times New Roman" pitchFamily="18" charset="0"/>
                <a:cs typeface="Times New Roman" pitchFamily="18" charset="0"/>
              </a:rPr>
              <a:t>G</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逻辑等价，记为</a:t>
            </a:r>
            <a:r>
              <a:rPr lang="en-US" sz="2400" i="1" dirty="0" smtClean="0">
                <a:solidFill>
                  <a:srgbClr val="000000"/>
                </a:solidFill>
                <a:latin typeface="Times New Roman" pitchFamily="18" charset="0"/>
                <a:cs typeface="Times New Roman" pitchFamily="18" charset="0"/>
              </a:rPr>
              <a:t>G </a:t>
            </a:r>
            <a:r>
              <a:rPr lang="en-US" sz="2400" dirty="0" smtClean="0">
                <a:solidFill>
                  <a:srgbClr val="000000"/>
                </a:solidFill>
                <a:latin typeface="Times New Roman" pitchFamily="18" charset="0"/>
                <a:cs typeface="Times New Roman" pitchFamily="18" charset="0"/>
                <a:sym typeface="Symbol"/>
              </a:rPr>
              <a:t></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a:t>
            </a:r>
          </a:p>
          <a:p>
            <a:pPr>
              <a:buNone/>
            </a:pPr>
            <a:endParaRPr lang="zh-CN" altLang="en-US" sz="2400" dirty="0"/>
          </a:p>
        </p:txBody>
      </p:sp>
      <p:sp>
        <p:nvSpPr>
          <p:cNvPr id="3" name="Rectangle 3"/>
          <p:cNvSpPr txBox="1">
            <a:spLocks noRot="1" noChangeArrowheads="1"/>
          </p:cNvSpPr>
          <p:nvPr/>
        </p:nvSpPr>
        <p:spPr bwMode="auto">
          <a:xfrm>
            <a:off x="23416" y="2924944"/>
            <a:ext cx="8869064" cy="4608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algn="just">
              <a:lnSpc>
                <a:spcPct val="150000"/>
              </a:lnSpc>
              <a:buFont typeface="Wingdings" pitchFamily="2" charset="2"/>
              <a:buNone/>
            </a:pPr>
            <a:r>
              <a:rPr lang="zh-CN" altLang="en-US" sz="2400" dirty="0" smtClean="0">
                <a:latin typeface="Times New Roman" pitchFamily="18" charset="0"/>
                <a:cs typeface="Times New Roman" pitchFamily="18" charset="0"/>
              </a:rPr>
              <a:t>             </a:t>
            </a:r>
            <a:r>
              <a:rPr lang="zh-CN" altLang="en-US" sz="2400" dirty="0" smtClean="0">
                <a:latin typeface="Times New Roman" pitchFamily="18" charset="0"/>
                <a:ea typeface="黑体" pitchFamily="49" charset="-122"/>
                <a:cs typeface="Times New Roman" pitchFamily="18" charset="0"/>
              </a:rPr>
              <a:t>定义 </a:t>
            </a:r>
            <a:r>
              <a:rPr lang="en-US" sz="2400" dirty="0" smtClean="0">
                <a:latin typeface="Times New Roman" pitchFamily="18" charset="0"/>
                <a:cs typeface="Times New Roman" pitchFamily="18" charset="0"/>
              </a:rPr>
              <a:t>5-9 G</a:t>
            </a:r>
            <a:r>
              <a:rPr lang="zh-CN" altLang="en-US" sz="2400" dirty="0" smtClean="0">
                <a:solidFill>
                  <a:srgbClr val="FF0000"/>
                </a:solidFill>
                <a:latin typeface="Times New Roman" pitchFamily="18" charset="0"/>
                <a:cs typeface="Times New Roman" pitchFamily="18" charset="0"/>
              </a:rPr>
              <a:t>逻辑蕴涵</a:t>
            </a:r>
            <a:r>
              <a:rPr lang="en-US" sz="2400" dirty="0" smtClean="0">
                <a:latin typeface="Times New Roman" pitchFamily="18" charset="0"/>
                <a:cs typeface="Times New Roman" pitchFamily="18" charset="0"/>
              </a:rPr>
              <a:t>H</a:t>
            </a:r>
          </a:p>
          <a:p>
            <a:pPr algn="just">
              <a:lnSpc>
                <a:spcPct val="150000"/>
              </a:lnSpc>
              <a:buFont typeface="Wingdings" pitchFamily="2" charset="2"/>
              <a:buNone/>
            </a:pPr>
            <a:r>
              <a:rPr lang="zh-CN" altLang="en-US" sz="2400" dirty="0" smtClean="0">
                <a:solidFill>
                  <a:srgbClr val="000000"/>
                </a:solidFill>
                <a:latin typeface="Times New Roman" pitchFamily="18" charset="0"/>
                <a:cs typeface="Times New Roman" pitchFamily="18" charset="0"/>
              </a:rPr>
              <a:t>设</a:t>
            </a:r>
            <a:r>
              <a:rPr lang="en-US" sz="2400" i="1" dirty="0" smtClean="0">
                <a:solidFill>
                  <a:srgbClr val="000000"/>
                </a:solidFill>
                <a:latin typeface="Times New Roman" pitchFamily="18" charset="0"/>
                <a:cs typeface="Times New Roman" pitchFamily="18" charset="0"/>
              </a:rPr>
              <a:t>G</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是两个谓词公式，</a:t>
            </a:r>
            <a:r>
              <a:rPr lang="en-US" sz="2400" i="1" dirty="0" smtClean="0">
                <a:solidFill>
                  <a:srgbClr val="000000"/>
                </a:solidFill>
                <a:latin typeface="Times New Roman" pitchFamily="18" charset="0"/>
                <a:cs typeface="Times New Roman" pitchFamily="18" charset="0"/>
              </a:rPr>
              <a:t>D</a:t>
            </a:r>
            <a:r>
              <a:rPr lang="zh-CN" altLang="en-US" sz="2400" dirty="0" smtClean="0">
                <a:solidFill>
                  <a:srgbClr val="000000"/>
                </a:solidFill>
                <a:latin typeface="Times New Roman" pitchFamily="18" charset="0"/>
                <a:cs typeface="Times New Roman" pitchFamily="18" charset="0"/>
              </a:rPr>
              <a:t>是它们的公共个体域，若对于</a:t>
            </a:r>
            <a:r>
              <a:rPr lang="en-US" sz="2400" i="1" dirty="0" smtClean="0">
                <a:solidFill>
                  <a:srgbClr val="000000"/>
                </a:solidFill>
                <a:latin typeface="Times New Roman" pitchFamily="18" charset="0"/>
                <a:cs typeface="Times New Roman" pitchFamily="18" charset="0"/>
              </a:rPr>
              <a:t>D</a:t>
            </a:r>
            <a:r>
              <a:rPr lang="zh-CN" altLang="en-US" sz="2400" dirty="0" smtClean="0">
                <a:solidFill>
                  <a:srgbClr val="000000"/>
                </a:solidFill>
                <a:latin typeface="Times New Roman" pitchFamily="18" charset="0"/>
                <a:cs typeface="Times New Roman" pitchFamily="18" charset="0"/>
              </a:rPr>
              <a:t>中的任一解释，当</a:t>
            </a:r>
            <a:r>
              <a:rPr lang="en-US" sz="2400" i="1" dirty="0" smtClean="0">
                <a:solidFill>
                  <a:srgbClr val="000000"/>
                </a:solidFill>
                <a:latin typeface="Times New Roman" pitchFamily="18" charset="0"/>
                <a:cs typeface="Times New Roman" pitchFamily="18" charset="0"/>
              </a:rPr>
              <a:t>G</a:t>
            </a:r>
            <a:r>
              <a:rPr lang="zh-CN" altLang="en-US" sz="2400" dirty="0" smtClean="0">
                <a:solidFill>
                  <a:srgbClr val="000000"/>
                </a:solidFill>
                <a:latin typeface="Times New Roman" pitchFamily="18" charset="0"/>
                <a:cs typeface="Times New Roman" pitchFamily="18" charset="0"/>
              </a:rPr>
              <a:t>真时</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也真，则称在个体域</a:t>
            </a:r>
            <a:r>
              <a:rPr lang="en-US" sz="2400" i="1" dirty="0" smtClean="0">
                <a:solidFill>
                  <a:srgbClr val="000000"/>
                </a:solidFill>
                <a:latin typeface="Times New Roman" pitchFamily="18" charset="0"/>
                <a:cs typeface="Times New Roman" pitchFamily="18" charset="0"/>
              </a:rPr>
              <a:t>D</a:t>
            </a:r>
            <a:r>
              <a:rPr lang="zh-CN" altLang="en-US" sz="2400" dirty="0" smtClean="0">
                <a:solidFill>
                  <a:srgbClr val="000000"/>
                </a:solidFill>
                <a:latin typeface="Times New Roman" pitchFamily="18" charset="0"/>
                <a:cs typeface="Times New Roman" pitchFamily="18" charset="0"/>
              </a:rPr>
              <a:t>上公式</a:t>
            </a:r>
            <a:r>
              <a:rPr lang="en-US" sz="2400" i="1" dirty="0" smtClean="0">
                <a:solidFill>
                  <a:srgbClr val="000000"/>
                </a:solidFill>
                <a:latin typeface="Times New Roman" pitchFamily="18" charset="0"/>
                <a:cs typeface="Times New Roman" pitchFamily="18" charset="0"/>
              </a:rPr>
              <a:t>G</a:t>
            </a:r>
            <a:r>
              <a:rPr lang="zh-CN" altLang="en-US" sz="2400" dirty="0" smtClean="0">
                <a:solidFill>
                  <a:srgbClr val="000000"/>
                </a:solidFill>
                <a:latin typeface="Times New Roman" pitchFamily="18" charset="0"/>
                <a:cs typeface="Times New Roman" pitchFamily="18" charset="0"/>
              </a:rPr>
              <a:t>逻辑蕴涵公式</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。若在所有个体域上</a:t>
            </a:r>
            <a:r>
              <a:rPr lang="en-US" sz="2400" i="1" dirty="0" smtClean="0">
                <a:solidFill>
                  <a:srgbClr val="000000"/>
                </a:solidFill>
                <a:latin typeface="Times New Roman" pitchFamily="18" charset="0"/>
                <a:cs typeface="Times New Roman" pitchFamily="18" charset="0"/>
              </a:rPr>
              <a:t>G</a:t>
            </a:r>
            <a:r>
              <a:rPr lang="zh-CN" altLang="en-US" sz="2400" dirty="0" smtClean="0">
                <a:solidFill>
                  <a:srgbClr val="000000"/>
                </a:solidFill>
                <a:latin typeface="Times New Roman" pitchFamily="18" charset="0"/>
                <a:cs typeface="Times New Roman" pitchFamily="18" charset="0"/>
              </a:rPr>
              <a:t>都逻辑蕴涵</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，则称</a:t>
            </a:r>
            <a:r>
              <a:rPr lang="en-US" sz="2400" i="1" dirty="0" smtClean="0">
                <a:solidFill>
                  <a:srgbClr val="000000"/>
                </a:solidFill>
                <a:latin typeface="Times New Roman" pitchFamily="18" charset="0"/>
                <a:cs typeface="Times New Roman" pitchFamily="18" charset="0"/>
              </a:rPr>
              <a:t>G</a:t>
            </a:r>
            <a:r>
              <a:rPr lang="zh-CN" altLang="en-US" sz="2400" dirty="0" smtClean="0">
                <a:solidFill>
                  <a:srgbClr val="000000"/>
                </a:solidFill>
                <a:latin typeface="Times New Roman" pitchFamily="18" charset="0"/>
                <a:cs typeface="Times New Roman" pitchFamily="18" charset="0"/>
              </a:rPr>
              <a:t>逻辑蕴涵</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，或称</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是</a:t>
            </a:r>
            <a:r>
              <a:rPr lang="en-US" sz="2400" i="1" dirty="0" smtClean="0">
                <a:solidFill>
                  <a:srgbClr val="000000"/>
                </a:solidFill>
                <a:latin typeface="Times New Roman" pitchFamily="18" charset="0"/>
                <a:cs typeface="Times New Roman" pitchFamily="18" charset="0"/>
              </a:rPr>
              <a:t>G</a:t>
            </a:r>
            <a:r>
              <a:rPr lang="zh-CN" altLang="en-US" sz="2400" dirty="0" smtClean="0">
                <a:solidFill>
                  <a:srgbClr val="000000"/>
                </a:solidFill>
                <a:latin typeface="Times New Roman" pitchFamily="18" charset="0"/>
                <a:cs typeface="Times New Roman" pitchFamily="18" charset="0"/>
              </a:rPr>
              <a:t>的逻辑结果，记为 </a:t>
            </a:r>
            <a:r>
              <a:rPr lang="en-US" sz="2400" i="1" dirty="0" smtClean="0">
                <a:solidFill>
                  <a:srgbClr val="000000"/>
                </a:solidFill>
                <a:latin typeface="Times New Roman" pitchFamily="18" charset="0"/>
                <a:cs typeface="Times New Roman" pitchFamily="18" charset="0"/>
              </a:rPr>
              <a:t>G </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H</a:t>
            </a:r>
            <a:r>
              <a:rPr lang="zh-CN" altLang="en-US" sz="2400" dirty="0" smtClean="0">
                <a:latin typeface="Times New Roman" pitchFamily="18" charset="0"/>
                <a:cs typeface="Times New Roman" pitchFamily="18" charset="0"/>
              </a:rPr>
              <a:t>。</a:t>
            </a:r>
          </a:p>
          <a:p>
            <a:pPr>
              <a:lnSpc>
                <a:spcPct val="150000"/>
              </a:lnSpc>
              <a:buFont typeface="Wingdings" pitchFamily="2" charset="2"/>
              <a:buNone/>
            </a:pPr>
            <a:r>
              <a:rPr lang="zh-CN" altLang="en-US" sz="2400" dirty="0" smtClean="0">
                <a:latin typeface="Times New Roman" pitchFamily="18" charset="0"/>
                <a:cs typeface="Times New Roman" pitchFamily="18" charset="0"/>
              </a:rPr>
              <a:t>           </a:t>
            </a:r>
            <a:r>
              <a:rPr lang="zh-CN" altLang="en-US" sz="2400" dirty="0" smtClean="0">
                <a:latin typeface="Times New Roman" pitchFamily="18" charset="0"/>
                <a:ea typeface="黑体" pitchFamily="49" charset="-122"/>
                <a:cs typeface="Times New Roman" pitchFamily="18" charset="0"/>
              </a:rPr>
              <a:t>定理 </a:t>
            </a:r>
            <a:r>
              <a:rPr lang="en-US" sz="2400" dirty="0" smtClean="0">
                <a:latin typeface="Times New Roman" pitchFamily="18" charset="0"/>
                <a:cs typeface="Times New Roman" pitchFamily="18" charset="0"/>
              </a:rPr>
              <a:t>5-1 </a:t>
            </a:r>
            <a:r>
              <a:rPr lang="zh-CN" altLang="en-US" sz="2400" dirty="0" smtClean="0">
                <a:latin typeface="Times New Roman" pitchFamily="18" charset="0"/>
                <a:cs typeface="Times New Roman" pitchFamily="18" charset="0"/>
              </a:rPr>
              <a:t>设</a:t>
            </a:r>
            <a:r>
              <a:rPr lang="en-US" sz="2400" i="1" dirty="0" smtClean="0">
                <a:latin typeface="Times New Roman" pitchFamily="18" charset="0"/>
                <a:cs typeface="Times New Roman" pitchFamily="18" charset="0"/>
              </a:rPr>
              <a:t>G</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H</a:t>
            </a:r>
            <a:r>
              <a:rPr lang="zh-CN" altLang="en-US" sz="2400" dirty="0" smtClean="0">
                <a:latin typeface="Times New Roman" pitchFamily="18" charset="0"/>
                <a:cs typeface="Times New Roman" pitchFamily="18" charset="0"/>
              </a:rPr>
              <a:t>是两个谓词公式，</a:t>
            </a:r>
            <a:r>
              <a:rPr lang="en-US" sz="2400" i="1" dirty="0" smtClean="0">
                <a:latin typeface="Times New Roman" pitchFamily="18" charset="0"/>
                <a:cs typeface="Times New Roman" pitchFamily="18" charset="0"/>
              </a:rPr>
              <a:t>G</a:t>
            </a:r>
            <a:r>
              <a:rPr lang="en-US" sz="240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H</a:t>
            </a:r>
            <a:r>
              <a:rPr lang="zh-CN" altLang="en-US" sz="2400" dirty="0" smtClean="0">
                <a:latin typeface="Times New Roman" pitchFamily="18" charset="0"/>
                <a:cs typeface="Times New Roman" pitchFamily="18" charset="0"/>
              </a:rPr>
              <a:t>的充分必要条件是 </a:t>
            </a:r>
            <a:r>
              <a:rPr lang="en-US" sz="2400" i="1" dirty="0" smtClean="0">
                <a:latin typeface="Times New Roman" pitchFamily="18" charset="0"/>
                <a:cs typeface="Times New Roman" pitchFamily="18" charset="0"/>
              </a:rPr>
              <a:t>G</a:t>
            </a:r>
            <a:r>
              <a:rPr lang="en-US" sz="2400" dirty="0" smtClean="0">
                <a:latin typeface="Times New Roman" pitchFamily="18" charset="0"/>
                <a:cs typeface="Times New Roman" pitchFamily="18" charset="0"/>
                <a:sym typeface="Symbol"/>
              </a:rPr>
              <a:t> </a:t>
            </a:r>
            <a:r>
              <a:rPr lang="en-US" sz="2400" i="1" dirty="0" smtClean="0">
                <a:latin typeface="Times New Roman" pitchFamily="18" charset="0"/>
                <a:cs typeface="Times New Roman" pitchFamily="18" charset="0"/>
              </a:rPr>
              <a:t>H </a:t>
            </a:r>
            <a:r>
              <a:rPr lang="zh-CN" altLang="en-US" sz="2400" dirty="0" smtClean="0">
                <a:latin typeface="Times New Roman" pitchFamily="18" charset="0"/>
                <a:cs typeface="Times New Roman" pitchFamily="18" charset="0"/>
              </a:rPr>
              <a:t>且 </a:t>
            </a:r>
            <a:r>
              <a:rPr lang="en-US" sz="2400" i="1" dirty="0" smtClean="0">
                <a:latin typeface="Times New Roman" pitchFamily="18" charset="0"/>
                <a:cs typeface="Times New Roman" pitchFamily="18" charset="0"/>
              </a:rPr>
              <a:t>H</a:t>
            </a:r>
            <a:r>
              <a:rPr lang="en-US" sz="2400" dirty="0" smtClean="0">
                <a:latin typeface="Times New Roman" pitchFamily="18" charset="0"/>
                <a:cs typeface="Times New Roman" pitchFamily="18" charset="0"/>
                <a:sym typeface="Symbol"/>
              </a:rPr>
              <a:t> </a:t>
            </a:r>
            <a:r>
              <a:rPr lang="en-US" sz="2400" i="1" dirty="0" smtClean="0">
                <a:latin typeface="Times New Roman" pitchFamily="18" charset="0"/>
                <a:cs typeface="Times New Roman" pitchFamily="18" charset="0"/>
              </a:rPr>
              <a:t>G</a:t>
            </a:r>
            <a:r>
              <a:rPr lang="zh-CN" altLang="en-US" sz="2400" dirty="0" smtClean="0">
                <a:latin typeface="Times New Roman" pitchFamily="18" charset="0"/>
                <a:cs typeface="Times New Roman" pitchFamily="18" charset="0"/>
              </a:rPr>
              <a:t>。</a:t>
            </a:r>
          </a:p>
          <a:p>
            <a:pPr>
              <a:lnSpc>
                <a:spcPct val="120000"/>
              </a:lnSpc>
              <a:buFont typeface="Wingdings" pitchFamily="2" charset="2"/>
              <a:buNone/>
            </a:pPr>
            <a:endParaRPr kumimoji="1" lang="zh-CN" altLang="en-US" sz="2800"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5698">
                                            <p:txEl>
                                              <p:pRg st="0" end="0"/>
                                            </p:txEl>
                                          </p:spTgt>
                                        </p:tgtEl>
                                        <p:attrNameLst>
                                          <p:attrName>style.visibility</p:attrName>
                                        </p:attrNameLst>
                                      </p:cBhvr>
                                      <p:to>
                                        <p:strVal val="visible"/>
                                      </p:to>
                                    </p:set>
                                    <p:animEffect transition="in" filter="blinds(horizontal)">
                                      <p:cBhvr>
                                        <p:cTn id="7" dur="500"/>
                                        <p:tgtEl>
                                          <p:spTgt spid="285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5698">
                                            <p:txEl>
                                              <p:pRg st="1" end="1"/>
                                            </p:txEl>
                                          </p:spTgt>
                                        </p:tgtEl>
                                        <p:attrNameLst>
                                          <p:attrName>style.visibility</p:attrName>
                                        </p:attrNameLst>
                                      </p:cBhvr>
                                      <p:to>
                                        <p:strVal val="visible"/>
                                      </p:to>
                                    </p:set>
                                    <p:animEffect transition="in" filter="blinds(horizontal)">
                                      <p:cBhvr>
                                        <p:cTn id="12" dur="500"/>
                                        <p:tgtEl>
                                          <p:spTgt spid="285698">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tgtEl>
                                          <p:spTgt spid="3">
                                            <p:txEl>
                                              <p:pRg st="0" end="0"/>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4294967295"/>
          </p:nvPr>
        </p:nvSpPr>
        <p:spPr>
          <a:xfrm>
            <a:off x="1162050" y="6243638"/>
            <a:ext cx="1905000" cy="457200"/>
          </a:xfrm>
        </p:spPr>
        <p:txBody>
          <a:bodyPr/>
          <a:lstStyle/>
          <a:p>
            <a:fld id="{7DFD9C4B-1FB5-4795-B607-AE96ECD1FBD1}" type="datetime1">
              <a:rPr lang="zh-CN" altLang="en-US">
                <a:solidFill>
                  <a:srgbClr val="000000"/>
                </a:solidFill>
              </a:rPr>
              <a:pPr/>
              <a:t>2025/5/26</a:t>
            </a:fld>
            <a:endParaRPr lang="en-US" altLang="zh-CN">
              <a:solidFill>
                <a:srgbClr val="000000"/>
              </a:solidFill>
            </a:endParaRPr>
          </a:p>
        </p:txBody>
      </p:sp>
      <p:sp>
        <p:nvSpPr>
          <p:cNvPr id="11" name="灯片编号占位符 5"/>
          <p:cNvSpPr>
            <a:spLocks noGrp="1"/>
          </p:cNvSpPr>
          <p:nvPr>
            <p:ph type="sldNum" sz="quarter" idx="12"/>
          </p:nvPr>
        </p:nvSpPr>
        <p:spPr/>
        <p:txBody>
          <a:bodyPr/>
          <a:lstStyle/>
          <a:p>
            <a:fld id="{EC3A61AD-86F0-4885-9F8A-63490CEEAE3A}" type="slidenum">
              <a:rPr lang="en-US" altLang="zh-CN">
                <a:solidFill>
                  <a:srgbClr val="000000"/>
                </a:solidFill>
              </a:rPr>
              <a:pPr/>
              <a:t>19</a:t>
            </a:fld>
            <a:endParaRPr lang="en-US" altLang="zh-CN">
              <a:solidFill>
                <a:srgbClr val="000000"/>
              </a:solidFill>
            </a:endParaRPr>
          </a:p>
        </p:txBody>
      </p:sp>
      <p:sp>
        <p:nvSpPr>
          <p:cNvPr id="135170" name="Rectangle 2"/>
          <p:cNvSpPr>
            <a:spLocks noGrp="1" noChangeArrowheads="1"/>
          </p:cNvSpPr>
          <p:nvPr>
            <p:ph type="title"/>
          </p:nvPr>
        </p:nvSpPr>
        <p:spPr/>
        <p:txBody>
          <a:bodyPr/>
          <a:lstStyle/>
          <a:p>
            <a:r>
              <a:rPr lang="zh-CN" altLang="en-US" sz="3200">
                <a:solidFill>
                  <a:schemeClr val="folHlink"/>
                </a:solidFill>
                <a:latin typeface="宋体" pitchFamily="2" charset="-122"/>
              </a:rPr>
              <a:t>常用逻辑等价式（</a:t>
            </a:r>
            <a:r>
              <a:rPr lang="en-US" altLang="zh-CN" sz="3200">
                <a:solidFill>
                  <a:schemeClr val="folHlink"/>
                </a:solidFill>
                <a:latin typeface="宋体" pitchFamily="2" charset="-122"/>
              </a:rPr>
              <a:t>1</a:t>
            </a:r>
            <a:r>
              <a:rPr lang="zh-CN" altLang="en-US" sz="3200">
                <a:solidFill>
                  <a:schemeClr val="folHlink"/>
                </a:solidFill>
                <a:latin typeface="宋体" pitchFamily="2" charset="-122"/>
              </a:rPr>
              <a:t>）</a:t>
            </a:r>
          </a:p>
        </p:txBody>
      </p:sp>
      <p:graphicFrame>
        <p:nvGraphicFramePr>
          <p:cNvPr id="135171" name="Object 3"/>
          <p:cNvGraphicFramePr>
            <a:graphicFrameLocks noChangeAspect="1"/>
          </p:cNvGraphicFramePr>
          <p:nvPr/>
        </p:nvGraphicFramePr>
        <p:xfrm>
          <a:off x="0" y="1143000"/>
          <a:ext cx="9144000" cy="5334000"/>
        </p:xfrm>
        <a:graphic>
          <a:graphicData uri="http://schemas.openxmlformats.org/presentationml/2006/ole">
            <mc:AlternateContent xmlns:mc="http://schemas.openxmlformats.org/markup-compatibility/2006">
              <mc:Choice xmlns:v="urn:schemas-microsoft-com:vml" Requires="v">
                <p:oleObj spid="_x0000_s137253" name="Image" r:id="rId3" imgW="10991020" imgH="5593469" progId="Photoshop.Image.6">
                  <p:embed/>
                </p:oleObj>
              </mc:Choice>
              <mc:Fallback>
                <p:oleObj name="Image" r:id="rId3" imgW="10991020" imgH="5593469"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9144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72" name="Rectangle 4"/>
          <p:cNvSpPr>
            <a:spLocks noChangeArrowheads="1"/>
          </p:cNvSpPr>
          <p:nvPr/>
        </p:nvSpPr>
        <p:spPr bwMode="auto">
          <a:xfrm>
            <a:off x="685800" y="1295400"/>
            <a:ext cx="12192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5173" name="Rectangle 5"/>
          <p:cNvSpPr>
            <a:spLocks noChangeArrowheads="1"/>
          </p:cNvSpPr>
          <p:nvPr/>
        </p:nvSpPr>
        <p:spPr bwMode="auto">
          <a:xfrm>
            <a:off x="762000" y="3657600"/>
            <a:ext cx="23622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5174" name="Rectangle 6"/>
          <p:cNvSpPr>
            <a:spLocks noChangeArrowheads="1"/>
          </p:cNvSpPr>
          <p:nvPr/>
        </p:nvSpPr>
        <p:spPr bwMode="auto">
          <a:xfrm>
            <a:off x="762000" y="4114800"/>
            <a:ext cx="23622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5175" name="Rectangle 7"/>
          <p:cNvSpPr>
            <a:spLocks noChangeArrowheads="1"/>
          </p:cNvSpPr>
          <p:nvPr/>
        </p:nvSpPr>
        <p:spPr bwMode="auto">
          <a:xfrm>
            <a:off x="762000" y="4572000"/>
            <a:ext cx="29718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5176" name="Rectangle 8"/>
          <p:cNvSpPr>
            <a:spLocks noChangeArrowheads="1"/>
          </p:cNvSpPr>
          <p:nvPr/>
        </p:nvSpPr>
        <p:spPr bwMode="auto">
          <a:xfrm>
            <a:off x="762000" y="5029200"/>
            <a:ext cx="29718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Tree>
    <p:extLst>
      <p:ext uri="{BB962C8B-B14F-4D97-AF65-F5344CB8AC3E}">
        <p14:creationId xmlns:p14="http://schemas.microsoft.com/office/powerpoint/2010/main" val="3646777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1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51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P spid="135173" grpId="0" animBg="1"/>
      <p:bldP spid="135174" grpId="0" animBg="1"/>
      <p:bldP spid="135175" grpId="0" animBg="1"/>
      <p:bldP spid="13517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ea typeface="宋体" pitchFamily="2" charset="-122"/>
              </a:rPr>
              <a:t>机器推理概述</a:t>
            </a:r>
          </a:p>
        </p:txBody>
      </p:sp>
      <p:sp>
        <p:nvSpPr>
          <p:cNvPr id="8195" name="Rectangle 3"/>
          <p:cNvSpPr>
            <a:spLocks noChangeArrowheads="1"/>
          </p:cNvSpPr>
          <p:nvPr/>
        </p:nvSpPr>
        <p:spPr bwMode="auto">
          <a:xfrm>
            <a:off x="700237" y="764704"/>
            <a:ext cx="7848600" cy="2133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Wingdings" pitchFamily="2" charset="2"/>
              <a:buChar char="n"/>
            </a:pPr>
            <a:r>
              <a:rPr lang="zh-CN" altLang="en-US" sz="2400" dirty="0">
                <a:solidFill>
                  <a:srgbClr val="FF0000"/>
                </a:solidFill>
                <a:latin typeface="仿宋_GB2312" pitchFamily="49" charset="-122"/>
                <a:ea typeface="仿宋_GB2312" pitchFamily="49" charset="-122"/>
              </a:rPr>
              <a:t>机器推理</a:t>
            </a:r>
            <a:r>
              <a:rPr lang="zh-CN" altLang="en-US" sz="2400" dirty="0">
                <a:solidFill>
                  <a:srgbClr val="000000"/>
                </a:solidFill>
                <a:latin typeface="仿宋_GB2312" pitchFamily="49" charset="-122"/>
                <a:ea typeface="仿宋_GB2312" pitchFamily="49" charset="-122"/>
              </a:rPr>
              <a:t>：</a:t>
            </a:r>
          </a:p>
          <a:p>
            <a:r>
              <a:rPr lang="zh-CN" altLang="en-US" sz="2400" dirty="0">
                <a:solidFill>
                  <a:srgbClr val="000000"/>
                </a:solidFill>
                <a:latin typeface="仿宋_GB2312" pitchFamily="49" charset="-122"/>
                <a:ea typeface="仿宋_GB2312" pitchFamily="49" charset="-122"/>
              </a:rPr>
              <a:t>    就是计算机推理，也称自动推理。它是人工智能的核心课题之一。推理是人脑的一个基本功能和重要功能。几乎所有的人工智能领域都与推理有关。因此，要实现人工智能，就必须将推理的功能赋予机器，实现机器推理。</a:t>
            </a:r>
          </a:p>
        </p:txBody>
      </p:sp>
      <p:sp>
        <p:nvSpPr>
          <p:cNvPr id="7" name="Text Box 4"/>
          <p:cNvSpPr txBox="1">
            <a:spLocks noChangeArrowheads="1"/>
          </p:cNvSpPr>
          <p:nvPr/>
        </p:nvSpPr>
        <p:spPr bwMode="auto">
          <a:xfrm>
            <a:off x="684213" y="3860800"/>
            <a:ext cx="7842250" cy="205263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hangingPunct="0">
              <a:defRPr sz="2000">
                <a:solidFill>
                  <a:schemeClr val="tx1"/>
                </a:solidFill>
                <a:latin typeface="Calibri" pitchFamily="34" charset="0"/>
              </a:defRPr>
            </a:lvl6pPr>
            <a:lvl7pPr eaLnBrk="0" hangingPunct="0">
              <a:defRPr sz="2000">
                <a:solidFill>
                  <a:schemeClr val="tx1"/>
                </a:solidFill>
                <a:latin typeface="Calibri" pitchFamily="34" charset="0"/>
              </a:defRPr>
            </a:lvl7pPr>
            <a:lvl8pPr eaLnBrk="0" hangingPunct="0">
              <a:defRPr sz="2000">
                <a:solidFill>
                  <a:schemeClr val="tx1"/>
                </a:solidFill>
                <a:latin typeface="Calibri" pitchFamily="34" charset="0"/>
              </a:defRPr>
            </a:lvl8pPr>
            <a:lvl9pPr eaLnBrk="0" hangingPunct="0">
              <a:defRPr sz="2000">
                <a:solidFill>
                  <a:schemeClr val="tx1"/>
                </a:solidFill>
                <a:latin typeface="Calibri" pitchFamily="34" charset="0"/>
              </a:defRPr>
            </a:lvl9pPr>
          </a:lstStyle>
          <a:p>
            <a:pPr>
              <a:buFont typeface="Wingdings" pitchFamily="2" charset="2"/>
              <a:buChar char="n"/>
            </a:pPr>
            <a:r>
              <a:rPr lang="zh-CN" altLang="en-US" sz="2400" dirty="0">
                <a:solidFill>
                  <a:srgbClr val="FF0000"/>
                </a:solidFill>
                <a:latin typeface="仿宋_GB2312" pitchFamily="49" charset="-122"/>
                <a:ea typeface="仿宋_GB2312" pitchFamily="49" charset="-122"/>
              </a:rPr>
              <a:t>自动定理证明</a:t>
            </a:r>
            <a:r>
              <a:rPr lang="zh-CN" altLang="en-US" sz="2400" dirty="0">
                <a:solidFill>
                  <a:srgbClr val="000000"/>
                </a:solidFill>
                <a:latin typeface="仿宋_GB2312" pitchFamily="49" charset="-122"/>
                <a:ea typeface="仿宋_GB2312" pitchFamily="49" charset="-122"/>
              </a:rPr>
              <a:t>：</a:t>
            </a:r>
          </a:p>
          <a:p>
            <a:r>
              <a:rPr lang="zh-CN" altLang="en-US" sz="2400" dirty="0">
                <a:solidFill>
                  <a:srgbClr val="000000"/>
                </a:solidFill>
                <a:latin typeface="仿宋_GB2312" pitchFamily="49" charset="-122"/>
                <a:ea typeface="仿宋_GB2312" pitchFamily="49" charset="-122"/>
              </a:rPr>
              <a:t>    是机器推理的一种重要应用，它是利用计算机证明非数值性的结果，很多非数值领域的任务如医疗诊断、信息检索、规划制定和难题求解等方法都可以转化一个定理证明问题</a:t>
            </a:r>
            <a:r>
              <a:rPr lang="zh-CN" altLang="en-US" sz="2800" dirty="0">
                <a:solidFill>
                  <a:srgbClr val="000000"/>
                </a:solidFill>
                <a:latin typeface="仿宋_GB2312" pitchFamily="49" charset="-122"/>
                <a:ea typeface="仿宋_GB2312" pitchFamily="49" charset="-122"/>
              </a:rPr>
              <a:t>。</a:t>
            </a:r>
            <a:endParaRPr kumimoji="1" lang="zh-CN" altLang="en-US" sz="1800" dirty="0">
              <a:solidFill>
                <a:srgbClr val="000000"/>
              </a:solidFill>
              <a:latin typeface="仿宋_GB2312" pitchFamily="49" charset="-122"/>
              <a:ea typeface="仿宋_GB2312" pitchFamily="49" charset="-122"/>
              <a:sym typeface="Symbol" pitchFamily="18" charset="2"/>
            </a:endParaRPr>
          </a:p>
        </p:txBody>
      </p:sp>
    </p:spTree>
    <p:extLst>
      <p:ext uri="{BB962C8B-B14F-4D97-AF65-F5344CB8AC3E}">
        <p14:creationId xmlns:p14="http://schemas.microsoft.com/office/powerpoint/2010/main" val="1852899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4294967295"/>
          </p:nvPr>
        </p:nvSpPr>
        <p:spPr>
          <a:xfrm>
            <a:off x="1162050" y="6243638"/>
            <a:ext cx="1905000" cy="457200"/>
          </a:xfrm>
        </p:spPr>
        <p:txBody>
          <a:bodyPr/>
          <a:lstStyle/>
          <a:p>
            <a:fld id="{928FB74C-CA07-4667-8AEB-D7C05926DB4D}" type="datetime1">
              <a:rPr lang="zh-CN" altLang="en-US">
                <a:solidFill>
                  <a:srgbClr val="000000"/>
                </a:solidFill>
              </a:rPr>
              <a:pPr/>
              <a:t>2025/5/26</a:t>
            </a:fld>
            <a:endParaRPr lang="en-US" altLang="zh-CN">
              <a:solidFill>
                <a:srgbClr val="000000"/>
              </a:solidFill>
            </a:endParaRPr>
          </a:p>
        </p:txBody>
      </p:sp>
      <p:sp>
        <p:nvSpPr>
          <p:cNvPr id="10" name="灯片编号占位符 5"/>
          <p:cNvSpPr>
            <a:spLocks noGrp="1"/>
          </p:cNvSpPr>
          <p:nvPr>
            <p:ph type="sldNum" sz="quarter" idx="12"/>
          </p:nvPr>
        </p:nvSpPr>
        <p:spPr/>
        <p:txBody>
          <a:bodyPr/>
          <a:lstStyle/>
          <a:p>
            <a:fld id="{65CE78A9-2A85-435E-B637-DDAB1807A5BA}" type="slidenum">
              <a:rPr lang="en-US" altLang="zh-CN">
                <a:solidFill>
                  <a:srgbClr val="000000"/>
                </a:solidFill>
              </a:rPr>
              <a:pPr/>
              <a:t>20</a:t>
            </a:fld>
            <a:endParaRPr lang="en-US" altLang="zh-CN">
              <a:solidFill>
                <a:srgbClr val="000000"/>
              </a:solidFill>
            </a:endParaRPr>
          </a:p>
        </p:txBody>
      </p:sp>
      <p:sp>
        <p:nvSpPr>
          <p:cNvPr id="136194" name="Rectangle 2"/>
          <p:cNvSpPr>
            <a:spLocks noGrp="1" noChangeArrowheads="1"/>
          </p:cNvSpPr>
          <p:nvPr>
            <p:ph type="title"/>
          </p:nvPr>
        </p:nvSpPr>
        <p:spPr/>
        <p:txBody>
          <a:bodyPr/>
          <a:lstStyle/>
          <a:p>
            <a:r>
              <a:rPr lang="zh-CN" altLang="en-US" sz="3200">
                <a:solidFill>
                  <a:schemeClr val="folHlink"/>
                </a:solidFill>
                <a:latin typeface="宋体" pitchFamily="2" charset="-122"/>
              </a:rPr>
              <a:t>常用逻辑等价式（</a:t>
            </a:r>
            <a:r>
              <a:rPr lang="en-US" altLang="zh-CN" sz="3200">
                <a:solidFill>
                  <a:schemeClr val="folHlink"/>
                </a:solidFill>
                <a:latin typeface="宋体" pitchFamily="2" charset="-122"/>
              </a:rPr>
              <a:t>2</a:t>
            </a:r>
            <a:r>
              <a:rPr lang="zh-CN" altLang="en-US" sz="3200">
                <a:solidFill>
                  <a:schemeClr val="folHlink"/>
                </a:solidFill>
                <a:latin typeface="宋体" pitchFamily="2" charset="-122"/>
              </a:rPr>
              <a:t>）</a:t>
            </a:r>
          </a:p>
        </p:txBody>
      </p:sp>
      <p:graphicFrame>
        <p:nvGraphicFramePr>
          <p:cNvPr id="136195" name="Object 3"/>
          <p:cNvGraphicFramePr>
            <a:graphicFrameLocks noChangeAspect="1"/>
          </p:cNvGraphicFramePr>
          <p:nvPr/>
        </p:nvGraphicFramePr>
        <p:xfrm>
          <a:off x="0" y="1273175"/>
          <a:ext cx="9144000" cy="5203825"/>
        </p:xfrm>
        <a:graphic>
          <a:graphicData uri="http://schemas.openxmlformats.org/presentationml/2006/ole">
            <mc:AlternateContent xmlns:mc="http://schemas.openxmlformats.org/markup-compatibility/2006">
              <mc:Choice xmlns:v="urn:schemas-microsoft-com:vml" Requires="v">
                <p:oleObj spid="_x0000_s138277" name="Image" r:id="rId3" imgW="11049796" imgH="5505306" progId="Photoshop.Image.6">
                  <p:embed/>
                </p:oleObj>
              </mc:Choice>
              <mc:Fallback>
                <p:oleObj name="Image" r:id="rId3" imgW="11049796" imgH="5505306"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73175"/>
                        <a:ext cx="91440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196" name="Rectangle 4"/>
          <p:cNvSpPr>
            <a:spLocks noChangeArrowheads="1"/>
          </p:cNvSpPr>
          <p:nvPr/>
        </p:nvSpPr>
        <p:spPr bwMode="auto">
          <a:xfrm>
            <a:off x="762000" y="1295400"/>
            <a:ext cx="23622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6197" name="Rectangle 5"/>
          <p:cNvSpPr>
            <a:spLocks noChangeArrowheads="1"/>
          </p:cNvSpPr>
          <p:nvPr/>
        </p:nvSpPr>
        <p:spPr bwMode="auto">
          <a:xfrm>
            <a:off x="762000" y="1752600"/>
            <a:ext cx="23622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6198" name="Rectangle 6"/>
          <p:cNvSpPr>
            <a:spLocks noChangeArrowheads="1"/>
          </p:cNvSpPr>
          <p:nvPr/>
        </p:nvSpPr>
        <p:spPr bwMode="auto">
          <a:xfrm>
            <a:off x="762000" y="2209800"/>
            <a:ext cx="16002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6199" name="Rectangle 7"/>
          <p:cNvSpPr>
            <a:spLocks noChangeArrowheads="1"/>
          </p:cNvSpPr>
          <p:nvPr/>
        </p:nvSpPr>
        <p:spPr bwMode="auto">
          <a:xfrm>
            <a:off x="762000" y="2667000"/>
            <a:ext cx="24384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Tree>
    <p:extLst>
      <p:ext uri="{BB962C8B-B14F-4D97-AF65-F5344CB8AC3E}">
        <p14:creationId xmlns:p14="http://schemas.microsoft.com/office/powerpoint/2010/main" val="3504526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619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61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6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p:bldP spid="136197" grpId="0" animBg="1"/>
      <p:bldP spid="136198" grpId="0" animBg="1"/>
      <p:bldP spid="13619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4294967295"/>
          </p:nvPr>
        </p:nvSpPr>
        <p:spPr>
          <a:xfrm>
            <a:off x="1162050" y="6243638"/>
            <a:ext cx="1905000" cy="457200"/>
          </a:xfrm>
        </p:spPr>
        <p:txBody>
          <a:bodyPr/>
          <a:lstStyle/>
          <a:p>
            <a:fld id="{0E789133-C0BC-4F9D-AB41-5D705397F7D4}" type="datetime1">
              <a:rPr lang="zh-CN" altLang="en-US">
                <a:solidFill>
                  <a:srgbClr val="000000"/>
                </a:solidFill>
              </a:rPr>
              <a:pPr/>
              <a:t>2025/5/26</a:t>
            </a:fld>
            <a:endParaRPr lang="en-US" altLang="zh-CN">
              <a:solidFill>
                <a:srgbClr val="000000"/>
              </a:solidFill>
            </a:endParaRPr>
          </a:p>
        </p:txBody>
      </p:sp>
      <p:sp>
        <p:nvSpPr>
          <p:cNvPr id="10" name="灯片编号占位符 5"/>
          <p:cNvSpPr>
            <a:spLocks noGrp="1"/>
          </p:cNvSpPr>
          <p:nvPr>
            <p:ph type="sldNum" sz="quarter" idx="12"/>
          </p:nvPr>
        </p:nvSpPr>
        <p:spPr/>
        <p:txBody>
          <a:bodyPr/>
          <a:lstStyle/>
          <a:p>
            <a:fld id="{191298EC-5C26-400B-8013-9898C922B3A2}" type="slidenum">
              <a:rPr lang="en-US" altLang="zh-CN">
                <a:solidFill>
                  <a:srgbClr val="000000"/>
                </a:solidFill>
              </a:rPr>
              <a:pPr/>
              <a:t>21</a:t>
            </a:fld>
            <a:endParaRPr lang="en-US" altLang="zh-CN">
              <a:solidFill>
                <a:srgbClr val="000000"/>
              </a:solidFill>
            </a:endParaRPr>
          </a:p>
        </p:txBody>
      </p:sp>
      <p:sp>
        <p:nvSpPr>
          <p:cNvPr id="137218" name="Rectangle 2"/>
          <p:cNvSpPr>
            <a:spLocks noGrp="1" noChangeArrowheads="1"/>
          </p:cNvSpPr>
          <p:nvPr>
            <p:ph type="title"/>
          </p:nvPr>
        </p:nvSpPr>
        <p:spPr/>
        <p:txBody>
          <a:bodyPr/>
          <a:lstStyle/>
          <a:p>
            <a:r>
              <a:rPr lang="zh-CN" altLang="en-US" sz="3200">
                <a:solidFill>
                  <a:schemeClr val="folHlink"/>
                </a:solidFill>
                <a:latin typeface="宋体" pitchFamily="2" charset="-122"/>
              </a:rPr>
              <a:t>常用逻辑等价式（</a:t>
            </a:r>
            <a:r>
              <a:rPr lang="en-US" altLang="zh-CN" sz="3200">
                <a:solidFill>
                  <a:schemeClr val="folHlink"/>
                </a:solidFill>
                <a:latin typeface="宋体" pitchFamily="2" charset="-122"/>
              </a:rPr>
              <a:t>3</a:t>
            </a:r>
            <a:r>
              <a:rPr lang="zh-CN" altLang="en-US" sz="3200">
                <a:solidFill>
                  <a:schemeClr val="folHlink"/>
                </a:solidFill>
                <a:latin typeface="宋体" pitchFamily="2" charset="-122"/>
              </a:rPr>
              <a:t>）</a:t>
            </a:r>
          </a:p>
        </p:txBody>
      </p:sp>
      <p:graphicFrame>
        <p:nvGraphicFramePr>
          <p:cNvPr id="137219" name="Object 3"/>
          <p:cNvGraphicFramePr>
            <a:graphicFrameLocks noChangeAspect="1"/>
          </p:cNvGraphicFramePr>
          <p:nvPr/>
        </p:nvGraphicFramePr>
        <p:xfrm>
          <a:off x="0" y="1143000"/>
          <a:ext cx="9144000" cy="5410200"/>
        </p:xfrm>
        <a:graphic>
          <a:graphicData uri="http://schemas.openxmlformats.org/presentationml/2006/ole">
            <mc:AlternateContent xmlns:mc="http://schemas.openxmlformats.org/markup-compatibility/2006">
              <mc:Choice xmlns:v="urn:schemas-microsoft-com:vml" Requires="v">
                <p:oleObj spid="_x0000_s139301" name="Image" r:id="rId3" imgW="11020408" imgH="5093878" progId="Photoshop.Image.6">
                  <p:embed/>
                </p:oleObj>
              </mc:Choice>
              <mc:Fallback>
                <p:oleObj name="Image" r:id="rId3" imgW="11020408" imgH="5093878"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9144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20" name="Rectangle 4"/>
          <p:cNvSpPr>
            <a:spLocks noChangeArrowheads="1"/>
          </p:cNvSpPr>
          <p:nvPr/>
        </p:nvSpPr>
        <p:spPr bwMode="auto">
          <a:xfrm>
            <a:off x="762000" y="3810000"/>
            <a:ext cx="37338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7221" name="Rectangle 5"/>
          <p:cNvSpPr>
            <a:spLocks noChangeArrowheads="1"/>
          </p:cNvSpPr>
          <p:nvPr/>
        </p:nvSpPr>
        <p:spPr bwMode="auto">
          <a:xfrm>
            <a:off x="762000" y="3352800"/>
            <a:ext cx="37338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7222" name="Rectangle 6"/>
          <p:cNvSpPr>
            <a:spLocks noChangeArrowheads="1"/>
          </p:cNvSpPr>
          <p:nvPr/>
        </p:nvSpPr>
        <p:spPr bwMode="auto">
          <a:xfrm>
            <a:off x="762000" y="4343400"/>
            <a:ext cx="22860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7223" name="Rectangle 7"/>
          <p:cNvSpPr>
            <a:spLocks noChangeArrowheads="1"/>
          </p:cNvSpPr>
          <p:nvPr/>
        </p:nvSpPr>
        <p:spPr bwMode="auto">
          <a:xfrm>
            <a:off x="762000" y="4876800"/>
            <a:ext cx="22860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Tree>
    <p:extLst>
      <p:ext uri="{BB962C8B-B14F-4D97-AF65-F5344CB8AC3E}">
        <p14:creationId xmlns:p14="http://schemas.microsoft.com/office/powerpoint/2010/main" val="2630437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2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7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p:bldP spid="137221" grpId="0" animBg="1"/>
      <p:bldP spid="137222" grpId="0" animBg="1"/>
      <p:bldP spid="1372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4294967295"/>
          </p:nvPr>
        </p:nvSpPr>
        <p:spPr>
          <a:xfrm>
            <a:off x="1162050" y="6243638"/>
            <a:ext cx="1905000" cy="457200"/>
          </a:xfrm>
        </p:spPr>
        <p:txBody>
          <a:bodyPr/>
          <a:lstStyle/>
          <a:p>
            <a:fld id="{973E31F1-15B6-4F64-BA8A-18E7ABFDBEF7}" type="datetime1">
              <a:rPr lang="zh-CN" altLang="en-US">
                <a:solidFill>
                  <a:srgbClr val="000000"/>
                </a:solidFill>
              </a:rPr>
              <a:pPr/>
              <a:t>2025/5/26</a:t>
            </a:fld>
            <a:endParaRPr lang="en-US" altLang="zh-CN">
              <a:solidFill>
                <a:srgbClr val="000000"/>
              </a:solidFill>
            </a:endParaRPr>
          </a:p>
        </p:txBody>
      </p:sp>
      <p:sp>
        <p:nvSpPr>
          <p:cNvPr id="6" name="灯片编号占位符 5"/>
          <p:cNvSpPr>
            <a:spLocks noGrp="1"/>
          </p:cNvSpPr>
          <p:nvPr>
            <p:ph type="sldNum" sz="quarter" idx="12"/>
          </p:nvPr>
        </p:nvSpPr>
        <p:spPr/>
        <p:txBody>
          <a:bodyPr/>
          <a:lstStyle/>
          <a:p>
            <a:fld id="{0636C326-12EE-4893-B0CE-B52AE8694395}" type="slidenum">
              <a:rPr lang="en-US" altLang="zh-CN">
                <a:solidFill>
                  <a:srgbClr val="000000"/>
                </a:solidFill>
              </a:rPr>
              <a:pPr/>
              <a:t>22</a:t>
            </a:fld>
            <a:endParaRPr lang="en-US" altLang="zh-CN">
              <a:solidFill>
                <a:srgbClr val="000000"/>
              </a:solidFill>
            </a:endParaRPr>
          </a:p>
        </p:txBody>
      </p:sp>
      <p:sp>
        <p:nvSpPr>
          <p:cNvPr id="138242" name="Rectangle 2"/>
          <p:cNvSpPr>
            <a:spLocks noGrp="1" noChangeArrowheads="1"/>
          </p:cNvSpPr>
          <p:nvPr>
            <p:ph type="title"/>
          </p:nvPr>
        </p:nvSpPr>
        <p:spPr/>
        <p:txBody>
          <a:bodyPr/>
          <a:lstStyle/>
          <a:p>
            <a:r>
              <a:rPr lang="zh-CN" altLang="en-US" sz="3200">
                <a:solidFill>
                  <a:schemeClr val="folHlink"/>
                </a:solidFill>
                <a:latin typeface="宋体" pitchFamily="2" charset="-122"/>
              </a:rPr>
              <a:t>常用逻辑等价式（</a:t>
            </a:r>
            <a:r>
              <a:rPr lang="en-US" altLang="zh-CN" sz="3200">
                <a:solidFill>
                  <a:schemeClr val="folHlink"/>
                </a:solidFill>
                <a:latin typeface="宋体" pitchFamily="2" charset="-122"/>
              </a:rPr>
              <a:t>4</a:t>
            </a:r>
            <a:r>
              <a:rPr lang="zh-CN" altLang="en-US" sz="3200">
                <a:solidFill>
                  <a:schemeClr val="folHlink"/>
                </a:solidFill>
                <a:latin typeface="宋体" pitchFamily="2" charset="-122"/>
              </a:rPr>
              <a:t>）</a:t>
            </a:r>
          </a:p>
        </p:txBody>
      </p:sp>
      <p:graphicFrame>
        <p:nvGraphicFramePr>
          <p:cNvPr id="138243" name="Object 3"/>
          <p:cNvGraphicFramePr>
            <a:graphicFrameLocks noChangeAspect="1"/>
          </p:cNvGraphicFramePr>
          <p:nvPr/>
        </p:nvGraphicFramePr>
        <p:xfrm>
          <a:off x="0" y="1219200"/>
          <a:ext cx="9144000" cy="4800600"/>
        </p:xfrm>
        <a:graphic>
          <a:graphicData uri="http://schemas.openxmlformats.org/presentationml/2006/ole">
            <mc:AlternateContent xmlns:mc="http://schemas.openxmlformats.org/markup-compatibility/2006">
              <mc:Choice xmlns:v="urn:schemas-microsoft-com:vml" Requires="v">
                <p:oleObj spid="_x0000_s140325" name="Image" r:id="rId3" imgW="11040000" imgH="3693061" progId="Photoshop.Image.6">
                  <p:embed/>
                </p:oleObj>
              </mc:Choice>
              <mc:Fallback>
                <p:oleObj name="Image" r:id="rId3" imgW="11040000" imgH="3693061"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9144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41760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half" idx="4294967295"/>
          </p:nvPr>
        </p:nvSpPr>
        <p:spPr>
          <a:xfrm>
            <a:off x="1162050" y="6243638"/>
            <a:ext cx="1905000" cy="457200"/>
          </a:xfrm>
        </p:spPr>
        <p:txBody>
          <a:bodyPr/>
          <a:lstStyle/>
          <a:p>
            <a:fld id="{AA434B9D-FC71-449B-B42F-5286CA5737A1}" type="datetime1">
              <a:rPr lang="zh-CN" altLang="en-US">
                <a:solidFill>
                  <a:srgbClr val="000000"/>
                </a:solidFill>
              </a:rPr>
              <a:pPr/>
              <a:t>2025/5/26</a:t>
            </a:fld>
            <a:endParaRPr lang="en-US" altLang="zh-CN">
              <a:solidFill>
                <a:srgbClr val="000000"/>
              </a:solidFill>
            </a:endParaRPr>
          </a:p>
        </p:txBody>
      </p:sp>
      <p:sp>
        <p:nvSpPr>
          <p:cNvPr id="14" name="灯片编号占位符 5"/>
          <p:cNvSpPr>
            <a:spLocks noGrp="1"/>
          </p:cNvSpPr>
          <p:nvPr>
            <p:ph type="sldNum" sz="quarter" idx="12"/>
          </p:nvPr>
        </p:nvSpPr>
        <p:spPr/>
        <p:txBody>
          <a:bodyPr/>
          <a:lstStyle/>
          <a:p>
            <a:fld id="{C286FF27-0521-4415-8690-58317E839201}" type="slidenum">
              <a:rPr lang="en-US" altLang="zh-CN">
                <a:solidFill>
                  <a:srgbClr val="000000"/>
                </a:solidFill>
              </a:rPr>
              <a:pPr/>
              <a:t>23</a:t>
            </a:fld>
            <a:endParaRPr lang="en-US" altLang="zh-CN">
              <a:solidFill>
                <a:srgbClr val="000000"/>
              </a:solidFill>
            </a:endParaRPr>
          </a:p>
        </p:txBody>
      </p:sp>
      <p:sp>
        <p:nvSpPr>
          <p:cNvPr id="139266" name="Rectangle 2"/>
          <p:cNvSpPr>
            <a:spLocks noGrp="1" noChangeArrowheads="1"/>
          </p:cNvSpPr>
          <p:nvPr>
            <p:ph type="title"/>
          </p:nvPr>
        </p:nvSpPr>
        <p:spPr/>
        <p:txBody>
          <a:bodyPr/>
          <a:lstStyle/>
          <a:p>
            <a:r>
              <a:rPr lang="zh-CN" altLang="en-US" sz="3200">
                <a:solidFill>
                  <a:schemeClr val="folHlink"/>
                </a:solidFill>
                <a:latin typeface="宋体" pitchFamily="2" charset="-122"/>
              </a:rPr>
              <a:t>常用逻辑蕴含式（</a:t>
            </a:r>
            <a:r>
              <a:rPr lang="en-US" altLang="zh-CN" sz="3200">
                <a:solidFill>
                  <a:schemeClr val="folHlink"/>
                </a:solidFill>
                <a:latin typeface="宋体" pitchFamily="2" charset="-122"/>
              </a:rPr>
              <a:t>1)</a:t>
            </a:r>
          </a:p>
        </p:txBody>
      </p:sp>
      <p:graphicFrame>
        <p:nvGraphicFramePr>
          <p:cNvPr id="139267" name="Object 3"/>
          <p:cNvGraphicFramePr>
            <a:graphicFrameLocks noChangeAspect="1"/>
          </p:cNvGraphicFramePr>
          <p:nvPr/>
        </p:nvGraphicFramePr>
        <p:xfrm>
          <a:off x="0" y="1219200"/>
          <a:ext cx="9144000" cy="5334000"/>
        </p:xfrm>
        <a:graphic>
          <a:graphicData uri="http://schemas.openxmlformats.org/presentationml/2006/ole">
            <mc:AlternateContent xmlns:mc="http://schemas.openxmlformats.org/markup-compatibility/2006">
              <mc:Choice xmlns:v="urn:schemas-microsoft-com:vml" Requires="v">
                <p:oleObj spid="_x0000_s141349" name="Image" r:id="rId3" imgW="11353469" imgH="5485714" progId="Photoshop.Image.6">
                  <p:embed/>
                </p:oleObj>
              </mc:Choice>
              <mc:Fallback>
                <p:oleObj name="Image" r:id="rId3" imgW="11353469" imgH="5485714"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9144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68" name="Rectangle 4"/>
          <p:cNvSpPr>
            <a:spLocks noChangeArrowheads="1"/>
          </p:cNvSpPr>
          <p:nvPr/>
        </p:nvSpPr>
        <p:spPr bwMode="auto">
          <a:xfrm>
            <a:off x="762000" y="2362200"/>
            <a:ext cx="15240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9269" name="Rectangle 5"/>
          <p:cNvSpPr>
            <a:spLocks noChangeArrowheads="1"/>
          </p:cNvSpPr>
          <p:nvPr/>
        </p:nvSpPr>
        <p:spPr bwMode="auto">
          <a:xfrm>
            <a:off x="762000" y="2819400"/>
            <a:ext cx="19050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9270" name="Rectangle 6"/>
          <p:cNvSpPr>
            <a:spLocks noChangeArrowheads="1"/>
          </p:cNvSpPr>
          <p:nvPr/>
        </p:nvSpPr>
        <p:spPr bwMode="auto">
          <a:xfrm>
            <a:off x="762000" y="3276600"/>
            <a:ext cx="16764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9271" name="Rectangle 7"/>
          <p:cNvSpPr>
            <a:spLocks noChangeArrowheads="1"/>
          </p:cNvSpPr>
          <p:nvPr/>
        </p:nvSpPr>
        <p:spPr bwMode="auto">
          <a:xfrm>
            <a:off x="762000" y="4267200"/>
            <a:ext cx="22860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9272" name="Rectangle 8"/>
          <p:cNvSpPr>
            <a:spLocks noChangeArrowheads="1"/>
          </p:cNvSpPr>
          <p:nvPr/>
        </p:nvSpPr>
        <p:spPr bwMode="auto">
          <a:xfrm>
            <a:off x="762000" y="3733800"/>
            <a:ext cx="22860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9273" name="Rectangle 9"/>
          <p:cNvSpPr>
            <a:spLocks noChangeArrowheads="1"/>
          </p:cNvSpPr>
          <p:nvPr/>
        </p:nvSpPr>
        <p:spPr bwMode="auto">
          <a:xfrm>
            <a:off x="762000" y="4724400"/>
            <a:ext cx="29718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9274" name="Rectangle 10"/>
          <p:cNvSpPr>
            <a:spLocks noChangeArrowheads="1"/>
          </p:cNvSpPr>
          <p:nvPr/>
        </p:nvSpPr>
        <p:spPr bwMode="auto">
          <a:xfrm>
            <a:off x="762000" y="5181600"/>
            <a:ext cx="29718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39275" name="Rectangle 11"/>
          <p:cNvSpPr>
            <a:spLocks noChangeArrowheads="1"/>
          </p:cNvSpPr>
          <p:nvPr/>
        </p:nvSpPr>
        <p:spPr bwMode="auto">
          <a:xfrm>
            <a:off x="762000" y="6096000"/>
            <a:ext cx="15240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Tree>
    <p:extLst>
      <p:ext uri="{BB962C8B-B14F-4D97-AF65-F5344CB8AC3E}">
        <p14:creationId xmlns:p14="http://schemas.microsoft.com/office/powerpoint/2010/main" val="57611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92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2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27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9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nimBg="1"/>
      <p:bldP spid="139269" grpId="0" animBg="1"/>
      <p:bldP spid="139270" grpId="0" animBg="1"/>
      <p:bldP spid="139271" grpId="0" animBg="1"/>
      <p:bldP spid="139272" grpId="0" animBg="1"/>
      <p:bldP spid="139273" grpId="0" animBg="1"/>
      <p:bldP spid="139274" grpId="0" animBg="1"/>
      <p:bldP spid="13927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4294967295"/>
          </p:nvPr>
        </p:nvSpPr>
        <p:spPr>
          <a:xfrm>
            <a:off x="1162050" y="6243638"/>
            <a:ext cx="1905000" cy="457200"/>
          </a:xfrm>
        </p:spPr>
        <p:txBody>
          <a:bodyPr/>
          <a:lstStyle/>
          <a:p>
            <a:fld id="{145040E0-28B1-4704-9596-807E0C6AA4EC}" type="datetime1">
              <a:rPr lang="zh-CN" altLang="en-US">
                <a:solidFill>
                  <a:srgbClr val="000000"/>
                </a:solidFill>
              </a:rPr>
              <a:pPr/>
              <a:t>2025/5/26</a:t>
            </a:fld>
            <a:endParaRPr lang="en-US" altLang="zh-CN">
              <a:solidFill>
                <a:srgbClr val="000000"/>
              </a:solidFill>
            </a:endParaRPr>
          </a:p>
        </p:txBody>
      </p:sp>
      <p:sp>
        <p:nvSpPr>
          <p:cNvPr id="9" name="灯片编号占位符 5"/>
          <p:cNvSpPr>
            <a:spLocks noGrp="1"/>
          </p:cNvSpPr>
          <p:nvPr>
            <p:ph type="sldNum" sz="quarter" idx="12"/>
          </p:nvPr>
        </p:nvSpPr>
        <p:spPr/>
        <p:txBody>
          <a:bodyPr/>
          <a:lstStyle/>
          <a:p>
            <a:fld id="{3EEA6A3D-DCBE-4C4F-AE16-A9F1A28CA820}" type="slidenum">
              <a:rPr lang="en-US" altLang="zh-CN">
                <a:solidFill>
                  <a:srgbClr val="000000"/>
                </a:solidFill>
              </a:rPr>
              <a:pPr/>
              <a:t>24</a:t>
            </a:fld>
            <a:endParaRPr lang="en-US" altLang="zh-CN">
              <a:solidFill>
                <a:srgbClr val="000000"/>
              </a:solidFill>
            </a:endParaRPr>
          </a:p>
        </p:txBody>
      </p:sp>
      <p:sp>
        <p:nvSpPr>
          <p:cNvPr id="140290" name="Rectangle 2"/>
          <p:cNvSpPr>
            <a:spLocks noGrp="1" noChangeArrowheads="1"/>
          </p:cNvSpPr>
          <p:nvPr>
            <p:ph type="title"/>
          </p:nvPr>
        </p:nvSpPr>
        <p:spPr/>
        <p:txBody>
          <a:bodyPr/>
          <a:lstStyle/>
          <a:p>
            <a:r>
              <a:rPr lang="zh-CN" altLang="en-US" sz="3200">
                <a:solidFill>
                  <a:schemeClr val="folHlink"/>
                </a:solidFill>
                <a:latin typeface="宋体" pitchFamily="2" charset="-122"/>
              </a:rPr>
              <a:t>常用逻辑蕴含式</a:t>
            </a:r>
            <a:r>
              <a:rPr lang="en-US" altLang="zh-CN" sz="3200">
                <a:solidFill>
                  <a:schemeClr val="folHlink"/>
                </a:solidFill>
                <a:latin typeface="宋体" pitchFamily="2" charset="-122"/>
              </a:rPr>
              <a:t>(2)</a:t>
            </a:r>
          </a:p>
        </p:txBody>
      </p:sp>
      <p:graphicFrame>
        <p:nvGraphicFramePr>
          <p:cNvPr id="140291" name="Object 3"/>
          <p:cNvGraphicFramePr>
            <a:graphicFrameLocks noChangeAspect="1"/>
          </p:cNvGraphicFramePr>
          <p:nvPr/>
        </p:nvGraphicFramePr>
        <p:xfrm>
          <a:off x="0" y="1143000"/>
          <a:ext cx="9144000" cy="5715000"/>
        </p:xfrm>
        <a:graphic>
          <a:graphicData uri="http://schemas.openxmlformats.org/presentationml/2006/ole">
            <mc:AlternateContent xmlns:mc="http://schemas.openxmlformats.org/markup-compatibility/2006">
              <mc:Choice xmlns:v="urn:schemas-microsoft-com:vml" Requires="v">
                <p:oleObj spid="_x0000_s142373" name="Image" r:id="rId3" imgW="11471020" imgH="6671020" progId="Photoshop.Image.6">
                  <p:embed/>
                </p:oleObj>
              </mc:Choice>
              <mc:Fallback>
                <p:oleObj name="Image" r:id="rId3" imgW="11471020" imgH="6671020" progId="Photoshop.Image.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0292" name="Rectangle 4"/>
          <p:cNvSpPr>
            <a:spLocks noChangeArrowheads="1"/>
          </p:cNvSpPr>
          <p:nvPr/>
        </p:nvSpPr>
        <p:spPr bwMode="auto">
          <a:xfrm>
            <a:off x="838200" y="1676400"/>
            <a:ext cx="15240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40293" name="Rectangle 5"/>
          <p:cNvSpPr>
            <a:spLocks noChangeArrowheads="1"/>
          </p:cNvSpPr>
          <p:nvPr/>
        </p:nvSpPr>
        <p:spPr bwMode="auto">
          <a:xfrm>
            <a:off x="838200" y="3352800"/>
            <a:ext cx="15240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
        <p:nvSpPr>
          <p:cNvPr id="140294" name="Rectangle 6"/>
          <p:cNvSpPr>
            <a:spLocks noChangeArrowheads="1"/>
          </p:cNvSpPr>
          <p:nvPr/>
        </p:nvSpPr>
        <p:spPr bwMode="auto">
          <a:xfrm>
            <a:off x="838200" y="2514600"/>
            <a:ext cx="1524000" cy="381000"/>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20000"/>
              </a:spcBef>
              <a:buClr>
                <a:srgbClr val="3333CC"/>
              </a:buClr>
              <a:buSzPct val="60000"/>
              <a:buFont typeface="Wingdings" pitchFamily="2" charset="2"/>
              <a:buNone/>
            </a:pPr>
            <a:endParaRPr lang="zh-CN" altLang="en-US" sz="2000" b="1" smtClean="0">
              <a:solidFill>
                <a:srgbClr val="000000"/>
              </a:solidFill>
              <a:latin typeface="Tahoma" pitchFamily="34" charset="0"/>
            </a:endParaRPr>
          </a:p>
        </p:txBody>
      </p:sp>
    </p:spTree>
    <p:extLst>
      <p:ext uri="{BB962C8B-B14F-4D97-AF65-F5344CB8AC3E}">
        <p14:creationId xmlns:p14="http://schemas.microsoft.com/office/powerpoint/2010/main" val="336899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2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P spid="140293" grpId="0" animBg="1"/>
      <p:bldP spid="14029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0707" name="Rectangle 3"/>
          <p:cNvSpPr>
            <a:spLocks noGrp="1" noRot="1" noChangeArrowheads="1"/>
          </p:cNvSpPr>
          <p:nvPr>
            <p:ph type="body" idx="1"/>
          </p:nvPr>
        </p:nvSpPr>
        <p:spPr>
          <a:xfrm>
            <a:off x="107504" y="444480"/>
            <a:ext cx="8784976" cy="5929353"/>
          </a:xfrm>
        </p:spPr>
        <p:txBody>
          <a:bodyPr/>
          <a:lstStyle/>
          <a:p>
            <a:pPr>
              <a:lnSpc>
                <a:spcPct val="150000"/>
              </a:lnSpc>
              <a:buNone/>
            </a:pPr>
            <a:r>
              <a:rPr lang="zh-CN" altLang="en-US" sz="2400" dirty="0" smtClean="0"/>
              <a:t>     </a:t>
            </a:r>
            <a:r>
              <a:rPr lang="en-US" sz="2400" dirty="0" smtClean="0">
                <a:solidFill>
                  <a:srgbClr val="C00000"/>
                </a:solidFill>
                <a:latin typeface="Times New Roman" pitchFamily="18" charset="0"/>
                <a:ea typeface="黑体" pitchFamily="49" charset="-122"/>
                <a:cs typeface="Times New Roman" pitchFamily="18" charset="0"/>
              </a:rPr>
              <a:t>5.1.3 </a:t>
            </a:r>
            <a:r>
              <a:rPr lang="zh-CN" altLang="en-US" sz="2400" dirty="0" smtClean="0">
                <a:solidFill>
                  <a:srgbClr val="C00000"/>
                </a:solidFill>
                <a:latin typeface="Times New Roman" pitchFamily="18" charset="0"/>
                <a:ea typeface="黑体" pitchFamily="49" charset="-122"/>
                <a:cs typeface="Times New Roman" pitchFamily="18" charset="0"/>
              </a:rPr>
              <a:t>永真式与推理规则</a:t>
            </a:r>
          </a:p>
          <a:p>
            <a:pPr algn="just">
              <a:lnSpc>
                <a:spcPts val="3200"/>
              </a:lnSpc>
              <a:spcBef>
                <a:spcPts val="0"/>
              </a:spcBef>
              <a:buNone/>
            </a:pPr>
            <a:r>
              <a:rPr lang="en-US" sz="2300" dirty="0" smtClean="0">
                <a:latin typeface="Times New Roman" pitchFamily="18" charset="0"/>
                <a:cs typeface="Times New Roman" pitchFamily="18" charset="0"/>
              </a:rPr>
              <a:t>           </a:t>
            </a:r>
            <a:r>
              <a:rPr lang="zh-CN" altLang="en-US" sz="2300" dirty="0" smtClean="0">
                <a:solidFill>
                  <a:srgbClr val="000000"/>
                </a:solidFill>
                <a:latin typeface="Times New Roman" pitchFamily="18" charset="0"/>
                <a:ea typeface="黑体" pitchFamily="49" charset="-122"/>
                <a:cs typeface="Times New Roman" pitchFamily="18" charset="0"/>
              </a:rPr>
              <a:t>定义 </a:t>
            </a:r>
            <a:r>
              <a:rPr lang="en-US" sz="2300" dirty="0" smtClean="0">
                <a:solidFill>
                  <a:srgbClr val="000000"/>
                </a:solidFill>
                <a:latin typeface="Times New Roman" pitchFamily="18" charset="0"/>
                <a:cs typeface="Times New Roman" pitchFamily="18" charset="0"/>
              </a:rPr>
              <a:t>5-10</a:t>
            </a:r>
            <a:r>
              <a:rPr lang="zh-CN" altLang="en-US" sz="2300" dirty="0">
                <a:solidFill>
                  <a:srgbClr val="000000"/>
                </a:solidFill>
                <a:latin typeface="Times New Roman" pitchFamily="18" charset="0"/>
                <a:cs typeface="Times New Roman" pitchFamily="18" charset="0"/>
              </a:rPr>
              <a:t>谓词公式在个体域上的永真、永假、可满足</a:t>
            </a:r>
          </a:p>
          <a:p>
            <a:pPr algn="just">
              <a:lnSpc>
                <a:spcPts val="3200"/>
              </a:lnSpc>
              <a:spcBef>
                <a:spcPts val="0"/>
              </a:spcBef>
              <a:buNone/>
            </a:pPr>
            <a:r>
              <a:rPr lang="zh-CN" altLang="en-US" sz="2300" dirty="0" smtClean="0">
                <a:solidFill>
                  <a:srgbClr val="000000"/>
                </a:solidFill>
                <a:latin typeface="Times New Roman" pitchFamily="18" charset="0"/>
                <a:cs typeface="Times New Roman" pitchFamily="18" charset="0"/>
              </a:rPr>
              <a:t>设</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为谓词公式，</a:t>
            </a:r>
            <a:r>
              <a:rPr lang="en-US" sz="2300" i="1" dirty="0" smtClean="0">
                <a:solidFill>
                  <a:srgbClr val="000000"/>
                </a:solidFill>
                <a:latin typeface="Times New Roman" pitchFamily="18" charset="0"/>
                <a:cs typeface="Times New Roman" pitchFamily="18" charset="0"/>
              </a:rPr>
              <a:t>D</a:t>
            </a:r>
            <a:r>
              <a:rPr lang="zh-CN" altLang="en-US" sz="2300" dirty="0" smtClean="0">
                <a:solidFill>
                  <a:srgbClr val="000000"/>
                </a:solidFill>
                <a:latin typeface="Times New Roman" pitchFamily="18" charset="0"/>
                <a:cs typeface="Times New Roman" pitchFamily="18" charset="0"/>
              </a:rPr>
              <a:t>为其个体域，对于</a:t>
            </a:r>
            <a:r>
              <a:rPr lang="en-US" sz="2300" i="1" dirty="0" smtClean="0">
                <a:solidFill>
                  <a:srgbClr val="000000"/>
                </a:solidFill>
                <a:latin typeface="Times New Roman" pitchFamily="18" charset="0"/>
                <a:cs typeface="Times New Roman" pitchFamily="18" charset="0"/>
              </a:rPr>
              <a:t>D</a:t>
            </a:r>
            <a:r>
              <a:rPr lang="zh-CN" altLang="en-US" sz="2300" dirty="0" smtClean="0">
                <a:solidFill>
                  <a:srgbClr val="000000"/>
                </a:solidFill>
                <a:latin typeface="Times New Roman" pitchFamily="18" charset="0"/>
                <a:cs typeface="Times New Roman" pitchFamily="18" charset="0"/>
              </a:rPr>
              <a:t>中的任一解释</a:t>
            </a:r>
            <a:r>
              <a:rPr lang="en-US" sz="2300" i="1" dirty="0" smtClean="0">
                <a:solidFill>
                  <a:srgbClr val="000000"/>
                </a:solidFill>
                <a:latin typeface="Times New Roman" pitchFamily="18" charset="0"/>
                <a:cs typeface="Times New Roman" pitchFamily="18" charset="0"/>
              </a:rPr>
              <a:t>I</a:t>
            </a:r>
            <a:r>
              <a:rPr lang="zh-CN" altLang="en-US" sz="2300" dirty="0" smtClean="0">
                <a:solidFill>
                  <a:srgbClr val="000000"/>
                </a:solidFill>
                <a:latin typeface="Times New Roman" pitchFamily="18" charset="0"/>
                <a:cs typeface="Times New Roman" pitchFamily="18" charset="0"/>
              </a:rPr>
              <a:t>：</a:t>
            </a:r>
          </a:p>
          <a:p>
            <a:pPr algn="just">
              <a:lnSpc>
                <a:spcPts val="3200"/>
              </a:lnSpc>
              <a:buNone/>
            </a:pPr>
            <a:r>
              <a:rPr lang="en-US" sz="2300" dirty="0" smtClean="0">
                <a:solidFill>
                  <a:srgbClr val="000000"/>
                </a:solidFill>
                <a:latin typeface="Times New Roman" pitchFamily="18" charset="0"/>
                <a:cs typeface="Times New Roman" pitchFamily="18" charset="0"/>
              </a:rPr>
              <a:t>            (1) </a:t>
            </a:r>
            <a:r>
              <a:rPr lang="zh-CN" altLang="en-US" sz="2300" dirty="0" smtClean="0">
                <a:solidFill>
                  <a:srgbClr val="000000"/>
                </a:solidFill>
                <a:latin typeface="Times New Roman" pitchFamily="18" charset="0"/>
                <a:cs typeface="Times New Roman" pitchFamily="18" charset="0"/>
              </a:rPr>
              <a:t>若</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恒为真，则称</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在</a:t>
            </a:r>
            <a:r>
              <a:rPr lang="en-US" sz="2300" i="1" dirty="0" smtClean="0">
                <a:solidFill>
                  <a:srgbClr val="000000"/>
                </a:solidFill>
                <a:latin typeface="Times New Roman" pitchFamily="18" charset="0"/>
                <a:cs typeface="Times New Roman" pitchFamily="18" charset="0"/>
              </a:rPr>
              <a:t>D</a:t>
            </a:r>
            <a:r>
              <a:rPr lang="zh-CN" altLang="en-US" sz="2300" dirty="0" smtClean="0">
                <a:solidFill>
                  <a:srgbClr val="000000"/>
                </a:solidFill>
                <a:latin typeface="Times New Roman" pitchFamily="18" charset="0"/>
                <a:cs typeface="Times New Roman" pitchFamily="18" charset="0"/>
              </a:rPr>
              <a:t>上永真（或有效）或是</a:t>
            </a:r>
            <a:r>
              <a:rPr lang="en-US" sz="2300" i="1" dirty="0" smtClean="0">
                <a:solidFill>
                  <a:srgbClr val="000000"/>
                </a:solidFill>
                <a:latin typeface="Times New Roman" pitchFamily="18" charset="0"/>
                <a:cs typeface="Times New Roman" pitchFamily="18" charset="0"/>
              </a:rPr>
              <a:t>D</a:t>
            </a:r>
            <a:r>
              <a:rPr lang="zh-CN" altLang="en-US" sz="2300" dirty="0" smtClean="0">
                <a:solidFill>
                  <a:srgbClr val="000000"/>
                </a:solidFill>
                <a:latin typeface="Times New Roman" pitchFamily="18" charset="0"/>
                <a:cs typeface="Times New Roman" pitchFamily="18" charset="0"/>
              </a:rPr>
              <a:t>上的永真式。</a:t>
            </a:r>
          </a:p>
          <a:p>
            <a:pPr algn="just">
              <a:lnSpc>
                <a:spcPts val="3200"/>
              </a:lnSpc>
              <a:spcBef>
                <a:spcPts val="0"/>
              </a:spcBef>
              <a:buNone/>
            </a:pPr>
            <a:r>
              <a:rPr lang="en-US" sz="2300" dirty="0" smtClean="0">
                <a:solidFill>
                  <a:srgbClr val="000000"/>
                </a:solidFill>
                <a:latin typeface="Times New Roman" pitchFamily="18" charset="0"/>
                <a:cs typeface="Times New Roman" pitchFamily="18" charset="0"/>
              </a:rPr>
              <a:t>            (2) </a:t>
            </a:r>
            <a:r>
              <a:rPr lang="zh-CN" altLang="en-US" sz="2300" dirty="0" smtClean="0">
                <a:solidFill>
                  <a:srgbClr val="000000"/>
                </a:solidFill>
                <a:latin typeface="Times New Roman" pitchFamily="18" charset="0"/>
                <a:cs typeface="Times New Roman" pitchFamily="18" charset="0"/>
              </a:rPr>
              <a:t>若</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恒为假，则称</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在</a:t>
            </a:r>
            <a:r>
              <a:rPr lang="en-US" sz="2300" i="1" dirty="0" smtClean="0">
                <a:solidFill>
                  <a:srgbClr val="000000"/>
                </a:solidFill>
                <a:latin typeface="Times New Roman" pitchFamily="18" charset="0"/>
                <a:cs typeface="Times New Roman" pitchFamily="18" charset="0"/>
              </a:rPr>
              <a:t>D</a:t>
            </a:r>
            <a:r>
              <a:rPr lang="zh-CN" altLang="en-US" sz="2300" dirty="0" smtClean="0">
                <a:solidFill>
                  <a:srgbClr val="000000"/>
                </a:solidFill>
                <a:latin typeface="Times New Roman" pitchFamily="18" charset="0"/>
                <a:cs typeface="Times New Roman" pitchFamily="18" charset="0"/>
              </a:rPr>
              <a:t>上永假（或不可满足）或是</a:t>
            </a:r>
            <a:r>
              <a:rPr lang="en-US" sz="2300" i="1" dirty="0" smtClean="0">
                <a:solidFill>
                  <a:srgbClr val="000000"/>
                </a:solidFill>
                <a:latin typeface="Times New Roman" pitchFamily="18" charset="0"/>
                <a:cs typeface="Times New Roman" pitchFamily="18" charset="0"/>
              </a:rPr>
              <a:t>D</a:t>
            </a:r>
            <a:r>
              <a:rPr lang="zh-CN" altLang="en-US" sz="2300" dirty="0" smtClean="0">
                <a:solidFill>
                  <a:srgbClr val="000000"/>
                </a:solidFill>
                <a:latin typeface="Times New Roman" pitchFamily="18" charset="0"/>
                <a:cs typeface="Times New Roman" pitchFamily="18" charset="0"/>
              </a:rPr>
              <a:t>上的永假式。</a:t>
            </a:r>
          </a:p>
          <a:p>
            <a:pPr algn="just">
              <a:lnSpc>
                <a:spcPts val="3200"/>
              </a:lnSpc>
              <a:spcBef>
                <a:spcPts val="0"/>
              </a:spcBef>
              <a:buNone/>
            </a:pPr>
            <a:r>
              <a:rPr lang="en-US" sz="2300" dirty="0" smtClean="0">
                <a:solidFill>
                  <a:srgbClr val="000000"/>
                </a:solidFill>
                <a:latin typeface="Times New Roman" pitchFamily="18" charset="0"/>
                <a:cs typeface="Times New Roman" pitchFamily="18" charset="0"/>
              </a:rPr>
              <a:t>            (3) </a:t>
            </a:r>
            <a:r>
              <a:rPr lang="zh-CN" altLang="en-US" sz="2300" dirty="0" smtClean="0">
                <a:solidFill>
                  <a:srgbClr val="000000"/>
                </a:solidFill>
                <a:latin typeface="Times New Roman" pitchFamily="18" charset="0"/>
                <a:cs typeface="Times New Roman" pitchFamily="18" charset="0"/>
              </a:rPr>
              <a:t>若至少有一个解释</a:t>
            </a:r>
            <a:r>
              <a:rPr lang="en-US" sz="2300" dirty="0" smtClean="0">
                <a:solidFill>
                  <a:srgbClr val="000000"/>
                </a:solidFill>
                <a:latin typeface="Times New Roman" pitchFamily="18" charset="0"/>
                <a:cs typeface="Times New Roman" pitchFamily="18" charset="0"/>
              </a:rPr>
              <a:t>, </a:t>
            </a:r>
            <a:r>
              <a:rPr lang="zh-CN" altLang="en-US" sz="2300" dirty="0" smtClean="0">
                <a:solidFill>
                  <a:srgbClr val="000000"/>
                </a:solidFill>
                <a:latin typeface="Times New Roman" pitchFamily="18" charset="0"/>
                <a:cs typeface="Times New Roman" pitchFamily="18" charset="0"/>
              </a:rPr>
              <a:t>可使</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为真， 则称</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在</a:t>
            </a:r>
            <a:r>
              <a:rPr lang="en-US" sz="2300" i="1" dirty="0" smtClean="0">
                <a:solidFill>
                  <a:srgbClr val="000000"/>
                </a:solidFill>
                <a:latin typeface="Times New Roman" pitchFamily="18" charset="0"/>
                <a:cs typeface="Times New Roman" pitchFamily="18" charset="0"/>
              </a:rPr>
              <a:t>D</a:t>
            </a:r>
            <a:r>
              <a:rPr lang="zh-CN" altLang="en-US" sz="2300" dirty="0" smtClean="0">
                <a:solidFill>
                  <a:srgbClr val="000000"/>
                </a:solidFill>
                <a:latin typeface="Times New Roman" pitchFamily="18" charset="0"/>
                <a:cs typeface="Times New Roman" pitchFamily="18" charset="0"/>
              </a:rPr>
              <a:t>上可满足或是</a:t>
            </a:r>
            <a:r>
              <a:rPr lang="en-US" sz="2300" i="1" dirty="0" smtClean="0">
                <a:solidFill>
                  <a:srgbClr val="000000"/>
                </a:solidFill>
                <a:latin typeface="Times New Roman" pitchFamily="18" charset="0"/>
                <a:cs typeface="Times New Roman" pitchFamily="18" charset="0"/>
              </a:rPr>
              <a:t>D</a:t>
            </a:r>
            <a:r>
              <a:rPr lang="zh-CN" altLang="en-US" sz="2300" dirty="0" smtClean="0">
                <a:solidFill>
                  <a:srgbClr val="000000"/>
                </a:solidFill>
                <a:latin typeface="Times New Roman" pitchFamily="18" charset="0"/>
                <a:cs typeface="Times New Roman" pitchFamily="18" charset="0"/>
              </a:rPr>
              <a:t>上的可满足式。</a:t>
            </a:r>
          </a:p>
          <a:p>
            <a:pPr>
              <a:spcBef>
                <a:spcPts val="1200"/>
              </a:spcBef>
              <a:buNone/>
            </a:pPr>
            <a:r>
              <a:rPr lang="en-US" sz="2300" dirty="0" smtClean="0">
                <a:solidFill>
                  <a:srgbClr val="000000"/>
                </a:solidFill>
                <a:latin typeface="Times New Roman" pitchFamily="18" charset="0"/>
                <a:cs typeface="Times New Roman" pitchFamily="18" charset="0"/>
              </a:rPr>
              <a:t>           </a:t>
            </a:r>
            <a:r>
              <a:rPr lang="zh-CN" altLang="en-US" sz="2300" dirty="0" smtClean="0">
                <a:solidFill>
                  <a:srgbClr val="000000"/>
                </a:solidFill>
                <a:latin typeface="Times New Roman" pitchFamily="18" charset="0"/>
                <a:ea typeface="黑体" pitchFamily="49" charset="-122"/>
                <a:cs typeface="Times New Roman" pitchFamily="18" charset="0"/>
              </a:rPr>
              <a:t>定义 </a:t>
            </a:r>
            <a:r>
              <a:rPr lang="en-US" sz="2300" dirty="0" smtClean="0">
                <a:solidFill>
                  <a:srgbClr val="000000"/>
                </a:solidFill>
                <a:latin typeface="Times New Roman" pitchFamily="18" charset="0"/>
                <a:cs typeface="Times New Roman" pitchFamily="18" charset="0"/>
              </a:rPr>
              <a:t>5-11</a:t>
            </a:r>
            <a:r>
              <a:rPr lang="zh-CN" altLang="en-US" sz="2300" dirty="0">
                <a:solidFill>
                  <a:srgbClr val="000000"/>
                </a:solidFill>
                <a:latin typeface="Times New Roman" pitchFamily="18" charset="0"/>
                <a:cs typeface="Times New Roman" pitchFamily="18" charset="0"/>
              </a:rPr>
              <a:t>谓词公式全个体域上的永真、永假、可满足</a:t>
            </a:r>
          </a:p>
          <a:p>
            <a:pPr>
              <a:spcBef>
                <a:spcPts val="1200"/>
              </a:spcBef>
              <a:buNone/>
            </a:pPr>
            <a:r>
              <a:rPr lang="zh-CN" altLang="en-US" sz="2300" dirty="0" smtClean="0">
                <a:solidFill>
                  <a:srgbClr val="000000"/>
                </a:solidFill>
                <a:latin typeface="Times New Roman" pitchFamily="18" charset="0"/>
                <a:cs typeface="Times New Roman" pitchFamily="18" charset="0"/>
              </a:rPr>
              <a:t>设</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为谓词公式，对于任何个体域：</a:t>
            </a:r>
          </a:p>
          <a:p>
            <a:pPr>
              <a:buNone/>
            </a:pPr>
            <a:r>
              <a:rPr lang="en-US" sz="2300" dirty="0" smtClean="0">
                <a:solidFill>
                  <a:srgbClr val="000000"/>
                </a:solidFill>
                <a:latin typeface="Times New Roman" pitchFamily="18" charset="0"/>
                <a:cs typeface="Times New Roman" pitchFamily="18" charset="0"/>
              </a:rPr>
              <a:t>           (1) </a:t>
            </a:r>
            <a:r>
              <a:rPr lang="zh-CN" altLang="en-US" sz="2300" dirty="0" smtClean="0">
                <a:solidFill>
                  <a:srgbClr val="000000"/>
                </a:solidFill>
                <a:latin typeface="Times New Roman" pitchFamily="18" charset="0"/>
                <a:cs typeface="Times New Roman" pitchFamily="18" charset="0"/>
              </a:rPr>
              <a:t>若</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都永真，则称</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为</a:t>
            </a:r>
            <a:r>
              <a:rPr lang="zh-CN" altLang="en-US" sz="2300" dirty="0" smtClean="0">
                <a:solidFill>
                  <a:srgbClr val="FF0000"/>
                </a:solidFill>
                <a:latin typeface="Times New Roman" pitchFamily="18" charset="0"/>
                <a:cs typeface="Times New Roman" pitchFamily="18" charset="0"/>
              </a:rPr>
              <a:t>永真式</a:t>
            </a:r>
            <a:r>
              <a:rPr lang="zh-CN" altLang="en-US" sz="2300" dirty="0" smtClean="0">
                <a:solidFill>
                  <a:srgbClr val="000000"/>
                </a:solidFill>
                <a:latin typeface="Times New Roman" pitchFamily="18" charset="0"/>
                <a:cs typeface="Times New Roman" pitchFamily="18" charset="0"/>
              </a:rPr>
              <a:t>。</a:t>
            </a:r>
          </a:p>
          <a:p>
            <a:pPr>
              <a:buNone/>
            </a:pPr>
            <a:r>
              <a:rPr lang="en-US" sz="2300" dirty="0" smtClean="0">
                <a:solidFill>
                  <a:srgbClr val="000000"/>
                </a:solidFill>
                <a:latin typeface="Times New Roman" pitchFamily="18" charset="0"/>
                <a:cs typeface="Times New Roman" pitchFamily="18" charset="0"/>
              </a:rPr>
              <a:t>           (2) </a:t>
            </a:r>
            <a:r>
              <a:rPr lang="zh-CN" altLang="en-US" sz="2300" dirty="0" smtClean="0">
                <a:solidFill>
                  <a:srgbClr val="000000"/>
                </a:solidFill>
                <a:latin typeface="Times New Roman" pitchFamily="18" charset="0"/>
                <a:cs typeface="Times New Roman" pitchFamily="18" charset="0"/>
              </a:rPr>
              <a:t>若</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都永假，则称</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为</a:t>
            </a:r>
            <a:r>
              <a:rPr lang="zh-CN" altLang="en-US" sz="2300" dirty="0" smtClean="0">
                <a:solidFill>
                  <a:srgbClr val="FF0000"/>
                </a:solidFill>
                <a:latin typeface="Times New Roman" pitchFamily="18" charset="0"/>
                <a:cs typeface="Times New Roman" pitchFamily="18" charset="0"/>
              </a:rPr>
              <a:t>永假式</a:t>
            </a:r>
            <a:r>
              <a:rPr lang="zh-CN" altLang="en-US" sz="2300" dirty="0" smtClean="0">
                <a:solidFill>
                  <a:srgbClr val="000000"/>
                </a:solidFill>
                <a:latin typeface="Times New Roman" pitchFamily="18" charset="0"/>
                <a:cs typeface="Times New Roman" pitchFamily="18" charset="0"/>
              </a:rPr>
              <a:t>。</a:t>
            </a:r>
          </a:p>
          <a:p>
            <a:pPr>
              <a:buNone/>
            </a:pPr>
            <a:r>
              <a:rPr lang="en-US" sz="2300" dirty="0" smtClean="0">
                <a:solidFill>
                  <a:srgbClr val="000000"/>
                </a:solidFill>
                <a:latin typeface="Times New Roman" pitchFamily="18" charset="0"/>
                <a:cs typeface="Times New Roman" pitchFamily="18" charset="0"/>
              </a:rPr>
              <a:t>           (3) </a:t>
            </a:r>
            <a:r>
              <a:rPr lang="zh-CN" altLang="en-US" sz="2300" dirty="0" smtClean="0">
                <a:solidFill>
                  <a:srgbClr val="000000"/>
                </a:solidFill>
                <a:latin typeface="Times New Roman" pitchFamily="18" charset="0"/>
                <a:cs typeface="Times New Roman" pitchFamily="18" charset="0"/>
              </a:rPr>
              <a:t>若</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都可满足，则称</a:t>
            </a:r>
            <a:r>
              <a:rPr lang="en-US" sz="2300" i="1" dirty="0" smtClean="0">
                <a:solidFill>
                  <a:srgbClr val="000000"/>
                </a:solidFill>
                <a:latin typeface="Times New Roman" pitchFamily="18" charset="0"/>
                <a:cs typeface="Times New Roman" pitchFamily="18" charset="0"/>
              </a:rPr>
              <a:t>P</a:t>
            </a:r>
            <a:r>
              <a:rPr lang="zh-CN" altLang="en-US" sz="2300" dirty="0" smtClean="0">
                <a:solidFill>
                  <a:srgbClr val="000000"/>
                </a:solidFill>
                <a:latin typeface="Times New Roman" pitchFamily="18" charset="0"/>
                <a:cs typeface="Times New Roman" pitchFamily="18" charset="0"/>
              </a:rPr>
              <a:t>为</a:t>
            </a:r>
            <a:r>
              <a:rPr lang="zh-CN" altLang="en-US" sz="2300" dirty="0" smtClean="0">
                <a:solidFill>
                  <a:srgbClr val="FF0000"/>
                </a:solidFill>
                <a:latin typeface="Times New Roman" pitchFamily="18" charset="0"/>
                <a:cs typeface="Times New Roman" pitchFamily="18" charset="0"/>
              </a:rPr>
              <a:t>可满足</a:t>
            </a:r>
            <a:r>
              <a:rPr lang="zh-CN" altLang="en-US" sz="2300" dirty="0" smtClean="0">
                <a:solidFill>
                  <a:srgbClr val="000000"/>
                </a:solidFill>
                <a:latin typeface="Times New Roman" pitchFamily="18" charset="0"/>
                <a:cs typeface="Times New Roman" pitchFamily="18" charset="0"/>
              </a:rPr>
              <a:t>式。</a:t>
            </a:r>
          </a:p>
          <a:p>
            <a:pPr>
              <a:lnSpc>
                <a:spcPct val="120000"/>
              </a:lnSpc>
              <a:buFont typeface="Wingdings" pitchFamily="2" charset="2"/>
              <a:buNone/>
            </a:pPr>
            <a:endParaRPr kumimoji="1" lang="zh-CN" altLang="en-US" sz="2800" dirty="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dissolve">
                                      <p:cBhvr>
                                        <p:cTn id="7" dur="5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dissolve">
                                      <p:cBhvr>
                                        <p:cTn id="12" dur="500"/>
                                        <p:tgtEl>
                                          <p:spTgt spid="200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Effect transition="in" filter="dissolve">
                                      <p:cBhvr>
                                        <p:cTn id="17" dur="500"/>
                                        <p:tgtEl>
                                          <p:spTgt spid="200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0707">
                                            <p:txEl>
                                              <p:pRg st="3" end="3"/>
                                            </p:txEl>
                                          </p:spTgt>
                                        </p:tgtEl>
                                        <p:attrNameLst>
                                          <p:attrName>style.visibility</p:attrName>
                                        </p:attrNameLst>
                                      </p:cBhvr>
                                      <p:to>
                                        <p:strVal val="visible"/>
                                      </p:to>
                                    </p:set>
                                    <p:animEffect transition="in" filter="dissolve">
                                      <p:cBhvr>
                                        <p:cTn id="22" dur="500"/>
                                        <p:tgtEl>
                                          <p:spTgt spid="200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0707">
                                            <p:txEl>
                                              <p:pRg st="4" end="4"/>
                                            </p:txEl>
                                          </p:spTgt>
                                        </p:tgtEl>
                                        <p:attrNameLst>
                                          <p:attrName>style.visibility</p:attrName>
                                        </p:attrNameLst>
                                      </p:cBhvr>
                                      <p:to>
                                        <p:strVal val="visible"/>
                                      </p:to>
                                    </p:set>
                                    <p:animEffect transition="in" filter="dissolve">
                                      <p:cBhvr>
                                        <p:cTn id="27" dur="500"/>
                                        <p:tgtEl>
                                          <p:spTgt spid="2007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0707">
                                            <p:txEl>
                                              <p:pRg st="5" end="5"/>
                                            </p:txEl>
                                          </p:spTgt>
                                        </p:tgtEl>
                                        <p:attrNameLst>
                                          <p:attrName>style.visibility</p:attrName>
                                        </p:attrNameLst>
                                      </p:cBhvr>
                                      <p:to>
                                        <p:strVal val="visible"/>
                                      </p:to>
                                    </p:set>
                                    <p:animEffect transition="in" filter="dissolve">
                                      <p:cBhvr>
                                        <p:cTn id="32" dur="500"/>
                                        <p:tgtEl>
                                          <p:spTgt spid="2007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0707">
                                            <p:txEl>
                                              <p:pRg st="6" end="6"/>
                                            </p:txEl>
                                          </p:spTgt>
                                        </p:tgtEl>
                                        <p:attrNameLst>
                                          <p:attrName>style.visibility</p:attrName>
                                        </p:attrNameLst>
                                      </p:cBhvr>
                                      <p:to>
                                        <p:strVal val="visible"/>
                                      </p:to>
                                    </p:set>
                                    <p:animEffect transition="in" filter="dissolve">
                                      <p:cBhvr>
                                        <p:cTn id="37" dur="500"/>
                                        <p:tgtEl>
                                          <p:spTgt spid="2007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0707">
                                            <p:txEl>
                                              <p:pRg st="7" end="7"/>
                                            </p:txEl>
                                          </p:spTgt>
                                        </p:tgtEl>
                                        <p:attrNameLst>
                                          <p:attrName>style.visibility</p:attrName>
                                        </p:attrNameLst>
                                      </p:cBhvr>
                                      <p:to>
                                        <p:strVal val="visible"/>
                                      </p:to>
                                    </p:set>
                                    <p:animEffect transition="in" filter="dissolve">
                                      <p:cBhvr>
                                        <p:cTn id="42" dur="500"/>
                                        <p:tgtEl>
                                          <p:spTgt spid="2007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0707">
                                            <p:txEl>
                                              <p:pRg st="8" end="8"/>
                                            </p:txEl>
                                          </p:spTgt>
                                        </p:tgtEl>
                                        <p:attrNameLst>
                                          <p:attrName>style.visibility</p:attrName>
                                        </p:attrNameLst>
                                      </p:cBhvr>
                                      <p:to>
                                        <p:strVal val="visible"/>
                                      </p:to>
                                    </p:set>
                                    <p:animEffect transition="in" filter="dissolve">
                                      <p:cBhvr>
                                        <p:cTn id="47" dur="500"/>
                                        <p:tgtEl>
                                          <p:spTgt spid="20070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00707">
                                            <p:txEl>
                                              <p:pRg st="9" end="9"/>
                                            </p:txEl>
                                          </p:spTgt>
                                        </p:tgtEl>
                                        <p:attrNameLst>
                                          <p:attrName>style.visibility</p:attrName>
                                        </p:attrNameLst>
                                      </p:cBhvr>
                                      <p:to>
                                        <p:strVal val="visible"/>
                                      </p:to>
                                    </p:set>
                                    <p:animEffect transition="in" filter="dissolve">
                                      <p:cBhvr>
                                        <p:cTn id="52" dur="500"/>
                                        <p:tgtEl>
                                          <p:spTgt spid="20070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00707">
                                            <p:txEl>
                                              <p:pRg st="10" end="10"/>
                                            </p:txEl>
                                          </p:spTgt>
                                        </p:tgtEl>
                                        <p:attrNameLst>
                                          <p:attrName>style.visibility</p:attrName>
                                        </p:attrNameLst>
                                      </p:cBhvr>
                                      <p:to>
                                        <p:strVal val="visible"/>
                                      </p:to>
                                    </p:set>
                                    <p:animEffect transition="in" filter="dissolve">
                                      <p:cBhvr>
                                        <p:cTn id="57" dur="500"/>
                                        <p:tgtEl>
                                          <p:spTgt spid="2007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0707" name="Rectangle 3"/>
          <p:cNvSpPr>
            <a:spLocks noGrp="1" noRot="1" noChangeArrowheads="1"/>
          </p:cNvSpPr>
          <p:nvPr>
            <p:ph type="body" idx="1"/>
          </p:nvPr>
        </p:nvSpPr>
        <p:spPr>
          <a:xfrm>
            <a:off x="35992" y="620688"/>
            <a:ext cx="7972452" cy="5929353"/>
          </a:xfrm>
        </p:spPr>
        <p:txBody>
          <a:bodyPr/>
          <a:lstStyle/>
          <a:p>
            <a:pPr>
              <a:lnSpc>
                <a:spcPct val="150000"/>
              </a:lnSpc>
              <a:buNone/>
            </a:pPr>
            <a:r>
              <a:rPr lang="zh-CN" altLang="en-US" sz="2400" dirty="0" smtClean="0"/>
              <a:t>          </a:t>
            </a:r>
            <a:r>
              <a:rPr lang="zh-CN" altLang="en-US" sz="2400" dirty="0" smtClean="0">
                <a:solidFill>
                  <a:srgbClr val="3333FF"/>
                </a:solidFill>
                <a:latin typeface="Times New Roman" pitchFamily="18" charset="0"/>
                <a:ea typeface="黑体" pitchFamily="49" charset="-122"/>
                <a:cs typeface="Times New Roman" pitchFamily="18" charset="0"/>
              </a:rPr>
              <a:t>定理 </a:t>
            </a:r>
            <a:r>
              <a:rPr lang="en-US" sz="2400" dirty="0" smtClean="0">
                <a:solidFill>
                  <a:srgbClr val="3333FF"/>
                </a:solidFill>
                <a:latin typeface="Times New Roman" pitchFamily="18" charset="0"/>
                <a:cs typeface="Times New Roman" pitchFamily="18" charset="0"/>
              </a:rPr>
              <a:t>5-2  </a:t>
            </a:r>
            <a:r>
              <a:rPr lang="zh-CN" altLang="en-US" sz="2400" dirty="0" smtClean="0">
                <a:solidFill>
                  <a:srgbClr val="000000"/>
                </a:solidFill>
                <a:latin typeface="Times New Roman" pitchFamily="18" charset="0"/>
                <a:cs typeface="Times New Roman" pitchFamily="18" charset="0"/>
              </a:rPr>
              <a:t>设</a:t>
            </a:r>
            <a:r>
              <a:rPr lang="en-US" sz="2400" i="1" dirty="0" smtClean="0">
                <a:solidFill>
                  <a:srgbClr val="000000"/>
                </a:solidFill>
                <a:latin typeface="Times New Roman" pitchFamily="18" charset="0"/>
                <a:cs typeface="Times New Roman" pitchFamily="18" charset="0"/>
              </a:rPr>
              <a:t>G</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是两个谓词公式，则</a:t>
            </a:r>
          </a:p>
          <a:p>
            <a:pPr>
              <a:lnSpc>
                <a:spcPct val="150000"/>
              </a:lnSpc>
              <a:buNone/>
            </a:pPr>
            <a:r>
              <a:rPr lang="en-US" sz="2400" i="1" dirty="0" smtClean="0">
                <a:solidFill>
                  <a:srgbClr val="000000"/>
                </a:solidFill>
                <a:latin typeface="Times New Roman" pitchFamily="18" charset="0"/>
                <a:cs typeface="Times New Roman" pitchFamily="18" charset="0"/>
              </a:rPr>
              <a:t>                        G</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永真的充分必要条件是</a:t>
            </a:r>
            <a:r>
              <a:rPr lang="en-US" sz="2400" i="1" dirty="0" smtClean="0">
                <a:solidFill>
                  <a:srgbClr val="000000"/>
                </a:solidFill>
                <a:latin typeface="Times New Roman" pitchFamily="18" charset="0"/>
                <a:cs typeface="Times New Roman" pitchFamily="18" charset="0"/>
              </a:rPr>
              <a:t>G </a:t>
            </a:r>
            <a:r>
              <a:rPr lang="en-US" sz="2400" dirty="0" smtClean="0">
                <a:solidFill>
                  <a:srgbClr val="000000"/>
                </a:solidFill>
                <a:latin typeface="Times New Roman" pitchFamily="18" charset="0"/>
                <a:cs typeface="Times New Roman" pitchFamily="18" charset="0"/>
                <a:sym typeface="Symbol"/>
              </a:rPr>
              <a:t></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H</a:t>
            </a:r>
            <a:endParaRPr lang="zh-CN" altLang="en-US" sz="2400" dirty="0" smtClean="0">
              <a:solidFill>
                <a:srgbClr val="000000"/>
              </a:solidFill>
              <a:latin typeface="Times New Roman" pitchFamily="18" charset="0"/>
              <a:cs typeface="Times New Roman" pitchFamily="18" charset="0"/>
            </a:endParaRPr>
          </a:p>
          <a:p>
            <a:pPr>
              <a:lnSpc>
                <a:spcPct val="150000"/>
              </a:lnSpc>
              <a:buNone/>
            </a:pPr>
            <a:r>
              <a:rPr lang="en-US" sz="2400" i="1" dirty="0" smtClean="0">
                <a:solidFill>
                  <a:srgbClr val="000000"/>
                </a:solidFill>
                <a:latin typeface="Times New Roman" pitchFamily="18" charset="0"/>
                <a:cs typeface="Times New Roman" pitchFamily="18" charset="0"/>
              </a:rPr>
              <a:t>                        G</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latin typeface="Times New Roman" pitchFamily="18" charset="0"/>
                <a:cs typeface="Times New Roman" pitchFamily="18" charset="0"/>
              </a:rPr>
              <a:t>永真的充分必要条件是</a:t>
            </a:r>
            <a:r>
              <a:rPr lang="en-US" sz="2400" i="1" dirty="0" smtClean="0">
                <a:solidFill>
                  <a:srgbClr val="000000"/>
                </a:solidFill>
                <a:latin typeface="Times New Roman" pitchFamily="18" charset="0"/>
                <a:cs typeface="Times New Roman" pitchFamily="18" charset="0"/>
              </a:rPr>
              <a:t>G </a:t>
            </a:r>
            <a:r>
              <a:rPr lang="en-US" sz="2400" dirty="0" smtClean="0">
                <a:solidFill>
                  <a:srgbClr val="000000"/>
                </a:solidFill>
                <a:latin typeface="Times New Roman" pitchFamily="18" charset="0"/>
                <a:cs typeface="Times New Roman" pitchFamily="18" charset="0"/>
                <a:sym typeface="Symbol"/>
              </a:rPr>
              <a:t></a:t>
            </a:r>
            <a:r>
              <a:rPr lang="en-US" sz="2400" dirty="0" smtClean="0">
                <a:solidFill>
                  <a:srgbClr val="000000"/>
                </a:solidFill>
                <a:latin typeface="Times New Roman" pitchFamily="18" charset="0"/>
                <a:cs typeface="Times New Roman" pitchFamily="18" charset="0"/>
              </a:rPr>
              <a:t> H</a:t>
            </a:r>
            <a:endParaRPr lang="zh-CN" altLang="en-US" sz="2400" dirty="0" smtClean="0">
              <a:solidFill>
                <a:srgbClr val="000000"/>
              </a:solidFill>
              <a:latin typeface="Times New Roman" pitchFamily="18" charset="0"/>
              <a:cs typeface="Times New Roman" pitchFamily="18" charset="0"/>
            </a:endParaRPr>
          </a:p>
          <a:p>
            <a:pPr>
              <a:lnSpc>
                <a:spcPct val="150000"/>
              </a:lnSpc>
              <a:buNone/>
            </a:pPr>
            <a:r>
              <a:rPr lang="zh-CN" altLang="en-US" sz="2400" dirty="0" smtClean="0">
                <a:solidFill>
                  <a:srgbClr val="3333FF"/>
                </a:solidFill>
                <a:latin typeface="Times New Roman" pitchFamily="18" charset="0"/>
                <a:cs typeface="Times New Roman" pitchFamily="18" charset="0"/>
              </a:rPr>
              <a:t>            </a:t>
            </a:r>
            <a:endParaRPr lang="en-US" altLang="zh-CN" sz="2400" dirty="0" smtClean="0">
              <a:solidFill>
                <a:srgbClr val="3333FF"/>
              </a:solidFill>
              <a:latin typeface="Times New Roman" pitchFamily="18" charset="0"/>
              <a:cs typeface="Times New Roman" pitchFamily="18" charset="0"/>
            </a:endParaRPr>
          </a:p>
          <a:p>
            <a:pPr>
              <a:lnSpc>
                <a:spcPct val="150000"/>
              </a:lnSpc>
              <a:buNone/>
            </a:pPr>
            <a:r>
              <a:rPr lang="en-US" altLang="zh-CN" sz="2400" dirty="0">
                <a:solidFill>
                  <a:srgbClr val="3333FF"/>
                </a:solidFill>
                <a:latin typeface="Times New Roman" pitchFamily="18" charset="0"/>
                <a:ea typeface="黑体" pitchFamily="49" charset="-122"/>
                <a:cs typeface="Times New Roman" pitchFamily="18" charset="0"/>
              </a:rPr>
              <a:t>	</a:t>
            </a:r>
            <a:r>
              <a:rPr lang="en-US" altLang="zh-CN" sz="2400" dirty="0" smtClean="0">
                <a:solidFill>
                  <a:srgbClr val="3333FF"/>
                </a:solidFill>
                <a:latin typeface="Times New Roman" pitchFamily="18" charset="0"/>
                <a:ea typeface="黑体" pitchFamily="49" charset="-122"/>
                <a:cs typeface="Times New Roman" pitchFamily="18" charset="0"/>
              </a:rPr>
              <a:t>	</a:t>
            </a:r>
            <a:r>
              <a:rPr lang="zh-CN" altLang="en-US" sz="2400" dirty="0" smtClean="0">
                <a:solidFill>
                  <a:srgbClr val="3333FF"/>
                </a:solidFill>
                <a:latin typeface="Times New Roman" pitchFamily="18" charset="0"/>
                <a:ea typeface="黑体" pitchFamily="49" charset="-122"/>
                <a:cs typeface="Times New Roman" pitchFamily="18" charset="0"/>
              </a:rPr>
              <a:t>定理 </a:t>
            </a:r>
            <a:r>
              <a:rPr lang="en-US" sz="2400" dirty="0" smtClean="0">
                <a:solidFill>
                  <a:srgbClr val="3333FF"/>
                </a:solidFill>
                <a:latin typeface="Times New Roman" pitchFamily="18" charset="0"/>
                <a:cs typeface="Times New Roman" pitchFamily="18" charset="0"/>
              </a:rPr>
              <a:t>5-3 </a:t>
            </a:r>
            <a:r>
              <a:rPr lang="zh-CN" altLang="en-US" sz="2400" dirty="0" smtClean="0">
                <a:solidFill>
                  <a:srgbClr val="C00000"/>
                </a:solidFill>
                <a:latin typeface="Times New Roman" pitchFamily="18" charset="0"/>
                <a:cs typeface="Times New Roman" pitchFamily="18" charset="0"/>
              </a:rPr>
              <a:t>一个推理形式正确，当且仅当其对应的蕴涵式永真。</a:t>
            </a:r>
          </a:p>
          <a:p>
            <a:pPr>
              <a:lnSpc>
                <a:spcPct val="120000"/>
              </a:lnSpc>
              <a:buFont typeface="Wingdings" pitchFamily="2" charset="2"/>
              <a:buNone/>
            </a:pPr>
            <a:endParaRPr kumimoji="1" lang="zh-CN" altLang="en-US" sz="2800" dirty="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blinds(horizontal)">
                                      <p:cBhvr>
                                        <p:cTn id="7" dur="500"/>
                                        <p:tgtEl>
                                          <p:spTgt spid="20070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0707">
                                            <p:txEl>
                                              <p:pRg st="1" end="1"/>
                                            </p:txEl>
                                          </p:spTgt>
                                        </p:tgtEl>
                                        <p:attrNameLst>
                                          <p:attrName>style.visibility</p:attrName>
                                        </p:attrNameLst>
                                      </p:cBhvr>
                                      <p:to>
                                        <p:strVal val="visible"/>
                                      </p:to>
                                    </p:set>
                                    <p:animEffect transition="in" filter="blinds(horizontal)">
                                      <p:cBhvr>
                                        <p:cTn id="10" dur="500"/>
                                        <p:tgtEl>
                                          <p:spTgt spid="20070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0707">
                                            <p:txEl>
                                              <p:pRg st="2" end="2"/>
                                            </p:txEl>
                                          </p:spTgt>
                                        </p:tgtEl>
                                        <p:attrNameLst>
                                          <p:attrName>style.visibility</p:attrName>
                                        </p:attrNameLst>
                                      </p:cBhvr>
                                      <p:to>
                                        <p:strVal val="visible"/>
                                      </p:to>
                                    </p:set>
                                    <p:animEffect transition="in" filter="blinds(horizontal)">
                                      <p:cBhvr>
                                        <p:cTn id="13" dur="500"/>
                                        <p:tgtEl>
                                          <p:spTgt spid="2007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0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0707" name="Rectangle 3"/>
          <p:cNvSpPr>
            <a:spLocks noGrp="1" noRot="1" noChangeArrowheads="1"/>
          </p:cNvSpPr>
          <p:nvPr>
            <p:ph type="body" idx="1"/>
          </p:nvPr>
        </p:nvSpPr>
        <p:spPr>
          <a:xfrm>
            <a:off x="457200" y="500042"/>
            <a:ext cx="8115328" cy="6000791"/>
          </a:xfrm>
        </p:spPr>
        <p:txBody>
          <a:bodyPr/>
          <a:lstStyle/>
          <a:p>
            <a:pPr>
              <a:buNone/>
            </a:pPr>
            <a:r>
              <a:rPr lang="zh-CN" altLang="en-US" sz="2400" dirty="0" smtClean="0">
                <a:solidFill>
                  <a:srgbClr val="FF0000"/>
                </a:solidFill>
                <a:latin typeface="Times New Roman" pitchFamily="18" charset="0"/>
                <a:cs typeface="Times New Roman" pitchFamily="18" charset="0"/>
              </a:rPr>
              <a:t>   </a:t>
            </a:r>
            <a:r>
              <a:rPr lang="en-US" altLang="zh-CN" sz="2400" dirty="0" smtClean="0">
                <a:solidFill>
                  <a:srgbClr val="FF0000"/>
                </a:solidFill>
                <a:latin typeface="Times New Roman" pitchFamily="18" charset="0"/>
                <a:cs typeface="Times New Roman" pitchFamily="18" charset="0"/>
              </a:rPr>
              <a:t>5</a:t>
            </a:r>
            <a:r>
              <a:rPr lang="en-US" sz="2400" dirty="0" smtClean="0">
                <a:solidFill>
                  <a:srgbClr val="FF0000"/>
                </a:solidFill>
                <a:latin typeface="Times New Roman" pitchFamily="18" charset="0"/>
                <a:ea typeface="黑体" pitchFamily="49" charset="-122"/>
                <a:cs typeface="Times New Roman" pitchFamily="18" charset="0"/>
              </a:rPr>
              <a:t>.1.</a:t>
            </a:r>
            <a:r>
              <a:rPr lang="en-US" altLang="zh-CN" sz="2400" dirty="0" smtClean="0">
                <a:solidFill>
                  <a:srgbClr val="FF0000"/>
                </a:solidFill>
                <a:latin typeface="Times New Roman" pitchFamily="18" charset="0"/>
                <a:ea typeface="黑体" pitchFamily="49" charset="-122"/>
                <a:cs typeface="Times New Roman" pitchFamily="18" charset="0"/>
              </a:rPr>
              <a:t>4</a:t>
            </a:r>
            <a:r>
              <a:rPr lang="zh-CN" altLang="en-US" sz="2400" dirty="0" smtClean="0">
                <a:solidFill>
                  <a:srgbClr val="FF0000"/>
                </a:solidFill>
                <a:latin typeface="黑体" pitchFamily="49" charset="-122"/>
                <a:ea typeface="黑体" pitchFamily="49" charset="-122"/>
              </a:rPr>
              <a:t>自然语言命题的谓词形式表示</a:t>
            </a:r>
          </a:p>
          <a:p>
            <a:pPr>
              <a:buNone/>
            </a:pPr>
            <a:r>
              <a:rPr lang="en-US" sz="2400" dirty="0" smtClean="0"/>
              <a:t>    </a:t>
            </a:r>
            <a:r>
              <a:rPr lang="en-US" sz="2400" spc="-150" dirty="0" smtClean="0">
                <a:solidFill>
                  <a:srgbClr val="000000"/>
                </a:solidFill>
                <a:latin typeface="方正姚体" pitchFamily="2" charset="-122"/>
                <a:ea typeface="方正姚体" pitchFamily="2" charset="-122"/>
              </a:rPr>
              <a:t>(1) </a:t>
            </a:r>
            <a:r>
              <a:rPr lang="zh-CN" altLang="en-US" sz="2400" spc="-150" dirty="0" smtClean="0">
                <a:solidFill>
                  <a:srgbClr val="000000"/>
                </a:solidFill>
                <a:latin typeface="方正姚体" pitchFamily="2" charset="-122"/>
                <a:ea typeface="方正姚体" pitchFamily="2" charset="-122"/>
              </a:rPr>
              <a:t>简单命题可以直接用原子公式来表示；</a:t>
            </a:r>
          </a:p>
          <a:p>
            <a:pPr>
              <a:lnSpc>
                <a:spcPts val="3200"/>
              </a:lnSpc>
              <a:buNone/>
            </a:pPr>
            <a:r>
              <a:rPr lang="en-US" sz="2400" spc="-150" dirty="0" smtClean="0">
                <a:solidFill>
                  <a:srgbClr val="000000"/>
                </a:solidFill>
                <a:latin typeface="方正姚体" pitchFamily="2" charset="-122"/>
                <a:ea typeface="方正姚体" pitchFamily="2" charset="-122"/>
              </a:rPr>
              <a:t>      (2) </a:t>
            </a:r>
            <a:r>
              <a:rPr lang="zh-CN" altLang="en-US" sz="2400" spc="-150" dirty="0" smtClean="0">
                <a:solidFill>
                  <a:srgbClr val="000000"/>
                </a:solidFill>
                <a:latin typeface="方正姚体" pitchFamily="2" charset="-122"/>
                <a:ea typeface="方正姚体" pitchFamily="2" charset="-122"/>
              </a:rPr>
              <a:t>复合命题则需要先找出支命题，并将其符号化为原子公式，然 后根据支命题之间的逻辑关系选用合适的连接词（</a:t>
            </a:r>
            <a:r>
              <a:rPr lang="en-US" sz="2400" spc="-150" dirty="0" smtClean="0">
                <a:solidFill>
                  <a:srgbClr val="000000"/>
                </a:solidFill>
                <a:latin typeface="方正姚体" pitchFamily="2" charset="-122"/>
                <a:ea typeface="方正姚体" pitchFamily="2" charset="-122"/>
                <a:sym typeface="Symbol"/>
              </a:rPr>
              <a:t></a:t>
            </a:r>
            <a:r>
              <a:rPr lang="en-US" sz="2400" spc="-150" dirty="0" smtClean="0">
                <a:solidFill>
                  <a:srgbClr val="000000"/>
                </a:solidFill>
                <a:latin typeface="方正姚体" pitchFamily="2" charset="-122"/>
                <a:ea typeface="方正姚体" pitchFamily="2" charset="-122"/>
              </a:rPr>
              <a:t> ,</a:t>
            </a:r>
            <a:r>
              <a:rPr lang="zh-CN" altLang="en-US" sz="2400" spc="-150" dirty="0" smtClean="0">
                <a:solidFill>
                  <a:srgbClr val="000000"/>
                </a:solidFill>
                <a:latin typeface="方正姚体" pitchFamily="2" charset="-122"/>
                <a:ea typeface="方正姚体" pitchFamily="2" charset="-122"/>
              </a:rPr>
              <a:t>∧</a:t>
            </a:r>
            <a:r>
              <a:rPr lang="en-US" sz="2400" spc="-150" dirty="0" smtClean="0">
                <a:solidFill>
                  <a:srgbClr val="000000"/>
                </a:solidFill>
                <a:latin typeface="方正姚体" pitchFamily="2" charset="-122"/>
                <a:ea typeface="方正姚体" pitchFamily="2" charset="-122"/>
              </a:rPr>
              <a:t>,</a:t>
            </a:r>
            <a:r>
              <a:rPr lang="zh-CN" altLang="en-US" sz="2400" spc="-150" dirty="0" smtClean="0">
                <a:solidFill>
                  <a:srgbClr val="000000"/>
                </a:solidFill>
                <a:latin typeface="方正姚体" pitchFamily="2" charset="-122"/>
                <a:ea typeface="方正姚体" pitchFamily="2" charset="-122"/>
              </a:rPr>
              <a:t>∨</a:t>
            </a:r>
            <a:r>
              <a:rPr lang="en-US" sz="2400" spc="-150" dirty="0" smtClean="0">
                <a:solidFill>
                  <a:srgbClr val="000000"/>
                </a:solidFill>
                <a:latin typeface="方正姚体" pitchFamily="2" charset="-122"/>
                <a:ea typeface="方正姚体" pitchFamily="2" charset="-122"/>
              </a:rPr>
              <a:t>, </a:t>
            </a:r>
            <a:r>
              <a:rPr lang="zh-CN" altLang="en-US" sz="2400" spc="-150" dirty="0" smtClean="0">
                <a:solidFill>
                  <a:srgbClr val="000000"/>
                </a:solidFill>
                <a:latin typeface="方正姚体" pitchFamily="2" charset="-122"/>
                <a:ea typeface="方正姚体" pitchFamily="2" charset="-122"/>
              </a:rPr>
              <a:t>→</a:t>
            </a:r>
            <a:r>
              <a:rPr lang="en-US" sz="2400" spc="-150" dirty="0" smtClean="0">
                <a:solidFill>
                  <a:srgbClr val="000000"/>
                </a:solidFill>
                <a:latin typeface="方正姚体" pitchFamily="2" charset="-122"/>
                <a:ea typeface="方正姚体" pitchFamily="2" charset="-122"/>
              </a:rPr>
              <a:t>,  </a:t>
            </a:r>
            <a:r>
              <a:rPr lang="zh-CN" altLang="en-US" sz="2400" spc="-150" dirty="0" smtClean="0">
                <a:solidFill>
                  <a:srgbClr val="000000"/>
                </a:solidFill>
                <a:latin typeface="方正姚体" pitchFamily="2" charset="-122"/>
                <a:ea typeface="方正姚体" pitchFamily="2" charset="-122"/>
              </a:rPr>
              <a:t>←→）和量词（</a:t>
            </a:r>
            <a:r>
              <a:rPr lang="en-US" sz="2400" spc="-150" dirty="0" smtClean="0">
                <a:solidFill>
                  <a:srgbClr val="000000"/>
                </a:solidFill>
                <a:latin typeface="方正姚体" pitchFamily="2" charset="-122"/>
                <a:ea typeface="方正姚体" pitchFamily="2" charset="-122"/>
                <a:sym typeface="Symbol"/>
              </a:rPr>
              <a:t> </a:t>
            </a:r>
            <a:r>
              <a:rPr lang="en-US" sz="2400" spc="-150" dirty="0" smtClean="0">
                <a:solidFill>
                  <a:srgbClr val="000000"/>
                </a:solidFill>
                <a:latin typeface="方正姚体" pitchFamily="2" charset="-122"/>
                <a:ea typeface="方正姚体" pitchFamily="2" charset="-122"/>
              </a:rPr>
              <a:t> ,</a:t>
            </a:r>
            <a:r>
              <a:rPr lang="en-US" sz="2400" i="1" spc="-150" dirty="0" smtClean="0">
                <a:solidFill>
                  <a:srgbClr val="000000"/>
                </a:solidFill>
                <a:latin typeface="方正姚体" pitchFamily="2" charset="-122"/>
                <a:ea typeface="方正姚体" pitchFamily="2" charset="-122"/>
              </a:rPr>
              <a:t> </a:t>
            </a:r>
            <a:r>
              <a:rPr lang="en-US" sz="2400" spc="-150" dirty="0" smtClean="0">
                <a:solidFill>
                  <a:srgbClr val="000000"/>
                </a:solidFill>
                <a:latin typeface="方正姚体" pitchFamily="2" charset="-122"/>
                <a:ea typeface="方正姚体" pitchFamily="2" charset="-122"/>
                <a:sym typeface="Symbol"/>
              </a:rPr>
              <a:t></a:t>
            </a:r>
            <a:r>
              <a:rPr lang="zh-CN" altLang="en-US" sz="2400" spc="-150" dirty="0" smtClean="0">
                <a:solidFill>
                  <a:srgbClr val="000000"/>
                </a:solidFill>
                <a:latin typeface="方正姚体" pitchFamily="2" charset="-122"/>
                <a:ea typeface="方正姚体" pitchFamily="2" charset="-122"/>
              </a:rPr>
              <a:t>）将这些原子公式连接起来。</a:t>
            </a:r>
          </a:p>
          <a:p>
            <a:pPr>
              <a:lnSpc>
                <a:spcPct val="150000"/>
              </a:lnSpc>
              <a:spcBef>
                <a:spcPts val="0"/>
              </a:spcBef>
              <a:buNone/>
            </a:pPr>
            <a:r>
              <a:rPr lang="zh-CN" altLang="en-US" sz="2800" dirty="0" smtClean="0"/>
              <a:t> </a:t>
            </a:r>
            <a:r>
              <a:rPr lang="zh-CN" altLang="en-US" sz="2400" dirty="0" smtClean="0">
                <a:latin typeface="黑体" pitchFamily="49" charset="-122"/>
                <a:ea typeface="黑体" pitchFamily="49" charset="-122"/>
              </a:rPr>
              <a:t>例 </a:t>
            </a:r>
            <a:r>
              <a:rPr lang="en-US" altLang="zh-CN" sz="2400" dirty="0" smtClean="0">
                <a:latin typeface="Times New Roman" pitchFamily="18" charset="0"/>
                <a:ea typeface="黑体" pitchFamily="49" charset="-122"/>
                <a:cs typeface="Times New Roman" pitchFamily="18" charset="0"/>
              </a:rPr>
              <a:t>5</a:t>
            </a:r>
            <a:r>
              <a:rPr lang="en-US" sz="2400" dirty="0" smtClean="0">
                <a:latin typeface="Times New Roman" pitchFamily="18" charset="0"/>
                <a:cs typeface="Times New Roman" pitchFamily="18" charset="0"/>
              </a:rPr>
              <a:t>-2  </a:t>
            </a:r>
            <a:r>
              <a:rPr lang="zh-CN" altLang="en-US" sz="2400" dirty="0" smtClean="0"/>
              <a:t>用谓词公式表示命题：不存在最大的整数。</a:t>
            </a:r>
          </a:p>
          <a:p>
            <a:pPr>
              <a:lnSpc>
                <a:spcPts val="3200"/>
              </a:lnSpc>
              <a:spcBef>
                <a:spcPts val="0"/>
              </a:spcBef>
              <a:buNone/>
            </a:pPr>
            <a:r>
              <a:rPr lang="en-US" sz="2400" dirty="0" smtClean="0">
                <a:solidFill>
                  <a:srgbClr val="000000"/>
                </a:solidFill>
              </a:rPr>
              <a:t>            </a:t>
            </a:r>
            <a:r>
              <a:rPr lang="zh-CN" altLang="en-US" sz="2400" dirty="0" smtClean="0">
                <a:solidFill>
                  <a:srgbClr val="000000"/>
                </a:solidFill>
                <a:latin typeface="Times New Roman" pitchFamily="18" charset="0"/>
                <a:ea typeface="黑体" pitchFamily="49" charset="-122"/>
                <a:cs typeface="Times New Roman" pitchFamily="18" charset="0"/>
              </a:rPr>
              <a:t>解：</a:t>
            </a:r>
            <a:r>
              <a:rPr lang="zh-CN" altLang="en-US" sz="2400" dirty="0" smtClean="0">
                <a:solidFill>
                  <a:srgbClr val="000000"/>
                </a:solidFill>
                <a:latin typeface="Times New Roman" pitchFamily="18" charset="0"/>
                <a:cs typeface="Times New Roman" pitchFamily="18" charset="0"/>
              </a:rPr>
              <a:t>  用</a:t>
            </a:r>
            <a:r>
              <a:rPr lang="en-US" sz="2400" i="1" dirty="0"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表示：</a:t>
            </a:r>
            <a:r>
              <a:rPr lang="en-US" sz="2400" i="1" dirty="0" smtClean="0">
                <a:solidFill>
                  <a:srgbClr val="000000"/>
                </a:solidFill>
                <a:latin typeface="Times New Roman" pitchFamily="18" charset="0"/>
                <a:cs typeface="Times New Roman" pitchFamily="18" charset="0"/>
              </a:rPr>
              <a:t>x</a:t>
            </a:r>
            <a:r>
              <a:rPr lang="zh-CN" altLang="en-US" sz="2400" dirty="0" smtClean="0">
                <a:solidFill>
                  <a:srgbClr val="000000"/>
                </a:solidFill>
                <a:latin typeface="Times New Roman" pitchFamily="18" charset="0"/>
                <a:cs typeface="Times New Roman" pitchFamily="18" charset="0"/>
              </a:rPr>
              <a:t>是整数，用</a:t>
            </a:r>
            <a:r>
              <a:rPr lang="en-US" sz="2400" i="1" dirty="0" smtClean="0">
                <a:solidFill>
                  <a:srgbClr val="000000"/>
                </a:solidFill>
                <a:latin typeface="Times New Roman" pitchFamily="18" charset="0"/>
                <a:cs typeface="Times New Roman" pitchFamily="18" charset="0"/>
              </a:rPr>
              <a:t>D</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表示：</a:t>
            </a:r>
            <a:r>
              <a:rPr lang="en-US" sz="2400" i="1" dirty="0" smtClean="0">
                <a:solidFill>
                  <a:srgbClr val="000000"/>
                </a:solidFill>
                <a:latin typeface="Times New Roman" pitchFamily="18" charset="0"/>
                <a:cs typeface="Times New Roman" pitchFamily="18" charset="0"/>
              </a:rPr>
              <a:t>x</a:t>
            </a:r>
            <a:r>
              <a:rPr lang="zh-CN" altLang="en-US" sz="2400" dirty="0" smtClean="0">
                <a:solidFill>
                  <a:srgbClr val="000000"/>
                </a:solidFill>
                <a:latin typeface="Times New Roman" pitchFamily="18" charset="0"/>
                <a:cs typeface="Times New Roman" pitchFamily="18" charset="0"/>
              </a:rPr>
              <a:t>大于</a:t>
            </a:r>
            <a:r>
              <a:rPr lang="en-US" sz="2400" i="1" dirty="0" smtClean="0">
                <a:solidFill>
                  <a:srgbClr val="000000"/>
                </a:solidFill>
                <a:latin typeface="Times New Roman" pitchFamily="18" charset="0"/>
                <a:cs typeface="Times New Roman" pitchFamily="18" charset="0"/>
              </a:rPr>
              <a:t>y</a:t>
            </a:r>
            <a:r>
              <a:rPr lang="zh-CN" altLang="en-US" sz="2400" dirty="0" smtClean="0">
                <a:solidFill>
                  <a:srgbClr val="000000"/>
                </a:solidFill>
                <a:latin typeface="Times New Roman" pitchFamily="18" charset="0"/>
                <a:cs typeface="Times New Roman" pitchFamily="18" charset="0"/>
              </a:rPr>
              <a:t>。则原命题就可形式化为</a:t>
            </a:r>
          </a:p>
          <a:p>
            <a:pPr>
              <a:buNone/>
            </a:pPr>
            <a:r>
              <a:rPr lang="en-US" sz="2400"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D</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endParaRPr lang="zh-CN" altLang="en-US" sz="2400" dirty="0" smtClean="0">
              <a:solidFill>
                <a:srgbClr val="000000"/>
              </a:solidFill>
              <a:latin typeface="Times New Roman" pitchFamily="18" charset="0"/>
              <a:cs typeface="Times New Roman" pitchFamily="18" charset="0"/>
            </a:endParaRPr>
          </a:p>
          <a:p>
            <a:pPr>
              <a:buNone/>
            </a:pPr>
            <a:r>
              <a:rPr lang="zh-CN" altLang="en-US" sz="2400" dirty="0" smtClean="0">
                <a:solidFill>
                  <a:srgbClr val="000000"/>
                </a:solidFill>
                <a:latin typeface="Times New Roman" pitchFamily="18" charset="0"/>
                <a:cs typeface="Times New Roman" pitchFamily="18" charset="0"/>
              </a:rPr>
              <a:t>   或</a:t>
            </a:r>
          </a:p>
          <a:p>
            <a:pPr>
              <a:buNone/>
            </a:pPr>
            <a:r>
              <a:rPr lang="en-US" sz="2400"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D</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endParaRPr kumimoji="1" lang="zh-CN" altLang="en-US" sz="2400" dirty="0">
              <a:solidFill>
                <a:srgbClr val="00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200707">
                                            <p:txEl>
                                              <p:pRg st="1" end="1"/>
                                            </p:txEl>
                                          </p:spTgt>
                                        </p:tgtEl>
                                        <p:attrNameLst>
                                          <p:attrName>style.visibility</p:attrName>
                                        </p:attrNameLst>
                                      </p:cBhvr>
                                      <p:to>
                                        <p:strVal val="visible"/>
                                      </p:to>
                                    </p:set>
                                    <p:animEffect transition="in" filter="blinds(horizontal)">
                                      <p:cBhvr>
                                        <p:cTn id="9" dur="500"/>
                                        <p:tgtEl>
                                          <p:spTgt spid="200707">
                                            <p:txEl>
                                              <p:pRg st="1" end="1"/>
                                            </p:txEl>
                                          </p:spTgt>
                                        </p:tgtEl>
                                      </p:cBhvr>
                                    </p:animEffect>
                                  </p:childTnLst>
                                </p:cTn>
                              </p:par>
                              <p:par>
                                <p:cTn id="10" presetID="3" presetClass="entr" presetSubtype="10" fill="hold" nodeType="withEffect">
                                  <p:stCondLst>
                                    <p:cond delay="0"/>
                                  </p:stCondLst>
                                  <p:childTnLst>
                                    <p:set>
                                      <p:cBhvr>
                                        <p:cTn id="11" dur="1" fill="hold">
                                          <p:stCondLst>
                                            <p:cond delay="0"/>
                                          </p:stCondLst>
                                        </p:cTn>
                                        <p:tgtEl>
                                          <p:spTgt spid="200707">
                                            <p:txEl>
                                              <p:pRg st="2" end="2"/>
                                            </p:txEl>
                                          </p:spTgt>
                                        </p:tgtEl>
                                        <p:attrNameLst>
                                          <p:attrName>style.visibility</p:attrName>
                                        </p:attrNameLst>
                                      </p:cBhvr>
                                      <p:to>
                                        <p:strVal val="visible"/>
                                      </p:to>
                                    </p:set>
                                    <p:animEffect transition="in" filter="blinds(horizontal)">
                                      <p:cBhvr>
                                        <p:cTn id="12" dur="500"/>
                                        <p:tgtEl>
                                          <p:spTgt spid="2007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07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00707">
                                            <p:txEl>
                                              <p:pRg st="4" end="4"/>
                                            </p:txEl>
                                          </p:spTgt>
                                        </p:tgtEl>
                                        <p:attrNameLst>
                                          <p:attrName>style.visibility</p:attrName>
                                        </p:attrNameLst>
                                      </p:cBhvr>
                                      <p:to>
                                        <p:strVal val="visible"/>
                                      </p:to>
                                    </p:set>
                                    <p:animEffect transition="in" filter="blinds(horizontal)">
                                      <p:cBhvr>
                                        <p:cTn id="21" dur="500"/>
                                        <p:tgtEl>
                                          <p:spTgt spid="20070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00707">
                                            <p:txEl>
                                              <p:pRg st="5" end="5"/>
                                            </p:txEl>
                                          </p:spTgt>
                                        </p:tgtEl>
                                        <p:attrNameLst>
                                          <p:attrName>style.visibility</p:attrName>
                                        </p:attrNameLst>
                                      </p:cBhvr>
                                      <p:to>
                                        <p:strVal val="visible"/>
                                      </p:to>
                                    </p:set>
                                    <p:animEffect transition="in" filter="blinds(horizontal)">
                                      <p:cBhvr>
                                        <p:cTn id="24" dur="500"/>
                                        <p:tgtEl>
                                          <p:spTgt spid="20070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0707">
                                            <p:txEl>
                                              <p:pRg st="6" end="6"/>
                                            </p:txEl>
                                          </p:spTgt>
                                        </p:tgtEl>
                                        <p:attrNameLst>
                                          <p:attrName>style.visibility</p:attrName>
                                        </p:attrNameLst>
                                      </p:cBhvr>
                                      <p:to>
                                        <p:strVal val="visible"/>
                                      </p:to>
                                    </p:set>
                                    <p:animEffect transition="in" filter="blinds(horizontal)">
                                      <p:cBhvr>
                                        <p:cTn id="27" dur="500"/>
                                        <p:tgtEl>
                                          <p:spTgt spid="20070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00707">
                                            <p:txEl>
                                              <p:pRg st="7" end="7"/>
                                            </p:txEl>
                                          </p:spTgt>
                                        </p:tgtEl>
                                        <p:attrNameLst>
                                          <p:attrName>style.visibility</p:attrName>
                                        </p:attrNameLst>
                                      </p:cBhvr>
                                      <p:to>
                                        <p:strVal val="visible"/>
                                      </p:to>
                                    </p:set>
                                    <p:animEffect transition="in" filter="blinds(horizontal)">
                                      <p:cBhvr>
                                        <p:cTn id="30" dur="500"/>
                                        <p:tgtEl>
                                          <p:spTgt spid="2007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0707" name="Rectangle 3"/>
          <p:cNvSpPr>
            <a:spLocks noGrp="1" noRot="1" noChangeArrowheads="1"/>
          </p:cNvSpPr>
          <p:nvPr>
            <p:ph type="body" idx="1"/>
          </p:nvPr>
        </p:nvSpPr>
        <p:spPr>
          <a:xfrm>
            <a:off x="406372" y="452418"/>
            <a:ext cx="8229600" cy="6000791"/>
          </a:xfrm>
        </p:spPr>
        <p:txBody>
          <a:bodyPr/>
          <a:lstStyle/>
          <a:p>
            <a:pPr>
              <a:lnSpc>
                <a:spcPct val="140000"/>
              </a:lnSpc>
              <a:buNone/>
            </a:pPr>
            <a:r>
              <a:rPr lang="zh-CN" altLang="en-US" sz="2400" dirty="0" smtClean="0"/>
              <a:t>           </a:t>
            </a:r>
            <a:r>
              <a:rPr lang="zh-CN" altLang="en-US" sz="2400" dirty="0" smtClean="0">
                <a:latin typeface="黑体" pitchFamily="49" charset="-122"/>
                <a:ea typeface="黑体" pitchFamily="49" charset="-122"/>
              </a:rPr>
              <a:t>例</a:t>
            </a:r>
            <a:r>
              <a:rPr lang="en-US" sz="2400" dirty="0" smtClean="0">
                <a:latin typeface="Times New Roman" pitchFamily="18" charset="0"/>
                <a:cs typeface="Times New Roman" pitchFamily="18" charset="0"/>
              </a:rPr>
              <a:t>5-3 </a:t>
            </a:r>
            <a:r>
              <a:rPr lang="zh-CN" altLang="en-US" sz="2400" dirty="0" smtClean="0">
                <a:latin typeface="Times New Roman" pitchFamily="18" charset="0"/>
                <a:cs typeface="Times New Roman" pitchFamily="18" charset="0"/>
              </a:rPr>
              <a:t>设有命题：对于所有的自然数</a:t>
            </a:r>
            <a:r>
              <a:rPr lang="en-US" sz="2400"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 y</a:t>
            </a:r>
            <a:r>
              <a:rPr lang="zh-CN" altLang="en-US" sz="2400" dirty="0" smtClean="0">
                <a:latin typeface="Times New Roman" pitchFamily="18" charset="0"/>
                <a:cs typeface="Times New Roman" pitchFamily="18" charset="0"/>
              </a:rPr>
              <a:t>，均有</a:t>
            </a:r>
            <a:r>
              <a:rPr lang="en-US" sz="2400" i="1" dirty="0" err="1" smtClean="0">
                <a:latin typeface="Times New Roman" pitchFamily="18" charset="0"/>
                <a:cs typeface="Times New Roman" pitchFamily="18" charset="0"/>
              </a:rPr>
              <a:t>x</a:t>
            </a:r>
            <a:r>
              <a:rPr lang="en-US" sz="2400" dirty="0" err="1"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&gt;</a:t>
            </a:r>
            <a:r>
              <a:rPr lang="en-US" sz="2400" i="1" dirty="0" smtClean="0">
                <a:latin typeface="Times New Roman" pitchFamily="18" charset="0"/>
                <a:cs typeface="Times New Roman" pitchFamily="18" charset="0"/>
              </a:rPr>
              <a:t>x</a:t>
            </a:r>
            <a:r>
              <a:rPr lang="zh-CN" altLang="en-US" sz="2400" dirty="0" smtClean="0">
                <a:latin typeface="Times New Roman" pitchFamily="18" charset="0"/>
                <a:cs typeface="Times New Roman" pitchFamily="18" charset="0"/>
              </a:rPr>
              <a:t>。用谓词公式表示之。</a:t>
            </a:r>
          </a:p>
          <a:p>
            <a:pPr>
              <a:lnSpc>
                <a:spcPct val="140000"/>
              </a:lnSpc>
              <a:spcBef>
                <a:spcPts val="0"/>
              </a:spcBef>
              <a:buNone/>
            </a:pPr>
            <a:r>
              <a:rPr lang="en-US"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黑体" pitchFamily="49" charset="-122"/>
                <a:ea typeface="黑体" pitchFamily="49" charset="-122"/>
                <a:cs typeface="Times New Roman" pitchFamily="18" charset="0"/>
              </a:rPr>
              <a:t>解</a:t>
            </a:r>
            <a:r>
              <a:rPr lang="zh-CN" altLang="en-US" sz="2400" dirty="0" smtClean="0">
                <a:solidFill>
                  <a:srgbClr val="000000"/>
                </a:solidFill>
                <a:latin typeface="Times New Roman" pitchFamily="18" charset="0"/>
                <a:cs typeface="Times New Roman" pitchFamily="18" charset="0"/>
              </a:rPr>
              <a:t> 用</a:t>
            </a:r>
            <a:r>
              <a:rPr lang="en-US" sz="2400" i="1" dirty="0" smtClean="0">
                <a:solidFill>
                  <a:srgbClr val="000000"/>
                </a:solidFill>
                <a:latin typeface="Times New Roman" pitchFamily="18" charset="0"/>
                <a:cs typeface="Times New Roman" pitchFamily="18" charset="0"/>
              </a:rPr>
              <a:t>N</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表示：</a:t>
            </a:r>
            <a:r>
              <a:rPr lang="en-US" sz="2400" i="1" dirty="0" smtClean="0">
                <a:solidFill>
                  <a:srgbClr val="000000"/>
                </a:solidFill>
                <a:latin typeface="Times New Roman" pitchFamily="18" charset="0"/>
                <a:cs typeface="Times New Roman" pitchFamily="18" charset="0"/>
              </a:rPr>
              <a:t>x</a:t>
            </a:r>
            <a:r>
              <a:rPr lang="zh-CN" altLang="en-US" sz="2400" dirty="0" smtClean="0">
                <a:solidFill>
                  <a:srgbClr val="000000"/>
                </a:solidFill>
                <a:latin typeface="Times New Roman" pitchFamily="18" charset="0"/>
                <a:cs typeface="Times New Roman" pitchFamily="18" charset="0"/>
              </a:rPr>
              <a:t>是整数，</a:t>
            </a:r>
            <a:r>
              <a:rPr lang="en-US" sz="2400" i="1" dirty="0" smtClean="0">
                <a:solidFill>
                  <a:srgbClr val="000000"/>
                </a:solidFill>
                <a:latin typeface="Times New Roman" pitchFamily="18" charset="0"/>
                <a:cs typeface="Times New Roman" pitchFamily="18" charset="0"/>
              </a:rPr>
              <a:t>S(x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表示函数：</a:t>
            </a:r>
            <a:r>
              <a:rPr lang="en-US" sz="2400" i="1" dirty="0" smtClean="0">
                <a:solidFill>
                  <a:srgbClr val="000000"/>
                </a:solidFill>
                <a:latin typeface="Times New Roman" pitchFamily="18" charset="0"/>
                <a:cs typeface="Times New Roman" pitchFamily="18" charset="0"/>
              </a:rPr>
              <a:t>s</a:t>
            </a:r>
            <a:r>
              <a:rPr lang="en-US" sz="2400" dirty="0" smtClean="0">
                <a:solidFill>
                  <a:srgbClr val="000000"/>
                </a:solidFill>
                <a:latin typeface="Times New Roman" pitchFamily="18" charset="0"/>
                <a:cs typeface="Times New Roman" pitchFamily="18" charset="0"/>
              </a:rPr>
              <a:t>=</a:t>
            </a:r>
            <a:r>
              <a:rPr lang="en-US" sz="2400" i="1" dirty="0" err="1" smtClean="0">
                <a:solidFill>
                  <a:srgbClr val="000000"/>
                </a:solidFill>
                <a:latin typeface="Times New Roman" pitchFamily="18" charset="0"/>
                <a:cs typeface="Times New Roman" pitchFamily="18" charset="0"/>
              </a:rPr>
              <a:t>x</a:t>
            </a:r>
            <a:r>
              <a:rPr lang="en-US" sz="2400" dirty="0" err="1" smtClean="0">
                <a:solidFill>
                  <a:srgbClr val="000000"/>
                </a:solidFill>
                <a:latin typeface="Times New Roman" pitchFamily="18" charset="0"/>
                <a:cs typeface="Times New Roman" pitchFamily="18" charset="0"/>
              </a:rPr>
              <a:t>+</a:t>
            </a:r>
            <a:r>
              <a:rPr lang="en-US" sz="2400" i="1" dirty="0" err="1" smtClean="0">
                <a:solidFill>
                  <a:srgbClr val="000000"/>
                </a:solidFill>
                <a:latin typeface="Times New Roman" pitchFamily="18" charset="0"/>
                <a:cs typeface="Times New Roman" pitchFamily="18" charset="0"/>
              </a:rPr>
              <a:t>y</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D</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表示：</a:t>
            </a:r>
            <a:r>
              <a:rPr lang="en-US" sz="2400" i="1" dirty="0" smtClean="0">
                <a:solidFill>
                  <a:srgbClr val="000000"/>
                </a:solidFill>
                <a:latin typeface="Times New Roman" pitchFamily="18" charset="0"/>
                <a:cs typeface="Times New Roman" pitchFamily="18" charset="0"/>
              </a:rPr>
              <a:t>x</a:t>
            </a:r>
            <a:r>
              <a:rPr lang="zh-CN" altLang="en-US" sz="2400" dirty="0" smtClean="0">
                <a:solidFill>
                  <a:srgbClr val="000000"/>
                </a:solidFill>
                <a:latin typeface="Times New Roman" pitchFamily="18" charset="0"/>
                <a:cs typeface="Times New Roman" pitchFamily="18" charset="0"/>
              </a:rPr>
              <a:t>大于</a:t>
            </a:r>
            <a:r>
              <a:rPr lang="en-US" sz="2400" i="1" dirty="0" smtClean="0">
                <a:solidFill>
                  <a:srgbClr val="000000"/>
                </a:solidFill>
                <a:latin typeface="Times New Roman" pitchFamily="18" charset="0"/>
                <a:cs typeface="Times New Roman" pitchFamily="18" charset="0"/>
              </a:rPr>
              <a:t>y</a:t>
            </a:r>
            <a:r>
              <a:rPr lang="zh-CN" altLang="en-US" sz="2400" dirty="0" smtClean="0">
                <a:solidFill>
                  <a:srgbClr val="000000"/>
                </a:solidFill>
                <a:latin typeface="Times New Roman" pitchFamily="18" charset="0"/>
                <a:cs typeface="Times New Roman" pitchFamily="18" charset="0"/>
              </a:rPr>
              <a:t>，则原命题可形式化为谓词公式</a:t>
            </a:r>
          </a:p>
          <a:p>
            <a:pPr>
              <a:lnSpc>
                <a:spcPct val="140000"/>
              </a:lnSpc>
              <a:buNone/>
            </a:pPr>
            <a:r>
              <a:rPr lang="en-US" sz="2400"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sym typeface="Symbol"/>
              </a:rPr>
              <a:t></a:t>
            </a:r>
            <a:r>
              <a:rPr lang="en-US" sz="2400" i="1" dirty="0" err="1" smtClean="0">
                <a:solidFill>
                  <a:srgbClr val="000000"/>
                </a:solidFill>
                <a:latin typeface="Times New Roman" pitchFamily="18" charset="0"/>
                <a:cs typeface="Times New Roman" pitchFamily="18" charset="0"/>
              </a:rPr>
              <a:t>x</a:t>
            </a:r>
            <a:r>
              <a:rPr lang="en-US" sz="2400" dirty="0" err="1" smtClean="0">
                <a:solidFill>
                  <a:srgbClr val="000000"/>
                </a:solidFill>
                <a:latin typeface="Times New Roman" pitchFamily="18" charset="0"/>
                <a:cs typeface="Times New Roman" pitchFamily="18" charset="0"/>
                <a:sym typeface="Symbol"/>
              </a:rPr>
              <a:t></a:t>
            </a:r>
            <a:r>
              <a:rPr lang="en-US" sz="2400" i="1" dirty="0" err="1"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N</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N</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D</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S</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endParaRPr lang="zh-CN" altLang="en-US" sz="2400" dirty="0" smtClean="0">
              <a:solidFill>
                <a:srgbClr val="000000"/>
              </a:solidFill>
              <a:latin typeface="Times New Roman" pitchFamily="18" charset="0"/>
              <a:cs typeface="Times New Roman" pitchFamily="18" charset="0"/>
            </a:endParaRPr>
          </a:p>
          <a:p>
            <a:pPr>
              <a:lnSpc>
                <a:spcPct val="140000"/>
              </a:lnSpc>
              <a:spcBef>
                <a:spcPts val="600"/>
              </a:spcBef>
              <a:buNone/>
            </a:pPr>
            <a:r>
              <a:rPr lang="zh-CN" altLang="en-US" sz="2400" dirty="0" smtClean="0">
                <a:latin typeface="Times New Roman" pitchFamily="18" charset="0"/>
                <a:cs typeface="Times New Roman" pitchFamily="18" charset="0"/>
              </a:rPr>
              <a:t>             </a:t>
            </a:r>
            <a:r>
              <a:rPr lang="zh-CN" altLang="en-US" sz="2400" dirty="0" smtClean="0">
                <a:latin typeface="Times New Roman" pitchFamily="18" charset="0"/>
                <a:ea typeface="黑体" pitchFamily="49" charset="-122"/>
                <a:cs typeface="Times New Roman" pitchFamily="18" charset="0"/>
              </a:rPr>
              <a:t>例</a:t>
            </a:r>
            <a:r>
              <a:rPr lang="en-US" sz="2400" dirty="0" smtClean="0">
                <a:latin typeface="Times New Roman" pitchFamily="18" charset="0"/>
                <a:cs typeface="Times New Roman" pitchFamily="18" charset="0"/>
              </a:rPr>
              <a:t>5-4 </a:t>
            </a:r>
            <a:r>
              <a:rPr lang="zh-CN" altLang="en-US" sz="2400" dirty="0" smtClean="0">
                <a:latin typeface="Times New Roman" pitchFamily="18" charset="0"/>
                <a:cs typeface="Times New Roman" pitchFamily="18" charset="0"/>
              </a:rPr>
              <a:t>将命题“某些人对某些食物过敏”用谓词公式表示。</a:t>
            </a:r>
          </a:p>
          <a:p>
            <a:pPr>
              <a:lnSpc>
                <a:spcPct val="140000"/>
              </a:lnSpc>
              <a:spcBef>
                <a:spcPts val="0"/>
              </a:spcBef>
              <a:buNone/>
            </a:pPr>
            <a:r>
              <a:rPr lang="zh-CN" altLang="en-US" sz="2400" dirty="0" smtClean="0">
                <a:latin typeface="Times New Roman" pitchFamily="18" charset="0"/>
                <a:cs typeface="Times New Roman" pitchFamily="18" charset="0"/>
              </a:rPr>
              <a:t>              </a:t>
            </a:r>
            <a:r>
              <a:rPr lang="zh-CN" altLang="en-US" sz="2400" dirty="0" smtClean="0">
                <a:solidFill>
                  <a:srgbClr val="000000"/>
                </a:solidFill>
                <a:latin typeface="黑体" pitchFamily="49" charset="-122"/>
                <a:ea typeface="黑体" pitchFamily="49" charset="-122"/>
                <a:cs typeface="Times New Roman" pitchFamily="18" charset="0"/>
              </a:rPr>
              <a:t>解</a:t>
            </a:r>
            <a:r>
              <a:rPr lang="zh-CN" altLang="en-US" sz="2400" dirty="0" smtClean="0">
                <a:solidFill>
                  <a:srgbClr val="000000"/>
                </a:solidFill>
                <a:latin typeface="Times New Roman" pitchFamily="18" charset="0"/>
                <a:cs typeface="Times New Roman" pitchFamily="18" charset="0"/>
              </a:rPr>
              <a:t> 用</a:t>
            </a:r>
            <a:r>
              <a:rPr lang="en-US" sz="2400" i="1" dirty="0" smtClean="0">
                <a:solidFill>
                  <a:srgbClr val="000000"/>
                </a:solidFill>
                <a:latin typeface="Times New Roman" pitchFamily="18" charset="0"/>
                <a:cs typeface="Times New Roman" pitchFamily="18" charset="0"/>
              </a:rPr>
              <a:t>P</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表示：</a:t>
            </a:r>
            <a:r>
              <a:rPr lang="en-US" sz="2400" i="1" dirty="0" smtClean="0">
                <a:solidFill>
                  <a:srgbClr val="000000"/>
                </a:solidFill>
                <a:latin typeface="Times New Roman" pitchFamily="18" charset="0"/>
                <a:cs typeface="Times New Roman" pitchFamily="18" charset="0"/>
              </a:rPr>
              <a:t>x</a:t>
            </a:r>
            <a:r>
              <a:rPr lang="zh-CN" altLang="en-US" sz="2400" dirty="0" smtClean="0">
                <a:solidFill>
                  <a:srgbClr val="000000"/>
                </a:solidFill>
                <a:latin typeface="Times New Roman" pitchFamily="18" charset="0"/>
                <a:cs typeface="Times New Roman" pitchFamily="18" charset="0"/>
              </a:rPr>
              <a:t>是人，用</a:t>
            </a:r>
            <a:r>
              <a:rPr lang="en-US" sz="2400" i="1" dirty="0" smtClean="0">
                <a:solidFill>
                  <a:srgbClr val="000000"/>
                </a:solidFill>
                <a:latin typeface="Times New Roman" pitchFamily="18" charset="0"/>
                <a:cs typeface="Times New Roman" pitchFamily="18" charset="0"/>
              </a:rPr>
              <a:t>F</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表示：</a:t>
            </a:r>
            <a:r>
              <a:rPr lang="en-US" sz="2400" i="1" dirty="0" smtClean="0">
                <a:solidFill>
                  <a:srgbClr val="000000"/>
                </a:solidFill>
                <a:latin typeface="Times New Roman" pitchFamily="18" charset="0"/>
                <a:cs typeface="Times New Roman" pitchFamily="18" charset="0"/>
              </a:rPr>
              <a:t>x</a:t>
            </a:r>
            <a:r>
              <a:rPr lang="zh-CN" altLang="en-US" sz="2400" dirty="0" smtClean="0">
                <a:solidFill>
                  <a:srgbClr val="000000"/>
                </a:solidFill>
                <a:latin typeface="Times New Roman" pitchFamily="18" charset="0"/>
                <a:cs typeface="Times New Roman" pitchFamily="18" charset="0"/>
              </a:rPr>
              <a:t>是食物，用</a:t>
            </a:r>
            <a:r>
              <a:rPr lang="en-US" sz="2400" i="1" dirty="0" smtClean="0">
                <a:solidFill>
                  <a:srgbClr val="000000"/>
                </a:solidFill>
                <a:latin typeface="Times New Roman" pitchFamily="18" charset="0"/>
                <a:cs typeface="Times New Roman" pitchFamily="18" charset="0"/>
              </a:rPr>
              <a:t>A</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表示：</a:t>
            </a:r>
            <a:r>
              <a:rPr lang="en-US" sz="2400" i="1" dirty="0" smtClean="0">
                <a:solidFill>
                  <a:srgbClr val="000000"/>
                </a:solidFill>
                <a:latin typeface="Times New Roman" pitchFamily="18" charset="0"/>
                <a:cs typeface="Times New Roman" pitchFamily="18" charset="0"/>
              </a:rPr>
              <a:t>x</a:t>
            </a:r>
            <a:r>
              <a:rPr lang="zh-CN" altLang="en-US" sz="2400" dirty="0" smtClean="0">
                <a:solidFill>
                  <a:srgbClr val="000000"/>
                </a:solidFill>
                <a:latin typeface="Times New Roman" pitchFamily="18" charset="0"/>
                <a:cs typeface="Times New Roman" pitchFamily="18" charset="0"/>
              </a:rPr>
              <a:t>对</a:t>
            </a:r>
            <a:r>
              <a:rPr lang="en-US" sz="2400" i="1" dirty="0" smtClean="0">
                <a:solidFill>
                  <a:srgbClr val="000000"/>
                </a:solidFill>
                <a:latin typeface="Times New Roman" pitchFamily="18" charset="0"/>
                <a:cs typeface="Times New Roman" pitchFamily="18" charset="0"/>
              </a:rPr>
              <a:t>y</a:t>
            </a:r>
            <a:r>
              <a:rPr lang="zh-CN" altLang="en-US" sz="2400" dirty="0" smtClean="0">
                <a:solidFill>
                  <a:srgbClr val="000000"/>
                </a:solidFill>
                <a:latin typeface="Times New Roman" pitchFamily="18" charset="0"/>
                <a:cs typeface="Times New Roman" pitchFamily="18" charset="0"/>
              </a:rPr>
              <a:t>过敏。则原命题可用谓词公式表示为</a:t>
            </a:r>
          </a:p>
          <a:p>
            <a:pPr>
              <a:lnSpc>
                <a:spcPct val="140000"/>
              </a:lnSpc>
              <a:spcBef>
                <a:spcPts val="0"/>
              </a:spcBef>
              <a:buNone/>
            </a:pP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sym typeface="Symbol"/>
              </a:rPr>
              <a:t></a:t>
            </a:r>
            <a:r>
              <a:rPr lang="en-US" sz="2400" i="1" dirty="0" err="1" smtClean="0">
                <a:solidFill>
                  <a:srgbClr val="000000"/>
                </a:solidFill>
                <a:latin typeface="Times New Roman" pitchFamily="18" charset="0"/>
                <a:cs typeface="Times New Roman" pitchFamily="18" charset="0"/>
              </a:rPr>
              <a:t>x</a:t>
            </a:r>
            <a:r>
              <a:rPr lang="en-US" sz="2400" dirty="0" err="1" smtClean="0">
                <a:solidFill>
                  <a:srgbClr val="000000"/>
                </a:solidFill>
                <a:latin typeface="Times New Roman" pitchFamily="18" charset="0"/>
                <a:cs typeface="Times New Roman" pitchFamily="18" charset="0"/>
                <a:sym typeface="Symbol"/>
              </a:rPr>
              <a:t></a:t>
            </a:r>
            <a:r>
              <a:rPr lang="en-US" sz="2400" i="1" dirty="0" err="1"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P</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F</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A</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endParaRPr lang="zh-CN" altLang="en-US" sz="2400" dirty="0">
              <a:solidFill>
                <a:srgbClr val="00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dissolve">
                                      <p:cBhvr>
                                        <p:cTn id="7" dur="500"/>
                                        <p:tgtEl>
                                          <p:spTgt spid="20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dissolve">
                                      <p:cBhvr>
                                        <p:cTn id="12" dur="500"/>
                                        <p:tgtEl>
                                          <p:spTgt spid="200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Effect transition="in" filter="dissolve">
                                      <p:cBhvr>
                                        <p:cTn id="17" dur="500"/>
                                        <p:tgtEl>
                                          <p:spTgt spid="200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0707">
                                            <p:txEl>
                                              <p:pRg st="3" end="3"/>
                                            </p:txEl>
                                          </p:spTgt>
                                        </p:tgtEl>
                                        <p:attrNameLst>
                                          <p:attrName>style.visibility</p:attrName>
                                        </p:attrNameLst>
                                      </p:cBhvr>
                                      <p:to>
                                        <p:strVal val="visible"/>
                                      </p:to>
                                    </p:set>
                                    <p:animEffect transition="in" filter="dissolve">
                                      <p:cBhvr>
                                        <p:cTn id="22" dur="500"/>
                                        <p:tgtEl>
                                          <p:spTgt spid="200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0707">
                                            <p:txEl>
                                              <p:pRg st="4" end="4"/>
                                            </p:txEl>
                                          </p:spTgt>
                                        </p:tgtEl>
                                        <p:attrNameLst>
                                          <p:attrName>style.visibility</p:attrName>
                                        </p:attrNameLst>
                                      </p:cBhvr>
                                      <p:to>
                                        <p:strVal val="visible"/>
                                      </p:to>
                                    </p:set>
                                    <p:animEffect transition="in" filter="dissolve">
                                      <p:cBhvr>
                                        <p:cTn id="27" dur="500"/>
                                        <p:tgtEl>
                                          <p:spTgt spid="2007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0707">
                                            <p:txEl>
                                              <p:pRg st="5" end="5"/>
                                            </p:txEl>
                                          </p:spTgt>
                                        </p:tgtEl>
                                        <p:attrNameLst>
                                          <p:attrName>style.visibility</p:attrName>
                                        </p:attrNameLst>
                                      </p:cBhvr>
                                      <p:to>
                                        <p:strVal val="visible"/>
                                      </p:to>
                                    </p:set>
                                    <p:animEffect transition="in" filter="dissolve">
                                      <p:cBhvr>
                                        <p:cTn id="32" dur="500"/>
                                        <p:tgtEl>
                                          <p:spTgt spid="2007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FA6E828-0B84-40A7-8190-79F3A848DDC9}" type="slidenum">
              <a:rPr kumimoji="0" lang="en-US" altLang="zh-CN" sz="1400" smtClean="0">
                <a:solidFill>
                  <a:prstClr val="black"/>
                </a:solidFill>
              </a:rPr>
              <a:pPr eaLnBrk="1" hangingPunct="1"/>
              <a:t>29</a:t>
            </a:fld>
            <a:endParaRPr kumimoji="0" lang="en-US" altLang="zh-CN" sz="1400" smtClean="0">
              <a:solidFill>
                <a:prstClr val="black"/>
              </a:solidFill>
            </a:endParaRPr>
          </a:p>
        </p:txBody>
      </p:sp>
      <p:sp>
        <p:nvSpPr>
          <p:cNvPr id="17410" name="Text Box 2"/>
          <p:cNvSpPr txBox="1">
            <a:spLocks noChangeArrowheads="1"/>
          </p:cNvSpPr>
          <p:nvPr/>
        </p:nvSpPr>
        <p:spPr bwMode="auto">
          <a:xfrm>
            <a:off x="395536" y="1052736"/>
            <a:ext cx="9102080" cy="296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zh-CN" altLang="en-US" b="1" dirty="0" smtClean="0">
                <a:solidFill>
                  <a:srgbClr val="FF9933"/>
                </a:solidFill>
                <a:sym typeface="Wingdings" pitchFamily="2" charset="2"/>
              </a:rPr>
              <a:t>理发师问题：</a:t>
            </a:r>
          </a:p>
          <a:p>
            <a:pPr eaLnBrk="1" hangingPunct="1">
              <a:spcBef>
                <a:spcPct val="10000"/>
              </a:spcBef>
            </a:pPr>
            <a:r>
              <a:rPr lang="zh-CN" altLang="en-US" b="1" dirty="0" smtClean="0">
                <a:solidFill>
                  <a:srgbClr val="FF9933"/>
                </a:solidFill>
              </a:rPr>
              <a:t>每个理发师都为不能给自己理发的人理发；</a:t>
            </a:r>
          </a:p>
          <a:p>
            <a:pPr eaLnBrk="1" hangingPunct="1">
              <a:spcBef>
                <a:spcPct val="10000"/>
              </a:spcBef>
            </a:pPr>
            <a:r>
              <a:rPr lang="zh-CN" altLang="en-US" b="1" dirty="0" smtClean="0">
                <a:solidFill>
                  <a:srgbClr val="FF9933"/>
                </a:solidFill>
              </a:rPr>
              <a:t>且每个理发师都不为能给自己理发的人理发。</a:t>
            </a:r>
          </a:p>
          <a:p>
            <a:pPr eaLnBrk="1" hangingPunct="1">
              <a:spcBef>
                <a:spcPct val="10000"/>
              </a:spcBef>
            </a:pPr>
            <a:r>
              <a:rPr lang="zh-CN" altLang="en-US" b="1" dirty="0" smtClean="0">
                <a:solidFill>
                  <a:srgbClr val="FF9933"/>
                </a:solidFill>
              </a:rPr>
              <a:t>则不存在任何理发师。</a:t>
            </a:r>
            <a:endParaRPr lang="en-US" altLang="zh-CN" b="1" dirty="0" smtClean="0">
              <a:solidFill>
                <a:srgbClr val="FF9933"/>
              </a:solidFill>
            </a:endParaRPr>
          </a:p>
          <a:p>
            <a:pPr lvl="0" eaLnBrk="1" hangingPunct="1">
              <a:spcBef>
                <a:spcPct val="10000"/>
              </a:spcBef>
            </a:pPr>
            <a:r>
              <a:rPr kumimoji="0" lang="zh-CN" altLang="en-US" b="1" dirty="0">
                <a:solidFill>
                  <a:srgbClr val="000000"/>
                </a:solidFill>
                <a:latin typeface="Arial" pitchFamily="34" charset="0"/>
                <a:sym typeface="Wingdings" pitchFamily="2" charset="2"/>
              </a:rPr>
              <a:t>设：</a:t>
            </a:r>
            <a:r>
              <a:rPr kumimoji="0" lang="en-US" altLang="zh-CN" b="1" dirty="0">
                <a:solidFill>
                  <a:srgbClr val="000000"/>
                </a:solidFill>
                <a:latin typeface="Arial" pitchFamily="34" charset="0"/>
                <a:sym typeface="Wingdings" pitchFamily="2" charset="2"/>
              </a:rPr>
              <a:t>B(x):x</a:t>
            </a:r>
            <a:r>
              <a:rPr kumimoji="0" lang="zh-CN" altLang="en-US" b="1" dirty="0">
                <a:solidFill>
                  <a:srgbClr val="000000"/>
                </a:solidFill>
                <a:latin typeface="Arial" pitchFamily="34" charset="0"/>
                <a:sym typeface="Wingdings" pitchFamily="2" charset="2"/>
              </a:rPr>
              <a:t>是理发师</a:t>
            </a:r>
          </a:p>
          <a:p>
            <a:pPr lvl="0" eaLnBrk="1" hangingPunct="1">
              <a:spcBef>
                <a:spcPct val="10000"/>
              </a:spcBef>
            </a:pPr>
            <a:r>
              <a:rPr kumimoji="0" lang="zh-CN" altLang="en-US" b="1" dirty="0">
                <a:solidFill>
                  <a:srgbClr val="000000"/>
                </a:solidFill>
                <a:latin typeface="Arial" pitchFamily="34" charset="0"/>
                <a:sym typeface="Wingdings" pitchFamily="2" charset="2"/>
              </a:rPr>
              <a:t>        </a:t>
            </a:r>
            <a:r>
              <a:rPr kumimoji="0" lang="en-US" altLang="zh-CN" b="1" dirty="0">
                <a:solidFill>
                  <a:srgbClr val="000000"/>
                </a:solidFill>
                <a:latin typeface="Arial" pitchFamily="34" charset="0"/>
                <a:sym typeface="Wingdings" pitchFamily="2" charset="2"/>
              </a:rPr>
              <a:t>S(</a:t>
            </a:r>
            <a:r>
              <a:rPr kumimoji="0" lang="en-US" altLang="zh-CN" b="1" dirty="0" err="1">
                <a:solidFill>
                  <a:srgbClr val="000000"/>
                </a:solidFill>
                <a:latin typeface="Arial" pitchFamily="34" charset="0"/>
                <a:sym typeface="Wingdings" pitchFamily="2" charset="2"/>
              </a:rPr>
              <a:t>x,y</a:t>
            </a:r>
            <a:r>
              <a:rPr kumimoji="0" lang="en-US" altLang="zh-CN" b="1" dirty="0">
                <a:solidFill>
                  <a:srgbClr val="000000"/>
                </a:solidFill>
                <a:latin typeface="Arial" pitchFamily="34" charset="0"/>
                <a:sym typeface="Wingdings" pitchFamily="2" charset="2"/>
              </a:rPr>
              <a:t>):x</a:t>
            </a:r>
            <a:r>
              <a:rPr kumimoji="0" lang="zh-CN" altLang="en-US" b="1" dirty="0">
                <a:solidFill>
                  <a:srgbClr val="000000"/>
                </a:solidFill>
                <a:latin typeface="Arial" pitchFamily="34" charset="0"/>
                <a:sym typeface="Wingdings" pitchFamily="2" charset="2"/>
              </a:rPr>
              <a:t>为</a:t>
            </a:r>
            <a:r>
              <a:rPr kumimoji="0" lang="en-US" altLang="zh-CN" b="1" dirty="0">
                <a:solidFill>
                  <a:srgbClr val="000000"/>
                </a:solidFill>
                <a:latin typeface="Arial" pitchFamily="34" charset="0"/>
                <a:sym typeface="Wingdings" pitchFamily="2" charset="2"/>
              </a:rPr>
              <a:t>y</a:t>
            </a:r>
            <a:r>
              <a:rPr kumimoji="0" lang="zh-CN" altLang="en-US" b="1" dirty="0">
                <a:solidFill>
                  <a:srgbClr val="000000"/>
                </a:solidFill>
                <a:latin typeface="Arial" pitchFamily="34" charset="0"/>
                <a:sym typeface="Wingdings" pitchFamily="2" charset="2"/>
              </a:rPr>
              <a:t>理发</a:t>
            </a:r>
          </a:p>
          <a:p>
            <a:pPr eaLnBrk="1" hangingPunct="1">
              <a:spcBef>
                <a:spcPct val="10000"/>
              </a:spcBef>
            </a:pPr>
            <a:endParaRPr lang="zh-CN" altLang="en-US" sz="2800" b="1" dirty="0" smtClean="0">
              <a:solidFill>
                <a:srgbClr val="FF9933"/>
              </a:solidFill>
            </a:endParaRPr>
          </a:p>
        </p:txBody>
      </p:sp>
      <p:sp>
        <p:nvSpPr>
          <p:cNvPr id="17411" name="Text Box 3"/>
          <p:cNvSpPr txBox="1">
            <a:spLocks noChangeArrowheads="1"/>
          </p:cNvSpPr>
          <p:nvPr/>
        </p:nvSpPr>
        <p:spPr bwMode="auto">
          <a:xfrm>
            <a:off x="370260" y="4149080"/>
            <a:ext cx="79248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zh-CN" altLang="en-US" b="1" dirty="0" smtClean="0">
                <a:solidFill>
                  <a:srgbClr val="000000"/>
                </a:solidFill>
                <a:sym typeface="Wingdings" pitchFamily="2" charset="2"/>
              </a:rPr>
              <a:t>则知识表示如下：</a:t>
            </a:r>
          </a:p>
          <a:p>
            <a:pPr eaLnBrk="1" hangingPunct="1">
              <a:spcBef>
                <a:spcPct val="10000"/>
              </a:spcBef>
            </a:pPr>
            <a:r>
              <a:rPr lang="zh-CN" altLang="en-US" b="1" dirty="0" smtClean="0">
                <a:solidFill>
                  <a:srgbClr val="000000"/>
                </a:solidFill>
                <a:sym typeface="Wingdings" pitchFamily="2" charset="2"/>
              </a:rPr>
              <a:t>前提：</a:t>
            </a:r>
          </a:p>
          <a:p>
            <a:pPr eaLnBrk="1" hangingPunct="1">
              <a:spcBef>
                <a:spcPct val="10000"/>
              </a:spcBef>
            </a:pPr>
            <a:r>
              <a:rPr lang="zh-CN" altLang="en-US" b="1" dirty="0" smtClean="0">
                <a:solidFill>
                  <a:srgbClr val="000000"/>
                </a:solidFill>
                <a:sym typeface="Wingdings" pitchFamily="2" charset="2"/>
              </a:rPr>
              <a:t>      </a:t>
            </a:r>
            <a:r>
              <a:rPr lang="en-US" altLang="zh-CN" b="1" dirty="0" smtClean="0">
                <a:solidFill>
                  <a:srgbClr val="000000"/>
                </a:solidFill>
                <a:sym typeface="Wingdings" pitchFamily="2" charset="2"/>
              </a:rPr>
              <a:t>A1:  (</a:t>
            </a:r>
            <a:r>
              <a:rPr lang="en-US" altLang="zh-CN" b="1" dirty="0" smtClean="0">
                <a:solidFill>
                  <a:srgbClr val="000000"/>
                </a:solidFill>
                <a:sym typeface="Symbol" pitchFamily="18" charset="2"/>
              </a:rPr>
              <a:t></a:t>
            </a:r>
            <a:r>
              <a:rPr lang="en-US" altLang="zh-CN" b="1" dirty="0" smtClean="0">
                <a:solidFill>
                  <a:srgbClr val="000000"/>
                </a:solidFill>
                <a:sym typeface="Wingdings" pitchFamily="2" charset="2"/>
              </a:rPr>
              <a:t> x)(</a:t>
            </a:r>
            <a:r>
              <a:rPr lang="en-US" altLang="zh-CN" b="1" dirty="0" smtClean="0">
                <a:solidFill>
                  <a:srgbClr val="000000"/>
                </a:solidFill>
                <a:sym typeface="Symbol" pitchFamily="18" charset="2"/>
              </a:rPr>
              <a:t></a:t>
            </a:r>
            <a:r>
              <a:rPr lang="en-US" altLang="zh-CN" b="1" dirty="0" smtClean="0">
                <a:solidFill>
                  <a:srgbClr val="000000"/>
                </a:solidFill>
                <a:sym typeface="Wingdings" pitchFamily="2" charset="2"/>
              </a:rPr>
              <a:t> y)(B(x) </a:t>
            </a:r>
            <a:r>
              <a:rPr lang="en-US" altLang="zh-CN" b="1" dirty="0" smtClean="0">
                <a:solidFill>
                  <a:srgbClr val="000000"/>
                </a:solidFill>
                <a:sym typeface="Symbol" pitchFamily="18" charset="2"/>
              </a:rPr>
              <a:t></a:t>
            </a:r>
            <a:r>
              <a:rPr lang="en-US" altLang="zh-CN" b="1" dirty="0" smtClean="0">
                <a:solidFill>
                  <a:srgbClr val="000000"/>
                </a:solidFill>
                <a:sym typeface="Wingdings" pitchFamily="2" charset="2"/>
              </a:rPr>
              <a:t> ~S(</a:t>
            </a:r>
            <a:r>
              <a:rPr lang="en-US" altLang="zh-CN" b="1" dirty="0" err="1" smtClean="0">
                <a:solidFill>
                  <a:srgbClr val="000000"/>
                </a:solidFill>
                <a:sym typeface="Wingdings" pitchFamily="2" charset="2"/>
              </a:rPr>
              <a:t>y,y</a:t>
            </a:r>
            <a:r>
              <a:rPr lang="en-US" altLang="zh-CN" b="1" dirty="0" smtClean="0">
                <a:solidFill>
                  <a:srgbClr val="000000"/>
                </a:solidFill>
                <a:sym typeface="Wingdings" pitchFamily="2" charset="2"/>
              </a:rPr>
              <a:t>) </a:t>
            </a:r>
            <a:r>
              <a:rPr lang="en-US" altLang="zh-CN" b="1" dirty="0" smtClean="0">
                <a:solidFill>
                  <a:srgbClr val="000000"/>
                </a:solidFill>
                <a:sym typeface="Symbol" pitchFamily="18" charset="2"/>
              </a:rPr>
              <a:t></a:t>
            </a:r>
            <a:r>
              <a:rPr lang="en-US" altLang="zh-CN" b="1" dirty="0" smtClean="0">
                <a:solidFill>
                  <a:srgbClr val="000000"/>
                </a:solidFill>
                <a:sym typeface="Wingdings" pitchFamily="2" charset="2"/>
              </a:rPr>
              <a:t> S(</a:t>
            </a:r>
            <a:r>
              <a:rPr lang="en-US" altLang="zh-CN" b="1" dirty="0" err="1" smtClean="0">
                <a:solidFill>
                  <a:srgbClr val="000000"/>
                </a:solidFill>
                <a:sym typeface="Wingdings" pitchFamily="2" charset="2"/>
              </a:rPr>
              <a:t>x,y</a:t>
            </a:r>
            <a:r>
              <a:rPr lang="en-US" altLang="zh-CN" b="1" dirty="0" smtClean="0">
                <a:solidFill>
                  <a:srgbClr val="000000"/>
                </a:solidFill>
                <a:sym typeface="Wingdings" pitchFamily="2" charset="2"/>
              </a:rPr>
              <a:t>))</a:t>
            </a:r>
          </a:p>
          <a:p>
            <a:pPr eaLnBrk="1" hangingPunct="1">
              <a:spcBef>
                <a:spcPct val="10000"/>
              </a:spcBef>
            </a:pPr>
            <a:r>
              <a:rPr lang="en-US" altLang="zh-CN" b="1" dirty="0" smtClean="0">
                <a:solidFill>
                  <a:srgbClr val="000000"/>
                </a:solidFill>
                <a:sym typeface="Wingdings" pitchFamily="2" charset="2"/>
              </a:rPr>
              <a:t>      A2:  (</a:t>
            </a:r>
            <a:r>
              <a:rPr lang="en-US" altLang="zh-CN" b="1" dirty="0" smtClean="0">
                <a:solidFill>
                  <a:srgbClr val="000000"/>
                </a:solidFill>
                <a:sym typeface="Symbol" pitchFamily="18" charset="2"/>
              </a:rPr>
              <a:t></a:t>
            </a:r>
            <a:r>
              <a:rPr lang="en-US" altLang="zh-CN" b="1" dirty="0" smtClean="0">
                <a:solidFill>
                  <a:srgbClr val="000000"/>
                </a:solidFill>
                <a:sym typeface="Wingdings" pitchFamily="2" charset="2"/>
              </a:rPr>
              <a:t> x)(</a:t>
            </a:r>
            <a:r>
              <a:rPr lang="en-US" altLang="zh-CN" b="1" dirty="0" smtClean="0">
                <a:solidFill>
                  <a:srgbClr val="000000"/>
                </a:solidFill>
                <a:sym typeface="Symbol" pitchFamily="18" charset="2"/>
              </a:rPr>
              <a:t></a:t>
            </a:r>
            <a:r>
              <a:rPr lang="en-US" altLang="zh-CN" b="1" dirty="0" smtClean="0">
                <a:solidFill>
                  <a:srgbClr val="000000"/>
                </a:solidFill>
                <a:sym typeface="Wingdings" pitchFamily="2" charset="2"/>
              </a:rPr>
              <a:t> y)(B(x) </a:t>
            </a:r>
            <a:r>
              <a:rPr lang="en-US" altLang="zh-CN" b="1" dirty="0" smtClean="0">
                <a:solidFill>
                  <a:srgbClr val="000000"/>
                </a:solidFill>
                <a:sym typeface="Symbol" pitchFamily="18" charset="2"/>
              </a:rPr>
              <a:t></a:t>
            </a:r>
            <a:r>
              <a:rPr lang="en-US" altLang="zh-CN" b="1" dirty="0" smtClean="0">
                <a:solidFill>
                  <a:srgbClr val="000000"/>
                </a:solidFill>
                <a:sym typeface="Wingdings" pitchFamily="2" charset="2"/>
              </a:rPr>
              <a:t> S(</a:t>
            </a:r>
            <a:r>
              <a:rPr lang="en-US" altLang="zh-CN" b="1" dirty="0" err="1" smtClean="0">
                <a:solidFill>
                  <a:srgbClr val="000000"/>
                </a:solidFill>
                <a:sym typeface="Wingdings" pitchFamily="2" charset="2"/>
              </a:rPr>
              <a:t>y,y</a:t>
            </a:r>
            <a:r>
              <a:rPr lang="en-US" altLang="zh-CN" b="1" dirty="0" smtClean="0">
                <a:solidFill>
                  <a:srgbClr val="000000"/>
                </a:solidFill>
                <a:sym typeface="Wingdings" pitchFamily="2" charset="2"/>
              </a:rPr>
              <a:t>) </a:t>
            </a:r>
            <a:r>
              <a:rPr lang="en-US" altLang="zh-CN" b="1" dirty="0" smtClean="0">
                <a:solidFill>
                  <a:srgbClr val="000000"/>
                </a:solidFill>
                <a:sym typeface="Symbol" pitchFamily="18" charset="2"/>
              </a:rPr>
              <a:t></a:t>
            </a:r>
            <a:r>
              <a:rPr lang="en-US" altLang="zh-CN" b="1" dirty="0" smtClean="0">
                <a:solidFill>
                  <a:srgbClr val="000000"/>
                </a:solidFill>
                <a:sym typeface="Wingdings" pitchFamily="2" charset="2"/>
              </a:rPr>
              <a:t> ~S(</a:t>
            </a:r>
            <a:r>
              <a:rPr lang="en-US" altLang="zh-CN" b="1" dirty="0" err="1" smtClean="0">
                <a:solidFill>
                  <a:srgbClr val="000000"/>
                </a:solidFill>
                <a:sym typeface="Wingdings" pitchFamily="2" charset="2"/>
              </a:rPr>
              <a:t>x,y</a:t>
            </a:r>
            <a:r>
              <a:rPr lang="en-US" altLang="zh-CN" b="1" dirty="0" smtClean="0">
                <a:solidFill>
                  <a:srgbClr val="000000"/>
                </a:solidFill>
                <a:sym typeface="Wingdings" pitchFamily="2" charset="2"/>
              </a:rPr>
              <a:t>))</a:t>
            </a:r>
          </a:p>
          <a:p>
            <a:pPr eaLnBrk="1" hangingPunct="1">
              <a:spcBef>
                <a:spcPct val="10000"/>
              </a:spcBef>
            </a:pPr>
            <a:r>
              <a:rPr lang="zh-CN" altLang="en-US" b="1" dirty="0" smtClean="0">
                <a:solidFill>
                  <a:srgbClr val="000000"/>
                </a:solidFill>
                <a:sym typeface="Wingdings" pitchFamily="2" charset="2"/>
              </a:rPr>
              <a:t>结论：</a:t>
            </a:r>
          </a:p>
          <a:p>
            <a:pPr eaLnBrk="1" hangingPunct="1">
              <a:spcBef>
                <a:spcPct val="10000"/>
              </a:spcBef>
            </a:pPr>
            <a:r>
              <a:rPr lang="zh-CN" altLang="en-US" b="1" dirty="0" smtClean="0">
                <a:solidFill>
                  <a:srgbClr val="000000"/>
                </a:solidFill>
                <a:sym typeface="Wingdings" pitchFamily="2" charset="2"/>
              </a:rPr>
              <a:t>     </a:t>
            </a:r>
            <a:r>
              <a:rPr lang="en-US" altLang="zh-CN" b="1" dirty="0" smtClean="0">
                <a:solidFill>
                  <a:srgbClr val="000000"/>
                </a:solidFill>
                <a:sym typeface="Wingdings" pitchFamily="2" charset="2"/>
              </a:rPr>
              <a:t>B:  (</a:t>
            </a:r>
            <a:r>
              <a:rPr lang="en-US" altLang="zh-CN" b="1" dirty="0" smtClean="0">
                <a:solidFill>
                  <a:srgbClr val="000000"/>
                </a:solidFill>
                <a:sym typeface="Symbol" pitchFamily="18" charset="2"/>
              </a:rPr>
              <a:t></a:t>
            </a:r>
            <a:r>
              <a:rPr lang="en-US" altLang="zh-CN" b="1" dirty="0" smtClean="0">
                <a:solidFill>
                  <a:srgbClr val="000000"/>
                </a:solidFill>
                <a:sym typeface="Wingdings" pitchFamily="2" charset="2"/>
              </a:rPr>
              <a:t> x)~B(x)</a:t>
            </a:r>
          </a:p>
        </p:txBody>
      </p:sp>
      <p:sp>
        <p:nvSpPr>
          <p:cNvPr id="5" name="矩形 4"/>
          <p:cNvSpPr/>
          <p:nvPr/>
        </p:nvSpPr>
        <p:spPr>
          <a:xfrm>
            <a:off x="3398179" y="283210"/>
            <a:ext cx="2606804" cy="646331"/>
          </a:xfrm>
          <a:prstGeom prst="rect">
            <a:avLst/>
          </a:prstGeom>
        </p:spPr>
        <p:txBody>
          <a:bodyPr wrap="none">
            <a:spAutoFit/>
          </a:bodyPr>
          <a:lstStyle/>
          <a:p>
            <a:pPr algn="ctr">
              <a:spcBef>
                <a:spcPct val="10000"/>
              </a:spcBef>
            </a:pPr>
            <a:r>
              <a:rPr lang="zh-CN" altLang="en-US" sz="3600" b="1" dirty="0">
                <a:solidFill>
                  <a:srgbClr val="FF0000"/>
                </a:solidFill>
                <a:latin typeface="华文隶书" pitchFamily="2" charset="-122"/>
                <a:ea typeface="华文隶书" pitchFamily="2" charset="-122"/>
                <a:sym typeface="Wingdings" pitchFamily="2" charset="2"/>
              </a:rPr>
              <a:t>课堂练习： </a:t>
            </a:r>
          </a:p>
        </p:txBody>
      </p:sp>
    </p:spTree>
    <p:extLst>
      <p:ext uri="{BB962C8B-B14F-4D97-AF65-F5344CB8AC3E}">
        <p14:creationId xmlns:p14="http://schemas.microsoft.com/office/powerpoint/2010/main" val="1415750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gtEl>
                                        <p:attrNameLst>
                                          <p:attrName>style.visibility</p:attrName>
                                        </p:attrNameLst>
                                      </p:cBhvr>
                                      <p:to>
                                        <p:strVal val="visible"/>
                                      </p:to>
                                    </p:set>
                                    <p:anim calcmode="lin" valueType="num">
                                      <p:cBhvr additive="base">
                                        <p:cTn id="13" dur="500" fill="hold"/>
                                        <p:tgtEl>
                                          <p:spTgt spid="17411"/>
                                        </p:tgtEl>
                                        <p:attrNameLst>
                                          <p:attrName>ppt_x</p:attrName>
                                        </p:attrNameLst>
                                      </p:cBhvr>
                                      <p:tavLst>
                                        <p:tav tm="0">
                                          <p:val>
                                            <p:strVal val="0-#ppt_w/2"/>
                                          </p:val>
                                        </p:tav>
                                        <p:tav tm="100000">
                                          <p:val>
                                            <p:strVal val="#ppt_x"/>
                                          </p:val>
                                        </p:tav>
                                      </p:tavLst>
                                    </p:anim>
                                    <p:anim calcmode="lin" valueType="num">
                                      <p:cBhvr additive="base">
                                        <p:cTn id="14"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8835" name="Rectangle 3"/>
          <p:cNvSpPr>
            <a:spLocks noGrp="1" noRot="1" noChangeArrowheads="1"/>
          </p:cNvSpPr>
          <p:nvPr>
            <p:ph type="body" idx="1"/>
          </p:nvPr>
        </p:nvSpPr>
        <p:spPr>
          <a:xfrm>
            <a:off x="457200" y="422274"/>
            <a:ext cx="8229600" cy="5880121"/>
          </a:xfrm>
        </p:spPr>
        <p:txBody>
          <a:bodyPr/>
          <a:lstStyle/>
          <a:p>
            <a:pPr>
              <a:lnSpc>
                <a:spcPct val="90000"/>
              </a:lnSpc>
              <a:buFont typeface="Wingdings" pitchFamily="2" charset="2"/>
              <a:buNone/>
            </a:pPr>
            <a:r>
              <a:rPr lang="zh-CN" altLang="en-US" sz="2800" b="1" dirty="0" smtClean="0">
                <a:solidFill>
                  <a:srgbClr val="C00000"/>
                </a:solidFill>
              </a:rPr>
              <a:t>基于一阶谓词的机器推理</a:t>
            </a:r>
            <a:endParaRPr lang="en-US" altLang="zh-CN" sz="2800" b="1" dirty="0">
              <a:solidFill>
                <a:srgbClr val="C00000"/>
              </a:solidFill>
            </a:endParaRPr>
          </a:p>
        </p:txBody>
      </p:sp>
      <p:sp>
        <p:nvSpPr>
          <p:cNvPr id="4" name="Rectangle 3"/>
          <p:cNvSpPr txBox="1">
            <a:spLocks noChangeArrowheads="1"/>
          </p:cNvSpPr>
          <p:nvPr/>
        </p:nvSpPr>
        <p:spPr bwMode="auto">
          <a:xfrm>
            <a:off x="107504" y="1196752"/>
            <a:ext cx="9036496" cy="4413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lvl="1">
              <a:lnSpc>
                <a:spcPct val="150000"/>
              </a:lnSpc>
            </a:pPr>
            <a:r>
              <a:rPr lang="zh-CN" altLang="en-US" b="1" dirty="0" smtClean="0">
                <a:solidFill>
                  <a:srgbClr val="000000"/>
                </a:solidFill>
                <a:latin typeface="华文新魏" pitchFamily="2" charset="-122"/>
              </a:rPr>
              <a:t>逻辑在知识的形式化表示和机器自动定理证明方面发挥了重要的作用，其中最常用的逻辑是</a:t>
            </a:r>
            <a:r>
              <a:rPr lang="zh-CN" altLang="en-US" b="1" dirty="0" smtClean="0">
                <a:solidFill>
                  <a:srgbClr val="C00000"/>
                </a:solidFill>
                <a:latin typeface="华文新魏" pitchFamily="2" charset="-122"/>
              </a:rPr>
              <a:t>谓词逻辑</a:t>
            </a:r>
            <a:r>
              <a:rPr lang="zh-CN" altLang="en-US" b="1" dirty="0" smtClean="0">
                <a:solidFill>
                  <a:srgbClr val="000000"/>
                </a:solidFill>
                <a:latin typeface="华文新魏" pitchFamily="2" charset="-122"/>
              </a:rPr>
              <a:t>，命题逻辑可以看做谓词逻辑的一种特殊形式。</a:t>
            </a:r>
            <a:endParaRPr lang="en-US" altLang="zh-CN" b="1" dirty="0" smtClean="0">
              <a:solidFill>
                <a:srgbClr val="000000"/>
              </a:solidFill>
              <a:latin typeface="华文新魏" pitchFamily="2" charset="-122"/>
            </a:endParaRPr>
          </a:p>
          <a:p>
            <a:pPr lvl="1">
              <a:lnSpc>
                <a:spcPct val="150000"/>
              </a:lnSpc>
            </a:pPr>
            <a:r>
              <a:rPr lang="zh-CN" altLang="en-US" b="1" dirty="0" smtClean="0">
                <a:solidFill>
                  <a:srgbClr val="000000"/>
                </a:solidFill>
                <a:latin typeface="华文新魏" pitchFamily="2" charset="-122"/>
              </a:rPr>
              <a:t>谓词逻辑严格地按照相关领域的特定规则，以符号串形式描述该领域有关客体的表达式能够把逻辑论证符号化，并用于</a:t>
            </a:r>
            <a:r>
              <a:rPr lang="zh-CN" altLang="en-US" b="1" dirty="0" smtClean="0">
                <a:solidFill>
                  <a:srgbClr val="C00000"/>
                </a:solidFill>
                <a:latin typeface="华文新魏" pitchFamily="2" charset="-122"/>
              </a:rPr>
              <a:t>证明定理，求解问题</a:t>
            </a:r>
            <a:r>
              <a:rPr lang="zh-CN" altLang="en-US" b="1" dirty="0" smtClean="0">
                <a:solidFill>
                  <a:srgbClr val="000000"/>
                </a:solidFill>
                <a:latin typeface="华文新魏" pitchFamily="2" charset="-122"/>
              </a:rPr>
              <a:t>。</a:t>
            </a:r>
          </a:p>
        </p:txBody>
      </p:sp>
    </p:spTree>
    <p:extLst>
      <p:ext uri="{BB962C8B-B14F-4D97-AF65-F5344CB8AC3E}">
        <p14:creationId xmlns:p14="http://schemas.microsoft.com/office/powerpoint/2010/main" val="30330547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dissolve">
                                      <p:cBhvr>
                                        <p:cTn id="7" dur="500"/>
                                        <p:tgtEl>
                                          <p:spTgt spid="2488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6" name="Rectangle 2"/>
          <p:cNvSpPr>
            <a:spLocks noGrp="1" noRot="1" noChangeArrowheads="1"/>
          </p:cNvSpPr>
          <p:nvPr>
            <p:ph type="body" idx="1"/>
          </p:nvPr>
        </p:nvSpPr>
        <p:spPr>
          <a:xfrm>
            <a:off x="419100" y="500042"/>
            <a:ext cx="8617396" cy="840726"/>
          </a:xfrm>
        </p:spPr>
        <p:txBody>
          <a:bodyPr/>
          <a:lstStyle/>
          <a:p>
            <a:pPr>
              <a:lnSpc>
                <a:spcPct val="150000"/>
              </a:lnSpc>
              <a:spcBef>
                <a:spcPts val="600"/>
              </a:spcBef>
              <a:spcAft>
                <a:spcPts val="600"/>
              </a:spcAft>
              <a:buNone/>
            </a:pPr>
            <a:r>
              <a:rPr lang="en-US" sz="2400" dirty="0" smtClean="0">
                <a:latin typeface="黑体" pitchFamily="49" charset="-122"/>
                <a:ea typeface="黑体" pitchFamily="49" charset="-122"/>
              </a:rPr>
              <a:t>  </a:t>
            </a:r>
            <a:r>
              <a:rPr lang="en-US" sz="2400" dirty="0" smtClean="0">
                <a:solidFill>
                  <a:srgbClr val="C00000"/>
                </a:solidFill>
                <a:latin typeface="Times New Roman" pitchFamily="18" charset="0"/>
                <a:ea typeface="黑体" pitchFamily="49" charset="-122"/>
                <a:cs typeface="Times New Roman" pitchFamily="18" charset="0"/>
              </a:rPr>
              <a:t>5.1.</a:t>
            </a:r>
            <a:r>
              <a:rPr lang="en-US" altLang="zh-CN" sz="2400" dirty="0" smtClean="0">
                <a:solidFill>
                  <a:srgbClr val="C00000"/>
                </a:solidFill>
                <a:latin typeface="Times New Roman" pitchFamily="18" charset="0"/>
                <a:ea typeface="黑体" pitchFamily="49" charset="-122"/>
                <a:cs typeface="Times New Roman" pitchFamily="18" charset="0"/>
              </a:rPr>
              <a:t>5</a:t>
            </a:r>
            <a:r>
              <a:rPr lang="en-US" sz="2400" dirty="0" smtClean="0">
                <a:solidFill>
                  <a:srgbClr val="C00000"/>
                </a:solidFill>
                <a:latin typeface="黑体" pitchFamily="49" charset="-122"/>
                <a:ea typeface="黑体" pitchFamily="49" charset="-122"/>
              </a:rPr>
              <a:t> </a:t>
            </a:r>
            <a:r>
              <a:rPr lang="zh-CN" altLang="en-US" sz="2400" dirty="0" smtClean="0">
                <a:solidFill>
                  <a:srgbClr val="C00000"/>
                </a:solidFill>
                <a:latin typeface="黑体" pitchFamily="49" charset="-122"/>
                <a:ea typeface="黑体" pitchFamily="49" charset="-122"/>
              </a:rPr>
              <a:t>基于谓词公式的形式演绎推理</a:t>
            </a:r>
          </a:p>
          <a:p>
            <a:pPr>
              <a:buNone/>
            </a:pPr>
            <a:r>
              <a:rPr lang="zh-CN" altLang="en-US" sz="2400" dirty="0" smtClean="0"/>
              <a:t>          </a:t>
            </a:r>
            <a:endParaRPr lang="en-US" altLang="zh-CN" sz="2800" dirty="0">
              <a:latin typeface="楷体_GB2312" pitchFamily="49" charset="-122"/>
              <a:ea typeface="楷体_GB2312" pitchFamily="49" charset="-122"/>
            </a:endParaRPr>
          </a:p>
        </p:txBody>
      </p:sp>
      <p:sp>
        <p:nvSpPr>
          <p:cNvPr id="3" name="Rectangle 3"/>
          <p:cNvSpPr txBox="1">
            <a:spLocks noChangeArrowheads="1"/>
          </p:cNvSpPr>
          <p:nvPr/>
        </p:nvSpPr>
        <p:spPr bwMode="auto">
          <a:xfrm>
            <a:off x="971600" y="1268413"/>
            <a:ext cx="7772400"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b="1">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b="1">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a:lstStyle>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itchFamily="2" charset="2"/>
              <a:buChar char="n"/>
              <a:tabLst/>
              <a:defRPr/>
            </a:pPr>
            <a:r>
              <a:rPr kumimoji="0" lang="zh-CN" altLang="en-US" sz="2800" b="1" i="0" u="none" strike="noStrike" kern="0" cap="none" spc="0" normalizeH="0" baseline="0" noProof="0" dirty="0" smtClean="0">
                <a:ln>
                  <a:noFill/>
                </a:ln>
                <a:solidFill>
                  <a:srgbClr val="3333CC"/>
                </a:solidFill>
                <a:effectLst/>
                <a:uLnTx/>
                <a:uFillTx/>
                <a:latin typeface="Tahoma"/>
                <a:cs typeface="+mn-cs"/>
              </a:rPr>
              <a:t>自然演绎推理</a:t>
            </a:r>
          </a:p>
          <a:p>
            <a:pPr marL="342900" marR="0" lvl="0" indent="-342900" algn="l" defTabSz="914400" rtl="0" eaLnBrk="1" fontAlgn="base" latinLnBrk="0" hangingPunct="1">
              <a:lnSpc>
                <a:spcPct val="120000"/>
              </a:lnSpc>
              <a:spcBef>
                <a:spcPct val="20000"/>
              </a:spcBef>
              <a:spcAft>
                <a:spcPct val="0"/>
              </a:spcAft>
              <a:buClr>
                <a:srgbClr val="3333CC"/>
              </a:buClr>
              <a:buSzPct val="60000"/>
              <a:buFont typeface="Wingdings" pitchFamily="2" charset="2"/>
              <a:buNone/>
              <a:tabLst/>
              <a:defRPr/>
            </a:pPr>
            <a:r>
              <a:rPr kumimoji="1" lang="zh-CN" altLang="en-US" sz="2000" b="1" i="0" u="none" strike="noStrike" kern="0" cap="none" spc="0" normalizeH="0" baseline="0" noProof="0" dirty="0" smtClean="0">
                <a:ln>
                  <a:noFill/>
                </a:ln>
                <a:solidFill>
                  <a:srgbClr val="000000"/>
                </a:solidFill>
                <a:effectLst/>
                <a:uLnTx/>
                <a:uFillTx/>
                <a:latin typeface="Times New Roman" pitchFamily="18" charset="0"/>
                <a:cs typeface="+mn-cs"/>
                <a:sym typeface="Symbol" pitchFamily="18" charset="2"/>
              </a:rPr>
              <a:t>             </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cs typeface="+mn-cs"/>
                <a:sym typeface="Symbol" pitchFamily="18" charset="2"/>
              </a:rPr>
              <a:t>利用一阶谓词推理规则的符号表示形式，把关于自然语言的逻辑推理问题，转化为符号表达式的推演变换。</a:t>
            </a:r>
            <a:endParaRPr kumimoji="1" lang="en-US" altLang="zh-CN" sz="2400" b="1" i="0" u="none" strike="noStrike" kern="0" cap="none" spc="0" normalizeH="0" baseline="0" noProof="0" dirty="0" smtClean="0">
              <a:ln>
                <a:noFill/>
              </a:ln>
              <a:solidFill>
                <a:srgbClr val="000000"/>
              </a:solidFill>
              <a:effectLst/>
              <a:uLnTx/>
              <a:uFillTx/>
              <a:latin typeface="Times New Roman" pitchFamily="18" charset="0"/>
              <a:cs typeface="+mn-cs"/>
              <a:sym typeface="Symbol" pitchFamily="18" charset="2"/>
            </a:endParaRPr>
          </a:p>
          <a:p>
            <a:pPr lvl="0">
              <a:lnSpc>
                <a:spcPct val="120000"/>
              </a:lnSpc>
              <a:buClr>
                <a:srgbClr val="3333CC"/>
              </a:buClr>
              <a:buNone/>
              <a:defRPr/>
            </a:pPr>
            <a:r>
              <a:rPr lang="zh-CN" altLang="en-US" sz="2400" kern="0" dirty="0">
                <a:solidFill>
                  <a:srgbClr val="3333CC"/>
                </a:solidFill>
                <a:latin typeface="Tahoma"/>
              </a:rPr>
              <a:t>推理</a:t>
            </a:r>
            <a:r>
              <a:rPr lang="zh-CN" altLang="en-US" sz="2400" kern="0" dirty="0" smtClean="0">
                <a:solidFill>
                  <a:srgbClr val="3333CC"/>
                </a:solidFill>
                <a:latin typeface="Tahoma"/>
              </a:rPr>
              <a:t>规则</a:t>
            </a:r>
            <a:r>
              <a:rPr lang="en-US" altLang="zh-CN" sz="2400" kern="0" dirty="0" smtClean="0">
                <a:solidFill>
                  <a:srgbClr val="3333CC"/>
                </a:solidFill>
                <a:latin typeface="Tahoma"/>
              </a:rPr>
              <a:t>:</a:t>
            </a:r>
            <a:endParaRPr kumimoji="0" lang="zh-CN" altLang="en-US" sz="2400" b="1" i="0" u="none" strike="noStrike" kern="0" cap="none" spc="0" normalizeH="0" baseline="0" noProof="0" dirty="0" smtClean="0">
              <a:ln>
                <a:noFill/>
              </a:ln>
              <a:solidFill>
                <a:srgbClr val="3333CC"/>
              </a:solidFill>
              <a:effectLst/>
              <a:uLnTx/>
              <a:uFillTx/>
              <a:latin typeface="Tahoma"/>
              <a:cs typeface="+mn-cs"/>
            </a:endParaRPr>
          </a:p>
          <a:p>
            <a:pPr lvl="1" indent="-342900">
              <a:lnSpc>
                <a:spcPct val="120000"/>
              </a:lnSpc>
              <a:buClr>
                <a:srgbClr val="3333CC"/>
              </a:buClr>
              <a:buSzPct val="60000"/>
              <a:defRPr/>
            </a:pPr>
            <a:r>
              <a:rPr kumimoji="0" lang="zh-CN" altLang="en-US" sz="2400" b="1" i="0" u="none" strike="noStrike" kern="0" cap="none" spc="0" normalizeH="0" baseline="0" noProof="0" dirty="0" smtClean="0">
                <a:ln>
                  <a:noFill/>
                </a:ln>
                <a:solidFill>
                  <a:srgbClr val="000000"/>
                </a:solidFill>
                <a:effectLst/>
                <a:uLnTx/>
                <a:uFillTx/>
                <a:latin typeface="Tahoma"/>
                <a:cs typeface="+mn-cs"/>
              </a:rPr>
              <a:t>常用逻辑等价式</a:t>
            </a:r>
          </a:p>
          <a:p>
            <a:pPr lvl="1" indent="-342900">
              <a:lnSpc>
                <a:spcPct val="120000"/>
              </a:lnSpc>
              <a:buClr>
                <a:srgbClr val="3333CC"/>
              </a:buClr>
              <a:buSzPct val="60000"/>
              <a:defRPr/>
            </a:pPr>
            <a:r>
              <a:rPr kumimoji="0" lang="zh-CN" altLang="en-US" sz="2400" b="1" i="0" u="none" strike="noStrike" kern="0" cap="none" spc="0" normalizeH="0" baseline="0" noProof="0" dirty="0" smtClean="0">
                <a:ln>
                  <a:noFill/>
                </a:ln>
                <a:solidFill>
                  <a:srgbClr val="000000"/>
                </a:solidFill>
                <a:effectLst/>
                <a:uLnTx/>
                <a:uFillTx/>
                <a:latin typeface="Tahoma"/>
                <a:cs typeface="+mn-cs"/>
              </a:rPr>
              <a:t>常用逻辑蕴含式</a:t>
            </a:r>
            <a:endParaRPr kumimoji="0" lang="en-US" altLang="zh-CN" sz="2400" b="1" i="0" u="none" strike="noStrike" kern="0" cap="none" spc="0" normalizeH="0" baseline="0" noProof="0" dirty="0" smtClean="0">
              <a:ln>
                <a:noFill/>
              </a:ln>
              <a:solidFill>
                <a:srgbClr val="000000"/>
              </a:solidFill>
              <a:effectLst/>
              <a:uLnTx/>
              <a:uFillTx/>
              <a:latin typeface="Tahom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2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82626">
                                            <p:txEl>
                                              <p:pRg st="1" end="1"/>
                                            </p:txEl>
                                          </p:spTgt>
                                        </p:tgtEl>
                                        <p:attrNameLst>
                                          <p:attrName>style.visibility</p:attrName>
                                        </p:attrNameLst>
                                      </p:cBhvr>
                                      <p:to>
                                        <p:strVal val="visible"/>
                                      </p:to>
                                    </p:set>
                                    <p:animEffect transition="in" filter="blinds(horizontal)">
                                      <p:cBhvr>
                                        <p:cTn id="11" dur="500"/>
                                        <p:tgtEl>
                                          <p:spTgt spid="28262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5"/>
          <p:cNvSpPr>
            <a:spLocks noGrp="1"/>
          </p:cNvSpPr>
          <p:nvPr>
            <p:ph type="sldNum" sz="quarter" idx="12"/>
          </p:nvPr>
        </p:nvSpPr>
        <p:spPr/>
        <p:txBody>
          <a:bodyPr/>
          <a:lstStyle/>
          <a:p>
            <a:fld id="{2D4B2C2F-8B94-46B3-9BD1-9ADAEF253866}" type="slidenum">
              <a:rPr lang="en-US" altLang="zh-CN">
                <a:solidFill>
                  <a:srgbClr val="000000"/>
                </a:solidFill>
              </a:rPr>
              <a:pPr/>
              <a:t>31</a:t>
            </a:fld>
            <a:endParaRPr lang="en-US" altLang="zh-CN">
              <a:solidFill>
                <a:srgbClr val="000000"/>
              </a:solidFill>
            </a:endParaRPr>
          </a:p>
        </p:txBody>
      </p:sp>
      <p:sp>
        <p:nvSpPr>
          <p:cNvPr id="27652" name="Rectangle 4"/>
          <p:cNvSpPr>
            <a:spLocks noChangeArrowheads="1"/>
          </p:cNvSpPr>
          <p:nvPr/>
        </p:nvSpPr>
        <p:spPr bwMode="auto">
          <a:xfrm>
            <a:off x="1219200" y="1295400"/>
            <a:ext cx="7620000" cy="1752600"/>
          </a:xfrm>
          <a:prstGeom prst="rect">
            <a:avLst/>
          </a:prstGeom>
          <a:solidFill>
            <a:schemeClr val="accent1">
              <a:alpha val="50000"/>
            </a:schemeClr>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kumimoji="1" lang="zh-CN" altLang="en-US" sz="2000" b="1" dirty="0" smtClean="0">
                <a:solidFill>
                  <a:srgbClr val="000000"/>
                </a:solidFill>
                <a:latin typeface="仿宋_GB2312" pitchFamily="49" charset="-122"/>
                <a:ea typeface="仿宋_GB2312" pitchFamily="49" charset="-122"/>
                <a:sym typeface="Symbol" pitchFamily="18" charset="2"/>
              </a:rPr>
              <a:t>例</a:t>
            </a:r>
            <a:r>
              <a:rPr kumimoji="1" lang="en-US" altLang="zh-CN" sz="2000" b="1" dirty="0" smtClean="0">
                <a:solidFill>
                  <a:srgbClr val="000000"/>
                </a:solidFill>
                <a:latin typeface="仿宋_GB2312" pitchFamily="49" charset="-122"/>
                <a:ea typeface="仿宋_GB2312" pitchFamily="49" charset="-122"/>
                <a:sym typeface="Symbol" pitchFamily="18" charset="2"/>
              </a:rPr>
              <a:t>5.5  </a:t>
            </a:r>
            <a:r>
              <a:rPr kumimoji="1" lang="zh-CN" altLang="en-US" sz="2000" b="1" dirty="0" smtClean="0">
                <a:solidFill>
                  <a:srgbClr val="000000"/>
                </a:solidFill>
                <a:latin typeface="仿宋_GB2312" pitchFamily="49" charset="-122"/>
                <a:ea typeface="仿宋_GB2312" pitchFamily="49" charset="-122"/>
                <a:sym typeface="Symbol" pitchFamily="18" charset="2"/>
              </a:rPr>
              <a:t>设有前提：</a:t>
            </a:r>
          </a:p>
          <a:p>
            <a:pPr eaLnBrk="0" hangingPunct="0">
              <a:spcBef>
                <a:spcPct val="50000"/>
              </a:spcBef>
            </a:pPr>
            <a:r>
              <a:rPr kumimoji="1" lang="zh-CN" altLang="en-US" sz="2000" b="1" dirty="0" smtClean="0">
                <a:solidFill>
                  <a:srgbClr val="000000"/>
                </a:solidFill>
                <a:latin typeface="仿宋_GB2312" pitchFamily="49" charset="-122"/>
                <a:ea typeface="仿宋_GB2312" pitchFamily="49" charset="-122"/>
                <a:sym typeface="Symbol" pitchFamily="18" charset="2"/>
              </a:rPr>
              <a:t>       （</a:t>
            </a:r>
            <a:r>
              <a:rPr kumimoji="1" lang="en-US" altLang="zh-CN" sz="2000" b="1" dirty="0" smtClean="0">
                <a:solidFill>
                  <a:srgbClr val="000000"/>
                </a:solidFill>
                <a:latin typeface="仿宋_GB2312" pitchFamily="49" charset="-122"/>
                <a:ea typeface="仿宋_GB2312" pitchFamily="49" charset="-122"/>
                <a:sym typeface="Symbol" pitchFamily="18" charset="2"/>
              </a:rPr>
              <a:t>1</a:t>
            </a:r>
            <a:r>
              <a:rPr kumimoji="1" lang="zh-CN" altLang="en-US" sz="2000" b="1" dirty="0" smtClean="0">
                <a:solidFill>
                  <a:srgbClr val="000000"/>
                </a:solidFill>
                <a:latin typeface="仿宋_GB2312" pitchFamily="49" charset="-122"/>
                <a:ea typeface="仿宋_GB2312" pitchFamily="49" charset="-122"/>
                <a:sym typeface="Symbol" pitchFamily="18" charset="2"/>
              </a:rPr>
              <a:t>）凡是大学生都学过计算机；</a:t>
            </a:r>
          </a:p>
          <a:p>
            <a:pPr eaLnBrk="0" hangingPunct="0">
              <a:spcBef>
                <a:spcPct val="50000"/>
              </a:spcBef>
            </a:pPr>
            <a:r>
              <a:rPr kumimoji="1" lang="zh-CN" altLang="en-US" sz="2000" b="1" dirty="0" smtClean="0">
                <a:solidFill>
                  <a:srgbClr val="000000"/>
                </a:solidFill>
                <a:latin typeface="仿宋_GB2312" pitchFamily="49" charset="-122"/>
                <a:ea typeface="仿宋_GB2312" pitchFamily="49" charset="-122"/>
                <a:sym typeface="Symbol" pitchFamily="18" charset="2"/>
              </a:rPr>
              <a:t>       （</a:t>
            </a:r>
            <a:r>
              <a:rPr kumimoji="1" lang="en-US" altLang="zh-CN" sz="2000" b="1" dirty="0" smtClean="0">
                <a:solidFill>
                  <a:srgbClr val="000000"/>
                </a:solidFill>
                <a:latin typeface="仿宋_GB2312" pitchFamily="49" charset="-122"/>
                <a:ea typeface="仿宋_GB2312" pitchFamily="49" charset="-122"/>
                <a:sym typeface="Symbol" pitchFamily="18" charset="2"/>
              </a:rPr>
              <a:t>2</a:t>
            </a:r>
            <a:r>
              <a:rPr kumimoji="1" lang="zh-CN" altLang="en-US" sz="2000" b="1" dirty="0" smtClean="0">
                <a:solidFill>
                  <a:srgbClr val="000000"/>
                </a:solidFill>
                <a:latin typeface="仿宋_GB2312" pitchFamily="49" charset="-122"/>
                <a:ea typeface="仿宋_GB2312" pitchFamily="49" charset="-122"/>
                <a:sym typeface="Symbol" pitchFamily="18" charset="2"/>
              </a:rPr>
              <a:t>）小王是大学生。</a:t>
            </a:r>
          </a:p>
          <a:p>
            <a:pPr eaLnBrk="0" hangingPunct="0">
              <a:spcBef>
                <a:spcPct val="50000"/>
              </a:spcBef>
            </a:pPr>
            <a:r>
              <a:rPr kumimoji="1" lang="zh-CN" altLang="en-US" sz="2000" b="1" dirty="0" smtClean="0">
                <a:solidFill>
                  <a:srgbClr val="000000"/>
                </a:solidFill>
                <a:latin typeface="仿宋_GB2312" pitchFamily="49" charset="-122"/>
                <a:ea typeface="仿宋_GB2312" pitchFamily="49" charset="-122"/>
                <a:sym typeface="Symbol" pitchFamily="18" charset="2"/>
              </a:rPr>
              <a:t>  试问：小王学过计算机吗？</a:t>
            </a:r>
          </a:p>
        </p:txBody>
      </p:sp>
      <p:graphicFrame>
        <p:nvGraphicFramePr>
          <p:cNvPr id="27653" name="Object 5"/>
          <p:cNvGraphicFramePr>
            <a:graphicFrameLocks noChangeAspect="1"/>
          </p:cNvGraphicFramePr>
          <p:nvPr/>
        </p:nvGraphicFramePr>
        <p:xfrm>
          <a:off x="1219200" y="4648200"/>
          <a:ext cx="3379788" cy="381000"/>
        </p:xfrm>
        <a:graphic>
          <a:graphicData uri="http://schemas.openxmlformats.org/presentationml/2006/ole">
            <mc:AlternateContent xmlns:mc="http://schemas.openxmlformats.org/markup-compatibility/2006">
              <mc:Choice xmlns:v="urn:schemas-microsoft-com:vml" Requires="v">
                <p:oleObj spid="_x0000_s144590" name="Equation" r:id="rId3" imgW="1307880" imgH="203040" progId="Equation.3">
                  <p:embed/>
                </p:oleObj>
              </mc:Choice>
              <mc:Fallback>
                <p:oleObj name="Equation" r:id="rId3" imgW="130788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648200"/>
                        <a:ext cx="33797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6"/>
          <p:cNvGraphicFramePr>
            <a:graphicFrameLocks noChangeAspect="1"/>
          </p:cNvGraphicFramePr>
          <p:nvPr/>
        </p:nvGraphicFramePr>
        <p:xfrm>
          <a:off x="1219200" y="5105400"/>
          <a:ext cx="1281113" cy="381000"/>
        </p:xfrm>
        <a:graphic>
          <a:graphicData uri="http://schemas.openxmlformats.org/presentationml/2006/ole">
            <mc:AlternateContent xmlns:mc="http://schemas.openxmlformats.org/markup-compatibility/2006">
              <mc:Choice xmlns:v="urn:schemas-microsoft-com:vml" Requires="v">
                <p:oleObj spid="_x0000_s144591" name="Equation" r:id="rId5" imgW="495000" imgH="203040" progId="Equation.3">
                  <p:embed/>
                </p:oleObj>
              </mc:Choice>
              <mc:Fallback>
                <p:oleObj name="Equation" r:id="rId5" imgW="4950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105400"/>
                        <a:ext cx="12811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7"/>
          <p:cNvGraphicFramePr>
            <a:graphicFrameLocks noChangeAspect="1"/>
          </p:cNvGraphicFramePr>
          <p:nvPr/>
        </p:nvGraphicFramePr>
        <p:xfrm>
          <a:off x="4724400" y="4038600"/>
          <a:ext cx="2690813" cy="381000"/>
        </p:xfrm>
        <a:graphic>
          <a:graphicData uri="http://schemas.openxmlformats.org/presentationml/2006/ole">
            <mc:AlternateContent xmlns:mc="http://schemas.openxmlformats.org/markup-compatibility/2006">
              <mc:Choice xmlns:v="urn:schemas-microsoft-com:vml" Requires="v">
                <p:oleObj spid="_x0000_s144592" name="Equation" r:id="rId7" imgW="1041120" imgH="203040" progId="Equation.3">
                  <p:embed/>
                </p:oleObj>
              </mc:Choice>
              <mc:Fallback>
                <p:oleObj name="Equation" r:id="rId7" imgW="10411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4038600"/>
                        <a:ext cx="26908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8"/>
          <p:cNvGraphicFramePr>
            <a:graphicFrameLocks noChangeAspect="1"/>
          </p:cNvGraphicFramePr>
          <p:nvPr/>
        </p:nvGraphicFramePr>
        <p:xfrm>
          <a:off x="4724400" y="4495800"/>
          <a:ext cx="1247775" cy="381000"/>
        </p:xfrm>
        <a:graphic>
          <a:graphicData uri="http://schemas.openxmlformats.org/presentationml/2006/ole">
            <mc:AlternateContent xmlns:mc="http://schemas.openxmlformats.org/markup-compatibility/2006">
              <mc:Choice xmlns:v="urn:schemas-microsoft-com:vml" Requires="v">
                <p:oleObj spid="_x0000_s144593" name="Equation" r:id="rId9" imgW="482400" imgH="203040" progId="Equation.3">
                  <p:embed/>
                </p:oleObj>
              </mc:Choice>
              <mc:Fallback>
                <p:oleObj name="Equation" r:id="rId9" imgW="4824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495800"/>
                        <a:ext cx="12477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9"/>
          <p:cNvGraphicFramePr>
            <a:graphicFrameLocks noChangeAspect="1"/>
          </p:cNvGraphicFramePr>
          <p:nvPr/>
        </p:nvGraphicFramePr>
        <p:xfrm>
          <a:off x="4724400" y="4953000"/>
          <a:ext cx="1444625" cy="381000"/>
        </p:xfrm>
        <a:graphic>
          <a:graphicData uri="http://schemas.openxmlformats.org/presentationml/2006/ole">
            <mc:AlternateContent xmlns:mc="http://schemas.openxmlformats.org/markup-compatibility/2006">
              <mc:Choice xmlns:v="urn:schemas-microsoft-com:vml" Requires="v">
                <p:oleObj spid="_x0000_s144594" name="Equation" r:id="rId11" imgW="558720" imgH="203040" progId="Equation.3">
                  <p:embed/>
                </p:oleObj>
              </mc:Choice>
              <mc:Fallback>
                <p:oleObj name="Equation" r:id="rId11" imgW="55872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4953000"/>
                        <a:ext cx="14446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8" name="Rectangle 10"/>
          <p:cNvSpPr>
            <a:spLocks noChangeArrowheads="1"/>
          </p:cNvSpPr>
          <p:nvPr/>
        </p:nvSpPr>
        <p:spPr bwMode="auto">
          <a:xfrm>
            <a:off x="1143000" y="3048000"/>
            <a:ext cx="3810000" cy="14478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b="1" smtClean="0">
                <a:solidFill>
                  <a:srgbClr val="000000"/>
                </a:solidFill>
                <a:latin typeface="仿宋_GB2312" pitchFamily="49" charset="-122"/>
                <a:ea typeface="仿宋_GB2312" pitchFamily="49" charset="-122"/>
                <a:sym typeface="Symbol" pitchFamily="18" charset="2"/>
              </a:rPr>
              <a:t>解：令</a:t>
            </a:r>
            <a:r>
              <a:rPr kumimoji="1" lang="en-US" altLang="zh-CN" sz="2000" b="1" smtClean="0">
                <a:solidFill>
                  <a:srgbClr val="000000"/>
                </a:solidFill>
                <a:latin typeface="仿宋_GB2312" pitchFamily="49" charset="-122"/>
                <a:ea typeface="仿宋_GB2312" pitchFamily="49" charset="-122"/>
                <a:sym typeface="Symbol" pitchFamily="18" charset="2"/>
              </a:rPr>
              <a:t>S</a:t>
            </a:r>
            <a:r>
              <a:rPr kumimoji="1" lang="zh-CN" altLang="en-US" sz="2000" b="1" smtClean="0">
                <a:solidFill>
                  <a:srgbClr val="000000"/>
                </a:solidFill>
                <a:latin typeface="仿宋_GB2312" pitchFamily="49" charset="-122"/>
                <a:ea typeface="仿宋_GB2312" pitchFamily="49" charset="-122"/>
                <a:sym typeface="Symbol" pitchFamily="18" charset="2"/>
              </a:rPr>
              <a:t>（</a:t>
            </a:r>
            <a:r>
              <a:rPr kumimoji="1" lang="en-US" altLang="zh-CN" sz="2000" b="1" smtClean="0">
                <a:solidFill>
                  <a:srgbClr val="000000"/>
                </a:solidFill>
                <a:latin typeface="仿宋_GB2312" pitchFamily="49" charset="-122"/>
                <a:ea typeface="仿宋_GB2312" pitchFamily="49" charset="-122"/>
                <a:sym typeface="Symbol" pitchFamily="18" charset="2"/>
              </a:rPr>
              <a:t>x</a:t>
            </a:r>
            <a:r>
              <a:rPr kumimoji="1" lang="zh-CN" altLang="en-US" sz="2000" b="1" smtClean="0">
                <a:solidFill>
                  <a:srgbClr val="000000"/>
                </a:solidFill>
                <a:latin typeface="仿宋_GB2312" pitchFamily="49" charset="-122"/>
                <a:ea typeface="仿宋_GB2312" pitchFamily="49" charset="-122"/>
                <a:sym typeface="Symbol" pitchFamily="18" charset="2"/>
              </a:rPr>
              <a:t>）</a:t>
            </a:r>
            <a:r>
              <a:rPr kumimoji="1" lang="zh-CN" altLang="en-US" sz="2400" b="1" smtClean="0">
                <a:solidFill>
                  <a:srgbClr val="000000"/>
                </a:solidFill>
                <a:latin typeface="仿宋_GB2312" pitchFamily="49" charset="-122"/>
                <a:ea typeface="仿宋_GB2312" pitchFamily="49" charset="-122"/>
                <a:sym typeface="Symbol" pitchFamily="18" charset="2"/>
              </a:rPr>
              <a:t>：</a:t>
            </a:r>
            <a:r>
              <a:rPr kumimoji="1" lang="en-US" altLang="zh-CN" sz="2000" b="1" smtClean="0">
                <a:solidFill>
                  <a:srgbClr val="000000"/>
                </a:solidFill>
                <a:latin typeface="仿宋_GB2312" pitchFamily="49" charset="-122"/>
                <a:ea typeface="仿宋_GB2312" pitchFamily="49" charset="-122"/>
                <a:sym typeface="Symbol" pitchFamily="18" charset="2"/>
              </a:rPr>
              <a:t>x</a:t>
            </a:r>
            <a:r>
              <a:rPr kumimoji="1" lang="zh-CN" altLang="en-US" sz="2000" b="1" smtClean="0">
                <a:solidFill>
                  <a:srgbClr val="000000"/>
                </a:solidFill>
                <a:latin typeface="仿宋_GB2312" pitchFamily="49" charset="-122"/>
                <a:ea typeface="仿宋_GB2312" pitchFamily="49" charset="-122"/>
                <a:sym typeface="Symbol" pitchFamily="18" charset="2"/>
              </a:rPr>
              <a:t>是大学生</a:t>
            </a:r>
          </a:p>
          <a:p>
            <a:r>
              <a:rPr kumimoji="1" lang="en-US" altLang="zh-CN" sz="2000" b="1" smtClean="0">
                <a:solidFill>
                  <a:srgbClr val="000000"/>
                </a:solidFill>
                <a:latin typeface="仿宋_GB2312" pitchFamily="49" charset="-122"/>
                <a:ea typeface="仿宋_GB2312" pitchFamily="49" charset="-122"/>
                <a:sym typeface="Symbol" pitchFamily="18" charset="2"/>
              </a:rPr>
              <a:t>M</a:t>
            </a:r>
            <a:r>
              <a:rPr kumimoji="1" lang="zh-CN" altLang="en-US" sz="2000" b="1" smtClean="0">
                <a:solidFill>
                  <a:srgbClr val="000000"/>
                </a:solidFill>
                <a:latin typeface="仿宋_GB2312" pitchFamily="49" charset="-122"/>
                <a:ea typeface="仿宋_GB2312" pitchFamily="49" charset="-122"/>
                <a:sym typeface="Symbol" pitchFamily="18" charset="2"/>
              </a:rPr>
              <a:t>（</a:t>
            </a:r>
            <a:r>
              <a:rPr kumimoji="1" lang="en-US" altLang="zh-CN" sz="2000" b="1" smtClean="0">
                <a:solidFill>
                  <a:srgbClr val="000000"/>
                </a:solidFill>
                <a:latin typeface="仿宋_GB2312" pitchFamily="49" charset="-122"/>
                <a:ea typeface="仿宋_GB2312" pitchFamily="49" charset="-122"/>
                <a:sym typeface="Symbol" pitchFamily="18" charset="2"/>
              </a:rPr>
              <a:t>x</a:t>
            </a:r>
            <a:r>
              <a:rPr kumimoji="1" lang="zh-CN" altLang="en-US" sz="2000" b="1" smtClean="0">
                <a:solidFill>
                  <a:srgbClr val="000000"/>
                </a:solidFill>
                <a:latin typeface="仿宋_GB2312" pitchFamily="49" charset="-122"/>
                <a:ea typeface="仿宋_GB2312" pitchFamily="49" charset="-122"/>
                <a:sym typeface="Symbol" pitchFamily="18" charset="2"/>
              </a:rPr>
              <a:t>）</a:t>
            </a:r>
            <a:r>
              <a:rPr kumimoji="1" lang="zh-CN" altLang="en-US" sz="2400" b="1" smtClean="0">
                <a:solidFill>
                  <a:srgbClr val="000000"/>
                </a:solidFill>
                <a:latin typeface="仿宋_GB2312" pitchFamily="49" charset="-122"/>
                <a:ea typeface="仿宋_GB2312" pitchFamily="49" charset="-122"/>
                <a:sym typeface="Symbol" pitchFamily="18" charset="2"/>
              </a:rPr>
              <a:t>：</a:t>
            </a:r>
            <a:r>
              <a:rPr kumimoji="1" lang="en-US" altLang="zh-CN" sz="2000" b="1" smtClean="0">
                <a:solidFill>
                  <a:srgbClr val="000000"/>
                </a:solidFill>
                <a:latin typeface="仿宋_GB2312" pitchFamily="49" charset="-122"/>
                <a:ea typeface="仿宋_GB2312" pitchFamily="49" charset="-122"/>
                <a:sym typeface="Symbol" pitchFamily="18" charset="2"/>
              </a:rPr>
              <a:t>x</a:t>
            </a:r>
            <a:r>
              <a:rPr kumimoji="1" lang="zh-CN" altLang="en-US" sz="2000" b="1" smtClean="0">
                <a:solidFill>
                  <a:srgbClr val="000000"/>
                </a:solidFill>
                <a:latin typeface="仿宋_GB2312" pitchFamily="49" charset="-122"/>
                <a:ea typeface="仿宋_GB2312" pitchFamily="49" charset="-122"/>
                <a:sym typeface="Symbol" pitchFamily="18" charset="2"/>
              </a:rPr>
              <a:t>学过计算机；</a:t>
            </a:r>
          </a:p>
          <a:p>
            <a:r>
              <a:rPr kumimoji="1" lang="en-US" altLang="zh-CN" sz="2000" b="1" smtClean="0">
                <a:solidFill>
                  <a:srgbClr val="000000"/>
                </a:solidFill>
                <a:latin typeface="仿宋_GB2312" pitchFamily="49" charset="-122"/>
                <a:ea typeface="仿宋_GB2312" pitchFamily="49" charset="-122"/>
                <a:sym typeface="Symbol" pitchFamily="18" charset="2"/>
              </a:rPr>
              <a:t>a</a:t>
            </a:r>
            <a:r>
              <a:rPr kumimoji="1" lang="zh-CN" altLang="en-US" sz="2400" b="1" smtClean="0">
                <a:solidFill>
                  <a:srgbClr val="000000"/>
                </a:solidFill>
                <a:latin typeface="仿宋_GB2312" pitchFamily="49" charset="-122"/>
                <a:ea typeface="仿宋_GB2312" pitchFamily="49" charset="-122"/>
                <a:sym typeface="Symbol" pitchFamily="18" charset="2"/>
              </a:rPr>
              <a:t>：</a:t>
            </a:r>
            <a:r>
              <a:rPr kumimoji="1" lang="zh-CN" altLang="en-US" sz="2000" b="1" smtClean="0">
                <a:solidFill>
                  <a:srgbClr val="000000"/>
                </a:solidFill>
                <a:latin typeface="仿宋_GB2312" pitchFamily="49" charset="-122"/>
                <a:ea typeface="仿宋_GB2312" pitchFamily="49" charset="-122"/>
                <a:sym typeface="Symbol" pitchFamily="18" charset="2"/>
              </a:rPr>
              <a:t>小王</a:t>
            </a:r>
          </a:p>
          <a:p>
            <a:r>
              <a:rPr kumimoji="1" lang="zh-CN" altLang="en-US" sz="2000" b="1" smtClean="0">
                <a:solidFill>
                  <a:srgbClr val="000000"/>
                </a:solidFill>
                <a:latin typeface="仿宋_GB2312" pitchFamily="49" charset="-122"/>
                <a:ea typeface="仿宋_GB2312" pitchFamily="49" charset="-122"/>
                <a:sym typeface="Symbol" pitchFamily="18" charset="2"/>
              </a:rPr>
              <a:t>上面命题用谓词公式表示为：</a:t>
            </a:r>
          </a:p>
        </p:txBody>
      </p:sp>
      <p:grpSp>
        <p:nvGrpSpPr>
          <p:cNvPr id="27659" name="Group 11"/>
          <p:cNvGrpSpPr>
            <a:grpSpLocks/>
          </p:cNvGrpSpPr>
          <p:nvPr/>
        </p:nvGrpSpPr>
        <p:grpSpPr bwMode="auto">
          <a:xfrm>
            <a:off x="4724400" y="3581400"/>
            <a:ext cx="4191000" cy="381000"/>
            <a:chOff x="2736" y="2496"/>
            <a:chExt cx="2640" cy="240"/>
          </a:xfrm>
        </p:grpSpPr>
        <p:graphicFrame>
          <p:nvGraphicFramePr>
            <p:cNvPr id="27660" name="Object 12"/>
            <p:cNvGraphicFramePr>
              <a:graphicFrameLocks noChangeAspect="1"/>
            </p:cNvGraphicFramePr>
            <p:nvPr/>
          </p:nvGraphicFramePr>
          <p:xfrm>
            <a:off x="2736" y="2496"/>
            <a:ext cx="2129" cy="240"/>
          </p:xfrm>
          <a:graphic>
            <a:graphicData uri="http://schemas.openxmlformats.org/presentationml/2006/ole">
              <mc:AlternateContent xmlns:mc="http://schemas.openxmlformats.org/markup-compatibility/2006">
                <mc:Choice xmlns:v="urn:schemas-microsoft-com:vml" Requires="v">
                  <p:oleObj spid="_x0000_s144595" name="Equation" r:id="rId13" imgW="1307880" imgH="203040" progId="Equation.3">
                    <p:embed/>
                  </p:oleObj>
                </mc:Choice>
                <mc:Fallback>
                  <p:oleObj name="Equation" r:id="rId13" imgW="130788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6" y="2496"/>
                          <a:ext cx="212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1" name="Rectangle 13"/>
            <p:cNvSpPr>
              <a:spLocks noChangeArrowheads="1"/>
            </p:cNvSpPr>
            <p:nvPr/>
          </p:nvSpPr>
          <p:spPr bwMode="auto">
            <a:xfrm>
              <a:off x="4848" y="2496"/>
              <a:ext cx="528" cy="192"/>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smtClean="0">
                  <a:solidFill>
                    <a:srgbClr val="0000FF"/>
                  </a:solidFill>
                  <a:latin typeface="Times New Roman" pitchFamily="18" charset="0"/>
                  <a:sym typeface="Symbol" pitchFamily="18" charset="2"/>
                </a:rPr>
                <a:t>[</a:t>
              </a:r>
              <a:r>
                <a:rPr kumimoji="1" lang="zh-CN" altLang="en-US" sz="2000" b="1" smtClean="0">
                  <a:solidFill>
                    <a:srgbClr val="0000FF"/>
                  </a:solidFill>
                  <a:latin typeface="Times New Roman" pitchFamily="18" charset="0"/>
                  <a:sym typeface="Symbol" pitchFamily="18" charset="2"/>
                </a:rPr>
                <a:t>前提</a:t>
              </a:r>
              <a:r>
                <a:rPr kumimoji="1" lang="en-US" altLang="zh-CN" sz="2000" b="1" smtClean="0">
                  <a:solidFill>
                    <a:srgbClr val="0000FF"/>
                  </a:solidFill>
                  <a:latin typeface="Times New Roman" pitchFamily="18" charset="0"/>
                  <a:sym typeface="Symbol" pitchFamily="18" charset="2"/>
                </a:rPr>
                <a:t>]</a:t>
              </a:r>
            </a:p>
          </p:txBody>
        </p:sp>
      </p:grpSp>
      <p:sp>
        <p:nvSpPr>
          <p:cNvPr id="27662" name="Rectangle 14"/>
          <p:cNvSpPr>
            <a:spLocks noChangeArrowheads="1"/>
          </p:cNvSpPr>
          <p:nvPr/>
        </p:nvSpPr>
        <p:spPr bwMode="auto">
          <a:xfrm>
            <a:off x="7924800" y="4038600"/>
            <a:ext cx="1066800" cy="3810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smtClean="0">
                <a:solidFill>
                  <a:srgbClr val="0000FF"/>
                </a:solidFill>
                <a:latin typeface="Times New Roman" pitchFamily="18" charset="0"/>
                <a:sym typeface="Symbol" pitchFamily="18" charset="2"/>
              </a:rPr>
              <a:t>[(1),</a:t>
            </a:r>
            <a:r>
              <a:rPr kumimoji="1" lang="en-US" altLang="zh-CN" sz="2000" b="1" smtClean="0">
                <a:solidFill>
                  <a:srgbClr val="FF0000"/>
                </a:solidFill>
                <a:latin typeface="Times New Roman" pitchFamily="18" charset="0"/>
                <a:sym typeface="Symbol" pitchFamily="18" charset="2"/>
              </a:rPr>
              <a:t>US</a:t>
            </a:r>
            <a:r>
              <a:rPr kumimoji="1" lang="en-US" altLang="zh-CN" sz="2000" b="1" smtClean="0">
                <a:solidFill>
                  <a:srgbClr val="0000FF"/>
                </a:solidFill>
                <a:latin typeface="Times New Roman" pitchFamily="18" charset="0"/>
                <a:sym typeface="Symbol" pitchFamily="18" charset="2"/>
              </a:rPr>
              <a:t>]</a:t>
            </a:r>
          </a:p>
        </p:txBody>
      </p:sp>
      <p:sp>
        <p:nvSpPr>
          <p:cNvPr id="27663" name="Rectangle 15"/>
          <p:cNvSpPr>
            <a:spLocks noChangeArrowheads="1"/>
          </p:cNvSpPr>
          <p:nvPr/>
        </p:nvSpPr>
        <p:spPr bwMode="auto">
          <a:xfrm>
            <a:off x="8077200" y="4572000"/>
            <a:ext cx="838200" cy="3048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smtClean="0">
                <a:solidFill>
                  <a:srgbClr val="0000FF"/>
                </a:solidFill>
                <a:latin typeface="Times New Roman" pitchFamily="18" charset="0"/>
                <a:sym typeface="Symbol" pitchFamily="18" charset="2"/>
              </a:rPr>
              <a:t>[</a:t>
            </a:r>
            <a:r>
              <a:rPr kumimoji="1" lang="zh-CN" altLang="en-US" sz="2000" b="1" smtClean="0">
                <a:solidFill>
                  <a:srgbClr val="0000FF"/>
                </a:solidFill>
                <a:latin typeface="Times New Roman" pitchFamily="18" charset="0"/>
                <a:sym typeface="Symbol" pitchFamily="18" charset="2"/>
              </a:rPr>
              <a:t>前提</a:t>
            </a:r>
            <a:r>
              <a:rPr kumimoji="1" lang="en-US" altLang="zh-CN" sz="2000" b="1" smtClean="0">
                <a:solidFill>
                  <a:srgbClr val="0000FF"/>
                </a:solidFill>
                <a:latin typeface="Times New Roman" pitchFamily="18" charset="0"/>
                <a:sym typeface="Symbol" pitchFamily="18" charset="2"/>
              </a:rPr>
              <a:t>]</a:t>
            </a:r>
          </a:p>
        </p:txBody>
      </p:sp>
      <p:sp>
        <p:nvSpPr>
          <p:cNvPr id="27664" name="Rectangle 16"/>
          <p:cNvSpPr>
            <a:spLocks noChangeArrowheads="1"/>
          </p:cNvSpPr>
          <p:nvPr/>
        </p:nvSpPr>
        <p:spPr bwMode="auto">
          <a:xfrm>
            <a:off x="7696200" y="4953000"/>
            <a:ext cx="1219200" cy="3048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smtClean="0">
                <a:solidFill>
                  <a:srgbClr val="0000FF"/>
                </a:solidFill>
                <a:latin typeface="Times New Roman" pitchFamily="18" charset="0"/>
                <a:sym typeface="Symbol" pitchFamily="18" charset="2"/>
              </a:rPr>
              <a:t>[(2),(3),</a:t>
            </a:r>
            <a:r>
              <a:rPr kumimoji="1" lang="en-US" altLang="zh-CN" sz="2000" b="1" smtClean="0">
                <a:solidFill>
                  <a:srgbClr val="FF0000"/>
                </a:solidFill>
                <a:latin typeface="Times New Roman" pitchFamily="18" charset="0"/>
                <a:sym typeface="Symbol" pitchFamily="18" charset="2"/>
              </a:rPr>
              <a:t>I</a:t>
            </a:r>
            <a:r>
              <a:rPr kumimoji="1" lang="en-US" altLang="zh-CN" sz="2000" b="1" baseline="-25000" smtClean="0">
                <a:solidFill>
                  <a:srgbClr val="FF0000"/>
                </a:solidFill>
                <a:latin typeface="Times New Roman" pitchFamily="18" charset="0"/>
                <a:sym typeface="Symbol" pitchFamily="18" charset="2"/>
              </a:rPr>
              <a:t>3</a:t>
            </a:r>
            <a:r>
              <a:rPr kumimoji="1" lang="en-US" altLang="zh-CN" sz="2000" b="1" smtClean="0">
                <a:solidFill>
                  <a:srgbClr val="0000FF"/>
                </a:solidFill>
                <a:latin typeface="Times New Roman" pitchFamily="18" charset="0"/>
                <a:sym typeface="Symbol" pitchFamily="18" charset="2"/>
              </a:rPr>
              <a:t>]</a:t>
            </a:r>
          </a:p>
        </p:txBody>
      </p:sp>
      <p:sp>
        <p:nvSpPr>
          <p:cNvPr id="27665" name="Rectangle 17"/>
          <p:cNvSpPr>
            <a:spLocks noChangeArrowheads="1"/>
          </p:cNvSpPr>
          <p:nvPr/>
        </p:nvSpPr>
        <p:spPr bwMode="auto">
          <a:xfrm>
            <a:off x="4724400" y="3048000"/>
            <a:ext cx="3276600" cy="3810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b="1" smtClean="0">
                <a:solidFill>
                  <a:srgbClr val="000000"/>
                </a:solidFill>
                <a:latin typeface="Times New Roman" pitchFamily="18" charset="0"/>
                <a:sym typeface="Symbol" pitchFamily="18" charset="2"/>
              </a:rPr>
              <a:t>我们进行形式推理：</a:t>
            </a:r>
          </a:p>
        </p:txBody>
      </p:sp>
      <p:sp>
        <p:nvSpPr>
          <p:cNvPr id="27666" name="Rectangle 18"/>
          <p:cNvSpPr>
            <a:spLocks noChangeArrowheads="1"/>
          </p:cNvSpPr>
          <p:nvPr/>
        </p:nvSpPr>
        <p:spPr bwMode="auto">
          <a:xfrm>
            <a:off x="4724400" y="5410200"/>
            <a:ext cx="3276600" cy="381000"/>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b="1" smtClean="0">
                <a:solidFill>
                  <a:srgbClr val="000000"/>
                </a:solidFill>
                <a:latin typeface="Times New Roman" pitchFamily="18" charset="0"/>
                <a:sym typeface="Symbol" pitchFamily="18" charset="2"/>
              </a:rPr>
              <a:t>M(a)</a:t>
            </a:r>
            <a:r>
              <a:rPr kumimoji="1" lang="zh-CN" altLang="en-US" sz="2000" b="1" smtClean="0">
                <a:solidFill>
                  <a:srgbClr val="000000"/>
                </a:solidFill>
                <a:latin typeface="Times New Roman" pitchFamily="18" charset="0"/>
                <a:sym typeface="Symbol" pitchFamily="18" charset="2"/>
              </a:rPr>
              <a:t>，即小王学过计算机。</a:t>
            </a:r>
          </a:p>
        </p:txBody>
      </p:sp>
      <p:sp>
        <p:nvSpPr>
          <p:cNvPr id="27667" name="AutoShape 19"/>
          <p:cNvSpPr>
            <a:spLocks/>
          </p:cNvSpPr>
          <p:nvPr/>
        </p:nvSpPr>
        <p:spPr bwMode="auto">
          <a:xfrm>
            <a:off x="4953000" y="4572000"/>
            <a:ext cx="3200400" cy="822325"/>
          </a:xfrm>
          <a:prstGeom prst="borderCallout1">
            <a:avLst>
              <a:gd name="adj1" fmla="val 13898"/>
              <a:gd name="adj2" fmla="val 102380"/>
              <a:gd name="adj3" fmla="val -28764"/>
              <a:gd name="adj4" fmla="val 114731"/>
            </a:avLst>
          </a:prstGeom>
          <a:solidFill>
            <a:schemeClr val="bg1">
              <a:alpha val="50000"/>
            </a:schemeClr>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Font typeface="Symbol" pitchFamily="18" charset="2"/>
              <a:buChar char="&quot;"/>
            </a:pPr>
            <a:r>
              <a:rPr kumimoji="1" lang="en-US" altLang="zh-CN" sz="2000" b="1" smtClean="0">
                <a:solidFill>
                  <a:srgbClr val="FF0000"/>
                </a:solidFill>
                <a:latin typeface="Times New Roman" pitchFamily="18" charset="0"/>
                <a:sym typeface="Symbol" pitchFamily="18" charset="2"/>
              </a:rPr>
              <a:t>xA(x)=&gt;A(y)</a:t>
            </a:r>
          </a:p>
          <a:p>
            <a:pPr>
              <a:spcBef>
                <a:spcPct val="20000"/>
              </a:spcBef>
              <a:buFont typeface="Symbol" pitchFamily="18" charset="2"/>
              <a:buNone/>
            </a:pPr>
            <a:r>
              <a:rPr kumimoji="1" lang="en-US" altLang="zh-CN" sz="2000" b="1" smtClean="0">
                <a:solidFill>
                  <a:srgbClr val="FF0000"/>
                </a:solidFill>
                <a:latin typeface="Times New Roman" pitchFamily="18" charset="0"/>
                <a:sym typeface="Symbol" pitchFamily="18" charset="2"/>
              </a:rPr>
              <a:t>y</a:t>
            </a:r>
            <a:r>
              <a:rPr kumimoji="1" lang="zh-CN" altLang="en-US" sz="2000" b="1" smtClean="0">
                <a:solidFill>
                  <a:srgbClr val="FF0000"/>
                </a:solidFill>
                <a:latin typeface="Times New Roman" pitchFamily="18" charset="0"/>
                <a:sym typeface="Symbol" pitchFamily="18" charset="2"/>
              </a:rPr>
              <a:t>是个体域中任一确定元素</a:t>
            </a:r>
          </a:p>
        </p:txBody>
      </p:sp>
      <p:sp>
        <p:nvSpPr>
          <p:cNvPr id="27668" name="AutoShape 20"/>
          <p:cNvSpPr>
            <a:spLocks/>
          </p:cNvSpPr>
          <p:nvPr/>
        </p:nvSpPr>
        <p:spPr bwMode="auto">
          <a:xfrm>
            <a:off x="4953000" y="5486400"/>
            <a:ext cx="3243263" cy="427038"/>
          </a:xfrm>
          <a:prstGeom prst="borderCallout1">
            <a:avLst>
              <a:gd name="adj1" fmla="val 26764"/>
              <a:gd name="adj2" fmla="val 102347"/>
              <a:gd name="adj3" fmla="val -47954"/>
              <a:gd name="adj4" fmla="val 114097"/>
            </a:avLst>
          </a:prstGeom>
          <a:solidFill>
            <a:schemeClr val="bg1">
              <a:alpha val="50000"/>
            </a:schemeClr>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pPr>
            <a:r>
              <a:rPr kumimoji="1" lang="en-US" altLang="zh-CN" sz="2000" b="1" smtClean="0">
                <a:solidFill>
                  <a:srgbClr val="FF0000"/>
                </a:solidFill>
                <a:latin typeface="Times New Roman" pitchFamily="18" charset="0"/>
                <a:sym typeface="Symbol" pitchFamily="18" charset="2"/>
              </a:rPr>
              <a:t>(A  B)  A =&gt; B</a:t>
            </a:r>
          </a:p>
        </p:txBody>
      </p:sp>
      <p:sp>
        <p:nvSpPr>
          <p:cNvPr id="23" name="Rectangle 2"/>
          <p:cNvSpPr txBox="1">
            <a:spLocks noRot="1" noChangeArrowheads="1"/>
          </p:cNvSpPr>
          <p:nvPr/>
        </p:nvSpPr>
        <p:spPr bwMode="auto">
          <a:xfrm>
            <a:off x="419100" y="500042"/>
            <a:ext cx="8617396" cy="8407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50000"/>
              </a:lnSpc>
              <a:spcBef>
                <a:spcPts val="600"/>
              </a:spcBef>
              <a:spcAft>
                <a:spcPts val="600"/>
              </a:spcAft>
              <a:buClr>
                <a:srgbClr val="CC0066"/>
              </a:buClr>
              <a:buSzPct val="70000"/>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黑体" pitchFamily="49" charset="-122"/>
                <a:ea typeface="黑体" pitchFamily="49" charset="-122"/>
                <a:cs typeface="+mn-cs"/>
              </a:rPr>
              <a:t>  </a:t>
            </a:r>
            <a:r>
              <a:rPr kumimoji="0" lang="en-US" sz="2400" b="0" i="0" u="none" strike="noStrike" kern="0" cap="none" spc="0" normalizeH="0" baseline="0" noProof="0" smtClean="0">
                <a:ln>
                  <a:noFill/>
                </a:ln>
                <a:solidFill>
                  <a:srgbClr val="C00000"/>
                </a:solidFill>
                <a:effectLst/>
                <a:uLnTx/>
                <a:uFillTx/>
                <a:latin typeface="Times New Roman" pitchFamily="18" charset="0"/>
                <a:ea typeface="黑体" pitchFamily="49" charset="-122"/>
                <a:cs typeface="Times New Roman" pitchFamily="18" charset="0"/>
              </a:rPr>
              <a:t>5.1.</a:t>
            </a:r>
            <a:r>
              <a:rPr kumimoji="0" lang="en-US" altLang="zh-CN" sz="2400" b="0" i="0" u="none" strike="noStrike" kern="0" cap="none" spc="0" normalizeH="0" baseline="0" noProof="0" smtClean="0">
                <a:ln>
                  <a:noFill/>
                </a:ln>
                <a:solidFill>
                  <a:srgbClr val="C00000"/>
                </a:solidFill>
                <a:effectLst/>
                <a:uLnTx/>
                <a:uFillTx/>
                <a:latin typeface="Times New Roman" pitchFamily="18" charset="0"/>
                <a:ea typeface="黑体" pitchFamily="49" charset="-122"/>
                <a:cs typeface="Times New Roman" pitchFamily="18" charset="0"/>
              </a:rPr>
              <a:t>5</a:t>
            </a:r>
            <a:r>
              <a:rPr kumimoji="0" lang="en-US" sz="2400" b="0" i="0" u="none" strike="noStrike" kern="0" cap="none" spc="0" normalizeH="0" baseline="0" noProof="0" smtClean="0">
                <a:ln>
                  <a:noFill/>
                </a:ln>
                <a:solidFill>
                  <a:srgbClr val="C00000"/>
                </a:solidFill>
                <a:effectLst/>
                <a:uLnTx/>
                <a:uFillTx/>
                <a:latin typeface="黑体" pitchFamily="49" charset="-122"/>
                <a:ea typeface="黑体" pitchFamily="49" charset="-122"/>
                <a:cs typeface="+mn-cs"/>
              </a:rPr>
              <a:t> </a:t>
            </a:r>
            <a:r>
              <a:rPr kumimoji="0" lang="zh-CN" altLang="en-US" sz="2400" b="0" i="0" u="none" strike="noStrike" kern="0" cap="none" spc="0" normalizeH="0" baseline="0" noProof="0" smtClean="0">
                <a:ln>
                  <a:noFill/>
                </a:ln>
                <a:solidFill>
                  <a:srgbClr val="C00000"/>
                </a:solidFill>
                <a:effectLst/>
                <a:uLnTx/>
                <a:uFillTx/>
                <a:latin typeface="黑体" pitchFamily="49" charset="-122"/>
                <a:ea typeface="黑体" pitchFamily="49" charset="-122"/>
                <a:cs typeface="+mn-cs"/>
              </a:rPr>
              <a:t>基于谓词公式的形式演绎推理</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zh-CN" altLang="en-US" sz="2400" b="0" i="0" u="none" strike="noStrike" kern="0" cap="none" spc="0" normalizeH="0" baseline="0" noProof="0" smtClean="0">
                <a:ln>
                  <a:noFill/>
                </a:ln>
                <a:solidFill>
                  <a:srgbClr val="0033CC"/>
                </a:solidFill>
                <a:effectLst/>
                <a:uLnTx/>
                <a:uFillTx/>
                <a:latin typeface="Arial"/>
                <a:ea typeface="宋体"/>
                <a:cs typeface="+mn-cs"/>
              </a:rPr>
              <a:t>          </a:t>
            </a:r>
            <a:endParaRPr kumimoji="0" lang="en-US" altLang="zh-CN" sz="2800" b="0" i="0" u="none" strike="noStrike" kern="0" cap="none" spc="0" normalizeH="0" baseline="0" noProof="0" dirty="0">
              <a:ln>
                <a:noFill/>
              </a:ln>
              <a:solidFill>
                <a:srgbClr val="0033CC"/>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44968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76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76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76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6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667"/>
                                        </p:tgtEl>
                                        <p:attrNameLst>
                                          <p:attrName>style.visibility</p:attrName>
                                        </p:attrNameLst>
                                      </p:cBhvr>
                                      <p:to>
                                        <p:strVal val="visible"/>
                                      </p:to>
                                    </p:set>
                                  </p:childTnLst>
                                  <p:subTnLst>
                                    <p:set>
                                      <p:cBhvr override="childStyle">
                                        <p:cTn dur="1" fill="hold" display="0" masterRel="nextClick" afterEffect="1"/>
                                        <p:tgtEl>
                                          <p:spTgt spid="27667"/>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765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76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765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766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7668"/>
                                        </p:tgtEl>
                                        <p:attrNameLst>
                                          <p:attrName>style.visibility</p:attrName>
                                        </p:attrNameLst>
                                      </p:cBhvr>
                                      <p:to>
                                        <p:strVal val="visible"/>
                                      </p:to>
                                    </p:set>
                                  </p:childTnLst>
                                  <p:subTnLst>
                                    <p:set>
                                      <p:cBhvr override="childStyle">
                                        <p:cTn dur="1" fill="hold" display="0" masterRel="nextClick" afterEffect="1"/>
                                        <p:tgtEl>
                                          <p:spTgt spid="2766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765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76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3">
                                            <p:txEl>
                                              <p:pRg st="1" end="1"/>
                                            </p:txEl>
                                          </p:spTgt>
                                        </p:tgtEl>
                                        <p:attrNameLst>
                                          <p:attrName>style.visibility</p:attrName>
                                        </p:attrNameLst>
                                      </p:cBhvr>
                                      <p:to>
                                        <p:strVal val="visible"/>
                                      </p:to>
                                    </p:set>
                                    <p:animEffect transition="in" filter="blinds(horizontal)">
                                      <p:cBhvr>
                                        <p:cTn id="65"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 grpId="0" autoUpdateAnimBg="0"/>
      <p:bldP spid="27662" grpId="0" autoUpdateAnimBg="0"/>
      <p:bldP spid="27663" grpId="0" autoUpdateAnimBg="0"/>
      <p:bldP spid="27664" grpId="0" autoUpdateAnimBg="0"/>
      <p:bldP spid="27665" grpId="0" autoUpdateAnimBg="0"/>
      <p:bldP spid="27666" grpId="0" autoUpdateAnimBg="0"/>
      <p:bldP spid="27667" grpId="0" animBg="1" autoUpdateAnimBg="0"/>
      <p:bldP spid="2766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fld id="{C7437D7D-CF18-4289-A826-EFF3D233DC82}" type="slidenum">
              <a:rPr lang="en-US" altLang="zh-CN">
                <a:solidFill>
                  <a:srgbClr val="000000"/>
                </a:solidFill>
              </a:rPr>
              <a:pPr/>
              <a:t>32</a:t>
            </a:fld>
            <a:endParaRPr lang="en-US" altLang="zh-CN">
              <a:solidFill>
                <a:srgbClr val="000000"/>
              </a:solidFill>
            </a:endParaRPr>
          </a:p>
        </p:txBody>
      </p:sp>
      <p:sp>
        <p:nvSpPr>
          <p:cNvPr id="28676" name="Rectangle 4"/>
          <p:cNvSpPr>
            <a:spLocks noChangeArrowheads="1"/>
          </p:cNvSpPr>
          <p:nvPr/>
        </p:nvSpPr>
        <p:spPr bwMode="auto">
          <a:xfrm>
            <a:off x="1219200" y="1295400"/>
            <a:ext cx="7620000" cy="990600"/>
          </a:xfrm>
          <a:prstGeom prst="rect">
            <a:avLst/>
          </a:prstGeom>
          <a:solidFill>
            <a:schemeClr val="accent1">
              <a:alpha val="50000"/>
            </a:schemeClr>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kumimoji="1" lang="zh-CN" altLang="en-US" sz="2000" b="1" dirty="0" smtClean="0">
                <a:solidFill>
                  <a:srgbClr val="000000"/>
                </a:solidFill>
                <a:latin typeface="Times New Roman" pitchFamily="18" charset="0"/>
                <a:sym typeface="Symbol" pitchFamily="18" charset="2"/>
              </a:rPr>
              <a:t>例</a:t>
            </a:r>
            <a:r>
              <a:rPr kumimoji="1" lang="en-US" altLang="zh-CN" sz="2000" b="1" dirty="0" smtClean="0">
                <a:solidFill>
                  <a:srgbClr val="000000"/>
                </a:solidFill>
                <a:latin typeface="Times New Roman" pitchFamily="18" charset="0"/>
                <a:sym typeface="Symbol" pitchFamily="18" charset="2"/>
              </a:rPr>
              <a:t>5.6 </a:t>
            </a:r>
            <a:r>
              <a:rPr kumimoji="1" lang="zh-CN" altLang="en-US" sz="2000" b="1" dirty="0" smtClean="0">
                <a:solidFill>
                  <a:srgbClr val="000000"/>
                </a:solidFill>
                <a:latin typeface="Times New Roman" pitchFamily="18" charset="0"/>
                <a:sym typeface="Symbol" pitchFamily="18" charset="2"/>
              </a:rPr>
              <a:t>证明                是                                                 和                 逻辑</a:t>
            </a:r>
          </a:p>
          <a:p>
            <a:pPr eaLnBrk="0" hangingPunct="0">
              <a:spcBef>
                <a:spcPct val="50000"/>
              </a:spcBef>
            </a:pPr>
            <a:r>
              <a:rPr kumimoji="1" lang="zh-CN" altLang="en-US" sz="2000" b="1" dirty="0" smtClean="0">
                <a:solidFill>
                  <a:srgbClr val="000000"/>
                </a:solidFill>
                <a:latin typeface="Times New Roman" pitchFamily="18" charset="0"/>
                <a:sym typeface="Symbol" pitchFamily="18" charset="2"/>
              </a:rPr>
              <a:t>          结果。</a:t>
            </a:r>
          </a:p>
        </p:txBody>
      </p:sp>
      <p:graphicFrame>
        <p:nvGraphicFramePr>
          <p:cNvPr id="28677" name="Object 5"/>
          <p:cNvGraphicFramePr>
            <a:graphicFrameLocks noChangeAspect="1"/>
          </p:cNvGraphicFramePr>
          <p:nvPr/>
        </p:nvGraphicFramePr>
        <p:xfrm>
          <a:off x="2438400" y="1371600"/>
          <a:ext cx="1123950" cy="400050"/>
        </p:xfrm>
        <a:graphic>
          <a:graphicData uri="http://schemas.openxmlformats.org/presentationml/2006/ole">
            <mc:AlternateContent xmlns:mc="http://schemas.openxmlformats.org/markup-compatibility/2006">
              <mc:Choice xmlns:v="urn:schemas-microsoft-com:vml" Requires="v">
                <p:oleObj spid="_x0000_s145682" name="Equation" r:id="rId3" imgW="571320" imgH="203040" progId="Equation.3">
                  <p:embed/>
                </p:oleObj>
              </mc:Choice>
              <mc:Fallback>
                <p:oleObj name="Equation" r:id="rId3" imgW="5713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371600"/>
                        <a:ext cx="11239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p:cNvGraphicFramePr>
            <a:graphicFrameLocks noChangeAspect="1"/>
          </p:cNvGraphicFramePr>
          <p:nvPr/>
        </p:nvGraphicFramePr>
        <p:xfrm>
          <a:off x="3733800" y="1371600"/>
          <a:ext cx="3035300" cy="373063"/>
        </p:xfrm>
        <a:graphic>
          <a:graphicData uri="http://schemas.openxmlformats.org/presentationml/2006/ole">
            <mc:AlternateContent xmlns:mc="http://schemas.openxmlformats.org/markup-compatibility/2006">
              <mc:Choice xmlns:v="urn:schemas-microsoft-com:vml" Requires="v">
                <p:oleObj spid="_x0000_s145683" name="Equation" r:id="rId5" imgW="1650960" imgH="203040" progId="Equation.3">
                  <p:embed/>
                </p:oleObj>
              </mc:Choice>
              <mc:Fallback>
                <p:oleObj name="Equation" r:id="rId5" imgW="16509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371600"/>
                        <a:ext cx="3035300"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p:cNvGraphicFramePr>
            <a:graphicFrameLocks noChangeAspect="1"/>
          </p:cNvGraphicFramePr>
          <p:nvPr/>
        </p:nvGraphicFramePr>
        <p:xfrm>
          <a:off x="7010400" y="1371600"/>
          <a:ext cx="1247775" cy="400050"/>
        </p:xfrm>
        <a:graphic>
          <a:graphicData uri="http://schemas.openxmlformats.org/presentationml/2006/ole">
            <mc:AlternateContent xmlns:mc="http://schemas.openxmlformats.org/markup-compatibility/2006">
              <mc:Choice xmlns:v="urn:schemas-microsoft-com:vml" Requires="v">
                <p:oleObj spid="_x0000_s145684" name="Equation" r:id="rId7" imgW="634680" imgH="203040" progId="Equation.3">
                  <p:embed/>
                </p:oleObj>
              </mc:Choice>
              <mc:Fallback>
                <p:oleObj name="Equation" r:id="rId7" imgW="6346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1371600"/>
                        <a:ext cx="12477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2514600" y="3200400"/>
          <a:ext cx="3733800" cy="461963"/>
        </p:xfrm>
        <a:graphic>
          <a:graphicData uri="http://schemas.openxmlformats.org/presentationml/2006/ole">
            <mc:AlternateContent xmlns:mc="http://schemas.openxmlformats.org/markup-compatibility/2006">
              <mc:Choice xmlns:v="urn:schemas-microsoft-com:vml" Requires="v">
                <p:oleObj spid="_x0000_s145685" name="Equation" r:id="rId9" imgW="1638000" imgH="203040" progId="Equation.3">
                  <p:embed/>
                </p:oleObj>
              </mc:Choice>
              <mc:Fallback>
                <p:oleObj name="Equation" r:id="rId9" imgW="16380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0" y="3200400"/>
                        <a:ext cx="3733800"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9"/>
          <p:cNvGraphicFramePr>
            <a:graphicFrameLocks noChangeAspect="1"/>
          </p:cNvGraphicFramePr>
          <p:nvPr/>
        </p:nvGraphicFramePr>
        <p:xfrm>
          <a:off x="2514600" y="3921125"/>
          <a:ext cx="2971800" cy="423863"/>
        </p:xfrm>
        <a:graphic>
          <a:graphicData uri="http://schemas.openxmlformats.org/presentationml/2006/ole">
            <mc:AlternateContent xmlns:mc="http://schemas.openxmlformats.org/markup-compatibility/2006">
              <mc:Choice xmlns:v="urn:schemas-microsoft-com:vml" Requires="v">
                <p:oleObj spid="_x0000_s145686" name="Equation" r:id="rId11" imgW="1384200" imgH="203040" progId="Equation.3">
                  <p:embed/>
                </p:oleObj>
              </mc:Choice>
              <mc:Fallback>
                <p:oleObj name="Equation" r:id="rId11" imgW="138420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3921125"/>
                        <a:ext cx="2971800"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0"/>
          <p:cNvGraphicFramePr>
            <a:graphicFrameLocks noChangeAspect="1"/>
          </p:cNvGraphicFramePr>
          <p:nvPr/>
        </p:nvGraphicFramePr>
        <p:xfrm>
          <a:off x="2514600" y="5130800"/>
          <a:ext cx="1600200" cy="433388"/>
        </p:xfrm>
        <a:graphic>
          <a:graphicData uri="http://schemas.openxmlformats.org/presentationml/2006/ole">
            <mc:AlternateContent xmlns:mc="http://schemas.openxmlformats.org/markup-compatibility/2006">
              <mc:Choice xmlns:v="urn:schemas-microsoft-com:vml" Requires="v">
                <p:oleObj spid="_x0000_s145687" name="Equation" r:id="rId13" imgW="749160" imgH="203040" progId="Equation.3">
                  <p:embed/>
                </p:oleObj>
              </mc:Choice>
              <mc:Fallback>
                <p:oleObj name="Equation" r:id="rId13" imgW="74916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5130800"/>
                        <a:ext cx="16002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3" name="Rectangle 11"/>
          <p:cNvSpPr>
            <a:spLocks noChangeArrowheads="1"/>
          </p:cNvSpPr>
          <p:nvPr/>
        </p:nvSpPr>
        <p:spPr bwMode="auto">
          <a:xfrm>
            <a:off x="1371600" y="2362200"/>
            <a:ext cx="762000" cy="4572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smtClean="0">
                <a:solidFill>
                  <a:srgbClr val="000000"/>
                </a:solidFill>
                <a:latin typeface="Times New Roman" pitchFamily="18" charset="0"/>
                <a:sym typeface="Symbol" pitchFamily="18" charset="2"/>
              </a:rPr>
              <a:t>证：</a:t>
            </a:r>
          </a:p>
        </p:txBody>
      </p:sp>
      <p:grpSp>
        <p:nvGrpSpPr>
          <p:cNvPr id="28684" name="Group 12"/>
          <p:cNvGrpSpPr>
            <a:grpSpLocks/>
          </p:cNvGrpSpPr>
          <p:nvPr/>
        </p:nvGrpSpPr>
        <p:grpSpPr bwMode="auto">
          <a:xfrm>
            <a:off x="2514600" y="2589213"/>
            <a:ext cx="5715000" cy="458787"/>
            <a:chOff x="1344" y="2015"/>
            <a:chExt cx="3600" cy="289"/>
          </a:xfrm>
        </p:grpSpPr>
        <p:graphicFrame>
          <p:nvGraphicFramePr>
            <p:cNvPr id="28685" name="Object 13"/>
            <p:cNvGraphicFramePr>
              <a:graphicFrameLocks noChangeAspect="1"/>
            </p:cNvGraphicFramePr>
            <p:nvPr/>
          </p:nvGraphicFramePr>
          <p:xfrm>
            <a:off x="1344" y="2015"/>
            <a:ext cx="2400" cy="270"/>
          </p:xfrm>
          <a:graphic>
            <a:graphicData uri="http://schemas.openxmlformats.org/presentationml/2006/ole">
              <mc:AlternateContent xmlns:mc="http://schemas.openxmlformats.org/markup-compatibility/2006">
                <mc:Choice xmlns:v="urn:schemas-microsoft-com:vml" Requires="v">
                  <p:oleObj spid="_x0000_s145688" name="Equation" r:id="rId15" imgW="1803240" imgH="203040" progId="Equation.3">
                    <p:embed/>
                  </p:oleObj>
                </mc:Choice>
                <mc:Fallback>
                  <p:oleObj name="Equation" r:id="rId15" imgW="180324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4" y="2015"/>
                          <a:ext cx="240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6" name="Rectangle 14"/>
            <p:cNvSpPr>
              <a:spLocks noChangeArrowheads="1"/>
            </p:cNvSpPr>
            <p:nvPr/>
          </p:nvSpPr>
          <p:spPr bwMode="auto">
            <a:xfrm>
              <a:off x="4272" y="2016"/>
              <a:ext cx="672" cy="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a:t>
              </a:r>
              <a:r>
                <a:rPr kumimoji="1" lang="zh-CN" altLang="en-US" sz="2000" b="1" smtClean="0">
                  <a:solidFill>
                    <a:srgbClr val="000000"/>
                  </a:solidFill>
                  <a:latin typeface="Times New Roman" pitchFamily="18" charset="0"/>
                  <a:sym typeface="Symbol" pitchFamily="18" charset="2"/>
                </a:rPr>
                <a:t>前提</a:t>
              </a:r>
              <a:r>
                <a:rPr kumimoji="1" lang="en-US" altLang="zh-CN" sz="2000" b="1" smtClean="0">
                  <a:solidFill>
                    <a:srgbClr val="000000"/>
                  </a:solidFill>
                  <a:latin typeface="Times New Roman" pitchFamily="18" charset="0"/>
                  <a:sym typeface="Symbol" pitchFamily="18" charset="2"/>
                </a:rPr>
                <a:t>]</a:t>
              </a:r>
            </a:p>
          </p:txBody>
        </p:sp>
      </p:grpSp>
      <p:sp>
        <p:nvSpPr>
          <p:cNvPr id="28687" name="Rectangle 15"/>
          <p:cNvSpPr>
            <a:spLocks noChangeArrowheads="1"/>
          </p:cNvSpPr>
          <p:nvPr/>
        </p:nvSpPr>
        <p:spPr bwMode="auto">
          <a:xfrm>
            <a:off x="7239000" y="3200400"/>
            <a:ext cx="1066800" cy="4572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[(1),</a:t>
            </a:r>
            <a:r>
              <a:rPr kumimoji="1" lang="en-US" altLang="zh-CN" sz="2000" b="1" smtClean="0">
                <a:solidFill>
                  <a:srgbClr val="FF0000"/>
                </a:solidFill>
                <a:latin typeface="Times New Roman" pitchFamily="18" charset="0"/>
                <a:sym typeface="Symbol" pitchFamily="18" charset="2"/>
              </a:rPr>
              <a:t>US</a:t>
            </a:r>
            <a:r>
              <a:rPr kumimoji="1" lang="en-US" altLang="zh-CN" sz="2000" b="1" smtClean="0">
                <a:solidFill>
                  <a:srgbClr val="000000"/>
                </a:solidFill>
                <a:latin typeface="Times New Roman" pitchFamily="18" charset="0"/>
                <a:sym typeface="Symbol" pitchFamily="18" charset="2"/>
              </a:rPr>
              <a:t>]</a:t>
            </a:r>
          </a:p>
        </p:txBody>
      </p:sp>
      <p:sp>
        <p:nvSpPr>
          <p:cNvPr id="28688" name="Rectangle 16"/>
          <p:cNvSpPr>
            <a:spLocks noChangeArrowheads="1"/>
          </p:cNvSpPr>
          <p:nvPr/>
        </p:nvSpPr>
        <p:spPr bwMode="auto">
          <a:xfrm>
            <a:off x="7239000" y="3810000"/>
            <a:ext cx="1066800" cy="4572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[(2),</a:t>
            </a:r>
            <a:r>
              <a:rPr kumimoji="1" lang="en-US" altLang="zh-CN" sz="2000" b="1" smtClean="0">
                <a:solidFill>
                  <a:srgbClr val="FF0000"/>
                </a:solidFill>
                <a:latin typeface="Times New Roman" pitchFamily="18" charset="0"/>
                <a:sym typeface="Symbol" pitchFamily="18" charset="2"/>
              </a:rPr>
              <a:t>US</a:t>
            </a:r>
            <a:r>
              <a:rPr kumimoji="1" lang="en-US" altLang="zh-CN" sz="2000" b="1" smtClean="0">
                <a:solidFill>
                  <a:srgbClr val="000000"/>
                </a:solidFill>
                <a:latin typeface="Times New Roman" pitchFamily="18" charset="0"/>
                <a:sym typeface="Symbol" pitchFamily="18" charset="2"/>
              </a:rPr>
              <a:t>]</a:t>
            </a:r>
          </a:p>
        </p:txBody>
      </p:sp>
      <p:grpSp>
        <p:nvGrpSpPr>
          <p:cNvPr id="28689" name="Group 17"/>
          <p:cNvGrpSpPr>
            <a:grpSpLocks/>
          </p:cNvGrpSpPr>
          <p:nvPr/>
        </p:nvGrpSpPr>
        <p:grpSpPr bwMode="auto">
          <a:xfrm>
            <a:off x="2514600" y="4395788"/>
            <a:ext cx="5822950" cy="534987"/>
            <a:chOff x="1344" y="3009"/>
            <a:chExt cx="3668" cy="337"/>
          </a:xfrm>
        </p:grpSpPr>
        <p:graphicFrame>
          <p:nvGraphicFramePr>
            <p:cNvPr id="28690" name="Object 18"/>
            <p:cNvGraphicFramePr>
              <a:graphicFrameLocks noChangeAspect="1"/>
            </p:cNvGraphicFramePr>
            <p:nvPr/>
          </p:nvGraphicFramePr>
          <p:xfrm>
            <a:off x="1344" y="3072"/>
            <a:ext cx="1097" cy="274"/>
          </p:xfrm>
          <a:graphic>
            <a:graphicData uri="http://schemas.openxmlformats.org/presentationml/2006/ole">
              <mc:AlternateContent xmlns:mc="http://schemas.openxmlformats.org/markup-compatibility/2006">
                <mc:Choice xmlns:v="urn:schemas-microsoft-com:vml" Requires="v">
                  <p:oleObj spid="_x0000_s145689" name="Equation" r:id="rId17" imgW="812520" imgH="203040" progId="Equation.3">
                    <p:embed/>
                  </p:oleObj>
                </mc:Choice>
                <mc:Fallback>
                  <p:oleObj name="Equation" r:id="rId17" imgW="812520" imgH="2030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4" y="3072"/>
                          <a:ext cx="1097"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1" name="Rectangle 19"/>
            <p:cNvSpPr>
              <a:spLocks noChangeArrowheads="1"/>
            </p:cNvSpPr>
            <p:nvPr/>
          </p:nvSpPr>
          <p:spPr bwMode="auto">
            <a:xfrm>
              <a:off x="4340" y="3009"/>
              <a:ext cx="672" cy="288"/>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a:t>
              </a:r>
              <a:r>
                <a:rPr kumimoji="1" lang="zh-CN" altLang="en-US" sz="2000" b="1" smtClean="0">
                  <a:solidFill>
                    <a:srgbClr val="000000"/>
                  </a:solidFill>
                  <a:latin typeface="Times New Roman" pitchFamily="18" charset="0"/>
                  <a:sym typeface="Symbol" pitchFamily="18" charset="2"/>
                </a:rPr>
                <a:t>前提</a:t>
              </a:r>
              <a:r>
                <a:rPr kumimoji="1" lang="en-US" altLang="zh-CN" sz="2000" b="1" smtClean="0">
                  <a:solidFill>
                    <a:srgbClr val="000000"/>
                  </a:solidFill>
                  <a:latin typeface="Times New Roman" pitchFamily="18" charset="0"/>
                  <a:sym typeface="Symbol" pitchFamily="18" charset="2"/>
                </a:rPr>
                <a:t>]</a:t>
              </a:r>
            </a:p>
          </p:txBody>
        </p:sp>
      </p:grpSp>
      <p:sp>
        <p:nvSpPr>
          <p:cNvPr id="28692" name="Rectangle 20"/>
          <p:cNvSpPr>
            <a:spLocks noChangeArrowheads="1"/>
          </p:cNvSpPr>
          <p:nvPr/>
        </p:nvSpPr>
        <p:spPr bwMode="auto">
          <a:xfrm>
            <a:off x="7315200" y="5029200"/>
            <a:ext cx="1066800" cy="4572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[(3),(4),</a:t>
            </a:r>
            <a:r>
              <a:rPr kumimoji="1" lang="en-US" altLang="zh-CN" sz="2000" b="1" smtClean="0">
                <a:solidFill>
                  <a:srgbClr val="FF0000"/>
                </a:solidFill>
                <a:latin typeface="Times New Roman" pitchFamily="18" charset="0"/>
                <a:sym typeface="Symbol" pitchFamily="18" charset="2"/>
              </a:rPr>
              <a:t>I</a:t>
            </a:r>
            <a:r>
              <a:rPr kumimoji="1" lang="en-US" altLang="zh-CN" sz="2000" b="1" baseline="-25000" smtClean="0">
                <a:solidFill>
                  <a:srgbClr val="FF0000"/>
                </a:solidFill>
                <a:latin typeface="Times New Roman" pitchFamily="18" charset="0"/>
                <a:sym typeface="Symbol" pitchFamily="18" charset="2"/>
              </a:rPr>
              <a:t>4</a:t>
            </a:r>
            <a:r>
              <a:rPr kumimoji="1" lang="en-US" altLang="zh-CN" sz="2000" b="1" smtClean="0">
                <a:solidFill>
                  <a:srgbClr val="FF0000"/>
                </a:solidFill>
                <a:latin typeface="Times New Roman" pitchFamily="18" charset="0"/>
                <a:sym typeface="Symbol" pitchFamily="18" charset="2"/>
              </a:rPr>
              <a:t>]</a:t>
            </a:r>
          </a:p>
        </p:txBody>
      </p:sp>
      <p:sp>
        <p:nvSpPr>
          <p:cNvPr id="28693" name="AutoShape 21"/>
          <p:cNvSpPr>
            <a:spLocks/>
          </p:cNvSpPr>
          <p:nvPr/>
        </p:nvSpPr>
        <p:spPr bwMode="auto">
          <a:xfrm>
            <a:off x="2514600" y="5562600"/>
            <a:ext cx="4132263" cy="609600"/>
          </a:xfrm>
          <a:prstGeom prst="borderCallout1">
            <a:avLst>
              <a:gd name="adj1" fmla="val 18750"/>
              <a:gd name="adj2" fmla="val 101843"/>
              <a:gd name="adj3" fmla="val -28907"/>
              <a:gd name="adj4" fmla="val 139148"/>
            </a:avLst>
          </a:prstGeom>
          <a:solidFill>
            <a:schemeClr val="bg1">
              <a:alpha val="50000"/>
            </a:schemeClr>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smtClean="0">
                <a:solidFill>
                  <a:srgbClr val="FF0000"/>
                </a:solidFill>
                <a:latin typeface="Times New Roman" pitchFamily="18" charset="0"/>
                <a:sym typeface="Symbol" pitchFamily="18" charset="2"/>
              </a:rPr>
              <a:t>(A  B)  ¬ B =&gt; ¬ A    </a:t>
            </a:r>
            <a:r>
              <a:rPr kumimoji="1" lang="zh-CN" altLang="en-US" sz="2000" b="1" smtClean="0">
                <a:solidFill>
                  <a:srgbClr val="FF0000"/>
                </a:solidFill>
                <a:latin typeface="Times New Roman" pitchFamily="18" charset="0"/>
                <a:sym typeface="Symbol" pitchFamily="18" charset="2"/>
              </a:rPr>
              <a:t>拒取式</a:t>
            </a:r>
          </a:p>
        </p:txBody>
      </p:sp>
      <p:sp>
        <p:nvSpPr>
          <p:cNvPr id="24" name="Rectangle 2"/>
          <p:cNvSpPr txBox="1">
            <a:spLocks noRot="1" noChangeArrowheads="1"/>
          </p:cNvSpPr>
          <p:nvPr/>
        </p:nvSpPr>
        <p:spPr bwMode="auto">
          <a:xfrm>
            <a:off x="419100" y="500042"/>
            <a:ext cx="8617396" cy="8407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50000"/>
              </a:lnSpc>
              <a:spcBef>
                <a:spcPts val="600"/>
              </a:spcBef>
              <a:spcAft>
                <a:spcPts val="600"/>
              </a:spcAft>
              <a:buClr>
                <a:srgbClr val="CC0066"/>
              </a:buClr>
              <a:buSzPct val="70000"/>
              <a:buFont typeface="Wingdings" pitchFamily="2" charset="2"/>
              <a:buNone/>
              <a:tabLst/>
              <a:defRPr/>
            </a:pPr>
            <a:r>
              <a:rPr kumimoji="0" lang="en-US" sz="2400" b="0" i="0" u="none" strike="noStrike" kern="0" cap="none" spc="0" normalizeH="0" baseline="0" noProof="0" dirty="0" smtClean="0">
                <a:ln>
                  <a:noFill/>
                </a:ln>
                <a:solidFill>
                  <a:srgbClr val="0033CC"/>
                </a:solidFill>
                <a:effectLst/>
                <a:uLnTx/>
                <a:uFillTx/>
                <a:latin typeface="黑体" pitchFamily="49" charset="-122"/>
                <a:ea typeface="黑体" pitchFamily="49" charset="-122"/>
                <a:cs typeface="+mn-cs"/>
              </a:rPr>
              <a:t>  </a:t>
            </a:r>
            <a:r>
              <a:rPr kumimoji="0" lang="en-US" sz="2400" b="0" i="0" u="none" strike="noStrike" kern="0" cap="none" spc="0" normalizeH="0" baseline="0" noProof="0" dirty="0" smtClean="0">
                <a:ln>
                  <a:noFill/>
                </a:ln>
                <a:solidFill>
                  <a:srgbClr val="C00000"/>
                </a:solidFill>
                <a:effectLst/>
                <a:uLnTx/>
                <a:uFillTx/>
                <a:latin typeface="Times New Roman" pitchFamily="18" charset="0"/>
                <a:ea typeface="黑体" pitchFamily="49" charset="-122"/>
                <a:cs typeface="Times New Roman" pitchFamily="18" charset="0"/>
              </a:rPr>
              <a:t>5.1.</a:t>
            </a:r>
            <a:r>
              <a:rPr kumimoji="0" lang="en-US" altLang="zh-CN" sz="2400" b="0" i="0" u="none" strike="noStrike" kern="0" cap="none" spc="0" normalizeH="0" baseline="0" noProof="0" dirty="0" smtClean="0">
                <a:ln>
                  <a:noFill/>
                </a:ln>
                <a:solidFill>
                  <a:srgbClr val="C00000"/>
                </a:solidFill>
                <a:effectLst/>
                <a:uLnTx/>
                <a:uFillTx/>
                <a:latin typeface="Times New Roman" pitchFamily="18" charset="0"/>
                <a:ea typeface="黑体" pitchFamily="49" charset="-122"/>
                <a:cs typeface="Times New Roman" pitchFamily="18" charset="0"/>
              </a:rPr>
              <a:t>5</a:t>
            </a:r>
            <a:r>
              <a:rPr kumimoji="0" lang="en-US" sz="2400" b="0"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n-cs"/>
              </a:rPr>
              <a:t> </a:t>
            </a:r>
            <a:r>
              <a:rPr kumimoji="0" lang="zh-CN" altLang="en-US" sz="2400" b="0"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n-cs"/>
              </a:rPr>
              <a:t>基于谓词公式的形式演绎推理</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zh-CN" altLang="en-US" sz="2400" b="0" i="0" u="none" strike="noStrike" kern="0" cap="none" spc="0" normalizeH="0" baseline="0" noProof="0" dirty="0" smtClean="0">
                <a:ln>
                  <a:noFill/>
                </a:ln>
                <a:solidFill>
                  <a:srgbClr val="0033CC"/>
                </a:solidFill>
                <a:effectLst/>
                <a:uLnTx/>
                <a:uFillTx/>
                <a:latin typeface="Arial"/>
                <a:ea typeface="宋体"/>
                <a:cs typeface="+mn-cs"/>
              </a:rPr>
              <a:t>          </a:t>
            </a:r>
            <a:endParaRPr kumimoji="0" lang="en-US" altLang="zh-CN" sz="2800" b="0" i="0" u="none" strike="noStrike" kern="0" cap="none" spc="0" normalizeH="0" baseline="0" noProof="0" dirty="0">
              <a:ln>
                <a:noFill/>
              </a:ln>
              <a:solidFill>
                <a:srgbClr val="0033CC"/>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1367299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86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86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868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868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6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693"/>
                                        </p:tgtEl>
                                        <p:attrNameLst>
                                          <p:attrName>style.visibility</p:attrName>
                                        </p:attrNameLst>
                                      </p:cBhvr>
                                      <p:to>
                                        <p:strVal val="visible"/>
                                      </p:to>
                                    </p:set>
                                  </p:childTnLst>
                                  <p:subTnLst>
                                    <p:set>
                                      <p:cBhvr override="childStyle">
                                        <p:cTn dur="1" fill="hold" display="0" masterRel="nextClick" afterEffect="1"/>
                                        <p:tgtEl>
                                          <p:spTgt spid="28693"/>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868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4">
                                            <p:txEl>
                                              <p:pRg st="1" end="1"/>
                                            </p:txEl>
                                          </p:spTgt>
                                        </p:tgtEl>
                                        <p:attrNameLst>
                                          <p:attrName>style.visibility</p:attrName>
                                        </p:attrNameLst>
                                      </p:cBhvr>
                                      <p:to>
                                        <p:strVal val="visible"/>
                                      </p:to>
                                    </p:set>
                                    <p:animEffect transition="in" filter="blinds(horizontal)">
                                      <p:cBhvr>
                                        <p:cTn id="49"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3" grpId="0" animBg="1" autoUpdateAnimBg="0"/>
      <p:bldP spid="28687" grpId="0" animBg="1" autoUpdateAnimBg="0"/>
      <p:bldP spid="28688" grpId="0" animBg="1" autoUpdateAnimBg="0"/>
      <p:bldP spid="28692" grpId="0" animBg="1" autoUpdateAnimBg="0"/>
      <p:bldP spid="28693"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p:txBody>
          <a:bodyPr/>
          <a:lstStyle/>
          <a:p>
            <a:fld id="{10803043-D1CA-42D1-8A03-6A882C4CCF81}" type="slidenum">
              <a:rPr lang="en-US" altLang="zh-CN">
                <a:solidFill>
                  <a:srgbClr val="000000"/>
                </a:solidFill>
              </a:rPr>
              <a:pPr/>
              <a:t>33</a:t>
            </a:fld>
            <a:endParaRPr lang="en-US" altLang="zh-CN">
              <a:solidFill>
                <a:srgbClr val="000000"/>
              </a:solidFill>
            </a:endParaRPr>
          </a:p>
        </p:txBody>
      </p:sp>
      <p:sp>
        <p:nvSpPr>
          <p:cNvPr id="29700" name="Rectangle 4"/>
          <p:cNvSpPr>
            <a:spLocks noChangeArrowheads="1"/>
          </p:cNvSpPr>
          <p:nvPr/>
        </p:nvSpPr>
        <p:spPr bwMode="auto">
          <a:xfrm>
            <a:off x="1219200" y="1295400"/>
            <a:ext cx="7620000" cy="990600"/>
          </a:xfrm>
          <a:prstGeom prst="rect">
            <a:avLst/>
          </a:prstGeom>
          <a:solidFill>
            <a:schemeClr val="accent1">
              <a:alpha val="50000"/>
            </a:schemeClr>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50000"/>
              </a:spcBef>
            </a:pPr>
            <a:r>
              <a:rPr kumimoji="1" lang="zh-CN" altLang="en-US" sz="2000" b="1" dirty="0" smtClean="0">
                <a:solidFill>
                  <a:srgbClr val="000000"/>
                </a:solidFill>
                <a:latin typeface="Times New Roman" pitchFamily="18" charset="0"/>
                <a:sym typeface="Symbol" pitchFamily="18" charset="2"/>
              </a:rPr>
              <a:t>例</a:t>
            </a:r>
            <a:r>
              <a:rPr kumimoji="1" lang="en-US" altLang="zh-CN" sz="2000" b="1" dirty="0" smtClean="0">
                <a:solidFill>
                  <a:srgbClr val="000000"/>
                </a:solidFill>
                <a:latin typeface="Times New Roman" pitchFamily="18" charset="0"/>
                <a:sym typeface="Symbol" pitchFamily="18" charset="2"/>
              </a:rPr>
              <a:t>5.7 </a:t>
            </a:r>
            <a:r>
              <a:rPr kumimoji="1" lang="zh-CN" altLang="en-US" sz="2000" b="1" dirty="0" smtClean="0">
                <a:solidFill>
                  <a:srgbClr val="000000"/>
                </a:solidFill>
                <a:latin typeface="Times New Roman" pitchFamily="18" charset="0"/>
                <a:sym typeface="Symbol" pitchFamily="18" charset="2"/>
              </a:rPr>
              <a:t>证明</a:t>
            </a:r>
          </a:p>
          <a:p>
            <a:pPr eaLnBrk="0" hangingPunct="0">
              <a:spcBef>
                <a:spcPct val="50000"/>
              </a:spcBef>
            </a:pPr>
            <a:r>
              <a:rPr kumimoji="1" lang="zh-CN" altLang="en-US" sz="2000" b="1" dirty="0" smtClean="0">
                <a:solidFill>
                  <a:srgbClr val="000000"/>
                </a:solidFill>
                <a:latin typeface="Times New Roman" pitchFamily="18" charset="0"/>
                <a:sym typeface="Symbol" pitchFamily="18" charset="2"/>
              </a:rPr>
              <a:t>          </a:t>
            </a:r>
          </a:p>
        </p:txBody>
      </p:sp>
      <p:graphicFrame>
        <p:nvGraphicFramePr>
          <p:cNvPr id="29701" name="Object 5"/>
          <p:cNvGraphicFramePr>
            <a:graphicFrameLocks noChangeAspect="1"/>
          </p:cNvGraphicFramePr>
          <p:nvPr/>
        </p:nvGraphicFramePr>
        <p:xfrm>
          <a:off x="1600200" y="1828800"/>
          <a:ext cx="7215188" cy="373063"/>
        </p:xfrm>
        <a:graphic>
          <a:graphicData uri="http://schemas.openxmlformats.org/presentationml/2006/ole">
            <mc:AlternateContent xmlns:mc="http://schemas.openxmlformats.org/markup-compatibility/2006">
              <mc:Choice xmlns:v="urn:schemas-microsoft-com:vml" Requires="v">
                <p:oleObj spid="_x0000_s146706" name="Equation" r:id="rId3" imgW="3924000" imgH="203040" progId="Equation.3">
                  <p:embed/>
                </p:oleObj>
              </mc:Choice>
              <mc:Fallback>
                <p:oleObj name="Equation" r:id="rId3" imgW="392400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828800"/>
                        <a:ext cx="7215188" cy="37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Rectangle 6"/>
          <p:cNvSpPr>
            <a:spLocks noChangeArrowheads="1"/>
          </p:cNvSpPr>
          <p:nvPr/>
        </p:nvSpPr>
        <p:spPr bwMode="auto">
          <a:xfrm>
            <a:off x="1371600" y="2362200"/>
            <a:ext cx="762000" cy="4572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smtClean="0">
                <a:solidFill>
                  <a:srgbClr val="000000"/>
                </a:solidFill>
                <a:latin typeface="Times New Roman" pitchFamily="18" charset="0"/>
                <a:sym typeface="Symbol" pitchFamily="18" charset="2"/>
              </a:rPr>
              <a:t>证：</a:t>
            </a:r>
          </a:p>
        </p:txBody>
      </p:sp>
      <p:grpSp>
        <p:nvGrpSpPr>
          <p:cNvPr id="29703" name="Group 7"/>
          <p:cNvGrpSpPr>
            <a:grpSpLocks/>
          </p:cNvGrpSpPr>
          <p:nvPr/>
        </p:nvGrpSpPr>
        <p:grpSpPr bwMode="auto">
          <a:xfrm>
            <a:off x="2514600" y="2514600"/>
            <a:ext cx="5181600" cy="381000"/>
            <a:chOff x="1344" y="1824"/>
            <a:chExt cx="3264" cy="240"/>
          </a:xfrm>
        </p:grpSpPr>
        <p:graphicFrame>
          <p:nvGraphicFramePr>
            <p:cNvPr id="29704" name="Object 8"/>
            <p:cNvGraphicFramePr>
              <a:graphicFrameLocks noChangeAspect="1"/>
            </p:cNvGraphicFramePr>
            <p:nvPr/>
          </p:nvGraphicFramePr>
          <p:xfrm>
            <a:off x="1344" y="1824"/>
            <a:ext cx="1724" cy="240"/>
          </p:xfrm>
          <a:graphic>
            <a:graphicData uri="http://schemas.openxmlformats.org/presentationml/2006/ole">
              <mc:AlternateContent xmlns:mc="http://schemas.openxmlformats.org/markup-compatibility/2006">
                <mc:Choice xmlns:v="urn:schemas-microsoft-com:vml" Requires="v">
                  <p:oleObj spid="_x0000_s146707" name="Equation" r:id="rId5" imgW="1295280" imgH="203040" progId="Equation.3">
                    <p:embed/>
                  </p:oleObj>
                </mc:Choice>
                <mc:Fallback>
                  <p:oleObj name="Equation" r:id="rId5" imgW="129528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1824"/>
                          <a:ext cx="172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Rectangle 9"/>
            <p:cNvSpPr>
              <a:spLocks noChangeArrowheads="1"/>
            </p:cNvSpPr>
            <p:nvPr/>
          </p:nvSpPr>
          <p:spPr bwMode="auto">
            <a:xfrm>
              <a:off x="3936" y="1872"/>
              <a:ext cx="672" cy="14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a:t>
              </a:r>
              <a:r>
                <a:rPr kumimoji="1" lang="zh-CN" altLang="en-US" sz="2000" b="1" smtClean="0">
                  <a:solidFill>
                    <a:srgbClr val="000000"/>
                  </a:solidFill>
                  <a:latin typeface="Times New Roman" pitchFamily="18" charset="0"/>
                  <a:sym typeface="Symbol" pitchFamily="18" charset="2"/>
                </a:rPr>
                <a:t>前提</a:t>
              </a:r>
              <a:r>
                <a:rPr kumimoji="1" lang="en-US" altLang="zh-CN" sz="2000" b="1" smtClean="0">
                  <a:solidFill>
                    <a:srgbClr val="000000"/>
                  </a:solidFill>
                  <a:latin typeface="Times New Roman" pitchFamily="18" charset="0"/>
                  <a:sym typeface="Symbol" pitchFamily="18" charset="2"/>
                </a:rPr>
                <a:t>]</a:t>
              </a:r>
            </a:p>
          </p:txBody>
        </p:sp>
      </p:grpSp>
      <p:sp>
        <p:nvSpPr>
          <p:cNvPr id="29706" name="Rectangle 10"/>
          <p:cNvSpPr>
            <a:spLocks noChangeArrowheads="1"/>
          </p:cNvSpPr>
          <p:nvPr/>
        </p:nvSpPr>
        <p:spPr bwMode="auto">
          <a:xfrm>
            <a:off x="6705600" y="3048000"/>
            <a:ext cx="1066800" cy="3048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[(1),</a:t>
            </a:r>
            <a:r>
              <a:rPr kumimoji="1" lang="en-US" altLang="zh-CN" sz="2000" b="1" smtClean="0">
                <a:solidFill>
                  <a:srgbClr val="FF0000"/>
                </a:solidFill>
                <a:latin typeface="Times New Roman" pitchFamily="18" charset="0"/>
                <a:sym typeface="Symbol" pitchFamily="18" charset="2"/>
              </a:rPr>
              <a:t>US</a:t>
            </a:r>
            <a:r>
              <a:rPr kumimoji="1" lang="en-US" altLang="zh-CN" sz="2000" b="1" smtClean="0">
                <a:solidFill>
                  <a:srgbClr val="000000"/>
                </a:solidFill>
                <a:latin typeface="Times New Roman" pitchFamily="18" charset="0"/>
                <a:sym typeface="Symbol" pitchFamily="18" charset="2"/>
              </a:rPr>
              <a:t>]</a:t>
            </a:r>
          </a:p>
        </p:txBody>
      </p:sp>
      <p:sp>
        <p:nvSpPr>
          <p:cNvPr id="29707" name="Rectangle 11"/>
          <p:cNvSpPr>
            <a:spLocks noChangeArrowheads="1"/>
          </p:cNvSpPr>
          <p:nvPr/>
        </p:nvSpPr>
        <p:spPr bwMode="auto">
          <a:xfrm>
            <a:off x="6705600" y="3581400"/>
            <a:ext cx="1066800" cy="2286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[(2),</a:t>
            </a:r>
            <a:r>
              <a:rPr kumimoji="1" lang="en-US" altLang="zh-CN" sz="2000" b="1" smtClean="0">
                <a:solidFill>
                  <a:srgbClr val="FF0000"/>
                </a:solidFill>
                <a:latin typeface="Times New Roman" pitchFamily="18" charset="0"/>
                <a:sym typeface="Symbol" pitchFamily="18" charset="2"/>
              </a:rPr>
              <a:t>E</a:t>
            </a:r>
            <a:r>
              <a:rPr kumimoji="1" lang="en-US" altLang="zh-CN" sz="2000" b="1" baseline="-25000" smtClean="0">
                <a:solidFill>
                  <a:srgbClr val="FF0000"/>
                </a:solidFill>
                <a:latin typeface="Times New Roman" pitchFamily="18" charset="0"/>
                <a:sym typeface="Symbol" pitchFamily="18" charset="2"/>
              </a:rPr>
              <a:t>24</a:t>
            </a:r>
            <a:r>
              <a:rPr kumimoji="1" lang="en-US" altLang="zh-CN" sz="2000" b="1" smtClean="0">
                <a:solidFill>
                  <a:srgbClr val="000000"/>
                </a:solidFill>
                <a:latin typeface="Times New Roman" pitchFamily="18" charset="0"/>
                <a:sym typeface="Symbol" pitchFamily="18" charset="2"/>
              </a:rPr>
              <a:t>]</a:t>
            </a:r>
          </a:p>
        </p:txBody>
      </p:sp>
      <p:sp>
        <p:nvSpPr>
          <p:cNvPr id="29708" name="Rectangle 12"/>
          <p:cNvSpPr>
            <a:spLocks noChangeArrowheads="1"/>
          </p:cNvSpPr>
          <p:nvPr/>
        </p:nvSpPr>
        <p:spPr bwMode="auto">
          <a:xfrm>
            <a:off x="6781800" y="4953000"/>
            <a:ext cx="1066800" cy="3048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[(3),(5),</a:t>
            </a:r>
            <a:r>
              <a:rPr kumimoji="1" lang="en-US" altLang="zh-CN" sz="2000" b="1" smtClean="0">
                <a:solidFill>
                  <a:srgbClr val="FF0000"/>
                </a:solidFill>
                <a:latin typeface="Times New Roman" pitchFamily="18" charset="0"/>
                <a:sym typeface="Symbol" pitchFamily="18" charset="2"/>
              </a:rPr>
              <a:t>I</a:t>
            </a:r>
            <a:r>
              <a:rPr kumimoji="1" lang="en-US" altLang="zh-CN" sz="2000" b="1" baseline="-25000" smtClean="0">
                <a:solidFill>
                  <a:srgbClr val="FF0000"/>
                </a:solidFill>
                <a:latin typeface="Times New Roman" pitchFamily="18" charset="0"/>
                <a:sym typeface="Symbol" pitchFamily="18" charset="2"/>
              </a:rPr>
              <a:t>6</a:t>
            </a:r>
            <a:r>
              <a:rPr kumimoji="1" lang="en-US" altLang="zh-CN" sz="2000" b="1" smtClean="0">
                <a:solidFill>
                  <a:srgbClr val="FF0000"/>
                </a:solidFill>
                <a:latin typeface="Times New Roman" pitchFamily="18" charset="0"/>
                <a:sym typeface="Symbol" pitchFamily="18" charset="2"/>
              </a:rPr>
              <a:t>]</a:t>
            </a:r>
          </a:p>
        </p:txBody>
      </p:sp>
      <p:graphicFrame>
        <p:nvGraphicFramePr>
          <p:cNvPr id="29709" name="Object 13"/>
          <p:cNvGraphicFramePr>
            <a:graphicFrameLocks noChangeAspect="1"/>
          </p:cNvGraphicFramePr>
          <p:nvPr/>
        </p:nvGraphicFramePr>
        <p:xfrm>
          <a:off x="2514600" y="3048000"/>
          <a:ext cx="2590800" cy="358775"/>
        </p:xfrm>
        <a:graphic>
          <a:graphicData uri="http://schemas.openxmlformats.org/presentationml/2006/ole">
            <mc:AlternateContent xmlns:mc="http://schemas.openxmlformats.org/markup-compatibility/2006">
              <mc:Choice xmlns:v="urn:schemas-microsoft-com:vml" Requires="v">
                <p:oleObj spid="_x0000_s146708" name="Equation" r:id="rId7" imgW="1041120" imgH="203040" progId="Equation.3">
                  <p:embed/>
                </p:oleObj>
              </mc:Choice>
              <mc:Fallback>
                <p:oleObj name="Equation" r:id="rId7" imgW="10411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048000"/>
                        <a:ext cx="25908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0" name="Object 14"/>
          <p:cNvGraphicFramePr>
            <a:graphicFrameLocks noChangeAspect="1"/>
          </p:cNvGraphicFramePr>
          <p:nvPr/>
        </p:nvGraphicFramePr>
        <p:xfrm>
          <a:off x="2501900" y="3505200"/>
          <a:ext cx="2657475" cy="381000"/>
        </p:xfrm>
        <a:graphic>
          <a:graphicData uri="http://schemas.openxmlformats.org/presentationml/2006/ole">
            <mc:AlternateContent xmlns:mc="http://schemas.openxmlformats.org/markup-compatibility/2006">
              <mc:Choice xmlns:v="urn:schemas-microsoft-com:vml" Requires="v">
                <p:oleObj spid="_x0000_s146709" name="公式" r:id="rId9" imgW="1257120" imgH="203040" progId="Equation.3">
                  <p:embed/>
                </p:oleObj>
              </mc:Choice>
              <mc:Fallback>
                <p:oleObj name="公式" r:id="rId9" imgW="125712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1900" y="3505200"/>
                        <a:ext cx="26574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5"/>
          <p:cNvGraphicFramePr>
            <a:graphicFrameLocks noChangeAspect="1"/>
          </p:cNvGraphicFramePr>
          <p:nvPr/>
        </p:nvGraphicFramePr>
        <p:xfrm>
          <a:off x="2484438" y="4495800"/>
          <a:ext cx="2468562" cy="381000"/>
        </p:xfrm>
        <a:graphic>
          <a:graphicData uri="http://schemas.openxmlformats.org/presentationml/2006/ole">
            <mc:AlternateContent xmlns:mc="http://schemas.openxmlformats.org/markup-compatibility/2006">
              <mc:Choice xmlns:v="urn:schemas-microsoft-com:vml" Requires="v">
                <p:oleObj spid="_x0000_s146710" name="Equation" r:id="rId11" imgW="1168200" imgH="203040" progId="Equation.3">
                  <p:embed/>
                </p:oleObj>
              </mc:Choice>
              <mc:Fallback>
                <p:oleObj name="Equation" r:id="rId11" imgW="116820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4495800"/>
                        <a:ext cx="24685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2" name="Object 16"/>
          <p:cNvGraphicFramePr>
            <a:graphicFrameLocks noChangeAspect="1"/>
          </p:cNvGraphicFramePr>
          <p:nvPr/>
        </p:nvGraphicFramePr>
        <p:xfrm>
          <a:off x="2511425" y="4953000"/>
          <a:ext cx="2441575" cy="381000"/>
        </p:xfrm>
        <a:graphic>
          <a:graphicData uri="http://schemas.openxmlformats.org/presentationml/2006/ole">
            <mc:AlternateContent xmlns:mc="http://schemas.openxmlformats.org/markup-compatibility/2006">
              <mc:Choice xmlns:v="urn:schemas-microsoft-com:vml" Requires="v">
                <p:oleObj spid="_x0000_s146711" name="Equation" r:id="rId13" imgW="1155600" imgH="203040" progId="Equation.3">
                  <p:embed/>
                </p:oleObj>
              </mc:Choice>
              <mc:Fallback>
                <p:oleObj name="Equation" r:id="rId13" imgW="115560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1425" y="4953000"/>
                        <a:ext cx="24415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3" name="Object 17"/>
          <p:cNvGraphicFramePr>
            <a:graphicFrameLocks noChangeAspect="1"/>
          </p:cNvGraphicFramePr>
          <p:nvPr/>
        </p:nvGraphicFramePr>
        <p:xfrm>
          <a:off x="2530475" y="5410200"/>
          <a:ext cx="3032125" cy="381000"/>
        </p:xfrm>
        <a:graphic>
          <a:graphicData uri="http://schemas.openxmlformats.org/presentationml/2006/ole">
            <mc:AlternateContent xmlns:mc="http://schemas.openxmlformats.org/markup-compatibility/2006">
              <mc:Choice xmlns:v="urn:schemas-microsoft-com:vml" Requires="v">
                <p:oleObj spid="_x0000_s146712" name="Equation" r:id="rId15" imgW="1434960" imgH="203040" progId="Equation.3">
                  <p:embed/>
                </p:oleObj>
              </mc:Choice>
              <mc:Fallback>
                <p:oleObj name="Equation" r:id="rId15" imgW="143496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30475" y="5410200"/>
                        <a:ext cx="30321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14" name="Group 18"/>
          <p:cNvGrpSpPr>
            <a:grpSpLocks/>
          </p:cNvGrpSpPr>
          <p:nvPr/>
        </p:nvGrpSpPr>
        <p:grpSpPr bwMode="auto">
          <a:xfrm>
            <a:off x="2514600" y="3962400"/>
            <a:ext cx="5181600" cy="381000"/>
            <a:chOff x="1344" y="2736"/>
            <a:chExt cx="3264" cy="240"/>
          </a:xfrm>
        </p:grpSpPr>
        <p:graphicFrame>
          <p:nvGraphicFramePr>
            <p:cNvPr id="29715" name="Object 19"/>
            <p:cNvGraphicFramePr>
              <a:graphicFrameLocks noChangeAspect="1"/>
            </p:cNvGraphicFramePr>
            <p:nvPr/>
          </p:nvGraphicFramePr>
          <p:xfrm>
            <a:off x="1344" y="2736"/>
            <a:ext cx="1944" cy="240"/>
          </p:xfrm>
          <a:graphic>
            <a:graphicData uri="http://schemas.openxmlformats.org/presentationml/2006/ole">
              <mc:AlternateContent xmlns:mc="http://schemas.openxmlformats.org/markup-compatibility/2006">
                <mc:Choice xmlns:v="urn:schemas-microsoft-com:vml" Requires="v">
                  <p:oleObj spid="_x0000_s146713" name="Equation" r:id="rId17" imgW="1460160" imgH="203040" progId="Equation.3">
                    <p:embed/>
                  </p:oleObj>
                </mc:Choice>
                <mc:Fallback>
                  <p:oleObj name="Equation" r:id="rId17" imgW="1460160" imgH="2030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44" y="2736"/>
                          <a:ext cx="194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6" name="Rectangle 20"/>
            <p:cNvSpPr>
              <a:spLocks noChangeArrowheads="1"/>
            </p:cNvSpPr>
            <p:nvPr/>
          </p:nvSpPr>
          <p:spPr bwMode="auto">
            <a:xfrm>
              <a:off x="3936" y="2784"/>
              <a:ext cx="672" cy="14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a:t>
              </a:r>
              <a:r>
                <a:rPr kumimoji="1" lang="zh-CN" altLang="en-US" sz="2000" b="1" smtClean="0">
                  <a:solidFill>
                    <a:srgbClr val="000000"/>
                  </a:solidFill>
                  <a:latin typeface="Times New Roman" pitchFamily="18" charset="0"/>
                  <a:sym typeface="Symbol" pitchFamily="18" charset="2"/>
                </a:rPr>
                <a:t>前提</a:t>
              </a:r>
              <a:r>
                <a:rPr kumimoji="1" lang="en-US" altLang="zh-CN" sz="2000" b="1" smtClean="0">
                  <a:solidFill>
                    <a:srgbClr val="000000"/>
                  </a:solidFill>
                  <a:latin typeface="Times New Roman" pitchFamily="18" charset="0"/>
                  <a:sym typeface="Symbol" pitchFamily="18" charset="2"/>
                </a:rPr>
                <a:t>]</a:t>
              </a:r>
            </a:p>
          </p:txBody>
        </p:sp>
      </p:grpSp>
      <p:sp>
        <p:nvSpPr>
          <p:cNvPr id="29717" name="Rectangle 21"/>
          <p:cNvSpPr>
            <a:spLocks noChangeArrowheads="1"/>
          </p:cNvSpPr>
          <p:nvPr/>
        </p:nvSpPr>
        <p:spPr bwMode="auto">
          <a:xfrm>
            <a:off x="6705600" y="4495800"/>
            <a:ext cx="1066800" cy="3048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[(4),</a:t>
            </a:r>
            <a:r>
              <a:rPr kumimoji="1" lang="en-US" altLang="zh-CN" sz="2000" b="1" smtClean="0">
                <a:solidFill>
                  <a:srgbClr val="FF0000"/>
                </a:solidFill>
                <a:latin typeface="Times New Roman" pitchFamily="18" charset="0"/>
                <a:sym typeface="Symbol" pitchFamily="18" charset="2"/>
              </a:rPr>
              <a:t>US</a:t>
            </a:r>
            <a:r>
              <a:rPr kumimoji="1" lang="en-US" altLang="zh-CN" sz="2000" b="1" smtClean="0">
                <a:solidFill>
                  <a:srgbClr val="000000"/>
                </a:solidFill>
                <a:latin typeface="Times New Roman" pitchFamily="18" charset="0"/>
                <a:sym typeface="Symbol" pitchFamily="18" charset="2"/>
              </a:rPr>
              <a:t>]</a:t>
            </a:r>
          </a:p>
        </p:txBody>
      </p:sp>
      <p:sp>
        <p:nvSpPr>
          <p:cNvPr id="29718" name="Rectangle 22"/>
          <p:cNvSpPr>
            <a:spLocks noChangeArrowheads="1"/>
          </p:cNvSpPr>
          <p:nvPr/>
        </p:nvSpPr>
        <p:spPr bwMode="auto">
          <a:xfrm>
            <a:off x="6705600" y="5410200"/>
            <a:ext cx="1066800" cy="30480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1" smtClean="0">
                <a:solidFill>
                  <a:srgbClr val="000000"/>
                </a:solidFill>
                <a:latin typeface="Times New Roman" pitchFamily="18" charset="0"/>
                <a:sym typeface="Symbol" pitchFamily="18" charset="2"/>
              </a:rPr>
              <a:t>[(6),</a:t>
            </a:r>
            <a:r>
              <a:rPr kumimoji="1" lang="en-US" altLang="zh-CN" sz="2000" b="1" smtClean="0">
                <a:solidFill>
                  <a:srgbClr val="FF0000"/>
                </a:solidFill>
                <a:latin typeface="Times New Roman" pitchFamily="18" charset="0"/>
                <a:sym typeface="Symbol" pitchFamily="18" charset="2"/>
              </a:rPr>
              <a:t>UG</a:t>
            </a:r>
            <a:r>
              <a:rPr kumimoji="1" lang="en-US" altLang="zh-CN" sz="2000" b="1" smtClean="0">
                <a:solidFill>
                  <a:srgbClr val="000000"/>
                </a:solidFill>
                <a:latin typeface="Times New Roman" pitchFamily="18" charset="0"/>
                <a:sym typeface="Symbol" pitchFamily="18" charset="2"/>
              </a:rPr>
              <a:t>]</a:t>
            </a:r>
          </a:p>
        </p:txBody>
      </p:sp>
      <p:sp>
        <p:nvSpPr>
          <p:cNvPr id="29719" name="AutoShape 23"/>
          <p:cNvSpPr>
            <a:spLocks/>
          </p:cNvSpPr>
          <p:nvPr/>
        </p:nvSpPr>
        <p:spPr bwMode="auto">
          <a:xfrm>
            <a:off x="2514600" y="3962400"/>
            <a:ext cx="3556000" cy="350838"/>
          </a:xfrm>
          <a:prstGeom prst="borderCallout1">
            <a:avLst>
              <a:gd name="adj1" fmla="val 32579"/>
              <a:gd name="adj2" fmla="val 102144"/>
              <a:gd name="adj3" fmla="val -33486"/>
              <a:gd name="adj4" fmla="val 137231"/>
            </a:avLst>
          </a:prstGeom>
          <a:solidFill>
            <a:schemeClr val="bg1">
              <a:alpha val="50000"/>
            </a:schemeClr>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smtClean="0">
                <a:solidFill>
                  <a:srgbClr val="FF0000"/>
                </a:solidFill>
                <a:latin typeface="Times New Roman" pitchFamily="18" charset="0"/>
              </a:rPr>
              <a:t>A</a:t>
            </a:r>
            <a:r>
              <a:rPr kumimoji="1" lang="en-US" altLang="zh-CN" sz="2000" b="1" smtClean="0">
                <a:solidFill>
                  <a:srgbClr val="FF0000"/>
                </a:solidFill>
                <a:latin typeface="Times New Roman" pitchFamily="18" charset="0"/>
                <a:sym typeface="Symbol" pitchFamily="18" charset="2"/>
              </a:rPr>
              <a:t>B =&gt; ¬B  ¬ A    </a:t>
            </a:r>
            <a:r>
              <a:rPr kumimoji="1" lang="zh-CN" altLang="en-US" sz="2000" b="1" smtClean="0">
                <a:solidFill>
                  <a:srgbClr val="FF0000"/>
                </a:solidFill>
                <a:latin typeface="Times New Roman" pitchFamily="18" charset="0"/>
                <a:sym typeface="Symbol" pitchFamily="18" charset="2"/>
              </a:rPr>
              <a:t>逆反律</a:t>
            </a:r>
          </a:p>
        </p:txBody>
      </p:sp>
      <p:sp>
        <p:nvSpPr>
          <p:cNvPr id="29720" name="AutoShape 24"/>
          <p:cNvSpPr>
            <a:spLocks/>
          </p:cNvSpPr>
          <p:nvPr/>
        </p:nvSpPr>
        <p:spPr bwMode="auto">
          <a:xfrm>
            <a:off x="2590800" y="5257800"/>
            <a:ext cx="3556000" cy="609600"/>
          </a:xfrm>
          <a:prstGeom prst="borderCallout1">
            <a:avLst>
              <a:gd name="adj1" fmla="val 18750"/>
              <a:gd name="adj2" fmla="val 102144"/>
              <a:gd name="adj3" fmla="val 5731"/>
              <a:gd name="adj4" fmla="val 141519"/>
            </a:avLst>
          </a:prstGeom>
          <a:solidFill>
            <a:schemeClr val="bg1">
              <a:alpha val="50000"/>
            </a:schemeClr>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smtClean="0">
                <a:solidFill>
                  <a:srgbClr val="FF0000"/>
                </a:solidFill>
                <a:latin typeface="Times New Roman" pitchFamily="18" charset="0"/>
              </a:rPr>
              <a:t>(A</a:t>
            </a:r>
            <a:r>
              <a:rPr kumimoji="1" lang="en-US" altLang="zh-CN" sz="2000" b="1" smtClean="0">
                <a:solidFill>
                  <a:srgbClr val="FF0000"/>
                </a:solidFill>
                <a:latin typeface="Times New Roman" pitchFamily="18" charset="0"/>
                <a:sym typeface="Symbol" pitchFamily="18" charset="2"/>
              </a:rPr>
              <a:t>B)  (</a:t>
            </a:r>
            <a:r>
              <a:rPr kumimoji="1" lang="en-US" altLang="zh-CN" sz="2000" b="1" smtClean="0">
                <a:solidFill>
                  <a:srgbClr val="FF0000"/>
                </a:solidFill>
                <a:latin typeface="Times New Roman" pitchFamily="18" charset="0"/>
              </a:rPr>
              <a:t>B</a:t>
            </a:r>
            <a:r>
              <a:rPr kumimoji="1" lang="en-US" altLang="zh-CN" sz="2000" b="1" smtClean="0">
                <a:solidFill>
                  <a:srgbClr val="FF0000"/>
                </a:solidFill>
                <a:latin typeface="Times New Roman" pitchFamily="18" charset="0"/>
                <a:sym typeface="Symbol" pitchFamily="18" charset="2"/>
              </a:rPr>
              <a:t>C) =&gt; A  B    </a:t>
            </a:r>
            <a:r>
              <a:rPr kumimoji="1" lang="zh-CN" altLang="en-US" sz="2000" b="1" smtClean="0">
                <a:solidFill>
                  <a:srgbClr val="FF0000"/>
                </a:solidFill>
                <a:latin typeface="Times New Roman" pitchFamily="18" charset="0"/>
                <a:sym typeface="Symbol" pitchFamily="18" charset="2"/>
              </a:rPr>
              <a:t>假言三段论</a:t>
            </a:r>
          </a:p>
        </p:txBody>
      </p:sp>
      <p:sp>
        <p:nvSpPr>
          <p:cNvPr id="29721" name="AutoShape 25"/>
          <p:cNvSpPr>
            <a:spLocks/>
          </p:cNvSpPr>
          <p:nvPr/>
        </p:nvSpPr>
        <p:spPr bwMode="auto">
          <a:xfrm>
            <a:off x="2590800" y="5791200"/>
            <a:ext cx="3556000" cy="350838"/>
          </a:xfrm>
          <a:prstGeom prst="borderCallout1">
            <a:avLst>
              <a:gd name="adj1" fmla="val 32579"/>
              <a:gd name="adj2" fmla="val 102144"/>
              <a:gd name="adj3" fmla="val -33486"/>
              <a:gd name="adj4" fmla="val 137231"/>
            </a:avLst>
          </a:prstGeom>
          <a:solidFill>
            <a:schemeClr val="bg1">
              <a:alpha val="50000"/>
            </a:schemeClr>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smtClean="0">
                <a:solidFill>
                  <a:srgbClr val="FF0000"/>
                </a:solidFill>
                <a:latin typeface="Times New Roman" pitchFamily="18" charset="0"/>
                <a:sym typeface="Symbol" pitchFamily="18" charset="2"/>
              </a:rPr>
              <a:t>A(y) =&gt; xA(x) </a:t>
            </a:r>
            <a:r>
              <a:rPr kumimoji="1" lang="en-US" altLang="zh-CN" sz="2000" smtClean="0">
                <a:solidFill>
                  <a:srgbClr val="000000"/>
                </a:solidFill>
                <a:latin typeface="Times New Roman" pitchFamily="18" charset="0"/>
                <a:sym typeface="Symbol" pitchFamily="18" charset="2"/>
              </a:rPr>
              <a:t> </a:t>
            </a:r>
            <a:r>
              <a:rPr kumimoji="1" lang="zh-CN" altLang="en-US" sz="2000" b="1" smtClean="0">
                <a:solidFill>
                  <a:srgbClr val="FF0000"/>
                </a:solidFill>
                <a:latin typeface="Times New Roman" pitchFamily="18" charset="0"/>
                <a:sym typeface="Symbol" pitchFamily="18" charset="2"/>
              </a:rPr>
              <a:t>全称推广规则</a:t>
            </a:r>
          </a:p>
        </p:txBody>
      </p:sp>
      <p:pic>
        <p:nvPicPr>
          <p:cNvPr id="29723" name="Picture 27" descr="0004">
            <a:hlinkClick r:id="rId19" action="ppaction://hlinksldjump"/>
          </p:cNvPr>
          <p:cNvPicPr>
            <a:picLocks noChangeAspect="1" noChangeArrowheads="1" noCrop="1"/>
          </p:cNvPicPr>
          <p:nvPr/>
        </p:nvPicPr>
        <p:blipFill>
          <a:blip r:embed="rId20">
            <a:extLst>
              <a:ext uri="{28A0092B-C50C-407E-A947-70E740481C1C}">
                <a14:useLocalDpi xmlns:a14="http://schemas.microsoft.com/office/drawing/2010/main" val="0"/>
              </a:ext>
            </a:extLst>
          </a:blip>
          <a:srcRect/>
          <a:stretch>
            <a:fillRect/>
          </a:stretch>
        </p:blipFill>
        <p:spPr bwMode="auto">
          <a:xfrm>
            <a:off x="7380288" y="6021388"/>
            <a:ext cx="8636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
          <p:cNvSpPr txBox="1">
            <a:spLocks noRot="1" noChangeArrowheads="1"/>
          </p:cNvSpPr>
          <p:nvPr/>
        </p:nvSpPr>
        <p:spPr bwMode="auto">
          <a:xfrm>
            <a:off x="419100" y="500042"/>
            <a:ext cx="8617396" cy="8407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50000"/>
              </a:lnSpc>
              <a:spcBef>
                <a:spcPts val="600"/>
              </a:spcBef>
              <a:spcAft>
                <a:spcPts val="600"/>
              </a:spcAft>
              <a:buClr>
                <a:srgbClr val="CC0066"/>
              </a:buClr>
              <a:buSzPct val="70000"/>
              <a:buFont typeface="Wingdings" pitchFamily="2" charset="2"/>
              <a:buNone/>
              <a:tabLst/>
              <a:defRPr/>
            </a:pPr>
            <a:r>
              <a:rPr kumimoji="0" lang="en-US" sz="2400" b="0" i="0" u="none" strike="noStrike" kern="0" cap="none" spc="0" normalizeH="0" baseline="0" noProof="0" smtClean="0">
                <a:ln>
                  <a:noFill/>
                </a:ln>
                <a:solidFill>
                  <a:srgbClr val="0033CC"/>
                </a:solidFill>
                <a:effectLst/>
                <a:uLnTx/>
                <a:uFillTx/>
                <a:latin typeface="黑体" pitchFamily="49" charset="-122"/>
                <a:ea typeface="黑体" pitchFamily="49" charset="-122"/>
                <a:cs typeface="+mn-cs"/>
              </a:rPr>
              <a:t>  </a:t>
            </a:r>
            <a:r>
              <a:rPr kumimoji="0" lang="en-US" sz="2400" b="0" i="0" u="none" strike="noStrike" kern="0" cap="none" spc="0" normalizeH="0" baseline="0" noProof="0" smtClean="0">
                <a:ln>
                  <a:noFill/>
                </a:ln>
                <a:solidFill>
                  <a:srgbClr val="C00000"/>
                </a:solidFill>
                <a:effectLst/>
                <a:uLnTx/>
                <a:uFillTx/>
                <a:latin typeface="Times New Roman" pitchFamily="18" charset="0"/>
                <a:ea typeface="黑体" pitchFamily="49" charset="-122"/>
                <a:cs typeface="Times New Roman" pitchFamily="18" charset="0"/>
              </a:rPr>
              <a:t>5.1.</a:t>
            </a:r>
            <a:r>
              <a:rPr kumimoji="0" lang="en-US" altLang="zh-CN" sz="2400" b="0" i="0" u="none" strike="noStrike" kern="0" cap="none" spc="0" normalizeH="0" baseline="0" noProof="0" smtClean="0">
                <a:ln>
                  <a:noFill/>
                </a:ln>
                <a:solidFill>
                  <a:srgbClr val="C00000"/>
                </a:solidFill>
                <a:effectLst/>
                <a:uLnTx/>
                <a:uFillTx/>
                <a:latin typeface="Times New Roman" pitchFamily="18" charset="0"/>
                <a:ea typeface="黑体" pitchFamily="49" charset="-122"/>
                <a:cs typeface="Times New Roman" pitchFamily="18" charset="0"/>
              </a:rPr>
              <a:t>5</a:t>
            </a:r>
            <a:r>
              <a:rPr kumimoji="0" lang="en-US" sz="2400" b="0" i="0" u="none" strike="noStrike" kern="0" cap="none" spc="0" normalizeH="0" baseline="0" noProof="0" smtClean="0">
                <a:ln>
                  <a:noFill/>
                </a:ln>
                <a:solidFill>
                  <a:srgbClr val="C00000"/>
                </a:solidFill>
                <a:effectLst/>
                <a:uLnTx/>
                <a:uFillTx/>
                <a:latin typeface="黑体" pitchFamily="49" charset="-122"/>
                <a:ea typeface="黑体" pitchFamily="49" charset="-122"/>
                <a:cs typeface="+mn-cs"/>
              </a:rPr>
              <a:t> </a:t>
            </a:r>
            <a:r>
              <a:rPr kumimoji="0" lang="zh-CN" altLang="en-US" sz="2400" b="0" i="0" u="none" strike="noStrike" kern="0" cap="none" spc="0" normalizeH="0" baseline="0" noProof="0" smtClean="0">
                <a:ln>
                  <a:noFill/>
                </a:ln>
                <a:solidFill>
                  <a:srgbClr val="C00000"/>
                </a:solidFill>
                <a:effectLst/>
                <a:uLnTx/>
                <a:uFillTx/>
                <a:latin typeface="黑体" pitchFamily="49" charset="-122"/>
                <a:ea typeface="黑体" pitchFamily="49" charset="-122"/>
                <a:cs typeface="+mn-cs"/>
              </a:rPr>
              <a:t>基于谓词公式的形式演绎推理</a:t>
            </a:r>
          </a:p>
          <a:p>
            <a:pPr marL="342900" marR="0" lvl="0" indent="-342900" algn="l" defTabSz="914400" rtl="0" eaLnBrk="1" fontAlgn="base" latinLnBrk="0" hangingPunct="1">
              <a:lnSpc>
                <a:spcPct val="100000"/>
              </a:lnSpc>
              <a:spcBef>
                <a:spcPct val="20000"/>
              </a:spcBef>
              <a:spcAft>
                <a:spcPct val="0"/>
              </a:spcAft>
              <a:buClr>
                <a:srgbClr val="CC0066"/>
              </a:buClr>
              <a:buSzPct val="70000"/>
              <a:buFont typeface="Wingdings" pitchFamily="2" charset="2"/>
              <a:buNone/>
              <a:tabLst/>
              <a:defRPr/>
            </a:pPr>
            <a:r>
              <a:rPr kumimoji="0" lang="zh-CN" altLang="en-US" sz="2400" b="0" i="0" u="none" strike="noStrike" kern="0" cap="none" spc="0" normalizeH="0" baseline="0" noProof="0" smtClean="0">
                <a:ln>
                  <a:noFill/>
                </a:ln>
                <a:solidFill>
                  <a:srgbClr val="0033CC"/>
                </a:solidFill>
                <a:effectLst/>
                <a:uLnTx/>
                <a:uFillTx/>
                <a:latin typeface="Arial"/>
                <a:ea typeface="宋体"/>
                <a:cs typeface="+mn-cs"/>
              </a:rPr>
              <a:t>          </a:t>
            </a:r>
            <a:endParaRPr kumimoji="0" lang="en-US" altLang="zh-CN" sz="2800" b="0" i="0" u="none" strike="noStrike" kern="0" cap="none" spc="0" normalizeH="0" baseline="0" noProof="0" dirty="0">
              <a:ln>
                <a:noFill/>
              </a:ln>
              <a:solidFill>
                <a:srgbClr val="0033CC"/>
              </a:solidFill>
              <a:effectLst/>
              <a:uLnTx/>
              <a:uFillTx/>
              <a:latin typeface="楷体_GB2312" pitchFamily="49" charset="-122"/>
              <a:ea typeface="楷体_GB2312" pitchFamily="49" charset="-122"/>
              <a:cs typeface="+mn-cs"/>
            </a:endParaRPr>
          </a:p>
        </p:txBody>
      </p:sp>
    </p:spTree>
    <p:extLst>
      <p:ext uri="{BB962C8B-B14F-4D97-AF65-F5344CB8AC3E}">
        <p14:creationId xmlns:p14="http://schemas.microsoft.com/office/powerpoint/2010/main" val="2190911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97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7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97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7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719"/>
                                        </p:tgtEl>
                                        <p:attrNameLst>
                                          <p:attrName>style.visibility</p:attrName>
                                        </p:attrNameLst>
                                      </p:cBhvr>
                                      <p:to>
                                        <p:strVal val="visible"/>
                                      </p:to>
                                    </p:set>
                                  </p:childTnLst>
                                  <p:subTnLst>
                                    <p:set>
                                      <p:cBhvr override="childStyle">
                                        <p:cTn dur="1" fill="hold" display="0" masterRel="nextClick" afterEffect="1"/>
                                        <p:tgtEl>
                                          <p:spTgt spid="29719"/>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97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97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7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971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970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9720"/>
                                        </p:tgtEl>
                                        <p:attrNameLst>
                                          <p:attrName>style.visibility</p:attrName>
                                        </p:attrNameLst>
                                      </p:cBhvr>
                                      <p:to>
                                        <p:strVal val="visible"/>
                                      </p:to>
                                    </p:set>
                                  </p:childTnLst>
                                  <p:subTnLst>
                                    <p:set>
                                      <p:cBhvr override="childStyle">
                                        <p:cTn dur="1" fill="hold" display="0" masterRel="nextClick" afterEffect="1"/>
                                        <p:tgtEl>
                                          <p:spTgt spid="29720"/>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971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971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9721"/>
                                        </p:tgtEl>
                                        <p:attrNameLst>
                                          <p:attrName>style.visibility</p:attrName>
                                        </p:attrNameLst>
                                      </p:cBhvr>
                                      <p:to>
                                        <p:strVal val="visible"/>
                                      </p:to>
                                    </p:set>
                                  </p:childTnLst>
                                  <p:subTnLst>
                                    <p:set>
                                      <p:cBhvr override="childStyle">
                                        <p:cTn dur="1" fill="hold" display="0" masterRel="nextClick" afterEffect="1"/>
                                        <p:tgtEl>
                                          <p:spTgt spid="29721"/>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297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29">
                                            <p:txEl>
                                              <p:pRg st="1" end="1"/>
                                            </p:txEl>
                                          </p:spTgt>
                                        </p:tgtEl>
                                        <p:attrNameLst>
                                          <p:attrName>style.visibility</p:attrName>
                                        </p:attrNameLst>
                                      </p:cBhvr>
                                      <p:to>
                                        <p:strVal val="visible"/>
                                      </p:to>
                                    </p:set>
                                    <p:animEffect transition="in" filter="blinds(horizontal)">
                                      <p:cBhvr>
                                        <p:cTn id="73"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autoUpdateAnimBg="0"/>
      <p:bldP spid="29706" grpId="0" animBg="1" autoUpdateAnimBg="0"/>
      <p:bldP spid="29707" grpId="0" animBg="1" autoUpdateAnimBg="0"/>
      <p:bldP spid="29708" grpId="0" animBg="1" autoUpdateAnimBg="0"/>
      <p:bldP spid="29717" grpId="0" animBg="1" autoUpdateAnimBg="0"/>
      <p:bldP spid="29718" grpId="0" animBg="1" autoUpdateAnimBg="0"/>
      <p:bldP spid="29719" grpId="0" animBg="1" autoUpdateAnimBg="0"/>
      <p:bldP spid="29720" grpId="0" animBg="1" autoUpdateAnimBg="0"/>
      <p:bldP spid="2972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fld id="{79EC3107-E760-4805-9ECF-2E595C970846}" type="slidenum">
              <a:rPr lang="zh-TW" altLang="en-US" smtClean="0">
                <a:solidFill>
                  <a:srgbClr val="000000"/>
                </a:solidFill>
                <a:ea typeface="PMingLiU" pitchFamily="18" charset="-120"/>
              </a:rPr>
              <a:pPr eaLnBrk="0" hangingPunct="0"/>
              <a:t>34</a:t>
            </a:fld>
            <a:endParaRPr lang="zh-TW" altLang="en-US" smtClean="0">
              <a:solidFill>
                <a:srgbClr val="000000"/>
              </a:solidFill>
              <a:ea typeface="PMingLiU" pitchFamily="18" charset="-120"/>
            </a:endParaRPr>
          </a:p>
        </p:txBody>
      </p:sp>
      <p:sp>
        <p:nvSpPr>
          <p:cNvPr id="33794" name="标题 33793"/>
          <p:cNvSpPr>
            <a:spLocks noGrp="1"/>
          </p:cNvSpPr>
          <p:nvPr>
            <p:ph type="title"/>
          </p:nvPr>
        </p:nvSpPr>
        <p:spPr>
          <a:xfrm>
            <a:off x="1262063" y="44450"/>
            <a:ext cx="7342187" cy="914400"/>
          </a:xfrm>
        </p:spPr>
        <p:txBody>
          <a:bodyPr/>
          <a:lstStyle/>
          <a:p>
            <a:pPr eaLnBrk="1" hangingPunct="1">
              <a:defRPr/>
            </a:pPr>
            <a:r>
              <a:rPr kumimoji="1" lang="en-US" altLang="zh-CN" kern="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5.2 </a:t>
            </a:r>
            <a:r>
              <a:rPr kumimoji="1" lang="zh-CN" altLang="en-US" kern="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归结</a:t>
            </a:r>
            <a:r>
              <a:rPr kumimoji="1" lang="zh-CN" altLang="en-US" kern="0" dirty="0" smtClean="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t>演绎推理</a:t>
            </a:r>
            <a:br>
              <a:rPr kumimoji="1" lang="zh-CN" altLang="en-US" kern="0" dirty="0" smtClean="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rPr>
            </a:br>
            <a:endParaRPr kumimoji="1" lang="en-US" altLang="zh-CN" kern="0" dirty="0">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33796" name="内容占位符 33795"/>
          <p:cNvSpPr>
            <a:spLocks noGrp="1" noChangeArrowheads="1"/>
          </p:cNvSpPr>
          <p:nvPr>
            <p:ph idx="1"/>
          </p:nvPr>
        </p:nvSpPr>
        <p:spPr>
          <a:xfrm>
            <a:off x="395288" y="620713"/>
            <a:ext cx="8641208" cy="2304231"/>
          </a:xfrm>
        </p:spPr>
        <p:txBody>
          <a:bodyPr/>
          <a:lstStyle/>
          <a:p>
            <a:pPr eaLnBrk="1" hangingPunct="1">
              <a:lnSpc>
                <a:spcPct val="90000"/>
              </a:lnSpc>
              <a:spcBef>
                <a:spcPct val="0"/>
              </a:spcBef>
              <a:buFontTx/>
              <a:buNone/>
            </a:pPr>
            <a:r>
              <a:rPr lang="zh-CN" altLang="en-US" sz="2400" dirty="0" smtClean="0">
                <a:solidFill>
                  <a:srgbClr val="0000FF"/>
                </a:solidFill>
                <a:latin typeface="楷体_GB2312" pitchFamily="49" charset="-122"/>
                <a:ea typeface="楷体_GB2312" pitchFamily="49" charset="-122"/>
              </a:rPr>
              <a:t>回顾</a:t>
            </a:r>
            <a:r>
              <a:rPr lang="zh-CN" altLang="en-US" sz="2400" b="1" dirty="0" smtClean="0">
                <a:solidFill>
                  <a:srgbClr val="0000FF"/>
                </a:solidFill>
                <a:latin typeface="楷体_GB2312" pitchFamily="49" charset="-122"/>
                <a:ea typeface="楷体_GB2312" pitchFamily="49" charset="-122"/>
              </a:rPr>
              <a:t>：</a:t>
            </a:r>
          </a:p>
          <a:p>
            <a:pPr eaLnBrk="1" hangingPunct="1">
              <a:lnSpc>
                <a:spcPct val="90000"/>
              </a:lnSpc>
              <a:spcBef>
                <a:spcPct val="0"/>
              </a:spcBef>
              <a:buFontTx/>
              <a:buNone/>
            </a:pPr>
            <a:endParaRPr lang="zh-CN" altLang="en-US" sz="2400" b="1" dirty="0" smtClean="0">
              <a:latin typeface="楷体_GB2312" pitchFamily="49" charset="-122"/>
              <a:ea typeface="楷体_GB2312" pitchFamily="49" charset="-122"/>
            </a:endParaRPr>
          </a:p>
          <a:p>
            <a:pPr eaLnBrk="1" hangingPunct="1">
              <a:lnSpc>
                <a:spcPts val="3200"/>
              </a:lnSpc>
              <a:spcBef>
                <a:spcPct val="0"/>
              </a:spcBef>
              <a:buFont typeface="Arial" panose="020B0604020202020204" pitchFamily="34" charset="0"/>
              <a:buChar char="•"/>
            </a:pPr>
            <a:r>
              <a:rPr lang="zh-CN" altLang="en-US" sz="2400" b="1" dirty="0" smtClean="0">
                <a:latin typeface="楷体_GB2312" pitchFamily="49" charset="-122"/>
                <a:ea typeface="楷体_GB2312" pitchFamily="49" charset="-122"/>
              </a:rPr>
              <a:t>谓词公式：</a:t>
            </a:r>
            <a:r>
              <a:rPr lang="zh-CN" altLang="en-US" sz="2400" b="1" dirty="0" smtClean="0">
                <a:solidFill>
                  <a:srgbClr val="FF0000"/>
                </a:solidFill>
                <a:latin typeface="楷体_GB2312" pitchFamily="49" charset="-122"/>
                <a:ea typeface="楷体_GB2312" pitchFamily="49" charset="-122"/>
              </a:rPr>
              <a:t>原子公式</a:t>
            </a:r>
            <a:r>
              <a:rPr lang="zh-CN" altLang="en-US" sz="2400" b="1" dirty="0" smtClean="0">
                <a:latin typeface="楷体_GB2312" pitchFamily="49" charset="-122"/>
                <a:ea typeface="楷体_GB2312" pitchFamily="49" charset="-122"/>
              </a:rPr>
              <a:t>、合式公式；</a:t>
            </a:r>
          </a:p>
          <a:p>
            <a:pPr eaLnBrk="1" hangingPunct="1">
              <a:lnSpc>
                <a:spcPts val="3200"/>
              </a:lnSpc>
              <a:spcBef>
                <a:spcPct val="0"/>
              </a:spcBef>
              <a:buFont typeface="Arial" panose="020B0604020202020204" pitchFamily="34" charset="0"/>
              <a:buChar char="•"/>
            </a:pPr>
            <a:r>
              <a:rPr lang="zh-CN" altLang="en-US" sz="2400" b="1" dirty="0" smtClean="0">
                <a:latin typeface="楷体_GB2312" pitchFamily="49" charset="-122"/>
                <a:ea typeface="楷体_GB2312" pitchFamily="49" charset="-122"/>
              </a:rPr>
              <a:t>谓式公式的逻辑等价、逻辑蕴涵</a:t>
            </a:r>
            <a:r>
              <a:rPr lang="zh-CN" altLang="en-US" sz="2400" b="1" dirty="0">
                <a:latin typeface="楷体_GB2312" pitchFamily="49" charset="-122"/>
                <a:ea typeface="楷体_GB2312" pitchFamily="49" charset="-122"/>
              </a:rPr>
              <a:t>关系</a:t>
            </a:r>
            <a:r>
              <a:rPr lang="zh-CN" altLang="en-US" sz="2400" b="1" dirty="0" smtClean="0">
                <a:latin typeface="楷体_GB2312" pitchFamily="49" charset="-122"/>
                <a:ea typeface="楷体_GB2312" pitchFamily="49" charset="-122"/>
              </a:rPr>
              <a:t>；</a:t>
            </a:r>
            <a:endParaRPr lang="en-US" altLang="zh-CN" sz="2400" b="1" dirty="0" smtClean="0">
              <a:latin typeface="楷体_GB2312" pitchFamily="49" charset="-122"/>
              <a:ea typeface="楷体_GB2312" pitchFamily="49" charset="-122"/>
            </a:endParaRPr>
          </a:p>
          <a:p>
            <a:pPr eaLnBrk="1" hangingPunct="1">
              <a:lnSpc>
                <a:spcPts val="3200"/>
              </a:lnSpc>
              <a:spcBef>
                <a:spcPct val="0"/>
              </a:spcBef>
              <a:buFont typeface="Arial" panose="020B0604020202020204" pitchFamily="34" charset="0"/>
              <a:buChar char="•"/>
            </a:pPr>
            <a:r>
              <a:rPr lang="zh-CN" altLang="en-US" sz="2400" b="1" dirty="0" smtClean="0">
                <a:latin typeface="楷体_GB2312" pitchFamily="49" charset="-122"/>
                <a:ea typeface="楷体_GB2312" pitchFamily="49" charset="-122"/>
              </a:rPr>
              <a:t>永真式与推理规则；</a:t>
            </a:r>
            <a:endParaRPr lang="en-US" altLang="zh-CN" sz="2400" b="1" dirty="0" smtClean="0">
              <a:latin typeface="楷体_GB2312" pitchFamily="49" charset="-122"/>
              <a:ea typeface="楷体_GB2312" pitchFamily="49" charset="-122"/>
            </a:endParaRPr>
          </a:p>
          <a:p>
            <a:pPr eaLnBrk="1" hangingPunct="1">
              <a:lnSpc>
                <a:spcPts val="3200"/>
              </a:lnSpc>
              <a:spcBef>
                <a:spcPct val="0"/>
              </a:spcBef>
              <a:buFont typeface="Arial" panose="020B0604020202020204" pitchFamily="34" charset="0"/>
              <a:buChar char="•"/>
            </a:pPr>
            <a:r>
              <a:rPr lang="zh-CN" altLang="en-US" sz="2400" b="1" dirty="0">
                <a:latin typeface="楷体_GB2312" pitchFamily="49" charset="-122"/>
                <a:ea typeface="楷体_GB2312" pitchFamily="49" charset="-122"/>
              </a:rPr>
              <a:t>基于一阶谓词的知识表示；</a:t>
            </a:r>
            <a:endParaRPr lang="en-US" altLang="zh-CN" sz="2400" b="1" dirty="0">
              <a:latin typeface="楷体_GB2312" pitchFamily="49" charset="-122"/>
              <a:ea typeface="楷体_GB2312" pitchFamily="49" charset="-122"/>
            </a:endParaRPr>
          </a:p>
          <a:p>
            <a:pPr eaLnBrk="1" hangingPunct="1">
              <a:lnSpc>
                <a:spcPts val="3200"/>
              </a:lnSpc>
              <a:spcBef>
                <a:spcPct val="0"/>
              </a:spcBef>
              <a:buFont typeface="Arial" panose="020B0604020202020204" pitchFamily="34" charset="0"/>
              <a:buChar char="•"/>
            </a:pPr>
            <a:r>
              <a:rPr lang="zh-CN" altLang="en-US" sz="2400" b="1" dirty="0" smtClean="0">
                <a:latin typeface="楷体_GB2312" pitchFamily="49" charset="-122"/>
                <a:ea typeface="楷体_GB2312" pitchFamily="49" charset="-122"/>
              </a:rPr>
              <a:t>基于谓词逻辑的形式演绎推理</a:t>
            </a:r>
          </a:p>
          <a:p>
            <a:pPr eaLnBrk="1" hangingPunct="1">
              <a:lnSpc>
                <a:spcPct val="120000"/>
              </a:lnSpc>
              <a:spcBef>
                <a:spcPct val="0"/>
              </a:spcBef>
              <a:buFontTx/>
              <a:buNone/>
            </a:pPr>
            <a:r>
              <a:rPr lang="zh-CN" altLang="en-US" sz="2400" b="1" dirty="0" smtClean="0">
                <a:latin typeface="楷体_GB2312" pitchFamily="49" charset="-122"/>
                <a:ea typeface="楷体_GB2312" pitchFamily="49" charset="-122"/>
              </a:rPr>
              <a:t>	</a:t>
            </a:r>
            <a:endParaRPr lang="en-US" altLang="zh-CN" sz="2400" b="1" dirty="0" smtClean="0">
              <a:latin typeface="楷体_GB2312" pitchFamily="49" charset="-122"/>
              <a:ea typeface="楷体_GB2312" pitchFamily="49" charset="-122"/>
            </a:endParaRPr>
          </a:p>
          <a:p>
            <a:pPr eaLnBrk="1" hangingPunct="1">
              <a:lnSpc>
                <a:spcPct val="120000"/>
              </a:lnSpc>
              <a:spcBef>
                <a:spcPct val="0"/>
              </a:spcBef>
              <a:buFontTx/>
              <a:buNone/>
            </a:pPr>
            <a:r>
              <a:rPr lang="zh-CN" altLang="en-US" sz="2400" b="1" dirty="0" smtClean="0">
                <a:latin typeface="楷体_GB2312" pitchFamily="49" charset="-122"/>
                <a:ea typeface="楷体_GB2312" pitchFamily="49" charset="-122"/>
              </a:rPr>
              <a:t>	归结（</a:t>
            </a:r>
            <a:r>
              <a:rPr lang="zh-CN" altLang="en-US" sz="2400" dirty="0" smtClean="0">
                <a:solidFill>
                  <a:srgbClr val="FF0000"/>
                </a:solidFill>
                <a:latin typeface="楷体_GB2312" pitchFamily="49" charset="-122"/>
                <a:ea typeface="楷体_GB2312" pitchFamily="49" charset="-122"/>
              </a:rPr>
              <a:t>消解）：</a:t>
            </a:r>
            <a:r>
              <a:rPr lang="zh-CN" altLang="en-US" sz="2400" dirty="0" smtClean="0">
                <a:latin typeface="楷体_GB2312" pitchFamily="49" charset="-122"/>
                <a:ea typeface="楷体_GB2312" pitchFamily="49" charset="-122"/>
              </a:rPr>
              <a:t>对谓词演算公式进行分解和化简，消去一些符号，以求得导出子句</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又称归结。</a:t>
            </a:r>
            <a:endParaRPr lang="en-US" altLang="zh-CN" sz="2400" dirty="0" smtClean="0">
              <a:latin typeface="楷体_GB2312" pitchFamily="49" charset="-122"/>
              <a:ea typeface="楷体_GB2312" pitchFamily="49" charset="-122"/>
            </a:endParaRPr>
          </a:p>
          <a:p>
            <a:pPr eaLnBrk="1" hangingPunct="1">
              <a:lnSpc>
                <a:spcPct val="120000"/>
              </a:lnSpc>
              <a:spcBef>
                <a:spcPct val="0"/>
              </a:spcBef>
              <a:buFontTx/>
              <a:buNone/>
            </a:pPr>
            <a:r>
              <a:rPr lang="zh-CN" altLang="en-US" sz="2400" dirty="0" smtClean="0">
                <a:solidFill>
                  <a:srgbClr val="C00000"/>
                </a:solidFill>
                <a:latin typeface="楷体_GB2312" pitchFamily="49" charset="-122"/>
                <a:ea typeface="楷体_GB2312" pitchFamily="49" charset="-122"/>
              </a:rPr>
              <a:t>消解的过程</a:t>
            </a:r>
            <a:r>
              <a:rPr lang="zh-CN" altLang="en-US" sz="2400" dirty="0" smtClean="0">
                <a:latin typeface="楷体_GB2312" pitchFamily="49" charset="-122"/>
                <a:ea typeface="楷体_GB2312" pitchFamily="49" charset="-122"/>
              </a:rPr>
              <a:t>：消解规则应用于母体子句对，以便产生倒出子句；</a:t>
            </a:r>
          </a:p>
          <a:p>
            <a:pPr eaLnBrk="1" hangingPunct="1">
              <a:lnSpc>
                <a:spcPct val="120000"/>
              </a:lnSpc>
              <a:spcBef>
                <a:spcPct val="0"/>
              </a:spcBef>
              <a:buFontTx/>
              <a:buNone/>
            </a:pPr>
            <a:r>
              <a:rPr lang="zh-CN" altLang="en-US" sz="2400" dirty="0" smtClean="0">
                <a:latin typeface="楷体_GB2312" pitchFamily="49" charset="-122"/>
                <a:ea typeface="楷体_GB2312" pitchFamily="49" charset="-122"/>
              </a:rPr>
              <a:t>	举例：</a:t>
            </a:r>
            <a:r>
              <a:rPr lang="en-US" altLang="zh-CN" sz="2400" dirty="0" smtClean="0">
                <a:latin typeface="楷体_GB2312" pitchFamily="49" charset="-122"/>
                <a:ea typeface="楷体_GB2312" pitchFamily="49" charset="-122"/>
              </a:rPr>
              <a:t>{ E1∨E2 </a:t>
            </a:r>
            <a:r>
              <a:rPr lang="zh-CN" altLang="en-US" sz="2400" dirty="0" smtClean="0">
                <a:latin typeface="楷体_GB2312" pitchFamily="49" charset="-122"/>
                <a:ea typeface="楷体_GB2312" pitchFamily="49" charset="-122"/>
              </a:rPr>
              <a:t>，～ </a:t>
            </a:r>
            <a:r>
              <a:rPr lang="en-US" altLang="zh-CN" sz="2400" dirty="0" smtClean="0">
                <a:latin typeface="楷体_GB2312" pitchFamily="49" charset="-122"/>
                <a:ea typeface="楷体_GB2312" pitchFamily="49" charset="-122"/>
              </a:rPr>
              <a:t>E2∨E3 } </a:t>
            </a:r>
            <a:r>
              <a:rPr lang="zh-CN" altLang="en-US" sz="2400" dirty="0" smtClean="0">
                <a:latin typeface="楷体_GB2312" pitchFamily="49" charset="-122"/>
                <a:ea typeface="楷体_GB2312" pitchFamily="49" charset="-122"/>
              </a:rPr>
              <a:t>消解倒出 </a:t>
            </a:r>
            <a:r>
              <a:rPr lang="en-US" altLang="zh-CN" sz="2400" dirty="0" smtClean="0">
                <a:latin typeface="楷体_GB2312" pitchFamily="49" charset="-122"/>
                <a:ea typeface="楷体_GB2312" pitchFamily="49" charset="-122"/>
              </a:rPr>
              <a:t>E1∨E3</a:t>
            </a:r>
          </a:p>
          <a:p>
            <a:pPr eaLnBrk="1" hangingPunct="1">
              <a:lnSpc>
                <a:spcPct val="120000"/>
              </a:lnSpc>
              <a:spcBef>
                <a:spcPct val="0"/>
              </a:spcBef>
              <a:buFontTx/>
              <a:buNone/>
            </a:pPr>
            <a:endParaRPr lang="zh-CN" altLang="en-US" sz="2400" dirty="0" smtClean="0">
              <a:latin typeface="楷体_GB2312" pitchFamily="49" charset="-122"/>
              <a:ea typeface="楷体_GB2312" pitchFamily="49" charset="-122"/>
            </a:endParaRPr>
          </a:p>
        </p:txBody>
      </p:sp>
      <p:sp>
        <p:nvSpPr>
          <p:cNvPr id="169989" name="矩形 1"/>
          <p:cNvSpPr>
            <a:spLocks noChangeArrowheads="1"/>
          </p:cNvSpPr>
          <p:nvPr/>
        </p:nvSpPr>
        <p:spPr bwMode="auto">
          <a:xfrm>
            <a:off x="827584" y="5805264"/>
            <a:ext cx="7343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dirty="0" smtClean="0">
                <a:solidFill>
                  <a:srgbClr val="0000FF"/>
                </a:solidFill>
              </a:rPr>
              <a:t>如何求取子句集？消解过程怎么进行？问题求解？</a:t>
            </a:r>
          </a:p>
        </p:txBody>
      </p:sp>
    </p:spTree>
    <p:extLst>
      <p:ext uri="{BB962C8B-B14F-4D97-AF65-F5344CB8AC3E}">
        <p14:creationId xmlns:p14="http://schemas.microsoft.com/office/powerpoint/2010/main" val="3626748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slide(fromBottom)">
                                      <p:cBhvr>
                                        <p:cTn id="7" dur="500"/>
                                        <p:tgtEl>
                                          <p:spTgt spid="33796">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animEffect transition="in" filter="slide(fromBottom)">
                                      <p:cBhvr>
                                        <p:cTn id="11" dur="500"/>
                                        <p:tgtEl>
                                          <p:spTgt spid="33796">
                                            <p:txEl>
                                              <p:pRg st="2" end="2"/>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3796">
                                            <p:txEl>
                                              <p:pRg st="3" end="3"/>
                                            </p:txEl>
                                          </p:spTgt>
                                        </p:tgtEl>
                                        <p:attrNameLst>
                                          <p:attrName>style.visibility</p:attrName>
                                        </p:attrNameLst>
                                      </p:cBhvr>
                                      <p:to>
                                        <p:strVal val="visible"/>
                                      </p:to>
                                    </p:set>
                                    <p:animEffect transition="in" filter="slide(fromBottom)">
                                      <p:cBhvr>
                                        <p:cTn id="15" dur="500"/>
                                        <p:tgtEl>
                                          <p:spTgt spid="33796">
                                            <p:txEl>
                                              <p:pRg st="3" end="3"/>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33796">
                                            <p:txEl>
                                              <p:pRg st="4" end="4"/>
                                            </p:txEl>
                                          </p:spTgt>
                                        </p:tgtEl>
                                        <p:attrNameLst>
                                          <p:attrName>style.visibility</p:attrName>
                                        </p:attrNameLst>
                                      </p:cBhvr>
                                      <p:to>
                                        <p:strVal val="visible"/>
                                      </p:to>
                                    </p:set>
                                    <p:animEffect transition="in" filter="slide(fromBottom)">
                                      <p:cBhvr>
                                        <p:cTn id="19" dur="500"/>
                                        <p:tgtEl>
                                          <p:spTgt spid="33796">
                                            <p:txEl>
                                              <p:pRg st="4" end="4"/>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3796">
                                            <p:txEl>
                                              <p:pRg st="5" end="5"/>
                                            </p:txEl>
                                          </p:spTgt>
                                        </p:tgtEl>
                                        <p:attrNameLst>
                                          <p:attrName>style.visibility</p:attrName>
                                        </p:attrNameLst>
                                      </p:cBhvr>
                                      <p:to>
                                        <p:strVal val="visible"/>
                                      </p:to>
                                    </p:set>
                                    <p:animEffect transition="in" filter="slide(fromBottom)">
                                      <p:cBhvr>
                                        <p:cTn id="23" dur="500"/>
                                        <p:tgtEl>
                                          <p:spTgt spid="33796">
                                            <p:txEl>
                                              <p:pRg st="5" end="5"/>
                                            </p:txEl>
                                          </p:spTgt>
                                        </p:tgtEl>
                                      </p:cBhvr>
                                    </p:animEffect>
                                  </p:childTnLst>
                                </p:cTn>
                              </p:par>
                            </p:childTnLst>
                          </p:cTn>
                        </p:par>
                        <p:par>
                          <p:cTn id="24" fill="hold">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33796">
                                            <p:txEl>
                                              <p:pRg st="6" end="6"/>
                                            </p:txEl>
                                          </p:spTgt>
                                        </p:tgtEl>
                                        <p:attrNameLst>
                                          <p:attrName>style.visibility</p:attrName>
                                        </p:attrNameLst>
                                      </p:cBhvr>
                                      <p:to>
                                        <p:strVal val="visible"/>
                                      </p:to>
                                    </p:set>
                                    <p:animEffect transition="in" filter="slide(fromBottom)">
                                      <p:cBhvr>
                                        <p:cTn id="27" dur="500"/>
                                        <p:tgtEl>
                                          <p:spTgt spid="33796">
                                            <p:txEl>
                                              <p:pRg st="6" end="6"/>
                                            </p:txEl>
                                          </p:spTgt>
                                        </p:tgtEl>
                                      </p:cBhvr>
                                    </p:animEffect>
                                  </p:childTnLst>
                                </p:cTn>
                              </p:par>
                            </p:childTnLst>
                          </p:cTn>
                        </p:par>
                        <p:par>
                          <p:cTn id="28" fill="hold" nodeType="afterGroup">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33796">
                                            <p:txEl>
                                              <p:pRg st="7" end="7"/>
                                            </p:txEl>
                                          </p:spTgt>
                                        </p:tgtEl>
                                        <p:attrNameLst>
                                          <p:attrName>style.visibility</p:attrName>
                                        </p:attrNameLst>
                                      </p:cBhvr>
                                      <p:to>
                                        <p:strVal val="visible"/>
                                      </p:to>
                                    </p:set>
                                    <p:animEffect transition="in" filter="slide(fromBottom)">
                                      <p:cBhvr>
                                        <p:cTn id="31" dur="500"/>
                                        <p:tgtEl>
                                          <p:spTgt spid="33796">
                                            <p:txEl>
                                              <p:pRg st="7" end="7"/>
                                            </p:txEl>
                                          </p:spTgt>
                                        </p:tgtEl>
                                      </p:cBhvr>
                                    </p:animEffect>
                                  </p:childTnLst>
                                </p:cTn>
                              </p:par>
                            </p:childTnLst>
                          </p:cTn>
                        </p:par>
                        <p:par>
                          <p:cTn id="32" fill="hold">
                            <p:stCondLst>
                              <p:cond delay="3500"/>
                            </p:stCondLst>
                            <p:childTnLst>
                              <p:par>
                                <p:cTn id="33" presetID="12" presetClass="entr" presetSubtype="4" fill="hold" grpId="0" nodeType="afterEffect">
                                  <p:stCondLst>
                                    <p:cond delay="0"/>
                                  </p:stCondLst>
                                  <p:childTnLst>
                                    <p:set>
                                      <p:cBhvr>
                                        <p:cTn id="34" dur="1" fill="hold">
                                          <p:stCondLst>
                                            <p:cond delay="0"/>
                                          </p:stCondLst>
                                        </p:cTn>
                                        <p:tgtEl>
                                          <p:spTgt spid="33796">
                                            <p:txEl>
                                              <p:pRg st="8" end="8"/>
                                            </p:txEl>
                                          </p:spTgt>
                                        </p:tgtEl>
                                        <p:attrNameLst>
                                          <p:attrName>style.visibility</p:attrName>
                                        </p:attrNameLst>
                                      </p:cBhvr>
                                      <p:to>
                                        <p:strVal val="visible"/>
                                      </p:to>
                                    </p:set>
                                    <p:animEffect transition="in" filter="slide(fromBottom)">
                                      <p:cBhvr>
                                        <p:cTn id="35" dur="500"/>
                                        <p:tgtEl>
                                          <p:spTgt spid="33796">
                                            <p:txEl>
                                              <p:pRg st="8" end="8"/>
                                            </p:txEl>
                                          </p:spTgt>
                                        </p:tgtEl>
                                      </p:cBhvr>
                                    </p:animEffect>
                                  </p:childTnLst>
                                </p:cTn>
                              </p:par>
                            </p:childTnLst>
                          </p:cTn>
                        </p:par>
                        <p:par>
                          <p:cTn id="36" fill="hold" nodeType="afterGroup">
                            <p:stCondLst>
                              <p:cond delay="4000"/>
                            </p:stCondLst>
                            <p:childTnLst>
                              <p:par>
                                <p:cTn id="37" presetID="12" presetClass="entr" presetSubtype="4" fill="hold" grpId="0" nodeType="afterEffect">
                                  <p:stCondLst>
                                    <p:cond delay="0"/>
                                  </p:stCondLst>
                                  <p:childTnLst>
                                    <p:set>
                                      <p:cBhvr>
                                        <p:cTn id="38" dur="1" fill="hold">
                                          <p:stCondLst>
                                            <p:cond delay="0"/>
                                          </p:stCondLst>
                                        </p:cTn>
                                        <p:tgtEl>
                                          <p:spTgt spid="33796">
                                            <p:txEl>
                                              <p:pRg st="9" end="9"/>
                                            </p:txEl>
                                          </p:spTgt>
                                        </p:tgtEl>
                                        <p:attrNameLst>
                                          <p:attrName>style.visibility</p:attrName>
                                        </p:attrNameLst>
                                      </p:cBhvr>
                                      <p:to>
                                        <p:strVal val="visible"/>
                                      </p:to>
                                    </p:set>
                                    <p:animEffect transition="in" filter="slide(fromBottom)">
                                      <p:cBhvr>
                                        <p:cTn id="39" dur="500"/>
                                        <p:tgtEl>
                                          <p:spTgt spid="33796">
                                            <p:txEl>
                                              <p:pRg st="9" end="9"/>
                                            </p:txEl>
                                          </p:spTgt>
                                        </p:tgtEl>
                                      </p:cBhvr>
                                    </p:animEffect>
                                  </p:childTnLst>
                                </p:cTn>
                              </p:par>
                            </p:childTnLst>
                          </p:cTn>
                        </p:par>
                        <p:par>
                          <p:cTn id="40" fill="hold" nodeType="afterGroup">
                            <p:stCondLst>
                              <p:cond delay="4500"/>
                            </p:stCondLst>
                            <p:childTnLst>
                              <p:par>
                                <p:cTn id="41" presetID="12" presetClass="entr" presetSubtype="4" fill="hold" grpId="0" nodeType="afterEffect">
                                  <p:stCondLst>
                                    <p:cond delay="0"/>
                                  </p:stCondLst>
                                  <p:childTnLst>
                                    <p:set>
                                      <p:cBhvr>
                                        <p:cTn id="42" dur="1" fill="hold">
                                          <p:stCondLst>
                                            <p:cond delay="0"/>
                                          </p:stCondLst>
                                        </p:cTn>
                                        <p:tgtEl>
                                          <p:spTgt spid="33796">
                                            <p:txEl>
                                              <p:pRg st="10" end="10"/>
                                            </p:txEl>
                                          </p:spTgt>
                                        </p:tgtEl>
                                        <p:attrNameLst>
                                          <p:attrName>style.visibility</p:attrName>
                                        </p:attrNameLst>
                                      </p:cBhvr>
                                      <p:to>
                                        <p:strVal val="visible"/>
                                      </p:to>
                                    </p:set>
                                    <p:animEffect transition="in" filter="slide(fromBottom)">
                                      <p:cBhvr>
                                        <p:cTn id="43" dur="500"/>
                                        <p:tgtEl>
                                          <p:spTgt spid="337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BEC498A-BD5E-4B87-BA45-C07D81CC62D1}" type="slidenum">
              <a:rPr lang="en-US" altLang="zh-CN">
                <a:solidFill>
                  <a:srgbClr val="000000"/>
                </a:solidFill>
              </a:rPr>
              <a:pPr/>
              <a:t>35</a:t>
            </a:fld>
            <a:endParaRPr lang="en-US" altLang="zh-CN">
              <a:solidFill>
                <a:srgbClr val="000000"/>
              </a:solidFill>
            </a:endParaRPr>
          </a:p>
        </p:txBody>
      </p:sp>
      <p:sp>
        <p:nvSpPr>
          <p:cNvPr id="30722" name="Rectangle 2"/>
          <p:cNvSpPr>
            <a:spLocks noGrp="1" noChangeArrowheads="1"/>
          </p:cNvSpPr>
          <p:nvPr>
            <p:ph type="title"/>
          </p:nvPr>
        </p:nvSpPr>
        <p:spPr/>
        <p:txBody>
          <a:bodyPr/>
          <a:lstStyle/>
          <a:p>
            <a:r>
              <a:rPr lang="en-US" altLang="zh-CN">
                <a:latin typeface="宋体" pitchFamily="2" charset="-122"/>
              </a:rPr>
              <a:t>5.2</a:t>
            </a:r>
            <a:r>
              <a:rPr lang="zh-CN" altLang="en-US"/>
              <a:t>归结演绎推理</a:t>
            </a:r>
          </a:p>
        </p:txBody>
      </p:sp>
      <p:sp>
        <p:nvSpPr>
          <p:cNvPr id="30723" name="Rectangle 3"/>
          <p:cNvSpPr>
            <a:spLocks noGrp="1" noChangeArrowheads="1"/>
          </p:cNvSpPr>
          <p:nvPr>
            <p:ph type="body" idx="1"/>
          </p:nvPr>
        </p:nvSpPr>
        <p:spPr/>
        <p:txBody>
          <a:bodyPr/>
          <a:lstStyle/>
          <a:p>
            <a:pPr>
              <a:buFont typeface="Wingdings" pitchFamily="2" charset="2"/>
              <a:buNone/>
            </a:pPr>
            <a:r>
              <a:rPr lang="en-US" altLang="zh-CN" dirty="0">
                <a:latin typeface="宋体" pitchFamily="2" charset="-122"/>
              </a:rPr>
              <a:t>5.2.1 </a:t>
            </a:r>
            <a:r>
              <a:rPr lang="zh-CN" altLang="en-US" dirty="0">
                <a:latin typeface="宋体" pitchFamily="2" charset="-122"/>
                <a:hlinkClick r:id="" action="ppaction://noaction"/>
              </a:rPr>
              <a:t>子句集</a:t>
            </a:r>
            <a:endParaRPr lang="zh-CN" altLang="en-US" dirty="0">
              <a:latin typeface="宋体" pitchFamily="2" charset="-122"/>
            </a:endParaRPr>
          </a:p>
          <a:p>
            <a:pPr>
              <a:buFont typeface="Wingdings" pitchFamily="2" charset="2"/>
              <a:buNone/>
            </a:pPr>
            <a:r>
              <a:rPr lang="en-US" altLang="zh-CN" dirty="0">
                <a:latin typeface="宋体" pitchFamily="2" charset="-122"/>
              </a:rPr>
              <a:t>5.2.2 </a:t>
            </a:r>
            <a:r>
              <a:rPr lang="zh-CN" altLang="en-US" dirty="0">
                <a:latin typeface="宋体" pitchFamily="2" charset="-122"/>
                <a:hlinkClick r:id="rId2" action="ppaction://hlinksldjump"/>
              </a:rPr>
              <a:t>命题逻辑中的归结原理</a:t>
            </a:r>
            <a:endParaRPr lang="zh-CN" altLang="en-US" dirty="0">
              <a:latin typeface="宋体" pitchFamily="2" charset="-122"/>
            </a:endParaRPr>
          </a:p>
          <a:p>
            <a:pPr>
              <a:buFont typeface="Wingdings" pitchFamily="2" charset="2"/>
              <a:buNone/>
            </a:pPr>
            <a:r>
              <a:rPr lang="en-US" altLang="zh-CN" dirty="0">
                <a:latin typeface="宋体" pitchFamily="2" charset="-122"/>
              </a:rPr>
              <a:t>5.2.3 </a:t>
            </a:r>
            <a:r>
              <a:rPr lang="zh-CN" altLang="en-US" dirty="0">
                <a:latin typeface="宋体" pitchFamily="2" charset="-122"/>
                <a:hlinkClick r:id="rId3" action="ppaction://hlinksldjump"/>
              </a:rPr>
              <a:t>替换与合一</a:t>
            </a:r>
            <a:endParaRPr lang="zh-CN" altLang="en-US" dirty="0">
              <a:latin typeface="宋体" pitchFamily="2" charset="-122"/>
            </a:endParaRPr>
          </a:p>
          <a:p>
            <a:pPr>
              <a:buFont typeface="Wingdings" pitchFamily="2" charset="2"/>
              <a:buNone/>
            </a:pPr>
            <a:r>
              <a:rPr lang="en-US" altLang="zh-CN" dirty="0">
                <a:latin typeface="宋体" pitchFamily="2" charset="-122"/>
              </a:rPr>
              <a:t>5.2.4 </a:t>
            </a:r>
            <a:r>
              <a:rPr lang="zh-CN" altLang="en-US" dirty="0">
                <a:latin typeface="宋体" pitchFamily="2" charset="-122"/>
                <a:hlinkClick r:id="rId4" action="ppaction://hlinksldjump"/>
              </a:rPr>
              <a:t>谓词逻辑中的归结原理</a:t>
            </a:r>
            <a:endParaRPr lang="zh-CN" altLang="en-US" dirty="0">
              <a:latin typeface="宋体" pitchFamily="2" charset="-122"/>
            </a:endParaRPr>
          </a:p>
        </p:txBody>
      </p:sp>
    </p:spTree>
    <p:extLst>
      <p:ext uri="{BB962C8B-B14F-4D97-AF65-F5344CB8AC3E}">
        <p14:creationId xmlns:p14="http://schemas.microsoft.com/office/powerpoint/2010/main" val="22238446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Rot="1" noChangeArrowheads="1"/>
          </p:cNvSpPr>
          <p:nvPr>
            <p:ph type="body" idx="1"/>
          </p:nvPr>
        </p:nvSpPr>
        <p:spPr>
          <a:xfrm>
            <a:off x="683568" y="188640"/>
            <a:ext cx="7476504" cy="1368574"/>
          </a:xfrm>
        </p:spPr>
        <p:txBody>
          <a:bodyPr/>
          <a:lstStyle/>
          <a:p>
            <a:pPr algn="ctr">
              <a:lnSpc>
                <a:spcPct val="150000"/>
              </a:lnSpc>
              <a:buNone/>
            </a:pPr>
            <a:r>
              <a:rPr lang="en-US" sz="2800" dirty="0" smtClean="0">
                <a:solidFill>
                  <a:srgbClr val="C00000"/>
                </a:solidFill>
                <a:latin typeface="Times New Roman" pitchFamily="18" charset="0"/>
                <a:ea typeface="黑体" pitchFamily="49" charset="-122"/>
                <a:cs typeface="Times New Roman" pitchFamily="18" charset="0"/>
              </a:rPr>
              <a:t>5.2</a:t>
            </a:r>
            <a:r>
              <a:rPr lang="en-US" sz="2800" dirty="0" smtClean="0">
                <a:solidFill>
                  <a:srgbClr val="C00000"/>
                </a:solidFill>
                <a:latin typeface="黑体" pitchFamily="49" charset="-122"/>
                <a:ea typeface="黑体" pitchFamily="49" charset="-122"/>
              </a:rPr>
              <a:t> </a:t>
            </a:r>
            <a:r>
              <a:rPr lang="zh-CN" altLang="en-US" sz="2800" dirty="0" smtClean="0">
                <a:solidFill>
                  <a:srgbClr val="C00000"/>
                </a:solidFill>
                <a:latin typeface="黑体" pitchFamily="49" charset="-122"/>
                <a:ea typeface="黑体" pitchFamily="49" charset="-122"/>
              </a:rPr>
              <a:t>归结演绎推理</a:t>
            </a:r>
          </a:p>
          <a:p>
            <a:pPr algn="just">
              <a:lnSpc>
                <a:spcPct val="150000"/>
              </a:lnSpc>
              <a:buFont typeface="Wingdings" pitchFamily="2" charset="2"/>
              <a:buNone/>
            </a:pPr>
            <a:r>
              <a:rPr lang="en-US" altLang="zh-CN" sz="2400" dirty="0" smtClean="0">
                <a:solidFill>
                  <a:srgbClr val="FF0000"/>
                </a:solidFill>
                <a:latin typeface="Times New Roman" pitchFamily="18" charset="0"/>
                <a:ea typeface="黑体" pitchFamily="49" charset="-122"/>
                <a:cs typeface="Times New Roman" pitchFamily="18" charset="0"/>
              </a:rPr>
              <a:t>5.2.1 </a:t>
            </a:r>
            <a:r>
              <a:rPr lang="zh-CN" altLang="en-US" sz="2400" dirty="0">
                <a:solidFill>
                  <a:srgbClr val="FF0000"/>
                </a:solidFill>
                <a:latin typeface="Times New Roman" pitchFamily="18" charset="0"/>
                <a:ea typeface="黑体" pitchFamily="49" charset="-122"/>
                <a:cs typeface="Times New Roman" pitchFamily="18" charset="0"/>
              </a:rPr>
              <a:t>子句</a:t>
            </a:r>
            <a:r>
              <a:rPr lang="zh-CN" altLang="en-US" sz="2400" dirty="0" smtClean="0">
                <a:solidFill>
                  <a:srgbClr val="FF0000"/>
                </a:solidFill>
                <a:latin typeface="Times New Roman" pitchFamily="18" charset="0"/>
                <a:ea typeface="黑体" pitchFamily="49" charset="-122"/>
                <a:cs typeface="Times New Roman" pitchFamily="18" charset="0"/>
              </a:rPr>
              <a:t>集</a:t>
            </a:r>
            <a:endParaRPr lang="zh-CN" altLang="en-US" sz="2400" dirty="0">
              <a:solidFill>
                <a:srgbClr val="FF0000"/>
              </a:solidFill>
              <a:latin typeface="Times New Roman" pitchFamily="18" charset="0"/>
              <a:ea typeface="黑体" pitchFamily="49" charset="-122"/>
              <a:cs typeface="Times New Roman" pitchFamily="18" charset="0"/>
            </a:endParaRPr>
          </a:p>
        </p:txBody>
      </p:sp>
      <p:sp>
        <p:nvSpPr>
          <p:cNvPr id="3" name="Rectangle 334"/>
          <p:cNvSpPr>
            <a:spLocks noChangeArrowheads="1"/>
          </p:cNvSpPr>
          <p:nvPr/>
        </p:nvSpPr>
        <p:spPr bwMode="auto">
          <a:xfrm>
            <a:off x="589541" y="2177480"/>
            <a:ext cx="8208912" cy="4680520"/>
          </a:xfrm>
          <a:prstGeom prst="rect">
            <a:avLst/>
          </a:prstGeom>
          <a:solidFill>
            <a:srgbClr val="FFFFFF">
              <a:alpha val="50195"/>
            </a:srgbClr>
          </a:solidFill>
          <a:ln w="9525" cap="flat" algn="ctr">
            <a:solidFill>
              <a:srgbClr val="FFFFFF"/>
            </a:solidFill>
            <a:prstDash val="solid"/>
            <a:miter lim="800000"/>
            <a:headEnd type="none" w="med" len="med"/>
            <a:tailEnd type="none" w="med" len="med"/>
          </a:ln>
        </p:spPr>
        <p:txBody>
          <a:bodyPr wrap="none" anchor="ctr"/>
          <a:lstStyle/>
          <a:p>
            <a:pPr marL="0" marR="0" lvl="0" indent="0" defTabSz="914400" eaLnBrk="0" fontAlgn="auto" latinLnBrk="0" hangingPunct="0">
              <a:lnSpc>
                <a:spcPct val="100000"/>
              </a:lnSpc>
              <a:spcBef>
                <a:spcPct val="50000"/>
              </a:spcBef>
              <a:spcAft>
                <a:spcPts val="0"/>
              </a:spcAft>
              <a:buClrTx/>
              <a:buSzTx/>
              <a:buFontTx/>
              <a:buNone/>
              <a:tabLst/>
              <a:defRPr/>
            </a:pPr>
            <a:r>
              <a:rPr kumimoji="1" lang="zh-CN" altLang="ru-RU" sz="2400" b="0" i="0" u="none" strike="noStrike" kern="0" cap="none" spc="0" normalizeH="0" baseline="0" noProof="0" dirty="0" smtClean="0">
                <a:ln>
                  <a:noFill/>
                </a:ln>
                <a:solidFill>
                  <a:srgbClr val="3333CC"/>
                </a:solidFill>
                <a:effectLst/>
                <a:uLnTx/>
                <a:uFillTx/>
                <a:latin typeface="Times New Roman" pitchFamily="18" charset="0"/>
                <a:sym typeface="Symbol" pitchFamily="18" charset="2"/>
              </a:rPr>
              <a:t>定义</a:t>
            </a:r>
            <a:r>
              <a:rPr kumimoji="1" lang="en-US" altLang="zh-CN" sz="2400" b="0" i="0" u="none" strike="noStrike" kern="0" cap="none" spc="0" normalizeH="0" baseline="0" noProof="0" dirty="0" smtClean="0">
                <a:ln>
                  <a:noFill/>
                </a:ln>
                <a:solidFill>
                  <a:srgbClr val="3333CC"/>
                </a:solidFill>
                <a:effectLst/>
                <a:uLnTx/>
                <a:uFillTx/>
                <a:latin typeface="Times New Roman" pitchFamily="18" charset="0"/>
                <a:sym typeface="Symbol" pitchFamily="18" charset="2"/>
              </a:rPr>
              <a:t>5-12</a:t>
            </a: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a:t>
            </a:r>
            <a:endParaRPr kumimoji="1" lang="en-US" altLang="zh-CN"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endParaRPr>
          </a:p>
          <a:p>
            <a:pPr marL="0" marR="0" lvl="0" indent="0" defTabSz="914400" eaLnBrk="0" fontAlgn="auto" latinLnBrk="0" hangingPunct="0">
              <a:lnSpc>
                <a:spcPct val="100000"/>
              </a:lnSpc>
              <a:spcBef>
                <a:spcPct val="50000"/>
              </a:spcBef>
              <a:spcAft>
                <a:spcPts val="0"/>
              </a:spcAft>
              <a:buClrTx/>
              <a:buSzTx/>
              <a:buFontTx/>
              <a:buNone/>
              <a:tabLst/>
              <a:defRPr/>
            </a:pPr>
            <a:r>
              <a:rPr kumimoji="1" lang="en-US" altLang="zh-CN" sz="2400" kern="0" dirty="0">
                <a:solidFill>
                  <a:sysClr val="windowText" lastClr="000000"/>
                </a:solidFill>
                <a:latin typeface="Times New Roman" pitchFamily="18" charset="0"/>
                <a:sym typeface="Symbol" pitchFamily="18" charset="2"/>
              </a:rPr>
              <a:t>	</a:t>
            </a:r>
            <a:r>
              <a:rPr kumimoji="1" lang="en-US" altLang="zh-CN" sz="2400" kern="0" dirty="0" smtClean="0">
                <a:solidFill>
                  <a:sysClr val="windowText" lastClr="000000"/>
                </a:solidFill>
                <a:latin typeface="Times New Roman" pitchFamily="18" charset="0"/>
                <a:sym typeface="Symbol" pitchFamily="18" charset="2"/>
              </a:rPr>
              <a:t>  </a:t>
            </a: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原子公式及其否定称为</a:t>
            </a:r>
            <a:r>
              <a:rPr kumimoji="1" lang="zh-CN" altLang="ru-RU" sz="2400" b="0" i="0" u="none" strike="noStrike" kern="0" cap="none" spc="0" normalizeH="0" baseline="0" noProof="0" dirty="0" smtClean="0">
                <a:ln>
                  <a:noFill/>
                </a:ln>
                <a:solidFill>
                  <a:srgbClr val="FF0000"/>
                </a:solidFill>
                <a:effectLst/>
                <a:uLnTx/>
                <a:uFillTx/>
                <a:latin typeface="Times New Roman" pitchFamily="18" charset="0"/>
                <a:sym typeface="Symbol" pitchFamily="18" charset="2"/>
              </a:rPr>
              <a:t>文字</a:t>
            </a:r>
          </a:p>
          <a:p>
            <a:pPr marL="0" marR="0" lvl="0" indent="0" defTabSz="914400" eaLnBrk="0" fontAlgn="auto" latinLnBrk="0" hangingPunct="0">
              <a:lnSpc>
                <a:spcPct val="100000"/>
              </a:lnSpc>
              <a:spcBef>
                <a:spcPct val="50000"/>
              </a:spcBef>
              <a:spcAft>
                <a:spcPts val="0"/>
              </a:spcAft>
              <a:buClrTx/>
              <a:buSzTx/>
              <a:buFontTx/>
              <a:buNone/>
              <a:tabLst/>
              <a:defRPr/>
            </a:pP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              若干个文字的一个析取式称为一个</a:t>
            </a:r>
            <a:r>
              <a:rPr kumimoji="1" lang="zh-CN" altLang="ru-RU" sz="2400" b="0" i="0" u="none" strike="noStrike" kern="0" cap="none" spc="0" normalizeH="0" baseline="0" noProof="0" dirty="0" smtClean="0">
                <a:ln>
                  <a:noFill/>
                </a:ln>
                <a:solidFill>
                  <a:srgbClr val="FF0000"/>
                </a:solidFill>
                <a:effectLst/>
                <a:uLnTx/>
                <a:uFillTx/>
                <a:latin typeface="Times New Roman" pitchFamily="18" charset="0"/>
                <a:sym typeface="Symbol" pitchFamily="18" charset="2"/>
              </a:rPr>
              <a:t>子句</a:t>
            </a:r>
          </a:p>
          <a:p>
            <a:pPr marL="0" marR="0" lvl="0" indent="0" defTabSz="914400" eaLnBrk="0" fontAlgn="auto" latinLnBrk="0" hangingPunct="0">
              <a:lnSpc>
                <a:spcPct val="100000"/>
              </a:lnSpc>
              <a:spcBef>
                <a:spcPct val="50000"/>
              </a:spcBef>
              <a:spcAft>
                <a:spcPts val="0"/>
              </a:spcAft>
              <a:buClrTx/>
              <a:buSzTx/>
              <a:buFontTx/>
              <a:buNone/>
              <a:tabLst/>
              <a:defRPr/>
            </a:pP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              由</a:t>
            </a:r>
            <a:r>
              <a:rPr kumimoji="1" lang="ru-RU" altLang="zh-CN"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r</a:t>
            </a: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个文字组成的子句叫</a:t>
            </a:r>
            <a:r>
              <a:rPr kumimoji="1" lang="ru-RU" altLang="zh-CN" sz="2400" b="0" i="0" u="none" strike="noStrike" kern="0" cap="none" spc="0" normalizeH="0" baseline="0" noProof="0" dirty="0" smtClean="0">
                <a:ln>
                  <a:noFill/>
                </a:ln>
                <a:solidFill>
                  <a:srgbClr val="FF0000"/>
                </a:solidFill>
                <a:effectLst/>
                <a:uLnTx/>
                <a:uFillTx/>
                <a:latin typeface="Times New Roman" pitchFamily="18" charset="0"/>
                <a:sym typeface="Symbol" pitchFamily="18" charset="2"/>
              </a:rPr>
              <a:t>r-</a:t>
            </a:r>
            <a:r>
              <a:rPr kumimoji="1" lang="zh-CN" altLang="ru-RU" sz="2400" b="0" i="0" u="none" strike="noStrike" kern="0" cap="none" spc="0" normalizeH="0" baseline="0" noProof="0" dirty="0" smtClean="0">
                <a:ln>
                  <a:noFill/>
                </a:ln>
                <a:solidFill>
                  <a:srgbClr val="FF0000"/>
                </a:solidFill>
                <a:effectLst/>
                <a:uLnTx/>
                <a:uFillTx/>
                <a:latin typeface="Times New Roman" pitchFamily="18" charset="0"/>
                <a:sym typeface="Symbol" pitchFamily="18" charset="2"/>
              </a:rPr>
              <a:t>文字子句</a:t>
            </a:r>
          </a:p>
          <a:p>
            <a:pPr marL="0" marR="0" lvl="0" indent="0" defTabSz="914400" eaLnBrk="0" fontAlgn="auto" latinLnBrk="0" hangingPunct="0">
              <a:lnSpc>
                <a:spcPct val="100000"/>
              </a:lnSpc>
              <a:spcBef>
                <a:spcPct val="50000"/>
              </a:spcBef>
              <a:spcAft>
                <a:spcPts val="0"/>
              </a:spcAft>
              <a:buClrTx/>
              <a:buSzTx/>
              <a:buFontTx/>
              <a:buNone/>
              <a:tabLst/>
              <a:defRPr/>
            </a:pP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               </a:t>
            </a:r>
            <a:r>
              <a:rPr kumimoji="1" lang="ru-RU" altLang="zh-CN"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1-</a:t>
            </a: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文字子句叫</a:t>
            </a:r>
            <a:r>
              <a:rPr kumimoji="1" lang="zh-CN" altLang="ru-RU" sz="2400" b="0" i="0" u="none" strike="noStrike" kern="0" cap="none" spc="0" normalizeH="0" baseline="0" noProof="0" dirty="0" smtClean="0">
                <a:ln>
                  <a:noFill/>
                </a:ln>
                <a:solidFill>
                  <a:srgbClr val="FF0000"/>
                </a:solidFill>
                <a:effectLst/>
                <a:uLnTx/>
                <a:uFillTx/>
                <a:latin typeface="Times New Roman" pitchFamily="18" charset="0"/>
                <a:sym typeface="Symbol" pitchFamily="18" charset="2"/>
              </a:rPr>
              <a:t>单元子句</a:t>
            </a:r>
          </a:p>
          <a:p>
            <a:pPr marL="0" marR="0" lvl="0" indent="0" defTabSz="914400" eaLnBrk="0" fontAlgn="auto" latinLnBrk="0" hangingPunct="0">
              <a:lnSpc>
                <a:spcPct val="100000"/>
              </a:lnSpc>
              <a:spcBef>
                <a:spcPct val="50000"/>
              </a:spcBef>
              <a:spcAft>
                <a:spcPts val="0"/>
              </a:spcAft>
              <a:buClrTx/>
              <a:buSzTx/>
              <a:buFontTx/>
              <a:buNone/>
              <a:tabLst/>
              <a:defRPr/>
            </a:pP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              不含任何文字的子句称为</a:t>
            </a:r>
            <a:r>
              <a:rPr kumimoji="1" lang="zh-CN" altLang="ru-RU" sz="2400" b="0" i="0" u="none" strike="noStrike" kern="0" cap="none" spc="0" normalizeH="0" baseline="0" noProof="0" dirty="0" smtClean="0">
                <a:ln>
                  <a:noFill/>
                </a:ln>
                <a:solidFill>
                  <a:srgbClr val="FF0000"/>
                </a:solidFill>
                <a:effectLst/>
                <a:uLnTx/>
                <a:uFillTx/>
                <a:latin typeface="Times New Roman" pitchFamily="18" charset="0"/>
                <a:sym typeface="Symbol" pitchFamily="18" charset="2"/>
              </a:rPr>
              <a:t>空子句</a:t>
            </a: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，记为</a:t>
            </a:r>
            <a:r>
              <a:rPr lang="zh-CN" altLang="en-US" sz="2400" kern="0" dirty="0">
                <a:solidFill>
                  <a:srgbClr val="000000"/>
                </a:solidFill>
                <a:latin typeface="Times New Roman" pitchFamily="18" charset="0"/>
                <a:ea typeface="宋体"/>
                <a:cs typeface="Times New Roman" pitchFamily="18" charset="0"/>
              </a:rPr>
              <a:t>□</a:t>
            </a:r>
            <a:r>
              <a:rPr lang="en-US" altLang="zh-CN" sz="2400" kern="0" dirty="0">
                <a:solidFill>
                  <a:srgbClr val="000000"/>
                </a:solidFill>
                <a:latin typeface="Times New Roman" pitchFamily="18" charset="0"/>
                <a:ea typeface="宋体"/>
                <a:cs typeface="Times New Roman" pitchFamily="18" charset="0"/>
              </a:rPr>
              <a:t> </a:t>
            </a: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sym typeface="Symbol" pitchFamily="18" charset="2"/>
              </a:rPr>
              <a:t></a:t>
            </a: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或</a:t>
            </a:r>
            <a:r>
              <a:rPr kumimoji="1" lang="ru-RU" altLang="zh-CN"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NIL</a:t>
            </a: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rPr>
              <a:t>。</a:t>
            </a:r>
            <a:endParaRPr kumimoji="1" lang="en-US" altLang="zh-CN"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endParaRPr>
          </a:p>
          <a:p>
            <a:pPr marL="342900" lvl="0" indent="-342900" algn="just">
              <a:lnSpc>
                <a:spcPct val="150000"/>
              </a:lnSpc>
              <a:spcBef>
                <a:spcPct val="20000"/>
              </a:spcBef>
              <a:buClr>
                <a:srgbClr val="CC0066"/>
              </a:buClr>
              <a:buSzPct val="70000"/>
            </a:pPr>
            <a:r>
              <a:rPr lang="zh-CN" altLang="en-US" sz="2400" kern="0" dirty="0">
                <a:solidFill>
                  <a:srgbClr val="0033CC"/>
                </a:solidFill>
                <a:latin typeface="黑体" pitchFamily="49" charset="-122"/>
                <a:ea typeface="黑体" pitchFamily="49" charset="-122"/>
              </a:rPr>
              <a:t>例：</a:t>
            </a:r>
          </a:p>
          <a:p>
            <a:pPr marL="342900" lvl="0" indent="-342900" algn="just">
              <a:lnSpc>
                <a:spcPct val="150000"/>
              </a:lnSpc>
              <a:spcBef>
                <a:spcPts val="0"/>
              </a:spcBef>
              <a:buClr>
                <a:srgbClr val="CC0066"/>
              </a:buClr>
              <a:buSzPct val="70000"/>
            </a:pPr>
            <a:r>
              <a:rPr lang="zh-CN" altLang="en-US" sz="2400" kern="0" dirty="0">
                <a:solidFill>
                  <a:srgbClr val="0033CC"/>
                </a:solidFill>
                <a:latin typeface="仿宋_GB2312" pitchFamily="49" charset="-122"/>
                <a:ea typeface="仿宋_GB2312" pitchFamily="49" charset="-122"/>
              </a:rPr>
              <a:t>                </a:t>
            </a:r>
            <a:r>
              <a:rPr lang="en-US" altLang="zh-CN" sz="2400" i="1" kern="0" dirty="0">
                <a:solidFill>
                  <a:srgbClr val="0033CC"/>
                </a:solidFill>
                <a:latin typeface="Times New Roman" pitchFamily="18" charset="0"/>
                <a:ea typeface="仿宋_GB2312" pitchFamily="49" charset="-122"/>
              </a:rPr>
              <a:t>P</a:t>
            </a:r>
            <a:r>
              <a:rPr lang="en-US" altLang="zh-CN" sz="2400" kern="0" dirty="0">
                <a:solidFill>
                  <a:srgbClr val="0033CC"/>
                </a:solidFill>
                <a:latin typeface="Times New Roman" pitchFamily="18" charset="0"/>
                <a:ea typeface="仿宋_GB2312" pitchFamily="49" charset="-122"/>
              </a:rPr>
              <a:t>∨</a:t>
            </a:r>
            <a:r>
              <a:rPr lang="en-US" altLang="zh-CN" sz="2400" i="1" kern="0" dirty="0">
                <a:solidFill>
                  <a:srgbClr val="0033CC"/>
                </a:solidFill>
                <a:latin typeface="Times New Roman" pitchFamily="18" charset="0"/>
                <a:ea typeface="仿宋_GB2312" pitchFamily="49" charset="-122"/>
              </a:rPr>
              <a:t>Q</a:t>
            </a:r>
            <a:r>
              <a:rPr lang="en-US" altLang="zh-CN" sz="2400" kern="0" dirty="0">
                <a:solidFill>
                  <a:srgbClr val="0033CC"/>
                </a:solidFill>
                <a:latin typeface="Times New Roman" pitchFamily="18" charset="0"/>
                <a:ea typeface="仿宋_GB2312" pitchFamily="49" charset="-122"/>
              </a:rPr>
              <a:t>∨</a:t>
            </a:r>
            <a:r>
              <a:rPr lang="zh-CN" altLang="zh-CN" sz="2400" kern="0" dirty="0">
                <a:solidFill>
                  <a:srgbClr val="0033CC"/>
                </a:solidFill>
                <a:latin typeface="Arial"/>
                <a:ea typeface="宋体"/>
              </a:rPr>
              <a:t>﹁</a:t>
            </a:r>
            <a:r>
              <a:rPr lang="en-US" altLang="zh-CN" sz="2400" i="1" kern="0" dirty="0">
                <a:solidFill>
                  <a:srgbClr val="0033CC"/>
                </a:solidFill>
                <a:latin typeface="Times New Roman" pitchFamily="18" charset="0"/>
                <a:ea typeface="仿宋_GB2312" pitchFamily="49" charset="-122"/>
              </a:rPr>
              <a:t>R</a:t>
            </a:r>
          </a:p>
          <a:p>
            <a:pPr marL="342900" lvl="0" indent="-342900" algn="just">
              <a:lnSpc>
                <a:spcPct val="150000"/>
              </a:lnSpc>
              <a:spcBef>
                <a:spcPct val="20000"/>
              </a:spcBef>
              <a:buClr>
                <a:srgbClr val="CC0066"/>
              </a:buClr>
              <a:buSzPct val="70000"/>
            </a:pPr>
            <a:r>
              <a:rPr lang="en-US" altLang="zh-CN" sz="2400" kern="0" dirty="0">
                <a:solidFill>
                  <a:srgbClr val="0033CC"/>
                </a:solidFill>
                <a:latin typeface="Times New Roman" pitchFamily="18" charset="0"/>
                <a:ea typeface="仿宋_GB2312" pitchFamily="49" charset="-122"/>
              </a:rPr>
              <a:t>                                </a:t>
            </a:r>
            <a:r>
              <a:rPr lang="en-US" altLang="zh-CN" sz="2400" i="1" kern="0" dirty="0">
                <a:solidFill>
                  <a:srgbClr val="0033CC"/>
                </a:solidFill>
                <a:latin typeface="Times New Roman" pitchFamily="18" charset="0"/>
                <a:ea typeface="仿宋_GB2312" pitchFamily="49" charset="-122"/>
              </a:rPr>
              <a:t>P</a:t>
            </a:r>
            <a:r>
              <a:rPr lang="en-US" altLang="zh-CN" sz="2400" kern="0" dirty="0">
                <a:solidFill>
                  <a:srgbClr val="0033CC"/>
                </a:solidFill>
                <a:latin typeface="Times New Roman" pitchFamily="18" charset="0"/>
                <a:ea typeface="仿宋_GB2312" pitchFamily="49" charset="-122"/>
              </a:rPr>
              <a:t>(</a:t>
            </a:r>
            <a:r>
              <a:rPr lang="en-US" altLang="zh-CN" sz="2400" i="1" kern="0" dirty="0">
                <a:solidFill>
                  <a:srgbClr val="0033CC"/>
                </a:solidFill>
                <a:latin typeface="Times New Roman" pitchFamily="18" charset="0"/>
                <a:ea typeface="仿宋_GB2312" pitchFamily="49" charset="-122"/>
              </a:rPr>
              <a:t>x</a:t>
            </a:r>
            <a:r>
              <a:rPr lang="en-US" altLang="zh-CN" sz="2400" kern="0" dirty="0">
                <a:solidFill>
                  <a:srgbClr val="0033CC"/>
                </a:solidFill>
                <a:latin typeface="Times New Roman" pitchFamily="18" charset="0"/>
                <a:ea typeface="仿宋_GB2312" pitchFamily="49" charset="-122"/>
              </a:rPr>
              <a:t>, </a:t>
            </a:r>
            <a:r>
              <a:rPr lang="en-US" altLang="zh-CN" sz="2400" i="1" kern="0" dirty="0">
                <a:solidFill>
                  <a:srgbClr val="0033CC"/>
                </a:solidFill>
                <a:latin typeface="Times New Roman" pitchFamily="18" charset="0"/>
                <a:ea typeface="仿宋_GB2312" pitchFamily="49" charset="-122"/>
              </a:rPr>
              <a:t>y</a:t>
            </a:r>
            <a:r>
              <a:rPr lang="en-US" altLang="zh-CN" sz="2400" kern="0" dirty="0">
                <a:solidFill>
                  <a:srgbClr val="0033CC"/>
                </a:solidFill>
                <a:latin typeface="Times New Roman" pitchFamily="18" charset="0"/>
                <a:ea typeface="仿宋_GB2312" pitchFamily="49" charset="-122"/>
              </a:rPr>
              <a:t>)∨</a:t>
            </a:r>
            <a:r>
              <a:rPr lang="zh-CN" altLang="zh-CN" sz="2400" kern="0" dirty="0">
                <a:solidFill>
                  <a:srgbClr val="0033CC"/>
                </a:solidFill>
                <a:latin typeface="Arial"/>
                <a:ea typeface="宋体"/>
              </a:rPr>
              <a:t>﹁</a:t>
            </a:r>
            <a:r>
              <a:rPr lang="en-US" altLang="zh-CN" sz="2400" kern="0" dirty="0">
                <a:solidFill>
                  <a:srgbClr val="0033CC"/>
                </a:solidFill>
                <a:latin typeface="Times New Roman" pitchFamily="18" charset="0"/>
                <a:ea typeface="仿宋_GB2312" pitchFamily="49" charset="-122"/>
              </a:rPr>
              <a:t> </a:t>
            </a:r>
            <a:r>
              <a:rPr lang="en-US" altLang="zh-CN" sz="2400" i="1" kern="0" dirty="0">
                <a:solidFill>
                  <a:srgbClr val="0033CC"/>
                </a:solidFill>
                <a:latin typeface="Times New Roman" pitchFamily="18" charset="0"/>
                <a:ea typeface="仿宋_GB2312" pitchFamily="49" charset="-122"/>
              </a:rPr>
              <a:t>Q</a:t>
            </a:r>
            <a:r>
              <a:rPr lang="en-US" altLang="zh-CN" sz="2400" kern="0" dirty="0">
                <a:solidFill>
                  <a:srgbClr val="0033CC"/>
                </a:solidFill>
                <a:latin typeface="Times New Roman" pitchFamily="18" charset="0"/>
                <a:ea typeface="仿宋_GB2312" pitchFamily="49" charset="-122"/>
              </a:rPr>
              <a:t>(</a:t>
            </a:r>
            <a:r>
              <a:rPr lang="en-US" altLang="zh-CN" sz="2400" i="1" kern="0" dirty="0">
                <a:solidFill>
                  <a:srgbClr val="0033CC"/>
                </a:solidFill>
                <a:latin typeface="Times New Roman" pitchFamily="18" charset="0"/>
                <a:ea typeface="仿宋_GB2312" pitchFamily="49" charset="-122"/>
              </a:rPr>
              <a:t>x</a:t>
            </a:r>
            <a:r>
              <a:rPr lang="en-US" altLang="zh-CN" sz="2400" kern="0" dirty="0">
                <a:solidFill>
                  <a:srgbClr val="0033CC"/>
                </a:solidFill>
                <a:latin typeface="Times New Roman" pitchFamily="18" charset="0"/>
                <a:ea typeface="仿宋_GB2312" pitchFamily="49" charset="-122"/>
              </a:rPr>
              <a:t>)</a:t>
            </a:r>
          </a:p>
          <a:p>
            <a:pPr marL="0" marR="0" lvl="0" indent="0" defTabSz="914400" eaLnBrk="0" fontAlgn="auto" latinLnBrk="0" hangingPunct="0">
              <a:lnSpc>
                <a:spcPct val="100000"/>
              </a:lnSpc>
              <a:spcBef>
                <a:spcPct val="50000"/>
              </a:spcBef>
              <a:spcAft>
                <a:spcPts val="0"/>
              </a:spcAft>
              <a:buClrTx/>
              <a:buSzTx/>
              <a:buFontTx/>
              <a:buNone/>
              <a:tabLst/>
              <a:defRPr/>
            </a:pPr>
            <a:endParaRPr kumimoji="1" lang="en-US" altLang="zh-CN"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endParaRPr>
          </a:p>
          <a:p>
            <a:pPr marL="0" marR="0" lvl="0" indent="0" defTabSz="914400" eaLnBrk="0" fontAlgn="auto" latinLnBrk="0" hangingPunct="0">
              <a:lnSpc>
                <a:spcPct val="100000"/>
              </a:lnSpc>
              <a:spcBef>
                <a:spcPct val="50000"/>
              </a:spcBef>
              <a:spcAft>
                <a:spcPts val="0"/>
              </a:spcAft>
              <a:buClrTx/>
              <a:buSzTx/>
              <a:buFontTx/>
              <a:buNone/>
              <a:tabLst/>
              <a:defRPr/>
            </a:pPr>
            <a:endPar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anim calcmode="lin" valueType="num">
                                      <p:cBhvr additive="base">
                                        <p:cTn id="11"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
          <p:cNvSpPr>
            <a:spLocks noGrp="1"/>
          </p:cNvSpPr>
          <p:nvPr>
            <p:ph type="dt" sz="half" idx="10"/>
          </p:nvPr>
        </p:nvSpPr>
        <p:spPr/>
        <p:txBody>
          <a:bodyPr/>
          <a:lstStyle/>
          <a:p>
            <a:fld id="{FA1A8A4A-6380-4F47-81A2-3130E5AAFC52}" type="datetime1">
              <a:rPr lang="ru-RU" altLang="zh-CN">
                <a:solidFill>
                  <a:srgbClr val="000000"/>
                </a:solidFill>
              </a:rPr>
              <a:pPr/>
              <a:t>26.05.2025</a:t>
            </a:fld>
            <a:endParaRPr lang="ru-RU" altLang="zh-CN">
              <a:solidFill>
                <a:srgbClr val="000000"/>
              </a:solidFill>
            </a:endParaRPr>
          </a:p>
        </p:txBody>
      </p:sp>
      <p:sp>
        <p:nvSpPr>
          <p:cNvPr id="19" name="灯片编号占位符 3"/>
          <p:cNvSpPr>
            <a:spLocks noGrp="1"/>
          </p:cNvSpPr>
          <p:nvPr>
            <p:ph type="sldNum" sz="quarter" idx="12"/>
          </p:nvPr>
        </p:nvSpPr>
        <p:spPr/>
        <p:txBody>
          <a:bodyPr/>
          <a:lstStyle/>
          <a:p>
            <a:fld id="{E82AC3F0-F07F-4C2C-9449-A055D0DAA6D1}" type="slidenum">
              <a:rPr lang="ru-RU" altLang="zh-CN">
                <a:solidFill>
                  <a:srgbClr val="000000"/>
                </a:solidFill>
              </a:rPr>
              <a:pPr/>
              <a:t>37</a:t>
            </a:fld>
            <a:endParaRPr lang="ru-RU" altLang="zh-CN">
              <a:solidFill>
                <a:srgbClr val="000000"/>
              </a:solidFill>
            </a:endParaRPr>
          </a:p>
        </p:txBody>
      </p:sp>
      <p:sp>
        <p:nvSpPr>
          <p:cNvPr id="2386" name="Rectangle 338"/>
          <p:cNvSpPr>
            <a:spLocks noGrp="1" noChangeArrowheads="1"/>
          </p:cNvSpPr>
          <p:nvPr>
            <p:ph type="title" idx="4294967295"/>
          </p:nvPr>
        </p:nvSpPr>
        <p:spPr>
          <a:ln/>
        </p:spPr>
        <p:txBody>
          <a:bodyPr/>
          <a:lstStyle/>
          <a:p>
            <a:pPr marL="342900" lvl="0" indent="-342900">
              <a:lnSpc>
                <a:spcPct val="150000"/>
              </a:lnSpc>
              <a:spcBef>
                <a:spcPct val="20000"/>
              </a:spcBef>
            </a:pPr>
            <a:r>
              <a:rPr kumimoji="0"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5.2.1 </a:t>
            </a:r>
            <a:r>
              <a:rPr kumimoji="0" lang="zh-CN" altLang="en-US"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子句集</a:t>
            </a:r>
            <a:endParaRPr kumimoji="0" lang="zh-CN" altLang="en-US" sz="2400" b="0" i="0" u="none" strike="noStrike" kern="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endParaRPr>
          </a:p>
        </p:txBody>
      </p:sp>
      <p:sp>
        <p:nvSpPr>
          <p:cNvPr id="2387" name="Rectangle 339"/>
          <p:cNvSpPr>
            <a:spLocks noChangeArrowheads="1"/>
          </p:cNvSpPr>
          <p:nvPr/>
        </p:nvSpPr>
        <p:spPr bwMode="auto">
          <a:xfrm>
            <a:off x="1219200" y="1371600"/>
            <a:ext cx="7467600" cy="914400"/>
          </a:xfrm>
          <a:prstGeom prst="rect">
            <a:avLst/>
          </a:prstGeom>
          <a:noFill/>
          <a:ln w="9525" cap="flat" algn="ctr">
            <a:solidFill>
              <a:srgbClr val="FFFFFF"/>
            </a:solidFill>
            <a:prstDash val="solid"/>
            <a:miter lim="800000"/>
            <a:headEnd type="none" w="med" len="med"/>
            <a:tailEnd type="none" w="med" len="med"/>
          </a:ln>
          <a:extLst>
            <a:ext uri="{909E8E84-426E-40DD-AFC4-6F175D3DCCD1}">
              <a14:hiddenFill xmlns:a14="http://schemas.microsoft.com/office/drawing/2010/main">
                <a:solidFill>
                  <a:schemeClr val="accent2"/>
                </a:solidFill>
              </a14:hiddenFill>
            </a:ext>
          </a:extLst>
        </p:spPr>
        <p:txBody>
          <a:bodyPr wrap="none" anchor="ctr"/>
          <a:lstStyle/>
          <a:p>
            <a:pPr eaLnBrk="0" hangingPunct="0">
              <a:spcBef>
                <a:spcPct val="50000"/>
              </a:spcBef>
              <a:buSzPct val="100000"/>
            </a:pPr>
            <a:r>
              <a:rPr kumimoji="1" lang="zh-CN" altLang="ru-RU" sz="2400" b="1" dirty="0" smtClean="0">
                <a:solidFill>
                  <a:srgbClr val="3333CC"/>
                </a:solidFill>
                <a:latin typeface="Times New Roman" pitchFamily="18" charset="0"/>
                <a:sym typeface="Symbol" pitchFamily="18" charset="2"/>
              </a:rPr>
              <a:t>定义</a:t>
            </a:r>
            <a:r>
              <a:rPr kumimoji="1" lang="en-US" altLang="zh-CN" sz="2400" b="1" dirty="0" smtClean="0">
                <a:solidFill>
                  <a:srgbClr val="3333CC"/>
                </a:solidFill>
                <a:latin typeface="Times New Roman" pitchFamily="18" charset="0"/>
                <a:sym typeface="Symbol" pitchFamily="18" charset="2"/>
              </a:rPr>
              <a:t>5-13</a:t>
            </a:r>
            <a:r>
              <a:rPr kumimoji="1" lang="zh-CN" altLang="ru-RU" sz="2400" b="1" dirty="0" smtClean="0">
                <a:solidFill>
                  <a:srgbClr val="000000"/>
                </a:solidFill>
                <a:latin typeface="Times New Roman" pitchFamily="18" charset="0"/>
                <a:sym typeface="Symbol" pitchFamily="18" charset="2"/>
              </a:rPr>
              <a:t>：对一个谓词公式</a:t>
            </a:r>
            <a:r>
              <a:rPr kumimoji="1" lang="ru-RU" altLang="zh-CN" sz="2400" b="1" dirty="0" smtClean="0">
                <a:solidFill>
                  <a:srgbClr val="000000"/>
                </a:solidFill>
                <a:latin typeface="Times New Roman" pitchFamily="18" charset="0"/>
                <a:sym typeface="Symbol" pitchFamily="18" charset="2"/>
              </a:rPr>
              <a:t>G</a:t>
            </a:r>
            <a:r>
              <a:rPr kumimoji="1" lang="zh-CN" altLang="ru-RU" sz="2400" b="1" dirty="0" smtClean="0">
                <a:solidFill>
                  <a:srgbClr val="000000"/>
                </a:solidFill>
                <a:latin typeface="Times New Roman" pitchFamily="18" charset="0"/>
                <a:sym typeface="Symbol" pitchFamily="18" charset="2"/>
              </a:rPr>
              <a:t>，通过以下步骤所得的子句集</a:t>
            </a:r>
          </a:p>
          <a:p>
            <a:pPr eaLnBrk="0" hangingPunct="0">
              <a:spcBef>
                <a:spcPct val="50000"/>
              </a:spcBef>
              <a:buSzPct val="100000"/>
            </a:pPr>
            <a:r>
              <a:rPr kumimoji="1" lang="zh-CN" altLang="ru-RU" sz="2400" b="1" dirty="0" smtClean="0">
                <a:solidFill>
                  <a:srgbClr val="000000"/>
                </a:solidFill>
                <a:latin typeface="Times New Roman" pitchFamily="18" charset="0"/>
                <a:sym typeface="Symbol" pitchFamily="18" charset="2"/>
              </a:rPr>
              <a:t>              </a:t>
            </a:r>
            <a:r>
              <a:rPr kumimoji="1" lang="ru-RU" altLang="zh-CN" sz="2400" b="1" dirty="0" smtClean="0">
                <a:solidFill>
                  <a:srgbClr val="000000"/>
                </a:solidFill>
                <a:latin typeface="Times New Roman" pitchFamily="18" charset="0"/>
                <a:sym typeface="Symbol" pitchFamily="18" charset="2"/>
              </a:rPr>
              <a:t>S</a:t>
            </a:r>
            <a:r>
              <a:rPr kumimoji="1" lang="zh-CN" altLang="ru-RU" sz="2400" b="1" dirty="0" smtClean="0">
                <a:solidFill>
                  <a:srgbClr val="000000"/>
                </a:solidFill>
                <a:latin typeface="Times New Roman" pitchFamily="18" charset="0"/>
                <a:sym typeface="Symbol" pitchFamily="18" charset="2"/>
              </a:rPr>
              <a:t>，称为</a:t>
            </a:r>
            <a:r>
              <a:rPr kumimoji="1" lang="ru-RU" altLang="zh-CN" sz="2400" b="1" dirty="0" smtClean="0">
                <a:solidFill>
                  <a:srgbClr val="000000"/>
                </a:solidFill>
                <a:latin typeface="Times New Roman" pitchFamily="18" charset="0"/>
                <a:sym typeface="Symbol" pitchFamily="18" charset="2"/>
              </a:rPr>
              <a:t>G</a:t>
            </a:r>
            <a:r>
              <a:rPr kumimoji="1" lang="zh-CN" altLang="ru-RU" sz="2400" b="1" dirty="0" smtClean="0">
                <a:solidFill>
                  <a:srgbClr val="000000"/>
                </a:solidFill>
                <a:latin typeface="Times New Roman" pitchFamily="18" charset="0"/>
                <a:sym typeface="Symbol" pitchFamily="18" charset="2"/>
              </a:rPr>
              <a:t>的</a:t>
            </a:r>
            <a:r>
              <a:rPr kumimoji="1" lang="zh-CN" altLang="ru-RU" sz="2400" b="1" dirty="0" smtClean="0">
                <a:solidFill>
                  <a:srgbClr val="FF0000"/>
                </a:solidFill>
                <a:latin typeface="Times New Roman" pitchFamily="18" charset="0"/>
                <a:sym typeface="Symbol" pitchFamily="18" charset="2"/>
              </a:rPr>
              <a:t>子句集（</a:t>
            </a:r>
            <a:r>
              <a:rPr kumimoji="1" lang="ru-RU" altLang="zh-CN" sz="2400" b="1" dirty="0" smtClean="0">
                <a:solidFill>
                  <a:srgbClr val="FF0000"/>
                </a:solidFill>
                <a:latin typeface="Times New Roman" pitchFamily="18" charset="0"/>
                <a:sym typeface="Symbol" pitchFamily="18" charset="2"/>
              </a:rPr>
              <a:t>clauses</a:t>
            </a:r>
            <a:r>
              <a:rPr kumimoji="1" lang="zh-CN" altLang="ru-RU" sz="2400" b="1" dirty="0" smtClean="0">
                <a:solidFill>
                  <a:srgbClr val="FF0000"/>
                </a:solidFill>
                <a:latin typeface="Times New Roman" pitchFamily="18" charset="0"/>
                <a:sym typeface="Symbol" pitchFamily="18" charset="2"/>
              </a:rPr>
              <a:t>）</a:t>
            </a:r>
            <a:r>
              <a:rPr kumimoji="1" lang="zh-CN" altLang="ru-RU" sz="2400" b="1" dirty="0" smtClean="0">
                <a:solidFill>
                  <a:srgbClr val="000000"/>
                </a:solidFill>
                <a:latin typeface="Times New Roman" pitchFamily="18" charset="0"/>
                <a:sym typeface="Symbol" pitchFamily="18" charset="2"/>
              </a:rPr>
              <a:t>。</a:t>
            </a:r>
            <a:r>
              <a:rPr kumimoji="1" lang="zh-CN" altLang="ru-RU" sz="2000" b="1" dirty="0" smtClean="0">
                <a:solidFill>
                  <a:srgbClr val="000000"/>
                </a:solidFill>
                <a:latin typeface="Times New Roman" pitchFamily="18" charset="0"/>
                <a:sym typeface="Symbol" pitchFamily="18" charset="2"/>
              </a:rPr>
              <a:t>                       </a:t>
            </a:r>
          </a:p>
        </p:txBody>
      </p:sp>
      <p:sp>
        <p:nvSpPr>
          <p:cNvPr id="2388" name="Rectangle 340"/>
          <p:cNvSpPr>
            <a:spLocks noChangeArrowheads="1"/>
          </p:cNvSpPr>
          <p:nvPr/>
        </p:nvSpPr>
        <p:spPr bwMode="auto">
          <a:xfrm>
            <a:off x="1219200" y="2362200"/>
            <a:ext cx="7467600" cy="381000"/>
          </a:xfrm>
          <a:prstGeom prst="rect">
            <a:avLst/>
          </a:prstGeom>
          <a:solidFill>
            <a:srgbClr val="00E4A8">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zh-CN" altLang="ru-RU" sz="2400" b="1" dirty="0" smtClean="0">
                <a:solidFill>
                  <a:srgbClr val="0000FF"/>
                </a:solidFill>
                <a:latin typeface="Times New Roman" pitchFamily="18" charset="0"/>
              </a:rPr>
              <a:t>例</a:t>
            </a:r>
            <a:r>
              <a:rPr kumimoji="1" lang="ru-RU" altLang="zh-CN" sz="2400" b="1" dirty="0" smtClean="0">
                <a:solidFill>
                  <a:srgbClr val="0000FF"/>
                </a:solidFill>
                <a:latin typeface="Times New Roman" pitchFamily="18" charset="0"/>
              </a:rPr>
              <a:t>5.</a:t>
            </a:r>
            <a:r>
              <a:rPr kumimoji="1" lang="en-US" altLang="zh-CN" sz="2400" b="1" dirty="0" smtClean="0">
                <a:solidFill>
                  <a:srgbClr val="0000FF"/>
                </a:solidFill>
                <a:latin typeface="Times New Roman" pitchFamily="18" charset="0"/>
              </a:rPr>
              <a:t>8</a:t>
            </a:r>
            <a:r>
              <a:rPr kumimoji="1" lang="zh-CN" altLang="ru-RU" sz="2400" dirty="0" smtClean="0">
                <a:solidFill>
                  <a:srgbClr val="0000FF"/>
                </a:solidFill>
                <a:latin typeface="Times New Roman" pitchFamily="18" charset="0"/>
              </a:rPr>
              <a:t>：</a:t>
            </a:r>
            <a:r>
              <a:rPr kumimoji="1" lang="zh-CN" altLang="ru-RU" sz="2400" b="1" dirty="0" smtClean="0">
                <a:solidFill>
                  <a:srgbClr val="0000FF"/>
                </a:solidFill>
                <a:latin typeface="Times New Roman" pitchFamily="18" charset="0"/>
                <a:sym typeface="Symbol" pitchFamily="18" charset="2"/>
              </a:rPr>
              <a:t></a:t>
            </a:r>
            <a:r>
              <a:rPr kumimoji="1" lang="ru-RU" altLang="zh-CN" sz="2400" b="1" dirty="0" smtClean="0">
                <a:solidFill>
                  <a:srgbClr val="0000FF"/>
                </a:solidFill>
                <a:latin typeface="Times New Roman" pitchFamily="18" charset="0"/>
                <a:sym typeface="Symbol" pitchFamily="18" charset="2"/>
              </a:rPr>
              <a:t>x  { y P(x</a:t>
            </a:r>
            <a:r>
              <a:rPr kumimoji="1" lang="zh-CN" altLang="ru-RU" sz="2400" b="1" dirty="0" smtClean="0">
                <a:solidFill>
                  <a:srgbClr val="0000FF"/>
                </a:solidFill>
                <a:latin typeface="Times New Roman" pitchFamily="18" charset="0"/>
                <a:sym typeface="Symbol" pitchFamily="18" charset="2"/>
              </a:rPr>
              <a:t>，</a:t>
            </a:r>
            <a:r>
              <a:rPr kumimoji="1" lang="ru-RU" altLang="zh-CN" sz="2400" b="1" dirty="0" smtClean="0">
                <a:solidFill>
                  <a:srgbClr val="0000FF"/>
                </a:solidFill>
                <a:latin typeface="Times New Roman" pitchFamily="18" charset="0"/>
                <a:sym typeface="Symbol" pitchFamily="18" charset="2"/>
              </a:rPr>
              <a:t>y)  ¬ y[Q(x,y) R(x,y)]}</a:t>
            </a:r>
          </a:p>
        </p:txBody>
      </p:sp>
      <p:sp>
        <p:nvSpPr>
          <p:cNvPr id="2389" name="Rectangle 341"/>
          <p:cNvSpPr>
            <a:spLocks noChangeArrowheads="1"/>
          </p:cNvSpPr>
          <p:nvPr/>
        </p:nvSpPr>
        <p:spPr bwMode="auto">
          <a:xfrm>
            <a:off x="1219200" y="4495800"/>
            <a:ext cx="7467600" cy="1143000"/>
          </a:xfrm>
          <a:prstGeom prst="rect">
            <a:avLst/>
          </a:prstGeom>
          <a:noFill/>
          <a:ln w="9525" cap="flat" algn="ctr">
            <a:solidFill>
              <a:srgbClr val="FFFF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pPr>
              <a:spcBef>
                <a:spcPct val="20000"/>
              </a:spcBef>
              <a:buSzPct val="100000"/>
            </a:pPr>
            <a:r>
              <a:rPr kumimoji="1" lang="zh-CN" altLang="ru-RU" sz="2400" b="1" smtClean="0">
                <a:solidFill>
                  <a:srgbClr val="0000FF"/>
                </a:solidFill>
                <a:latin typeface="Times New Roman" pitchFamily="18" charset="0"/>
              </a:rPr>
              <a:t>由第一步可得：</a:t>
            </a:r>
          </a:p>
          <a:p>
            <a:pPr>
              <a:spcBef>
                <a:spcPct val="20000"/>
              </a:spcBef>
              <a:buSzPct val="100000"/>
            </a:pPr>
            <a:r>
              <a:rPr kumimoji="1" lang="zh-CN" altLang="ru-RU" sz="2400" b="1" smtClean="0">
                <a:solidFill>
                  <a:srgbClr val="0000FF"/>
                </a:solidFill>
                <a:latin typeface="Times New Roman" pitchFamily="18" charset="0"/>
                <a:sym typeface="Symbol" pitchFamily="18" charset="2"/>
              </a:rPr>
              <a:t>                   </a:t>
            </a:r>
            <a:r>
              <a:rPr kumimoji="1" lang="ru-RU" altLang="zh-CN" sz="2400" b="1" smtClean="0">
                <a:solidFill>
                  <a:srgbClr val="0000FF"/>
                </a:solidFill>
                <a:latin typeface="Times New Roman" pitchFamily="18" charset="0"/>
                <a:sym typeface="Symbol" pitchFamily="18" charset="2"/>
              </a:rPr>
              <a:t>x {¬  y P(x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y)  ¬y[¬ Q(x,y) R(x,y)]}</a:t>
            </a:r>
          </a:p>
        </p:txBody>
      </p:sp>
      <p:grpSp>
        <p:nvGrpSpPr>
          <p:cNvPr id="2390" name="Group 342"/>
          <p:cNvGrpSpPr>
            <a:grpSpLocks/>
          </p:cNvGrpSpPr>
          <p:nvPr/>
        </p:nvGrpSpPr>
        <p:grpSpPr bwMode="auto">
          <a:xfrm>
            <a:off x="1187450" y="2852738"/>
            <a:ext cx="7467600" cy="1600200"/>
            <a:chOff x="793" y="1797"/>
            <a:chExt cx="4704" cy="1008"/>
          </a:xfrm>
        </p:grpSpPr>
        <p:sp>
          <p:nvSpPr>
            <p:cNvPr id="2391" name="Rectangle 343"/>
            <p:cNvSpPr>
              <a:spLocks noChangeArrowheads="1"/>
            </p:cNvSpPr>
            <p:nvPr/>
          </p:nvSpPr>
          <p:spPr bwMode="auto">
            <a:xfrm>
              <a:off x="793" y="1797"/>
              <a:ext cx="4704" cy="1008"/>
            </a:xfrm>
            <a:prstGeom prst="rect">
              <a:avLst/>
            </a:prstGeom>
            <a:solidFill>
              <a:srgbClr val="FFCF01">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ru-RU" altLang="zh-CN" sz="2400" b="1" smtClean="0">
                  <a:solidFill>
                    <a:srgbClr val="3333CC"/>
                  </a:solidFill>
                  <a:latin typeface="Times New Roman" pitchFamily="18" charset="0"/>
                </a:rPr>
                <a:t>1</a:t>
              </a:r>
              <a:r>
                <a:rPr kumimoji="1" lang="zh-CN" altLang="ru-RU" sz="2400" b="1" smtClean="0">
                  <a:solidFill>
                    <a:srgbClr val="3333CC"/>
                  </a:solidFill>
                  <a:latin typeface="Times New Roman" pitchFamily="18" charset="0"/>
                </a:rPr>
                <a:t>、消蕴含词和等值词</a:t>
              </a:r>
            </a:p>
            <a:p>
              <a:pPr>
                <a:spcBef>
                  <a:spcPct val="20000"/>
                </a:spcBef>
                <a:buSzPct val="100000"/>
              </a:pPr>
              <a:r>
                <a:rPr kumimoji="1" lang="zh-CN" altLang="ru-RU" sz="2400" smtClean="0">
                  <a:solidFill>
                    <a:srgbClr val="000000"/>
                  </a:solidFill>
                  <a:latin typeface="Times New Roman" pitchFamily="18" charset="0"/>
                </a:rPr>
                <a:t>	</a:t>
              </a:r>
              <a:r>
                <a:rPr kumimoji="1" lang="zh-CN" altLang="ru-RU" sz="2400" b="1" smtClean="0">
                  <a:solidFill>
                    <a:srgbClr val="000000"/>
                  </a:solidFill>
                  <a:latin typeface="Times New Roman" pitchFamily="18" charset="0"/>
                </a:rPr>
                <a:t>理论根据：</a:t>
              </a:r>
              <a:r>
                <a:rPr kumimoji="1" lang="ru-RU" altLang="zh-CN" sz="2400" b="1" smtClean="0">
                  <a:solidFill>
                    <a:srgbClr val="000000"/>
                  </a:solidFill>
                  <a:latin typeface="Times New Roman" pitchFamily="18" charset="0"/>
                </a:rPr>
                <a:t>A</a:t>
              </a:r>
              <a:r>
                <a:rPr kumimoji="1" lang="ru-RU" altLang="zh-CN" sz="2400" b="1" smtClean="0">
                  <a:solidFill>
                    <a:srgbClr val="000000"/>
                  </a:solidFill>
                  <a:latin typeface="Times New Roman" pitchFamily="18" charset="0"/>
                  <a:sym typeface="Symbol" pitchFamily="18" charset="2"/>
                </a:rPr>
                <a:t>B       ¬A B</a:t>
              </a:r>
            </a:p>
            <a:p>
              <a:pPr>
                <a:spcBef>
                  <a:spcPct val="20000"/>
                </a:spcBef>
                <a:buSzPct val="100000"/>
              </a:pPr>
              <a:r>
                <a:rPr kumimoji="1" lang="ru-RU" altLang="zh-CN" sz="2400" b="1" smtClean="0">
                  <a:solidFill>
                    <a:srgbClr val="000000"/>
                  </a:solidFill>
                  <a:latin typeface="Times New Roman" pitchFamily="18" charset="0"/>
                  <a:sym typeface="Symbol" pitchFamily="18" charset="2"/>
                </a:rPr>
                <a:t>                                  A     B        (¬A B) ( ¬B A)</a:t>
              </a:r>
            </a:p>
          </p:txBody>
        </p:sp>
        <p:graphicFrame>
          <p:nvGraphicFramePr>
            <p:cNvPr id="2392" name="Object 344"/>
            <p:cNvGraphicFramePr>
              <a:graphicFrameLocks noChangeAspect="1"/>
            </p:cNvGraphicFramePr>
            <p:nvPr/>
          </p:nvGraphicFramePr>
          <p:xfrm>
            <a:off x="2562" y="2478"/>
            <a:ext cx="452" cy="188"/>
          </p:xfrm>
          <a:graphic>
            <a:graphicData uri="http://schemas.openxmlformats.org/presentationml/2006/ole">
              <mc:AlternateContent xmlns:mc="http://schemas.openxmlformats.org/markup-compatibility/2006">
                <mc:Choice xmlns:v="urn:schemas-microsoft-com:vml" Requires="v">
                  <p:oleObj spid="_x0000_s149578" name="Equation" r:id="rId3" imgW="215640" imgH="139680" progId="Equation.3">
                    <p:embed/>
                  </p:oleObj>
                </mc:Choice>
                <mc:Fallback>
                  <p:oleObj name="Equation" r:id="rId3" imgW="215640" imgH="1396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 y="2478"/>
                          <a:ext cx="452" cy="188"/>
                        </a:xfrm>
                        <a:prstGeom prst="rect">
                          <a:avLst/>
                        </a:prstGeom>
                        <a:solidFill>
                          <a:srgbClr val="FFCF01">
                            <a:alpha val="0"/>
                          </a:srgbClr>
                        </a:solidFill>
                        <a:ln>
                          <a:noFill/>
                        </a:ln>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393" name="Object 345"/>
            <p:cNvGraphicFramePr>
              <a:graphicFrameLocks noChangeAspect="1"/>
            </p:cNvGraphicFramePr>
            <p:nvPr/>
          </p:nvGraphicFramePr>
          <p:xfrm>
            <a:off x="2880" y="2160"/>
            <a:ext cx="288" cy="203"/>
          </p:xfrm>
          <a:graphic>
            <a:graphicData uri="http://schemas.openxmlformats.org/presentationml/2006/ole">
              <mc:AlternateContent xmlns:mc="http://schemas.openxmlformats.org/markup-compatibility/2006">
                <mc:Choice xmlns:v="urn:schemas-microsoft-com:vml" Requires="v">
                  <p:oleObj spid="_x0000_s149579" name="Equation" r:id="rId5" imgW="215640" imgH="152280" progId="Equation.3">
                    <p:embed/>
                  </p:oleObj>
                </mc:Choice>
                <mc:Fallback>
                  <p:oleObj name="Equation" r:id="rId5" imgW="215640" imgH="152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2160"/>
                          <a:ext cx="288" cy="203"/>
                        </a:xfrm>
                        <a:prstGeom prst="rect">
                          <a:avLst/>
                        </a:prstGeom>
                        <a:solidFill>
                          <a:srgbClr val="FFCF01">
                            <a:alpha val="0"/>
                          </a:srgbClr>
                        </a:solidFill>
                        <a:ln>
                          <a:noFill/>
                        </a:ln>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394" name="Object 346"/>
            <p:cNvGraphicFramePr>
              <a:graphicFrameLocks noChangeAspect="1"/>
            </p:cNvGraphicFramePr>
            <p:nvPr/>
          </p:nvGraphicFramePr>
          <p:xfrm>
            <a:off x="3107" y="2478"/>
            <a:ext cx="288" cy="203"/>
          </p:xfrm>
          <a:graphic>
            <a:graphicData uri="http://schemas.openxmlformats.org/presentationml/2006/ole">
              <mc:AlternateContent xmlns:mc="http://schemas.openxmlformats.org/markup-compatibility/2006">
                <mc:Choice xmlns:v="urn:schemas-microsoft-com:vml" Requires="v">
                  <p:oleObj spid="_x0000_s149580" name="Equation" r:id="rId7" imgW="215640" imgH="152280" progId="Equation.3">
                    <p:embed/>
                  </p:oleObj>
                </mc:Choice>
                <mc:Fallback>
                  <p:oleObj name="Equation" r:id="rId7" imgW="215640" imgH="152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7" y="2478"/>
                          <a:ext cx="288" cy="203"/>
                        </a:xfrm>
                        <a:prstGeom prst="rect">
                          <a:avLst/>
                        </a:prstGeom>
                        <a:solidFill>
                          <a:srgbClr val="FFCF01">
                            <a:alpha val="0"/>
                          </a:srgbClr>
                        </a:solidFill>
                        <a:ln>
                          <a:noFill/>
                        </a:ln>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grpSp>
        <p:nvGrpSpPr>
          <p:cNvPr id="2395" name="Group 347"/>
          <p:cNvGrpSpPr>
            <a:grpSpLocks/>
          </p:cNvGrpSpPr>
          <p:nvPr/>
        </p:nvGrpSpPr>
        <p:grpSpPr bwMode="auto">
          <a:xfrm>
            <a:off x="3779838" y="2997200"/>
            <a:ext cx="4321175" cy="1296988"/>
            <a:chOff x="2381" y="1888"/>
            <a:chExt cx="2722" cy="817"/>
          </a:xfrm>
        </p:grpSpPr>
        <p:sp>
          <p:nvSpPr>
            <p:cNvPr id="2396" name="Rectangle 348"/>
            <p:cNvSpPr>
              <a:spLocks noChangeArrowheads="1"/>
            </p:cNvSpPr>
            <p:nvPr/>
          </p:nvSpPr>
          <p:spPr bwMode="auto">
            <a:xfrm>
              <a:off x="2381" y="2205"/>
              <a:ext cx="1452" cy="227"/>
            </a:xfrm>
            <a:prstGeom prst="rect">
              <a:avLst/>
            </a:prstGeom>
            <a:noFill/>
            <a:ln w="25400" cap="flat" algn="ctr">
              <a:solidFill>
                <a:srgbClr val="FF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a:buSzPct val="100000"/>
              </a:pPr>
              <a:endParaRPr lang="zh-CN" altLang="en-US" sz="2000" b="1" smtClean="0">
                <a:solidFill>
                  <a:srgbClr val="000000"/>
                </a:solidFill>
                <a:latin typeface="Tahoma" pitchFamily="34" charset="0"/>
              </a:endParaRPr>
            </a:p>
          </p:txBody>
        </p:sp>
        <p:sp>
          <p:nvSpPr>
            <p:cNvPr id="2397" name="Rectangle 349"/>
            <p:cNvSpPr>
              <a:spLocks noChangeArrowheads="1"/>
            </p:cNvSpPr>
            <p:nvPr/>
          </p:nvSpPr>
          <p:spPr bwMode="auto">
            <a:xfrm>
              <a:off x="2381" y="2478"/>
              <a:ext cx="2631" cy="227"/>
            </a:xfrm>
            <a:prstGeom prst="rect">
              <a:avLst/>
            </a:prstGeom>
            <a:noFill/>
            <a:ln w="25400" cap="flat" algn="ctr">
              <a:solidFill>
                <a:srgbClr val="FF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a:buSzPct val="100000"/>
              </a:pPr>
              <a:endParaRPr lang="zh-CN" altLang="en-US" sz="2000" b="1" smtClean="0">
                <a:solidFill>
                  <a:srgbClr val="000000"/>
                </a:solidFill>
                <a:latin typeface="Tahoma" pitchFamily="34" charset="0"/>
              </a:endParaRPr>
            </a:p>
          </p:txBody>
        </p:sp>
        <p:sp>
          <p:nvSpPr>
            <p:cNvPr id="2398" name="AutoShape 350"/>
            <p:cNvSpPr>
              <a:spLocks noChangeArrowheads="1"/>
            </p:cNvSpPr>
            <p:nvPr/>
          </p:nvSpPr>
          <p:spPr bwMode="auto">
            <a:xfrm>
              <a:off x="3833" y="1888"/>
              <a:ext cx="1270" cy="317"/>
            </a:xfrm>
            <a:prstGeom prst="wedgeRectCallout">
              <a:avLst>
                <a:gd name="adj1" fmla="val -47796"/>
                <a:gd name="adj2" fmla="val 82491"/>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ctr">
                <a:spcBef>
                  <a:spcPct val="20000"/>
                </a:spcBef>
                <a:buClr>
                  <a:srgbClr val="3333CC"/>
                </a:buClr>
                <a:buSzPct val="60000"/>
                <a:buFont typeface="Wingdings" pitchFamily="2" charset="2"/>
                <a:buNone/>
              </a:pPr>
              <a:r>
                <a:rPr lang="zh-CN" altLang="ru-RU" sz="2000" b="1" smtClean="0">
                  <a:solidFill>
                    <a:srgbClr val="FFCF01"/>
                  </a:solidFill>
                  <a:latin typeface="Tahoma" pitchFamily="34" charset="0"/>
                </a:rPr>
                <a:t>蕴含表达式</a:t>
              </a:r>
            </a:p>
          </p:txBody>
        </p:sp>
      </p:grpSp>
      <p:sp>
        <p:nvSpPr>
          <p:cNvPr id="2399" name="Line 351"/>
          <p:cNvSpPr>
            <a:spLocks noChangeShapeType="1"/>
          </p:cNvSpPr>
          <p:nvPr/>
        </p:nvSpPr>
        <p:spPr bwMode="auto">
          <a:xfrm>
            <a:off x="6084888" y="5516563"/>
            <a:ext cx="2232025" cy="0"/>
          </a:xfrm>
          <a:prstGeom prst="line">
            <a:avLst/>
          </a:prstGeom>
          <a:noFill/>
          <a:ln w="254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
        <p:nvSpPr>
          <p:cNvPr id="2400" name="Line 352"/>
          <p:cNvSpPr>
            <a:spLocks noChangeShapeType="1"/>
          </p:cNvSpPr>
          <p:nvPr/>
        </p:nvSpPr>
        <p:spPr bwMode="auto">
          <a:xfrm>
            <a:off x="3276600" y="5589588"/>
            <a:ext cx="5111750" cy="0"/>
          </a:xfrm>
          <a:prstGeom prst="line">
            <a:avLst/>
          </a:prstGeom>
          <a:noFill/>
          <a:ln w="254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Tree>
    <p:extLst>
      <p:ext uri="{BB962C8B-B14F-4D97-AF65-F5344CB8AC3E}">
        <p14:creationId xmlns:p14="http://schemas.microsoft.com/office/powerpoint/2010/main" val="3009076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childTnLst>
                                    <p:set>
                                      <p:cBhvr additive="base">
                                        <p:cTn id="6" dur="1" fill="hold">
                                          <p:stCondLst>
                                            <p:cond delay="499"/>
                                          </p:stCondLst>
                                        </p:cTn>
                                        <p:tgtEl>
                                          <p:spTgt spid="23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nodeType="clickEffect">
                                  <p:childTnLst>
                                    <p:set>
                                      <p:cBhvr additive="base">
                                        <p:cTn id="11" dur="1" fill="hold">
                                          <p:stCondLst>
                                            <p:cond delay="0"/>
                                          </p:stCondLst>
                                        </p:cTn>
                                        <p:tgtEl>
                                          <p:spTgt spid="239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nodeType="clickEffect">
                                  <p:childTnLst>
                                    <p:set>
                                      <p:cBhvr additive="base">
                                        <p:cTn id="16" dur="1" fill="hold">
                                          <p:stCondLst>
                                            <p:cond delay="0"/>
                                          </p:stCondLst>
                                        </p:cTn>
                                        <p:tgtEl>
                                          <p:spTgt spid="239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1" presetClass="entr" presetSubtype="0" fill="hold" grpId="0" nodeType="clickEffect">
                                  <p:childTnLst>
                                    <p:set>
                                      <p:cBhvr additive="base">
                                        <p:cTn id="21" dur="1" fill="hold">
                                          <p:stCondLst>
                                            <p:cond delay="499"/>
                                          </p:stCondLst>
                                        </p:cTn>
                                        <p:tgtEl>
                                          <p:spTgt spid="238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1" presetClass="entr" presetSubtype="0" fill="hold" grpId="0" nodeType="clickEffect">
                                  <p:childTnLst>
                                    <p:set>
                                      <p:cBhvr additive="base">
                                        <p:cTn id="26" dur="1" fill="hold">
                                          <p:stCondLst>
                                            <p:cond delay="0"/>
                                          </p:stCondLst>
                                        </p:cTn>
                                        <p:tgtEl>
                                          <p:spTgt spid="23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indefinite"/>
                            </p:stCondLst>
                          </p:cTn>
                        </p:par>
                        <p:par>
                          <p:cTn id="29" fill="hold" nodeType="afterGroup">
                            <p:stCondLst>
                              <p:cond delay="0"/>
                            </p:stCondLst>
                            <p:childTnLst>
                              <p:par>
                                <p:cTn id="30" presetID="1" presetClass="entr" presetSubtype="0" fill="hold" grpId="0" nodeType="clickEffect">
                                  <p:childTnLst>
                                    <p:set>
                                      <p:cBhvr additive="base">
                                        <p:cTn id="31" dur="1" fill="hold">
                                          <p:stCondLst>
                                            <p:cond delay="0"/>
                                          </p:stCondLst>
                                        </p:cTn>
                                        <p:tgtEl>
                                          <p:spTgt spid="2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8" grpId="0" animBg="1"/>
      <p:bldP spid="2389" grpId="0" animBg="1"/>
      <p:bldP spid="2399" grpId="0" animBg="1"/>
      <p:bldP spid="240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1"/>
          <p:cNvSpPr>
            <a:spLocks noGrp="1"/>
          </p:cNvSpPr>
          <p:nvPr>
            <p:ph type="dt" sz="half" idx="10"/>
          </p:nvPr>
        </p:nvSpPr>
        <p:spPr/>
        <p:txBody>
          <a:bodyPr/>
          <a:lstStyle/>
          <a:p>
            <a:fld id="{F448DB5A-7E05-48B4-AB5E-8F33BDEA3C4A}" type="datetime1">
              <a:rPr lang="ru-RU" altLang="zh-CN">
                <a:solidFill>
                  <a:srgbClr val="000000"/>
                </a:solidFill>
              </a:rPr>
              <a:pPr/>
              <a:t>26.05.2025</a:t>
            </a:fld>
            <a:endParaRPr lang="ru-RU" altLang="zh-CN">
              <a:solidFill>
                <a:srgbClr val="000000"/>
              </a:solidFill>
            </a:endParaRPr>
          </a:p>
        </p:txBody>
      </p:sp>
      <p:sp>
        <p:nvSpPr>
          <p:cNvPr id="26" name="灯片编号占位符 3"/>
          <p:cNvSpPr>
            <a:spLocks noGrp="1"/>
          </p:cNvSpPr>
          <p:nvPr>
            <p:ph type="sldNum" sz="quarter" idx="12"/>
          </p:nvPr>
        </p:nvSpPr>
        <p:spPr/>
        <p:txBody>
          <a:bodyPr/>
          <a:lstStyle/>
          <a:p>
            <a:fld id="{3A971FC0-D71E-40CB-8147-060DFB0EE064}" type="slidenum">
              <a:rPr lang="ru-RU" altLang="zh-CN">
                <a:solidFill>
                  <a:srgbClr val="000000"/>
                </a:solidFill>
              </a:rPr>
              <a:pPr/>
              <a:t>38</a:t>
            </a:fld>
            <a:endParaRPr lang="ru-RU" altLang="zh-CN">
              <a:solidFill>
                <a:srgbClr val="000000"/>
              </a:solidFill>
            </a:endParaRPr>
          </a:p>
        </p:txBody>
      </p:sp>
      <p:sp>
        <p:nvSpPr>
          <p:cNvPr id="2403" name="Rectangle 355"/>
          <p:cNvSpPr>
            <a:spLocks noGrp="1" noChangeArrowheads="1"/>
          </p:cNvSpPr>
          <p:nvPr>
            <p:ph type="title" idx="4294967295"/>
          </p:nvPr>
        </p:nvSpPr>
        <p:spPr>
          <a:ln/>
        </p:spPr>
        <p:txBody>
          <a:bodyPr/>
          <a:lstStyle/>
          <a:p>
            <a:pPr marL="342900" lvl="0" indent="-342900">
              <a:lnSpc>
                <a:spcPct val="150000"/>
              </a:lnSpc>
              <a:spcBef>
                <a:spcPct val="20000"/>
              </a:spcBef>
            </a:pPr>
            <a:r>
              <a:rPr kumimoji="0"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5.2.1 </a:t>
            </a:r>
            <a:r>
              <a:rPr kumimoji="0" lang="zh-CN" altLang="en-US"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子句集</a:t>
            </a:r>
            <a:endParaRPr kumimoji="0" lang="zh-CN" altLang="en-US" sz="2400" b="0" i="0" u="none" strike="noStrike" kern="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endParaRPr>
          </a:p>
        </p:txBody>
      </p:sp>
      <p:sp>
        <p:nvSpPr>
          <p:cNvPr id="2404" name="Rectangle 356"/>
          <p:cNvSpPr>
            <a:spLocks noChangeArrowheads="1"/>
          </p:cNvSpPr>
          <p:nvPr/>
        </p:nvSpPr>
        <p:spPr bwMode="auto">
          <a:xfrm>
            <a:off x="1219200" y="4116388"/>
            <a:ext cx="7385050" cy="825500"/>
          </a:xfrm>
          <a:prstGeom prst="rect">
            <a:avLst/>
          </a:prstGeom>
          <a:noFill/>
          <a:ln w="9525" cap="flat" algn="ctr">
            <a:solidFill>
              <a:srgbClr val="FFFF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pPr>
              <a:spcBef>
                <a:spcPct val="20000"/>
              </a:spcBef>
              <a:buSzPct val="100000"/>
            </a:pPr>
            <a:r>
              <a:rPr kumimoji="1" lang="ru-RU" altLang="zh-CN" sz="2400" b="1" smtClean="0">
                <a:solidFill>
                  <a:srgbClr val="0000FF"/>
                </a:solidFill>
                <a:latin typeface="宋体" pitchFamily="2" charset="-122"/>
                <a:sym typeface="Symbol" pitchFamily="18" charset="2"/>
              </a:rPr>
              <a:t>x {¬  y P(x</a:t>
            </a:r>
            <a:r>
              <a:rPr kumimoji="1" lang="zh-CN" altLang="ru-RU" sz="2400" b="1" smtClean="0">
                <a:solidFill>
                  <a:srgbClr val="0000FF"/>
                </a:solidFill>
                <a:latin typeface="宋体" pitchFamily="2" charset="-122"/>
                <a:sym typeface="Symbol" pitchFamily="18" charset="2"/>
              </a:rPr>
              <a:t>，</a:t>
            </a:r>
            <a:r>
              <a:rPr kumimoji="1" lang="ru-RU" altLang="zh-CN" sz="2400" b="1" smtClean="0">
                <a:solidFill>
                  <a:srgbClr val="0000FF"/>
                </a:solidFill>
                <a:latin typeface="宋体" pitchFamily="2" charset="-122"/>
                <a:sym typeface="Symbol" pitchFamily="18" charset="2"/>
              </a:rPr>
              <a:t>y)  ¬y[¬ Q(x,y) R(x,y)]}               </a:t>
            </a:r>
          </a:p>
          <a:p>
            <a:pPr>
              <a:spcBef>
                <a:spcPct val="20000"/>
              </a:spcBef>
              <a:buSzPct val="100000"/>
            </a:pPr>
            <a:r>
              <a:rPr kumimoji="1" lang="ru-RU" altLang="zh-CN" sz="2400" b="1" smtClean="0">
                <a:solidFill>
                  <a:srgbClr val="0000FF"/>
                </a:solidFill>
                <a:latin typeface="宋体" pitchFamily="2" charset="-122"/>
                <a:sym typeface="Symbol" pitchFamily="18" charset="2"/>
              </a:rPr>
              <a:t> </a:t>
            </a:r>
          </a:p>
        </p:txBody>
      </p:sp>
      <p:sp>
        <p:nvSpPr>
          <p:cNvPr id="2405" name="Rectangle 357"/>
          <p:cNvSpPr>
            <a:spLocks noChangeArrowheads="1"/>
          </p:cNvSpPr>
          <p:nvPr/>
        </p:nvSpPr>
        <p:spPr bwMode="auto">
          <a:xfrm>
            <a:off x="1219200" y="5995988"/>
            <a:ext cx="7467600" cy="457200"/>
          </a:xfrm>
          <a:prstGeom prst="rect">
            <a:avLst/>
          </a:prstGeom>
          <a:noFill/>
          <a:ln w="9525" cap="flat" algn="ctr">
            <a:solidFill>
              <a:srgbClr val="FFFF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pPr>
              <a:spcBef>
                <a:spcPct val="50000"/>
              </a:spcBef>
              <a:buSzPct val="100000"/>
            </a:pPr>
            <a:r>
              <a:rPr kumimoji="1" lang="ru-RU" altLang="zh-CN" sz="2000" b="1" smtClean="0">
                <a:solidFill>
                  <a:srgbClr val="0000FF"/>
                </a:solidFill>
                <a:latin typeface="Times New Roman" pitchFamily="18" charset="0"/>
                <a:sym typeface="Symbol" pitchFamily="18" charset="2"/>
              </a:rPr>
              <a:t>                 </a:t>
            </a:r>
            <a:r>
              <a:rPr kumimoji="1" lang="ru-RU" altLang="zh-CN" sz="2400" b="1" smtClean="0">
                <a:solidFill>
                  <a:srgbClr val="0000FF"/>
                </a:solidFill>
                <a:latin typeface="Times New Roman" pitchFamily="18" charset="0"/>
                <a:sym typeface="Symbol" pitchFamily="18" charset="2"/>
              </a:rPr>
              <a:t>x { y ¬ P(x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y)   </a:t>
            </a:r>
            <a:r>
              <a:rPr kumimoji="1" lang="ru-RU" altLang="zh-CN" sz="2400" b="1" smtClean="0">
                <a:solidFill>
                  <a:srgbClr val="FF0000"/>
                </a:solidFill>
                <a:latin typeface="Times New Roman" pitchFamily="18" charset="0"/>
                <a:sym typeface="Symbol" pitchFamily="18" charset="2"/>
              </a:rPr>
              <a:t>z</a:t>
            </a:r>
            <a:r>
              <a:rPr kumimoji="1" lang="ru-RU" altLang="zh-CN" sz="2400" b="1" smtClean="0">
                <a:solidFill>
                  <a:srgbClr val="0000FF"/>
                </a:solidFill>
                <a:latin typeface="Times New Roman" pitchFamily="18" charset="0"/>
                <a:sym typeface="Symbol" pitchFamily="18" charset="2"/>
              </a:rPr>
              <a:t>[Q(x,</a:t>
            </a:r>
            <a:r>
              <a:rPr kumimoji="1" lang="ru-RU" altLang="zh-CN" sz="2400" b="1" smtClean="0">
                <a:solidFill>
                  <a:srgbClr val="FF0000"/>
                </a:solidFill>
                <a:latin typeface="Times New Roman" pitchFamily="18" charset="0"/>
                <a:sym typeface="Symbol" pitchFamily="18" charset="2"/>
              </a:rPr>
              <a:t>z</a:t>
            </a:r>
            <a:r>
              <a:rPr kumimoji="1" lang="ru-RU" altLang="zh-CN" sz="2400" b="1" smtClean="0">
                <a:solidFill>
                  <a:srgbClr val="0000FF"/>
                </a:solidFill>
                <a:latin typeface="Times New Roman" pitchFamily="18" charset="0"/>
                <a:sym typeface="Symbol" pitchFamily="18" charset="2"/>
              </a:rPr>
              <a:t>)  ¬ R(x,</a:t>
            </a:r>
            <a:r>
              <a:rPr kumimoji="1" lang="ru-RU" altLang="zh-CN" sz="2400" b="1" smtClean="0">
                <a:solidFill>
                  <a:srgbClr val="FF0000"/>
                </a:solidFill>
                <a:latin typeface="Times New Roman" pitchFamily="18" charset="0"/>
                <a:sym typeface="Symbol" pitchFamily="18" charset="2"/>
              </a:rPr>
              <a:t>z</a:t>
            </a:r>
            <a:r>
              <a:rPr kumimoji="1" lang="ru-RU" altLang="zh-CN" sz="2400" b="1" smtClean="0">
                <a:solidFill>
                  <a:srgbClr val="0000FF"/>
                </a:solidFill>
                <a:latin typeface="Times New Roman" pitchFamily="18" charset="0"/>
                <a:sym typeface="Symbol" pitchFamily="18" charset="2"/>
              </a:rPr>
              <a:t>)]}</a:t>
            </a:r>
            <a:r>
              <a:rPr kumimoji="1" lang="ru-RU" altLang="zh-CN" sz="2000" b="1" smtClean="0">
                <a:solidFill>
                  <a:srgbClr val="0000FF"/>
                </a:solidFill>
                <a:latin typeface="Times New Roman" pitchFamily="18" charset="0"/>
                <a:sym typeface="Symbol" pitchFamily="18" charset="2"/>
              </a:rPr>
              <a:t>                  </a:t>
            </a:r>
          </a:p>
        </p:txBody>
      </p:sp>
      <p:sp>
        <p:nvSpPr>
          <p:cNvPr id="2406" name="Rectangle 358"/>
          <p:cNvSpPr>
            <a:spLocks noChangeArrowheads="1"/>
          </p:cNvSpPr>
          <p:nvPr/>
        </p:nvSpPr>
        <p:spPr bwMode="auto">
          <a:xfrm>
            <a:off x="1219200" y="5005388"/>
            <a:ext cx="7467600" cy="990600"/>
          </a:xfrm>
          <a:prstGeom prst="rect">
            <a:avLst/>
          </a:prstGeom>
          <a:solidFill>
            <a:srgbClr val="FFCF01">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50000"/>
              </a:spcBef>
              <a:buSzPct val="100000"/>
            </a:pPr>
            <a:r>
              <a:rPr kumimoji="1" lang="ru-RU" altLang="zh-CN" sz="2400" smtClean="0">
                <a:solidFill>
                  <a:srgbClr val="3333CC"/>
                </a:solidFill>
                <a:latin typeface="Times New Roman" pitchFamily="18" charset="0"/>
              </a:rPr>
              <a:t>3</a:t>
            </a:r>
            <a:r>
              <a:rPr kumimoji="1" lang="zh-CN" altLang="ru-RU" sz="2400" smtClean="0">
                <a:solidFill>
                  <a:srgbClr val="3333CC"/>
                </a:solidFill>
                <a:latin typeface="Times New Roman" pitchFamily="18" charset="0"/>
              </a:rPr>
              <a:t>、</a:t>
            </a:r>
            <a:r>
              <a:rPr kumimoji="1" lang="zh-CN" altLang="ru-RU" sz="2400" b="1" smtClean="0">
                <a:solidFill>
                  <a:srgbClr val="3333CC"/>
                </a:solidFill>
                <a:latin typeface="Times New Roman" pitchFamily="18" charset="0"/>
              </a:rPr>
              <a:t>适当改名，使变量标准化</a:t>
            </a:r>
          </a:p>
          <a:p>
            <a:pPr>
              <a:spcBef>
                <a:spcPct val="50000"/>
              </a:spcBef>
              <a:buSzPct val="100000"/>
            </a:pPr>
            <a:r>
              <a:rPr kumimoji="1" lang="zh-CN" altLang="ru-RU" sz="2400" b="1" smtClean="0">
                <a:solidFill>
                  <a:srgbClr val="000000"/>
                </a:solidFill>
                <a:latin typeface="Times New Roman" pitchFamily="18" charset="0"/>
              </a:rPr>
              <a:t>	即：对于不同的约束，对应于不同的变量</a:t>
            </a:r>
          </a:p>
        </p:txBody>
      </p:sp>
      <p:grpSp>
        <p:nvGrpSpPr>
          <p:cNvPr id="2407" name="Group 359"/>
          <p:cNvGrpSpPr>
            <a:grpSpLocks/>
          </p:cNvGrpSpPr>
          <p:nvPr/>
        </p:nvGrpSpPr>
        <p:grpSpPr bwMode="auto">
          <a:xfrm>
            <a:off x="1187450" y="1341438"/>
            <a:ext cx="7529513" cy="2778125"/>
            <a:chOff x="748" y="845"/>
            <a:chExt cx="4743" cy="1750"/>
          </a:xfrm>
        </p:grpSpPr>
        <p:sp>
          <p:nvSpPr>
            <p:cNvPr id="2408" name="Rectangle 360"/>
            <p:cNvSpPr>
              <a:spLocks noChangeArrowheads="1"/>
            </p:cNvSpPr>
            <p:nvPr/>
          </p:nvSpPr>
          <p:spPr bwMode="auto">
            <a:xfrm>
              <a:off x="748" y="845"/>
              <a:ext cx="4743" cy="1750"/>
            </a:xfrm>
            <a:prstGeom prst="rect">
              <a:avLst/>
            </a:prstGeom>
            <a:solidFill>
              <a:srgbClr val="FFCF01">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ru-RU" altLang="zh-CN" sz="2000" b="1" smtClean="0">
                  <a:solidFill>
                    <a:srgbClr val="3333CC"/>
                  </a:solidFill>
                  <a:latin typeface="Times New Roman" pitchFamily="18" charset="0"/>
                  <a:sym typeface="Symbol" pitchFamily="18" charset="2"/>
                </a:rPr>
                <a:t>2</a:t>
              </a:r>
              <a:r>
                <a:rPr kumimoji="1" lang="zh-CN" altLang="ru-RU" sz="2000" b="1" smtClean="0">
                  <a:solidFill>
                    <a:srgbClr val="3333CC"/>
                  </a:solidFill>
                  <a:latin typeface="Times New Roman" pitchFamily="18" charset="0"/>
                  <a:sym typeface="Symbol" pitchFamily="18" charset="2"/>
                </a:rPr>
                <a:t>、</a:t>
              </a:r>
              <a:r>
                <a:rPr kumimoji="1" lang="zh-CN" altLang="ru-RU" sz="2400" b="1" smtClean="0">
                  <a:solidFill>
                    <a:srgbClr val="3333CC"/>
                  </a:solidFill>
                  <a:latin typeface="Times New Roman" pitchFamily="18" charset="0"/>
                  <a:sym typeface="Symbol" pitchFamily="18" charset="2"/>
                </a:rPr>
                <a:t>移动否定词作用范围，使其仅作用于原子公式</a:t>
              </a:r>
            </a:p>
            <a:p>
              <a:pPr>
                <a:spcBef>
                  <a:spcPct val="20000"/>
                </a:spcBef>
                <a:buSzPct val="100000"/>
              </a:pPr>
              <a:r>
                <a:rPr kumimoji="1" lang="zh-CN" altLang="ru-RU" sz="2400" smtClean="0">
                  <a:solidFill>
                    <a:srgbClr val="000000"/>
                  </a:solidFill>
                  <a:latin typeface="Times New Roman" pitchFamily="18" charset="0"/>
                  <a:sym typeface="Symbol" pitchFamily="18" charset="2"/>
                </a:rPr>
                <a:t>	</a:t>
              </a:r>
              <a:r>
                <a:rPr kumimoji="1" lang="zh-CN" altLang="ru-RU" sz="2400" b="1" smtClean="0">
                  <a:solidFill>
                    <a:srgbClr val="000000"/>
                  </a:solidFill>
                  <a:latin typeface="Times New Roman" pitchFamily="18" charset="0"/>
                  <a:sym typeface="Symbol" pitchFamily="18" charset="2"/>
                </a:rPr>
                <a:t>理论根据： </a:t>
              </a:r>
              <a:r>
                <a:rPr kumimoji="1" lang="ru-RU" altLang="zh-CN" sz="2400" b="1" smtClean="0">
                  <a:solidFill>
                    <a:srgbClr val="000000"/>
                  </a:solidFill>
                  <a:latin typeface="Times New Roman" pitchFamily="18" charset="0"/>
                  <a:sym typeface="Symbol" pitchFamily="18" charset="2"/>
                </a:rPr>
                <a:t>¬ (¬A)        A               </a:t>
              </a:r>
            </a:p>
            <a:p>
              <a:pPr>
                <a:spcBef>
                  <a:spcPct val="20000"/>
                </a:spcBef>
                <a:buSzPct val="100000"/>
              </a:pPr>
              <a:r>
                <a:rPr kumimoji="1" lang="ru-RU" altLang="zh-CN" sz="2400" b="1" smtClean="0">
                  <a:solidFill>
                    <a:srgbClr val="000000"/>
                  </a:solidFill>
                  <a:latin typeface="Times New Roman" pitchFamily="18" charset="0"/>
                  <a:sym typeface="Symbol" pitchFamily="18" charset="2"/>
                </a:rPr>
                <a:t>                                ¬(A B)        ¬A ¬B</a:t>
              </a:r>
            </a:p>
            <a:p>
              <a:pPr>
                <a:spcBef>
                  <a:spcPct val="20000"/>
                </a:spcBef>
                <a:buSzPct val="100000"/>
              </a:pPr>
              <a:r>
                <a:rPr kumimoji="1" lang="ru-RU" altLang="zh-CN" sz="2400" b="1" smtClean="0">
                  <a:solidFill>
                    <a:srgbClr val="000000"/>
                  </a:solidFill>
                  <a:latin typeface="Times New Roman" pitchFamily="18" charset="0"/>
                  <a:sym typeface="Symbol" pitchFamily="18" charset="2"/>
                </a:rPr>
                <a:t>	                    ¬(A B)      ¬A ¬B</a:t>
              </a:r>
            </a:p>
            <a:p>
              <a:pPr>
                <a:spcBef>
                  <a:spcPct val="20000"/>
                </a:spcBef>
                <a:buSzPct val="100000"/>
              </a:pPr>
              <a:r>
                <a:rPr kumimoji="1" lang="ru-RU" altLang="zh-CN" sz="2400" b="1" smtClean="0">
                  <a:solidFill>
                    <a:srgbClr val="000000"/>
                  </a:solidFill>
                  <a:latin typeface="Times New Roman" pitchFamily="18" charset="0"/>
                  <a:sym typeface="Symbol" pitchFamily="18" charset="2"/>
                </a:rPr>
                <a:t>	                    ¬xP(x)       x¬P(x)</a:t>
              </a:r>
            </a:p>
            <a:p>
              <a:pPr>
                <a:spcBef>
                  <a:spcPct val="20000"/>
                </a:spcBef>
                <a:buSzPct val="100000"/>
              </a:pPr>
              <a:r>
                <a:rPr kumimoji="1" lang="ru-RU" altLang="zh-CN" sz="2400" b="1" smtClean="0">
                  <a:solidFill>
                    <a:srgbClr val="000000"/>
                  </a:solidFill>
                  <a:latin typeface="Times New Roman" pitchFamily="18" charset="0"/>
                  <a:sym typeface="Symbol" pitchFamily="18" charset="2"/>
                </a:rPr>
                <a:t>	                    ¬xP(x)       x¬P</a:t>
              </a:r>
              <a:r>
                <a:rPr kumimoji="1" lang="ru-RU" altLang="zh-CN" sz="2400" b="1" smtClean="0">
                  <a:solidFill>
                    <a:srgbClr val="000000"/>
                  </a:solidFill>
                  <a:latin typeface="Times New Roman" pitchFamily="18" charset="0"/>
                  <a:cs typeface="Times New Roman" pitchFamily="18" charset="0"/>
                  <a:sym typeface="Symbol" pitchFamily="18" charset="2"/>
                </a:rPr>
                <a:t> </a:t>
              </a:r>
              <a:r>
                <a:rPr kumimoji="1" lang="ru-RU" altLang="zh-CN" sz="2400" b="1" smtClean="0">
                  <a:solidFill>
                    <a:srgbClr val="000000"/>
                  </a:solidFill>
                  <a:latin typeface="Times New Roman" pitchFamily="18" charset="0"/>
                  <a:sym typeface="Symbol" pitchFamily="18" charset="2"/>
                </a:rPr>
                <a:t>(x)</a:t>
              </a:r>
            </a:p>
          </p:txBody>
        </p:sp>
        <p:graphicFrame>
          <p:nvGraphicFramePr>
            <p:cNvPr id="2409" name="Object 361"/>
            <p:cNvGraphicFramePr>
              <a:graphicFrameLocks noChangeAspect="1"/>
            </p:cNvGraphicFramePr>
            <p:nvPr/>
          </p:nvGraphicFramePr>
          <p:xfrm>
            <a:off x="2971" y="1207"/>
            <a:ext cx="291" cy="238"/>
          </p:xfrm>
          <a:graphic>
            <a:graphicData uri="http://schemas.openxmlformats.org/presentationml/2006/ole">
              <mc:AlternateContent xmlns:mc="http://schemas.openxmlformats.org/markup-compatibility/2006">
                <mc:Choice xmlns:v="urn:schemas-microsoft-com:vml" Requires="v">
                  <p:oleObj spid="_x0000_s150650" name="Equation" r:id="rId3" imgW="215640" imgH="152280" progId="Equation.3">
                    <p:embed/>
                  </p:oleObj>
                </mc:Choice>
                <mc:Fallback>
                  <p:oleObj name="Equation" r:id="rId3" imgW="215640" imgH="152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1207"/>
                          <a:ext cx="291" cy="238"/>
                        </a:xfrm>
                        <a:prstGeom prst="rect">
                          <a:avLst/>
                        </a:prstGeom>
                        <a:solidFill>
                          <a:srgbClr val="FFCF01">
                            <a:alpha val="0"/>
                          </a:srgbClr>
                        </a:solidFill>
                        <a:ln>
                          <a:noFill/>
                        </a:ln>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410" name="Object 362"/>
            <p:cNvGraphicFramePr>
              <a:graphicFrameLocks noChangeAspect="1"/>
            </p:cNvGraphicFramePr>
            <p:nvPr/>
          </p:nvGraphicFramePr>
          <p:xfrm>
            <a:off x="3152" y="1480"/>
            <a:ext cx="291" cy="239"/>
          </p:xfrm>
          <a:graphic>
            <a:graphicData uri="http://schemas.openxmlformats.org/presentationml/2006/ole">
              <mc:AlternateContent xmlns:mc="http://schemas.openxmlformats.org/markup-compatibility/2006">
                <mc:Choice xmlns:v="urn:schemas-microsoft-com:vml" Requires="v">
                  <p:oleObj spid="_x0000_s150651" name="Equation" r:id="rId5" imgW="215640" imgH="152280" progId="Equation.3">
                    <p:embed/>
                  </p:oleObj>
                </mc:Choice>
                <mc:Fallback>
                  <p:oleObj name="Equation" r:id="rId5" imgW="215640" imgH="152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1480"/>
                          <a:ext cx="291" cy="239"/>
                        </a:xfrm>
                        <a:prstGeom prst="rect">
                          <a:avLst/>
                        </a:prstGeom>
                        <a:solidFill>
                          <a:srgbClr val="FFCF01">
                            <a:alpha val="0"/>
                          </a:srgbClr>
                        </a:solidFill>
                        <a:ln>
                          <a:noFill/>
                        </a:ln>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411" name="Object 363"/>
            <p:cNvGraphicFramePr>
              <a:graphicFrameLocks noChangeAspect="1"/>
            </p:cNvGraphicFramePr>
            <p:nvPr/>
          </p:nvGraphicFramePr>
          <p:xfrm>
            <a:off x="3016" y="1752"/>
            <a:ext cx="291" cy="239"/>
          </p:xfrm>
          <a:graphic>
            <a:graphicData uri="http://schemas.openxmlformats.org/presentationml/2006/ole">
              <mc:AlternateContent xmlns:mc="http://schemas.openxmlformats.org/markup-compatibility/2006">
                <mc:Choice xmlns:v="urn:schemas-microsoft-com:vml" Requires="v">
                  <p:oleObj spid="_x0000_s150652" name="Equation" r:id="rId6" imgW="215640" imgH="152280" progId="Equation.3">
                    <p:embed/>
                  </p:oleObj>
                </mc:Choice>
                <mc:Fallback>
                  <p:oleObj name="Equation" r:id="rId6" imgW="215640" imgH="152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 y="1752"/>
                          <a:ext cx="291" cy="239"/>
                        </a:xfrm>
                        <a:prstGeom prst="rect">
                          <a:avLst/>
                        </a:prstGeom>
                        <a:solidFill>
                          <a:srgbClr val="FFCF01">
                            <a:alpha val="0"/>
                          </a:srgbClr>
                        </a:solidFill>
                        <a:ln>
                          <a:noFill/>
                        </a:ln>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412" name="Object 364"/>
            <p:cNvGraphicFramePr>
              <a:graphicFrameLocks noChangeAspect="1"/>
            </p:cNvGraphicFramePr>
            <p:nvPr/>
          </p:nvGraphicFramePr>
          <p:xfrm>
            <a:off x="3016" y="2024"/>
            <a:ext cx="291" cy="239"/>
          </p:xfrm>
          <a:graphic>
            <a:graphicData uri="http://schemas.openxmlformats.org/presentationml/2006/ole">
              <mc:AlternateContent xmlns:mc="http://schemas.openxmlformats.org/markup-compatibility/2006">
                <mc:Choice xmlns:v="urn:schemas-microsoft-com:vml" Requires="v">
                  <p:oleObj spid="_x0000_s150653" name="Equation" r:id="rId7" imgW="215640" imgH="152280" progId="Equation.3">
                    <p:embed/>
                  </p:oleObj>
                </mc:Choice>
                <mc:Fallback>
                  <p:oleObj name="Equation" r:id="rId7" imgW="215640" imgH="152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 y="2024"/>
                          <a:ext cx="291" cy="239"/>
                        </a:xfrm>
                        <a:prstGeom prst="rect">
                          <a:avLst/>
                        </a:prstGeom>
                        <a:solidFill>
                          <a:srgbClr val="FFCF01">
                            <a:alpha val="0"/>
                          </a:srgbClr>
                        </a:solidFill>
                        <a:ln>
                          <a:noFill/>
                        </a:ln>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413" name="Object 365"/>
            <p:cNvGraphicFramePr>
              <a:graphicFrameLocks noChangeAspect="1"/>
            </p:cNvGraphicFramePr>
            <p:nvPr/>
          </p:nvGraphicFramePr>
          <p:xfrm>
            <a:off x="3061" y="2296"/>
            <a:ext cx="290" cy="239"/>
          </p:xfrm>
          <a:graphic>
            <a:graphicData uri="http://schemas.openxmlformats.org/presentationml/2006/ole">
              <mc:AlternateContent xmlns:mc="http://schemas.openxmlformats.org/markup-compatibility/2006">
                <mc:Choice xmlns:v="urn:schemas-microsoft-com:vml" Requires="v">
                  <p:oleObj spid="_x0000_s150654" name="Equation" r:id="rId8" imgW="215640" imgH="152280" progId="Equation.3">
                    <p:embed/>
                  </p:oleObj>
                </mc:Choice>
                <mc:Fallback>
                  <p:oleObj name="Equation" r:id="rId8" imgW="215640" imgH="152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2296"/>
                          <a:ext cx="290" cy="239"/>
                        </a:xfrm>
                        <a:prstGeom prst="rect">
                          <a:avLst/>
                        </a:prstGeom>
                        <a:solidFill>
                          <a:srgbClr val="FFCF01">
                            <a:alpha val="0"/>
                          </a:srgbClr>
                        </a:solidFill>
                        <a:ln>
                          <a:noFill/>
                        </a:ln>
                        <a:extLs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grpSp>
        <p:nvGrpSpPr>
          <p:cNvPr id="2414" name="Group 366"/>
          <p:cNvGrpSpPr>
            <a:grpSpLocks/>
          </p:cNvGrpSpPr>
          <p:nvPr/>
        </p:nvGrpSpPr>
        <p:grpSpPr bwMode="auto">
          <a:xfrm>
            <a:off x="3779838" y="1700213"/>
            <a:ext cx="4176712" cy="576262"/>
            <a:chOff x="2381" y="1071"/>
            <a:chExt cx="2631" cy="363"/>
          </a:xfrm>
        </p:grpSpPr>
        <p:sp>
          <p:nvSpPr>
            <p:cNvPr id="2415" name="Rectangle 367"/>
            <p:cNvSpPr>
              <a:spLocks noChangeArrowheads="1"/>
            </p:cNvSpPr>
            <p:nvPr/>
          </p:nvSpPr>
          <p:spPr bwMode="auto">
            <a:xfrm>
              <a:off x="2381" y="1207"/>
              <a:ext cx="1315" cy="227"/>
            </a:xfrm>
            <a:prstGeom prst="rect">
              <a:avLst/>
            </a:prstGeom>
            <a:noFill/>
            <a:ln w="25400" cap="flat" algn="ctr">
              <a:solidFill>
                <a:srgbClr val="FF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a:buSzPct val="100000"/>
              </a:pPr>
              <a:endParaRPr lang="zh-CN" altLang="en-US" sz="2000" b="1" smtClean="0">
                <a:solidFill>
                  <a:srgbClr val="000000"/>
                </a:solidFill>
                <a:latin typeface="Tahoma" pitchFamily="34" charset="0"/>
              </a:endParaRPr>
            </a:p>
          </p:txBody>
        </p:sp>
        <p:sp>
          <p:nvSpPr>
            <p:cNvPr id="2416" name="AutoShape 368"/>
            <p:cNvSpPr>
              <a:spLocks noChangeArrowheads="1"/>
            </p:cNvSpPr>
            <p:nvPr/>
          </p:nvSpPr>
          <p:spPr bwMode="auto">
            <a:xfrm>
              <a:off x="4014" y="1071"/>
              <a:ext cx="998" cy="273"/>
            </a:xfrm>
            <a:prstGeom prst="wedgeRoundRectCallout">
              <a:avLst>
                <a:gd name="adj1" fmla="val -79157"/>
                <a:gd name="adj2" fmla="val 62454"/>
                <a:gd name="adj3" fmla="val 16667"/>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ctr">
                <a:spcBef>
                  <a:spcPct val="20000"/>
                </a:spcBef>
                <a:buClr>
                  <a:srgbClr val="3333CC"/>
                </a:buClr>
                <a:buSzPct val="60000"/>
                <a:buFont typeface="Wingdings" pitchFamily="2" charset="2"/>
                <a:buNone/>
              </a:pPr>
              <a:r>
                <a:rPr lang="zh-CN" altLang="ru-RU" sz="2000" b="1" smtClean="0">
                  <a:solidFill>
                    <a:srgbClr val="FFCF01"/>
                  </a:solidFill>
                  <a:latin typeface="Tahoma" pitchFamily="34" charset="0"/>
                </a:rPr>
                <a:t>双重否定律</a:t>
              </a:r>
            </a:p>
          </p:txBody>
        </p:sp>
      </p:grpSp>
      <p:grpSp>
        <p:nvGrpSpPr>
          <p:cNvPr id="2417" name="Group 369"/>
          <p:cNvGrpSpPr>
            <a:grpSpLocks/>
          </p:cNvGrpSpPr>
          <p:nvPr/>
        </p:nvGrpSpPr>
        <p:grpSpPr bwMode="auto">
          <a:xfrm>
            <a:off x="3708400" y="2276475"/>
            <a:ext cx="4895850" cy="865188"/>
            <a:chOff x="2336" y="1434"/>
            <a:chExt cx="3084" cy="545"/>
          </a:xfrm>
        </p:grpSpPr>
        <p:sp>
          <p:nvSpPr>
            <p:cNvPr id="2418" name="Rectangle 370"/>
            <p:cNvSpPr>
              <a:spLocks noChangeArrowheads="1"/>
            </p:cNvSpPr>
            <p:nvPr/>
          </p:nvSpPr>
          <p:spPr bwMode="auto">
            <a:xfrm>
              <a:off x="2336" y="1525"/>
              <a:ext cx="1814" cy="454"/>
            </a:xfrm>
            <a:prstGeom prst="rect">
              <a:avLst/>
            </a:prstGeom>
            <a:noFill/>
            <a:ln w="25400" cap="flat" algn="ctr">
              <a:solidFill>
                <a:srgbClr val="FF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a:buSzPct val="100000"/>
              </a:pPr>
              <a:endParaRPr lang="zh-CN" altLang="en-US" sz="2000" b="1" smtClean="0">
                <a:solidFill>
                  <a:srgbClr val="000000"/>
                </a:solidFill>
                <a:latin typeface="Tahoma" pitchFamily="34" charset="0"/>
              </a:endParaRPr>
            </a:p>
          </p:txBody>
        </p:sp>
        <p:sp>
          <p:nvSpPr>
            <p:cNvPr id="2419" name="AutoShape 371"/>
            <p:cNvSpPr>
              <a:spLocks noChangeArrowheads="1"/>
            </p:cNvSpPr>
            <p:nvPr/>
          </p:nvSpPr>
          <p:spPr bwMode="auto">
            <a:xfrm>
              <a:off x="4422" y="1434"/>
              <a:ext cx="998" cy="272"/>
            </a:xfrm>
            <a:prstGeom prst="wedgeRoundRectCallout">
              <a:avLst>
                <a:gd name="adj1" fmla="val -79157"/>
                <a:gd name="adj2" fmla="val 62866"/>
                <a:gd name="adj3" fmla="val 16667"/>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ctr">
                <a:spcBef>
                  <a:spcPct val="20000"/>
                </a:spcBef>
                <a:buClr>
                  <a:srgbClr val="3333CC"/>
                </a:buClr>
                <a:buSzPct val="60000"/>
                <a:buFont typeface="Wingdings" pitchFamily="2" charset="2"/>
                <a:buNone/>
              </a:pPr>
              <a:r>
                <a:rPr lang="zh-CN" altLang="ru-RU" sz="2000" b="1" smtClean="0">
                  <a:solidFill>
                    <a:srgbClr val="FFCF01"/>
                  </a:solidFill>
                  <a:latin typeface="Tahoma" pitchFamily="34" charset="0"/>
                </a:rPr>
                <a:t>摩根定律</a:t>
              </a:r>
            </a:p>
          </p:txBody>
        </p:sp>
      </p:grpSp>
      <p:sp>
        <p:nvSpPr>
          <p:cNvPr id="2420" name="Rectangle 372"/>
          <p:cNvSpPr>
            <a:spLocks noChangeArrowheads="1"/>
          </p:cNvSpPr>
          <p:nvPr/>
        </p:nvSpPr>
        <p:spPr bwMode="auto">
          <a:xfrm>
            <a:off x="3708400" y="3286125"/>
            <a:ext cx="2749550" cy="720725"/>
          </a:xfrm>
          <a:prstGeom prst="rect">
            <a:avLst/>
          </a:prstGeom>
          <a:noFill/>
          <a:ln w="25400" cap="flat" algn="ctr">
            <a:solidFill>
              <a:srgbClr val="FF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pPr>
              <a:buSzPct val="100000"/>
            </a:pPr>
            <a:endParaRPr lang="zh-CN" altLang="en-US" sz="2000" b="1" smtClean="0">
              <a:solidFill>
                <a:srgbClr val="000000"/>
              </a:solidFill>
              <a:latin typeface="Tahoma" pitchFamily="34" charset="0"/>
            </a:endParaRPr>
          </a:p>
        </p:txBody>
      </p:sp>
      <p:sp>
        <p:nvSpPr>
          <p:cNvPr id="2421" name="AutoShape 373"/>
          <p:cNvSpPr>
            <a:spLocks noChangeArrowheads="1"/>
          </p:cNvSpPr>
          <p:nvPr/>
        </p:nvSpPr>
        <p:spPr bwMode="auto">
          <a:xfrm>
            <a:off x="6877050" y="3213100"/>
            <a:ext cx="2016125" cy="431800"/>
          </a:xfrm>
          <a:prstGeom prst="wedgeRoundRectCallout">
            <a:avLst>
              <a:gd name="adj1" fmla="val -72519"/>
              <a:gd name="adj2" fmla="val 55884"/>
              <a:gd name="adj3" fmla="val 16667"/>
            </a:avLst>
          </a:prstGeom>
          <a:solidFill>
            <a:srgbClr val="3333CC"/>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lgn="ctr">
              <a:spcBef>
                <a:spcPct val="20000"/>
              </a:spcBef>
              <a:buClr>
                <a:srgbClr val="3333CC"/>
              </a:buClr>
              <a:buSzPct val="60000"/>
              <a:buFont typeface="Wingdings" pitchFamily="2" charset="2"/>
              <a:buNone/>
            </a:pPr>
            <a:r>
              <a:rPr lang="zh-CN" altLang="ru-RU" sz="2000" b="1" smtClean="0">
                <a:solidFill>
                  <a:srgbClr val="FFCF01"/>
                </a:solidFill>
                <a:latin typeface="Tahoma" pitchFamily="34" charset="0"/>
              </a:rPr>
              <a:t>量词转换定律</a:t>
            </a:r>
          </a:p>
        </p:txBody>
      </p:sp>
      <p:sp>
        <p:nvSpPr>
          <p:cNvPr id="2422" name="Rectangle 374"/>
          <p:cNvSpPr>
            <a:spLocks noChangeArrowheads="1"/>
          </p:cNvSpPr>
          <p:nvPr/>
        </p:nvSpPr>
        <p:spPr bwMode="auto">
          <a:xfrm>
            <a:off x="1331913" y="4459288"/>
            <a:ext cx="756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609600" indent="-609600">
              <a:spcBef>
                <a:spcPct val="20000"/>
              </a:spcBef>
              <a:buSzPct val="100000"/>
            </a:pPr>
            <a:r>
              <a:rPr kumimoji="1" lang="ru-RU" altLang="zh-CN" sz="2400" b="1" smtClean="0">
                <a:solidFill>
                  <a:srgbClr val="0000FF"/>
                </a:solidFill>
                <a:latin typeface="宋体" pitchFamily="2" charset="-122"/>
                <a:sym typeface="Symbol" pitchFamily="18" charset="2"/>
              </a:rPr>
              <a:t>=&gt;</a:t>
            </a:r>
            <a:r>
              <a:rPr kumimoji="1" lang="ru-RU" altLang="zh-CN" sz="2400" b="1" smtClean="0">
                <a:solidFill>
                  <a:srgbClr val="000000"/>
                </a:solidFill>
                <a:latin typeface="宋体" pitchFamily="2" charset="-122"/>
                <a:sym typeface="Symbol" pitchFamily="18" charset="2"/>
              </a:rPr>
              <a:t> </a:t>
            </a:r>
            <a:r>
              <a:rPr kumimoji="1" lang="ru-RU" altLang="zh-CN" sz="2400" b="1" smtClean="0">
                <a:solidFill>
                  <a:srgbClr val="0000FF"/>
                </a:solidFill>
                <a:latin typeface="宋体" pitchFamily="2" charset="-122"/>
                <a:sym typeface="Symbol" pitchFamily="18" charset="2"/>
              </a:rPr>
              <a:t>x { y ¬ P(x</a:t>
            </a:r>
            <a:r>
              <a:rPr kumimoji="1" lang="zh-CN" altLang="ru-RU" sz="2400" b="1" smtClean="0">
                <a:solidFill>
                  <a:srgbClr val="0000FF"/>
                </a:solidFill>
                <a:latin typeface="宋体" pitchFamily="2" charset="-122"/>
                <a:sym typeface="Symbol" pitchFamily="18" charset="2"/>
              </a:rPr>
              <a:t>，</a:t>
            </a:r>
            <a:r>
              <a:rPr kumimoji="1" lang="ru-RU" altLang="zh-CN" sz="2400" b="1" smtClean="0">
                <a:solidFill>
                  <a:srgbClr val="0000FF"/>
                </a:solidFill>
                <a:latin typeface="宋体" pitchFamily="2" charset="-122"/>
                <a:sym typeface="Symbol" pitchFamily="18" charset="2"/>
              </a:rPr>
              <a:t>y)   y [Q(x,y)  ¬ R(x,y)]}</a:t>
            </a:r>
          </a:p>
        </p:txBody>
      </p:sp>
      <p:sp>
        <p:nvSpPr>
          <p:cNvPr id="2423" name="Line 375"/>
          <p:cNvSpPr>
            <a:spLocks noChangeShapeType="1"/>
          </p:cNvSpPr>
          <p:nvPr/>
        </p:nvSpPr>
        <p:spPr bwMode="auto">
          <a:xfrm>
            <a:off x="4572000" y="4508500"/>
            <a:ext cx="3455988" cy="0"/>
          </a:xfrm>
          <a:prstGeom prst="line">
            <a:avLst/>
          </a:prstGeom>
          <a:noFill/>
          <a:ln w="28575"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
        <p:nvSpPr>
          <p:cNvPr id="2424" name="Line 376"/>
          <p:cNvSpPr>
            <a:spLocks noChangeShapeType="1"/>
          </p:cNvSpPr>
          <p:nvPr/>
        </p:nvSpPr>
        <p:spPr bwMode="auto">
          <a:xfrm>
            <a:off x="1908175" y="4508500"/>
            <a:ext cx="2232025" cy="0"/>
          </a:xfrm>
          <a:prstGeom prst="line">
            <a:avLst/>
          </a:prstGeom>
          <a:noFill/>
          <a:ln w="28575"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Tree>
    <p:extLst>
      <p:ext uri="{BB962C8B-B14F-4D97-AF65-F5344CB8AC3E}">
        <p14:creationId xmlns:p14="http://schemas.microsoft.com/office/powerpoint/2010/main" val="863437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childTnLst>
                                    <p:set>
                                      <p:cBhvr additive="base">
                                        <p:cTn id="6" dur="1" fill="hold">
                                          <p:stCondLst>
                                            <p:cond delay="0"/>
                                          </p:stCondLst>
                                        </p:cTn>
                                        <p:tgtEl>
                                          <p:spTgt spid="2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nodeType="clickEffect">
                                  <p:childTnLst>
                                    <p:set>
                                      <p:cBhvr additive="base">
                                        <p:cTn id="11" dur="1" fill="hold">
                                          <p:stCondLst>
                                            <p:cond delay="0"/>
                                          </p:stCondLst>
                                        </p:cTn>
                                        <p:tgtEl>
                                          <p:spTgt spid="24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grpId="0" nodeType="clickEffect">
                                  <p:childTnLst>
                                    <p:set>
                                      <p:cBhvr additive="base">
                                        <p:cTn id="16" dur="1" fill="hold">
                                          <p:stCondLst>
                                            <p:cond delay="0"/>
                                          </p:stCondLst>
                                        </p:cTn>
                                        <p:tgtEl>
                                          <p:spTgt spid="2420"/>
                                        </p:tgtEl>
                                        <p:attrNameLst>
                                          <p:attrName>style.visibility</p:attrName>
                                        </p:attrNameLst>
                                      </p:cBhvr>
                                      <p:to>
                                        <p:strVal val="visible"/>
                                      </p:to>
                                    </p:set>
                                  </p:childTnLst>
                                </p:cTn>
                              </p:par>
                              <p:par>
                                <p:cTn id="17" presetID="1" presetClass="entr" presetSubtype="0" fill="hold" grpId="0" nodeType="withEffect">
                                  <p:childTnLst>
                                    <p:set>
                                      <p:cBhvr additive="base">
                                        <p:cTn id="18" dur="1" fill="hold">
                                          <p:stCondLst>
                                            <p:cond delay="0"/>
                                          </p:stCondLst>
                                        </p:cTn>
                                        <p:tgtEl>
                                          <p:spTgt spid="24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indefinite"/>
                            </p:stCondLst>
                          </p:cTn>
                        </p:par>
                        <p:par>
                          <p:cTn id="21" fill="hold" nodeType="afterGroup">
                            <p:stCondLst>
                              <p:cond delay="0"/>
                            </p:stCondLst>
                            <p:childTnLst>
                              <p:par>
                                <p:cTn id="22" presetID="1" presetClass="entr" presetSubtype="0" fill="hold" nodeType="clickEffect">
                                  <p:childTnLst>
                                    <p:set>
                                      <p:cBhvr additive="base">
                                        <p:cTn id="23" dur="1" fill="hold">
                                          <p:stCondLst>
                                            <p:cond delay="0"/>
                                          </p:stCondLst>
                                        </p:cTn>
                                        <p:tgtEl>
                                          <p:spTgt spid="2404">
                                            <p:txEl>
                                              <p:pRg st="0" end="0"/>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indefinite"/>
                            </p:stCondLst>
                          </p:cTn>
                        </p:par>
                        <p:par>
                          <p:cTn id="26" fill="hold" nodeType="afterGroup">
                            <p:stCondLst>
                              <p:cond delay="0"/>
                            </p:stCondLst>
                            <p:childTnLst>
                              <p:par>
                                <p:cTn id="27" presetID="1" presetClass="entr" presetSubtype="0" fill="hold" grpId="0" nodeType="clickEffect">
                                  <p:childTnLst>
                                    <p:set>
                                      <p:cBhvr additive="base">
                                        <p:cTn id="28" dur="1" fill="hold">
                                          <p:stCondLst>
                                            <p:cond delay="0"/>
                                          </p:stCondLst>
                                        </p:cTn>
                                        <p:tgtEl>
                                          <p:spTgt spid="242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indefinite"/>
                            </p:stCondLst>
                          </p:cTn>
                        </p:par>
                        <p:par>
                          <p:cTn id="31" fill="hold" nodeType="afterGroup">
                            <p:stCondLst>
                              <p:cond delay="0"/>
                            </p:stCondLst>
                            <p:childTnLst>
                              <p:par>
                                <p:cTn id="32" presetID="1" presetClass="entr" presetSubtype="0" fill="hold" grpId="0" nodeType="clickEffect">
                                  <p:childTnLst>
                                    <p:set>
                                      <p:cBhvr additive="base">
                                        <p:cTn id="33" dur="1" fill="hold">
                                          <p:stCondLst>
                                            <p:cond delay="0"/>
                                          </p:stCondLst>
                                        </p:cTn>
                                        <p:tgtEl>
                                          <p:spTgt spid="242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indefinite"/>
                            </p:stCondLst>
                          </p:cTn>
                        </p:par>
                        <p:par>
                          <p:cTn id="36" fill="hold" nodeType="afterGroup">
                            <p:stCondLst>
                              <p:cond delay="0"/>
                            </p:stCondLst>
                            <p:childTnLst>
                              <p:par>
                                <p:cTn id="37" presetID="1" presetClass="entr" presetSubtype="0" fill="hold" nodeType="clickEffect">
                                  <p:childTnLst>
                                    <p:set>
                                      <p:cBhvr additive="base">
                                        <p:cTn id="38" dur="1" fill="hold">
                                          <p:stCondLst>
                                            <p:cond delay="0"/>
                                          </p:stCondLst>
                                        </p:cTn>
                                        <p:tgtEl>
                                          <p:spTgt spid="2422">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indefinite"/>
                            </p:stCondLst>
                          </p:cTn>
                        </p:par>
                        <p:par>
                          <p:cTn id="41" fill="hold" nodeType="afterGroup">
                            <p:stCondLst>
                              <p:cond delay="0"/>
                            </p:stCondLst>
                            <p:childTnLst>
                              <p:par>
                                <p:cTn id="42" presetID="1" presetClass="entr" presetSubtype="0" fill="hold" grpId="0" nodeType="clickEffect">
                                  <p:childTnLst>
                                    <p:set>
                                      <p:cBhvr additive="base">
                                        <p:cTn id="43" dur="1" fill="hold">
                                          <p:stCondLst>
                                            <p:cond delay="499"/>
                                          </p:stCondLst>
                                        </p:cTn>
                                        <p:tgtEl>
                                          <p:spTgt spid="240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indefinite"/>
                            </p:stCondLst>
                          </p:cTn>
                        </p:par>
                        <p:par>
                          <p:cTn id="46" fill="hold" nodeType="afterGroup">
                            <p:stCondLst>
                              <p:cond delay="0"/>
                            </p:stCondLst>
                            <p:childTnLst>
                              <p:par>
                                <p:cTn id="47" presetID="1" presetClass="entr" presetSubtype="0" fill="hold" grpId="0" nodeType="clickEffect">
                                  <p:childTnLst>
                                    <p:set>
                                      <p:cBhvr additive="base">
                                        <p:cTn id="48" dur="1" fill="hold">
                                          <p:stCondLst>
                                            <p:cond delay="499"/>
                                          </p:stCondLst>
                                        </p:cTn>
                                        <p:tgtEl>
                                          <p:spTgt spid="2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5" grpId="0" animBg="1"/>
      <p:bldP spid="2406" grpId="0" animBg="1"/>
      <p:bldP spid="2420" grpId="0" animBg="1"/>
      <p:bldP spid="2421" grpId="0" animBg="1"/>
      <p:bldP spid="2423" grpId="0" animBg="1"/>
      <p:bldP spid="242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half" idx="10"/>
          </p:nvPr>
        </p:nvSpPr>
        <p:spPr/>
        <p:txBody>
          <a:bodyPr/>
          <a:lstStyle/>
          <a:p>
            <a:fld id="{C599D1D7-4165-465C-95C2-646F18A02FE2}" type="datetime1">
              <a:rPr lang="ru-RU" altLang="zh-CN">
                <a:solidFill>
                  <a:srgbClr val="000000"/>
                </a:solidFill>
              </a:rPr>
              <a:pPr/>
              <a:t>26.05.2025</a:t>
            </a:fld>
            <a:endParaRPr lang="ru-RU" altLang="zh-CN">
              <a:solidFill>
                <a:srgbClr val="000000"/>
              </a:solidFill>
            </a:endParaRPr>
          </a:p>
        </p:txBody>
      </p:sp>
      <p:sp>
        <p:nvSpPr>
          <p:cNvPr id="14" name="灯片编号占位符 3"/>
          <p:cNvSpPr>
            <a:spLocks noGrp="1"/>
          </p:cNvSpPr>
          <p:nvPr>
            <p:ph type="sldNum" sz="quarter" idx="12"/>
          </p:nvPr>
        </p:nvSpPr>
        <p:spPr/>
        <p:txBody>
          <a:bodyPr/>
          <a:lstStyle/>
          <a:p>
            <a:fld id="{E3355349-1B03-4116-A361-C18FA11C5D45}" type="slidenum">
              <a:rPr lang="ru-RU" altLang="zh-CN">
                <a:solidFill>
                  <a:srgbClr val="000000"/>
                </a:solidFill>
              </a:rPr>
              <a:pPr/>
              <a:t>39</a:t>
            </a:fld>
            <a:endParaRPr lang="ru-RU" altLang="zh-CN">
              <a:solidFill>
                <a:srgbClr val="000000"/>
              </a:solidFill>
            </a:endParaRPr>
          </a:p>
        </p:txBody>
      </p:sp>
      <p:sp>
        <p:nvSpPr>
          <p:cNvPr id="2427" name="Rectangle 379"/>
          <p:cNvSpPr>
            <a:spLocks noGrp="1" noChangeArrowheads="1"/>
          </p:cNvSpPr>
          <p:nvPr>
            <p:ph type="title" idx="4294967295"/>
          </p:nvPr>
        </p:nvSpPr>
        <p:spPr>
          <a:ln/>
        </p:spPr>
        <p:txBody>
          <a:bodyPr/>
          <a:lstStyle/>
          <a:p>
            <a:pPr marL="342900" lvl="0" indent="-342900">
              <a:lnSpc>
                <a:spcPct val="150000"/>
              </a:lnSpc>
              <a:spcBef>
                <a:spcPct val="20000"/>
              </a:spcBef>
            </a:pPr>
            <a:r>
              <a:rPr kumimoji="0"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5.2.1 </a:t>
            </a:r>
            <a:r>
              <a:rPr kumimoji="0" lang="zh-CN" altLang="en-US"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子句集</a:t>
            </a:r>
            <a:endParaRPr kumimoji="0" lang="zh-CN" altLang="en-US" sz="2400" b="0" i="0" u="none" strike="noStrike" kern="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endParaRPr>
          </a:p>
        </p:txBody>
      </p:sp>
      <p:sp>
        <p:nvSpPr>
          <p:cNvPr id="2428" name="Rectangle 380"/>
          <p:cNvSpPr>
            <a:spLocks noChangeArrowheads="1"/>
          </p:cNvSpPr>
          <p:nvPr/>
        </p:nvSpPr>
        <p:spPr bwMode="auto">
          <a:xfrm>
            <a:off x="1219200" y="1371600"/>
            <a:ext cx="7456488" cy="2633663"/>
          </a:xfrm>
          <a:prstGeom prst="rect">
            <a:avLst/>
          </a:prstGeom>
          <a:solidFill>
            <a:srgbClr val="FFCF01">
              <a:alpha val="50195"/>
            </a:srgbClr>
          </a:solidFill>
          <a:ln w="9525" cap="flat" algn="ctr">
            <a:solidFill>
              <a:srgbClr val="FFFFFF"/>
            </a:solidFill>
            <a:prstDash val="solid"/>
            <a:miter lim="800000"/>
            <a:headEnd type="none" w="med" len="med"/>
            <a:tailEnd type="none" w="med" len="med"/>
          </a:ln>
        </p:spPr>
        <p:txBody>
          <a:bodyPr wrap="none" anchor="ctr"/>
          <a:lstStyle/>
          <a:p>
            <a:pPr>
              <a:lnSpc>
                <a:spcPct val="110000"/>
              </a:lnSpc>
              <a:buSzPct val="100000"/>
            </a:pPr>
            <a:r>
              <a:rPr kumimoji="1" lang="ru-RU" altLang="zh-CN" sz="2400" b="1" smtClean="0">
                <a:solidFill>
                  <a:srgbClr val="3333CC"/>
                </a:solidFill>
                <a:latin typeface="宋体" pitchFamily="2" charset="-122"/>
                <a:sym typeface="Symbol" pitchFamily="18" charset="2"/>
              </a:rPr>
              <a:t>4</a:t>
            </a:r>
            <a:r>
              <a:rPr kumimoji="1" lang="zh-CN" altLang="ru-RU" sz="2400" b="1" smtClean="0">
                <a:solidFill>
                  <a:srgbClr val="3333CC"/>
                </a:solidFill>
                <a:latin typeface="宋体" pitchFamily="2" charset="-122"/>
                <a:sym typeface="Symbol" pitchFamily="18" charset="2"/>
              </a:rPr>
              <a:t>、</a:t>
            </a:r>
            <a:r>
              <a:rPr kumimoji="1" lang="zh-CN" altLang="ru-RU" sz="2400" smtClean="0">
                <a:solidFill>
                  <a:srgbClr val="3333CC"/>
                </a:solidFill>
                <a:latin typeface="Times New Roman" pitchFamily="18" charset="0"/>
                <a:sym typeface="Symbol" pitchFamily="18" charset="2"/>
              </a:rPr>
              <a:t> </a:t>
            </a:r>
            <a:r>
              <a:rPr kumimoji="1" lang="zh-CN" altLang="zh-CN" sz="2400" b="1" smtClean="0">
                <a:solidFill>
                  <a:srgbClr val="3333CC"/>
                </a:solidFill>
                <a:latin typeface="Times New Roman" pitchFamily="18" charset="0"/>
                <a:sym typeface="Symbol" pitchFamily="18" charset="2"/>
              </a:rPr>
              <a:t>消去存在量词 (Skolem化）,同时进行变元替换</a:t>
            </a:r>
            <a:r>
              <a:rPr kumimoji="1" lang="zh-CN" altLang="ru-RU" sz="2400" b="1" smtClean="0">
                <a:solidFill>
                  <a:srgbClr val="000000"/>
                </a:solidFill>
                <a:latin typeface="Times New Roman" pitchFamily="18" charset="0"/>
                <a:sym typeface="Symbol" pitchFamily="18" charset="2"/>
              </a:rPr>
              <a:t>  </a:t>
            </a:r>
          </a:p>
          <a:p>
            <a:pPr>
              <a:lnSpc>
                <a:spcPct val="110000"/>
              </a:lnSpc>
              <a:buSzPct val="100000"/>
            </a:pPr>
            <a:r>
              <a:rPr kumimoji="1" lang="zh-CN" altLang="ru-RU" sz="2400" b="1" smtClean="0">
                <a:solidFill>
                  <a:srgbClr val="000000"/>
                </a:solidFill>
                <a:latin typeface="Times New Roman" pitchFamily="18" charset="0"/>
                <a:sym typeface="Symbol" pitchFamily="18" charset="2"/>
              </a:rPr>
              <a:t>       </a:t>
            </a:r>
            <a:r>
              <a:rPr kumimoji="1" lang="zh-CN" altLang="zh-CN" sz="2400" b="1" smtClean="0">
                <a:solidFill>
                  <a:srgbClr val="000000"/>
                </a:solidFill>
                <a:latin typeface="Times New Roman" pitchFamily="18" charset="0"/>
                <a:sym typeface="Symbol" pitchFamily="18" charset="2"/>
              </a:rPr>
              <a:t>原则：对于一个受存在量词约束的变量，如果它</a:t>
            </a:r>
          </a:p>
          <a:p>
            <a:pPr>
              <a:lnSpc>
                <a:spcPct val="110000"/>
              </a:lnSpc>
              <a:buSzPct val="100000"/>
            </a:pPr>
            <a:r>
              <a:rPr kumimoji="1" lang="zh-CN" altLang="zh-CN" sz="2400" b="1" smtClean="0">
                <a:solidFill>
                  <a:srgbClr val="000000"/>
                </a:solidFill>
                <a:latin typeface="Times New Roman" pitchFamily="18" charset="0"/>
                <a:sym typeface="Symbol" pitchFamily="18" charset="2"/>
              </a:rPr>
              <a:t>       </a:t>
            </a:r>
            <a:r>
              <a:rPr kumimoji="1" lang="zh-CN" altLang="zh-CN" sz="2400" b="1" smtClean="0">
                <a:solidFill>
                  <a:srgbClr val="FF0000"/>
                </a:solidFill>
                <a:latin typeface="Times New Roman" pitchFamily="18" charset="0"/>
                <a:sym typeface="Symbol" pitchFamily="18" charset="2"/>
              </a:rPr>
              <a:t>不受全称量词约束</a:t>
            </a:r>
            <a:r>
              <a:rPr kumimoji="1" lang="zh-CN" altLang="zh-CN" sz="2400" b="1" smtClean="0">
                <a:solidFill>
                  <a:srgbClr val="000000"/>
                </a:solidFill>
                <a:latin typeface="Times New Roman" pitchFamily="18" charset="0"/>
                <a:sym typeface="Symbol" pitchFamily="18" charset="2"/>
              </a:rPr>
              <a:t>，则该变量用一个</a:t>
            </a:r>
            <a:r>
              <a:rPr kumimoji="1" lang="zh-CN" altLang="zh-CN" sz="2400" b="1" smtClean="0">
                <a:solidFill>
                  <a:srgbClr val="FF0000"/>
                </a:solidFill>
                <a:latin typeface="Times New Roman" pitchFamily="18" charset="0"/>
                <a:sym typeface="Symbol" pitchFamily="18" charset="2"/>
              </a:rPr>
              <a:t>常量代替</a:t>
            </a:r>
            <a:r>
              <a:rPr kumimoji="1" lang="zh-CN" altLang="zh-CN" sz="2400" b="1" smtClean="0">
                <a:solidFill>
                  <a:srgbClr val="000000"/>
                </a:solidFill>
                <a:latin typeface="Times New Roman" pitchFamily="18" charset="0"/>
                <a:sym typeface="Symbol" pitchFamily="18" charset="2"/>
              </a:rPr>
              <a:t>（这</a:t>
            </a:r>
          </a:p>
          <a:p>
            <a:pPr>
              <a:lnSpc>
                <a:spcPct val="110000"/>
              </a:lnSpc>
              <a:buSzPct val="100000"/>
            </a:pPr>
            <a:r>
              <a:rPr kumimoji="1" lang="zh-CN" altLang="zh-CN" sz="2400" b="1" smtClean="0">
                <a:solidFill>
                  <a:srgbClr val="000000"/>
                </a:solidFill>
                <a:latin typeface="Times New Roman" pitchFamily="18" charset="0"/>
                <a:sym typeface="Symbol" pitchFamily="18" charset="2"/>
              </a:rPr>
              <a:t>      个常量叫</a:t>
            </a:r>
            <a:r>
              <a:rPr kumimoji="1" lang="zh-CN" altLang="zh-CN" sz="2400" b="1" smtClean="0">
                <a:solidFill>
                  <a:srgbClr val="3333CC"/>
                </a:solidFill>
                <a:latin typeface="Times New Roman" pitchFamily="18" charset="0"/>
                <a:sym typeface="Symbol" pitchFamily="18" charset="2"/>
              </a:rPr>
              <a:t>Skolem常量</a:t>
            </a:r>
            <a:r>
              <a:rPr kumimoji="1" lang="zh-CN" altLang="zh-CN" sz="2400" b="1" smtClean="0">
                <a:solidFill>
                  <a:srgbClr val="000000"/>
                </a:solidFill>
                <a:latin typeface="Times New Roman" pitchFamily="18" charset="0"/>
                <a:sym typeface="Symbol" pitchFamily="18" charset="2"/>
              </a:rPr>
              <a:t>），如果它</a:t>
            </a:r>
            <a:r>
              <a:rPr kumimoji="1" lang="zh-CN" altLang="zh-CN" sz="2400" b="1" smtClean="0">
                <a:solidFill>
                  <a:srgbClr val="FF0000"/>
                </a:solidFill>
                <a:latin typeface="Times New Roman" pitchFamily="18" charset="0"/>
                <a:sym typeface="Symbol" pitchFamily="18" charset="2"/>
              </a:rPr>
              <a:t>受全称量词约束</a:t>
            </a:r>
            <a:r>
              <a:rPr kumimoji="1" lang="zh-CN" altLang="zh-CN" sz="2400" b="1" smtClean="0">
                <a:solidFill>
                  <a:srgbClr val="000000"/>
                </a:solidFill>
                <a:latin typeface="Times New Roman" pitchFamily="18" charset="0"/>
                <a:sym typeface="Symbol" pitchFamily="18" charset="2"/>
              </a:rPr>
              <a:t>，</a:t>
            </a:r>
          </a:p>
          <a:p>
            <a:pPr>
              <a:lnSpc>
                <a:spcPct val="110000"/>
              </a:lnSpc>
              <a:buSzPct val="100000"/>
            </a:pPr>
            <a:r>
              <a:rPr kumimoji="1" lang="zh-CN" altLang="zh-CN" sz="2400" b="1" smtClean="0">
                <a:solidFill>
                  <a:srgbClr val="000000"/>
                </a:solidFill>
                <a:latin typeface="Times New Roman" pitchFamily="18" charset="0"/>
                <a:sym typeface="Symbol" pitchFamily="18" charset="2"/>
              </a:rPr>
              <a:t>      则该变量用一个全称量词指导变元的</a:t>
            </a:r>
            <a:r>
              <a:rPr kumimoji="1" lang="zh-CN" altLang="zh-CN" sz="2400" b="1" smtClean="0">
                <a:solidFill>
                  <a:srgbClr val="FF0000"/>
                </a:solidFill>
                <a:latin typeface="Times New Roman" pitchFamily="18" charset="0"/>
                <a:sym typeface="Symbol" pitchFamily="18" charset="2"/>
              </a:rPr>
              <a:t>函数代替</a:t>
            </a:r>
            <a:r>
              <a:rPr kumimoji="1" lang="zh-CN" altLang="zh-CN" sz="2400" b="1" smtClean="0">
                <a:solidFill>
                  <a:srgbClr val="000000"/>
                </a:solidFill>
                <a:latin typeface="Times New Roman" pitchFamily="18" charset="0"/>
                <a:sym typeface="Symbol" pitchFamily="18" charset="2"/>
              </a:rPr>
              <a:t>（这</a:t>
            </a:r>
          </a:p>
          <a:p>
            <a:pPr>
              <a:lnSpc>
                <a:spcPct val="110000"/>
              </a:lnSpc>
              <a:buSzPct val="100000"/>
            </a:pPr>
            <a:r>
              <a:rPr kumimoji="1" lang="zh-CN" altLang="zh-CN" sz="2400" b="1" smtClean="0">
                <a:solidFill>
                  <a:srgbClr val="000000"/>
                </a:solidFill>
                <a:latin typeface="Times New Roman" pitchFamily="18" charset="0"/>
                <a:sym typeface="Symbol" pitchFamily="18" charset="2"/>
              </a:rPr>
              <a:t>       个函数叫</a:t>
            </a:r>
            <a:r>
              <a:rPr kumimoji="1" lang="zh-CN" altLang="zh-CN" sz="2400" b="1" smtClean="0">
                <a:solidFill>
                  <a:srgbClr val="3333CC"/>
                </a:solidFill>
                <a:latin typeface="Times New Roman" pitchFamily="18" charset="0"/>
                <a:sym typeface="Symbol" pitchFamily="18" charset="2"/>
              </a:rPr>
              <a:t>Skolem函数</a:t>
            </a:r>
            <a:r>
              <a:rPr kumimoji="1" lang="zh-CN" altLang="zh-CN" sz="2400" b="1" smtClean="0">
                <a:solidFill>
                  <a:srgbClr val="000000"/>
                </a:solidFill>
                <a:latin typeface="Times New Roman" pitchFamily="18" charset="0"/>
                <a:sym typeface="Symbol" pitchFamily="18" charset="2"/>
              </a:rPr>
              <a:t>） 。 </a:t>
            </a:r>
          </a:p>
        </p:txBody>
      </p:sp>
      <p:sp>
        <p:nvSpPr>
          <p:cNvPr id="2429" name="Rectangle 381"/>
          <p:cNvSpPr>
            <a:spLocks noChangeArrowheads="1"/>
          </p:cNvSpPr>
          <p:nvPr/>
        </p:nvSpPr>
        <p:spPr bwMode="auto">
          <a:xfrm>
            <a:off x="1219200" y="4048125"/>
            <a:ext cx="7467600" cy="685800"/>
          </a:xfrm>
          <a:prstGeom prst="rect">
            <a:avLst/>
          </a:prstGeom>
          <a:noFill/>
          <a:ln w="9525" cap="flat" algn="ctr">
            <a:solidFill>
              <a:srgbClr val="FFFF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pPr>
              <a:spcBef>
                <a:spcPct val="20000"/>
              </a:spcBef>
              <a:buSzPct val="100000"/>
            </a:pPr>
            <a:r>
              <a:rPr kumimoji="1" lang="ru-RU" altLang="zh-CN" sz="2000" b="1" smtClean="0">
                <a:solidFill>
                  <a:srgbClr val="0000FF"/>
                </a:solidFill>
                <a:latin typeface="Times New Roman" pitchFamily="18" charset="0"/>
                <a:sym typeface="Symbol" pitchFamily="18" charset="2"/>
              </a:rPr>
              <a:t>                </a:t>
            </a:r>
            <a:r>
              <a:rPr kumimoji="1" lang="ru-RU" altLang="zh-CN" sz="2400" b="1" smtClean="0">
                <a:solidFill>
                  <a:srgbClr val="0000FF"/>
                </a:solidFill>
                <a:latin typeface="Times New Roman" pitchFamily="18" charset="0"/>
                <a:sym typeface="Symbol" pitchFamily="18" charset="2"/>
              </a:rPr>
              <a:t>x { y ¬ P(x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y)   z[Q(x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z)  ¬ R(x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z)]}</a:t>
            </a:r>
          </a:p>
          <a:p>
            <a:pPr>
              <a:buSzPct val="100000"/>
            </a:pPr>
            <a:r>
              <a:rPr kumimoji="1" lang="ru-RU" altLang="zh-CN" sz="2400" b="1" smtClean="0">
                <a:solidFill>
                  <a:srgbClr val="0000FF"/>
                </a:solidFill>
                <a:latin typeface="Times New Roman" pitchFamily="18" charset="0"/>
                <a:sym typeface="Symbol" pitchFamily="18" charset="2"/>
              </a:rPr>
              <a:t> =&gt;      x {¬ P(x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FF0000"/>
                </a:solidFill>
                <a:latin typeface="Times New Roman" pitchFamily="18" charset="0"/>
                <a:sym typeface="Symbol" pitchFamily="18" charset="2"/>
              </a:rPr>
              <a:t>f(x)</a:t>
            </a:r>
            <a:r>
              <a:rPr kumimoji="1" lang="ru-RU" altLang="zh-CN" sz="2400" b="1" smtClean="0">
                <a:solidFill>
                  <a:srgbClr val="0000FF"/>
                </a:solidFill>
                <a:latin typeface="Times New Roman" pitchFamily="18" charset="0"/>
                <a:sym typeface="Symbol" pitchFamily="18" charset="2"/>
              </a:rPr>
              <a:t>)  [Q(x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FF0000"/>
                </a:solidFill>
                <a:latin typeface="Times New Roman" pitchFamily="18" charset="0"/>
                <a:sym typeface="Symbol" pitchFamily="18" charset="2"/>
              </a:rPr>
              <a:t>g(x)</a:t>
            </a:r>
            <a:r>
              <a:rPr kumimoji="1" lang="ru-RU" altLang="zh-CN" sz="2400" b="1" smtClean="0">
                <a:solidFill>
                  <a:srgbClr val="0000FF"/>
                </a:solidFill>
                <a:latin typeface="Times New Roman" pitchFamily="18" charset="0"/>
                <a:sym typeface="Symbol" pitchFamily="18" charset="2"/>
              </a:rPr>
              <a:t>)  ¬ R(x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FF0000"/>
                </a:solidFill>
                <a:latin typeface="Times New Roman" pitchFamily="18" charset="0"/>
                <a:sym typeface="Symbol" pitchFamily="18" charset="2"/>
              </a:rPr>
              <a:t>g(x)</a:t>
            </a:r>
            <a:r>
              <a:rPr kumimoji="1" lang="ru-RU" altLang="zh-CN" sz="2400" b="1" smtClean="0">
                <a:solidFill>
                  <a:srgbClr val="0000FF"/>
                </a:solidFill>
                <a:latin typeface="Times New Roman" pitchFamily="18" charset="0"/>
                <a:sym typeface="Symbol" pitchFamily="18" charset="2"/>
              </a:rPr>
              <a:t>)]}</a:t>
            </a:r>
          </a:p>
        </p:txBody>
      </p:sp>
      <p:sp>
        <p:nvSpPr>
          <p:cNvPr id="2430" name="Rectangle 382"/>
          <p:cNvSpPr>
            <a:spLocks noChangeArrowheads="1"/>
          </p:cNvSpPr>
          <p:nvPr/>
        </p:nvSpPr>
        <p:spPr bwMode="auto">
          <a:xfrm>
            <a:off x="1219200" y="541972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r>
              <a:rPr kumimoji="1" lang="ru-RU" altLang="zh-CN" sz="2400" b="1" smtClean="0">
                <a:solidFill>
                  <a:srgbClr val="0000FF"/>
                </a:solidFill>
                <a:latin typeface="Times New Roman" pitchFamily="18" charset="0"/>
                <a:sym typeface="Symbol" pitchFamily="18" charset="2"/>
              </a:rPr>
              <a:t>¬ P(x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f(x))  [Q(x,g(x))  ¬ R(x,g(x))]</a:t>
            </a:r>
          </a:p>
        </p:txBody>
      </p:sp>
      <p:sp>
        <p:nvSpPr>
          <p:cNvPr id="2431" name="Rectangle 383"/>
          <p:cNvSpPr>
            <a:spLocks noChangeArrowheads="1"/>
          </p:cNvSpPr>
          <p:nvPr/>
        </p:nvSpPr>
        <p:spPr bwMode="auto">
          <a:xfrm>
            <a:off x="1219200" y="4886325"/>
            <a:ext cx="7467600" cy="457200"/>
          </a:xfrm>
          <a:prstGeom prst="rect">
            <a:avLst/>
          </a:prstGeom>
          <a:solidFill>
            <a:srgbClr val="FFCF01">
              <a:alpha val="50195"/>
            </a:srgbClr>
          </a:solidFill>
          <a:ln w="9525" cap="flat" algn="ctr">
            <a:solidFill>
              <a:srgbClr val="FFFFFF"/>
            </a:solidFill>
            <a:prstDash val="solid"/>
            <a:miter lim="800000"/>
            <a:headEnd type="none" w="med" len="med"/>
            <a:tailEnd type="none" w="med" len="med"/>
          </a:ln>
        </p:spPr>
        <p:txBody>
          <a:bodyPr wrap="none" anchor="ctr"/>
          <a:lstStyle/>
          <a:p>
            <a:pPr eaLnBrk="0" hangingPunct="0">
              <a:buSzPct val="100000"/>
            </a:pPr>
            <a:r>
              <a:rPr kumimoji="1" lang="ru-RU" altLang="zh-CN" sz="2400" b="1" smtClean="0">
                <a:solidFill>
                  <a:srgbClr val="3333CC"/>
                </a:solidFill>
                <a:latin typeface="Times New Roman" pitchFamily="18" charset="0"/>
                <a:sym typeface="Symbol" pitchFamily="18" charset="2"/>
              </a:rPr>
              <a:t>5</a:t>
            </a:r>
            <a:r>
              <a:rPr kumimoji="1" lang="zh-CN" altLang="ru-RU" sz="2400" b="1" smtClean="0">
                <a:solidFill>
                  <a:srgbClr val="3333CC"/>
                </a:solidFill>
                <a:latin typeface="Times New Roman" pitchFamily="18" charset="0"/>
                <a:sym typeface="Symbol" pitchFamily="18" charset="2"/>
              </a:rPr>
              <a:t>、消去所有全称量词。</a:t>
            </a:r>
          </a:p>
        </p:txBody>
      </p:sp>
      <p:sp>
        <p:nvSpPr>
          <p:cNvPr id="2432" name="Line 384"/>
          <p:cNvSpPr>
            <a:spLocks noChangeShapeType="1"/>
          </p:cNvSpPr>
          <p:nvPr/>
        </p:nvSpPr>
        <p:spPr bwMode="auto">
          <a:xfrm>
            <a:off x="3059113" y="4437063"/>
            <a:ext cx="360362" cy="0"/>
          </a:xfrm>
          <a:prstGeom prst="line">
            <a:avLst/>
          </a:prstGeom>
          <a:noFill/>
          <a:ln w="254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
        <p:nvSpPr>
          <p:cNvPr id="2433" name="Line 385"/>
          <p:cNvSpPr>
            <a:spLocks noChangeShapeType="1"/>
          </p:cNvSpPr>
          <p:nvPr/>
        </p:nvSpPr>
        <p:spPr bwMode="auto">
          <a:xfrm>
            <a:off x="4211638" y="4437063"/>
            <a:ext cx="360362" cy="0"/>
          </a:xfrm>
          <a:prstGeom prst="line">
            <a:avLst/>
          </a:prstGeom>
          <a:noFill/>
          <a:ln w="254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
        <p:nvSpPr>
          <p:cNvPr id="2434" name="Line 386"/>
          <p:cNvSpPr>
            <a:spLocks noChangeShapeType="1"/>
          </p:cNvSpPr>
          <p:nvPr/>
        </p:nvSpPr>
        <p:spPr bwMode="auto">
          <a:xfrm>
            <a:off x="6156325" y="4437063"/>
            <a:ext cx="360363" cy="0"/>
          </a:xfrm>
          <a:prstGeom prst="line">
            <a:avLst/>
          </a:prstGeom>
          <a:noFill/>
          <a:ln w="57150" cap="flat" cmpd="thinThick" algn="ctr">
            <a:solidFill>
              <a:srgbClr val="FF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
        <p:nvSpPr>
          <p:cNvPr id="2435" name="Line 387"/>
          <p:cNvSpPr>
            <a:spLocks noChangeShapeType="1"/>
          </p:cNvSpPr>
          <p:nvPr/>
        </p:nvSpPr>
        <p:spPr bwMode="auto">
          <a:xfrm>
            <a:off x="7740650" y="4437063"/>
            <a:ext cx="360363" cy="0"/>
          </a:xfrm>
          <a:prstGeom prst="line">
            <a:avLst/>
          </a:prstGeom>
          <a:noFill/>
          <a:ln w="57150" cap="flat" cmpd="thinThick" algn="ctr">
            <a:solidFill>
              <a:srgbClr val="FF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
        <p:nvSpPr>
          <p:cNvPr id="2436" name="Line 388"/>
          <p:cNvSpPr>
            <a:spLocks noChangeShapeType="1"/>
          </p:cNvSpPr>
          <p:nvPr/>
        </p:nvSpPr>
        <p:spPr bwMode="auto">
          <a:xfrm>
            <a:off x="5148263" y="4437063"/>
            <a:ext cx="360362" cy="0"/>
          </a:xfrm>
          <a:prstGeom prst="line">
            <a:avLst/>
          </a:prstGeom>
          <a:noFill/>
          <a:ln w="57150" cap="flat" cmpd="thinThick" algn="ctr">
            <a:solidFill>
              <a:srgbClr val="FF33CC"/>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Tree>
    <p:extLst>
      <p:ext uri="{BB962C8B-B14F-4D97-AF65-F5344CB8AC3E}">
        <p14:creationId xmlns:p14="http://schemas.microsoft.com/office/powerpoint/2010/main" val="2077188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childTnLst>
                                    <p:set>
                                      <p:cBhvr additive="base">
                                        <p:cTn id="6" dur="1" fill="hold">
                                          <p:stCondLst>
                                            <p:cond delay="0"/>
                                          </p:stCondLst>
                                        </p:cTn>
                                        <p:tgtEl>
                                          <p:spTgt spid="24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nodeType="clickEffect">
                                  <p:childTnLst>
                                    <p:set>
                                      <p:cBhvr additive="base">
                                        <p:cTn id="11" dur="1" fill="hold">
                                          <p:stCondLst>
                                            <p:cond delay="0"/>
                                          </p:stCondLst>
                                        </p:cTn>
                                        <p:tgtEl>
                                          <p:spTgt spid="2429">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grpId="0" nodeType="clickEffect">
                                  <p:childTnLst>
                                    <p:set>
                                      <p:cBhvr additive="base">
                                        <p:cTn id="16" dur="1" fill="hold">
                                          <p:stCondLst>
                                            <p:cond delay="0"/>
                                          </p:stCondLst>
                                        </p:cTn>
                                        <p:tgtEl>
                                          <p:spTgt spid="2432"/>
                                        </p:tgtEl>
                                        <p:attrNameLst>
                                          <p:attrName>style.visibility</p:attrName>
                                        </p:attrNameLst>
                                      </p:cBhvr>
                                      <p:to>
                                        <p:strVal val="visible"/>
                                      </p:to>
                                    </p:set>
                                  </p:childTnLst>
                                </p:cTn>
                              </p:par>
                              <p:par>
                                <p:cTn id="17" presetID="1" presetClass="entr" presetSubtype="0" fill="hold" grpId="0" nodeType="withEffect">
                                  <p:childTnLst>
                                    <p:set>
                                      <p:cBhvr additive="base">
                                        <p:cTn id="18" dur="1" fill="hold">
                                          <p:stCondLst>
                                            <p:cond delay="0"/>
                                          </p:stCondLst>
                                        </p:cTn>
                                        <p:tgtEl>
                                          <p:spTgt spid="24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indefinite"/>
                            </p:stCondLst>
                          </p:cTn>
                        </p:par>
                        <p:par>
                          <p:cTn id="21" fill="hold" nodeType="afterGroup">
                            <p:stCondLst>
                              <p:cond delay="0"/>
                            </p:stCondLst>
                            <p:childTnLst>
                              <p:par>
                                <p:cTn id="22" presetID="1" presetClass="entr" presetSubtype="0" fill="hold" grpId="0" nodeType="clickEffect">
                                  <p:childTnLst>
                                    <p:set>
                                      <p:cBhvr additive="base">
                                        <p:cTn id="23" dur="1" fill="hold">
                                          <p:stCondLst>
                                            <p:cond delay="0"/>
                                          </p:stCondLst>
                                        </p:cTn>
                                        <p:tgtEl>
                                          <p:spTgt spid="2436"/>
                                        </p:tgtEl>
                                        <p:attrNameLst>
                                          <p:attrName>style.visibility</p:attrName>
                                        </p:attrNameLst>
                                      </p:cBhvr>
                                      <p:to>
                                        <p:strVal val="visible"/>
                                      </p:to>
                                    </p:set>
                                  </p:childTnLst>
                                </p:cTn>
                              </p:par>
                              <p:par>
                                <p:cTn id="24" presetID="1" presetClass="entr" presetSubtype="0" fill="hold" grpId="0" nodeType="withEffect">
                                  <p:childTnLst>
                                    <p:set>
                                      <p:cBhvr additive="base">
                                        <p:cTn id="25" dur="1" fill="hold">
                                          <p:stCondLst>
                                            <p:cond delay="0"/>
                                          </p:stCondLst>
                                        </p:cTn>
                                        <p:tgtEl>
                                          <p:spTgt spid="2434"/>
                                        </p:tgtEl>
                                        <p:attrNameLst>
                                          <p:attrName>style.visibility</p:attrName>
                                        </p:attrNameLst>
                                      </p:cBhvr>
                                      <p:to>
                                        <p:strVal val="visible"/>
                                      </p:to>
                                    </p:set>
                                  </p:childTnLst>
                                </p:cTn>
                              </p:par>
                              <p:par>
                                <p:cTn id="26" presetID="1" presetClass="entr" presetSubtype="0" fill="hold" grpId="0" nodeType="withEffect">
                                  <p:childTnLst>
                                    <p:set>
                                      <p:cBhvr additive="base">
                                        <p:cTn id="27" dur="1" fill="hold">
                                          <p:stCondLst>
                                            <p:cond delay="0"/>
                                          </p:stCondLst>
                                        </p:cTn>
                                        <p:tgtEl>
                                          <p:spTgt spid="243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indefinite"/>
                            </p:stCondLst>
                          </p:cTn>
                        </p:par>
                        <p:par>
                          <p:cTn id="30" fill="hold" nodeType="afterGroup">
                            <p:stCondLst>
                              <p:cond delay="0"/>
                            </p:stCondLst>
                            <p:childTnLst>
                              <p:par>
                                <p:cTn id="31" presetID="1" presetClass="entr" presetSubtype="0" fill="hold" nodeType="clickEffect">
                                  <p:childTnLst>
                                    <p:set>
                                      <p:cBhvr additive="base">
                                        <p:cTn id="32" dur="1" fill="hold">
                                          <p:stCondLst>
                                            <p:cond delay="0"/>
                                          </p:stCondLst>
                                        </p:cTn>
                                        <p:tgtEl>
                                          <p:spTgt spid="2429">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indefinite"/>
                            </p:stCondLst>
                          </p:cTn>
                        </p:par>
                        <p:par>
                          <p:cTn id="35" fill="hold" nodeType="afterGroup">
                            <p:stCondLst>
                              <p:cond delay="0"/>
                            </p:stCondLst>
                            <p:childTnLst>
                              <p:par>
                                <p:cTn id="36" presetID="1" presetClass="entr" presetSubtype="0" fill="hold" grpId="0" nodeType="clickEffect">
                                  <p:childTnLst>
                                    <p:set>
                                      <p:cBhvr additive="base">
                                        <p:cTn id="37" dur="1" fill="hold">
                                          <p:stCondLst>
                                            <p:cond delay="499"/>
                                          </p:stCondLst>
                                        </p:cTn>
                                        <p:tgtEl>
                                          <p:spTgt spid="243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indefinite"/>
                            </p:stCondLst>
                          </p:cTn>
                        </p:par>
                        <p:par>
                          <p:cTn id="40" fill="hold" nodeType="afterGroup">
                            <p:stCondLst>
                              <p:cond delay="0"/>
                            </p:stCondLst>
                            <p:childTnLst>
                              <p:par>
                                <p:cTn id="41" presetID="1" presetClass="entr" presetSubtype="0" fill="hold" grpId="0" nodeType="clickEffect">
                                  <p:childTnLst>
                                    <p:set>
                                      <p:cBhvr additive="base">
                                        <p:cTn id="42" dur="1" fill="hold">
                                          <p:stCondLst>
                                            <p:cond delay="499"/>
                                          </p:stCondLst>
                                        </p:cTn>
                                        <p:tgtEl>
                                          <p:spTgt spid="2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8" grpId="0" animBg="1"/>
      <p:bldP spid="2430" grpId="0" animBg="1"/>
      <p:bldP spid="2431" grpId="0" animBg="1"/>
      <p:bldP spid="2432" grpId="0" animBg="1"/>
      <p:bldP spid="2433" grpId="0" animBg="1"/>
      <p:bldP spid="2434" grpId="0" animBg="1"/>
      <p:bldP spid="2435" grpId="0" animBg="1"/>
      <p:bldP spid="24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ea typeface="宋体" pitchFamily="2" charset="-122"/>
              </a:rPr>
              <a:t>基于一阶谓词的机器推理</a:t>
            </a:r>
          </a:p>
        </p:txBody>
      </p:sp>
      <p:sp>
        <p:nvSpPr>
          <p:cNvPr id="10243" name="Rectangle 2"/>
          <p:cNvSpPr>
            <a:spLocks noChangeArrowheads="1"/>
          </p:cNvSpPr>
          <p:nvPr/>
        </p:nvSpPr>
        <p:spPr bwMode="auto">
          <a:xfrm>
            <a:off x="838200" y="1447800"/>
            <a:ext cx="7772400" cy="6096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 typeface="Wingdings" pitchFamily="2" charset="2"/>
              <a:buChar char="n"/>
            </a:pPr>
            <a:r>
              <a:rPr lang="zh-CN" altLang="en-US" sz="2400">
                <a:solidFill>
                  <a:srgbClr val="000000"/>
                </a:solidFill>
                <a:latin typeface="楷体_GB2312" pitchFamily="49" charset="-122"/>
                <a:ea typeface="楷体_GB2312" pitchFamily="49" charset="-122"/>
              </a:rPr>
              <a:t>基于归结原理的自动定理证明过程：</a:t>
            </a:r>
          </a:p>
        </p:txBody>
      </p:sp>
      <p:sp>
        <p:nvSpPr>
          <p:cNvPr id="10244" name="Text Box 4"/>
          <p:cNvSpPr txBox="1">
            <a:spLocks noChangeArrowheads="1"/>
          </p:cNvSpPr>
          <p:nvPr/>
        </p:nvSpPr>
        <p:spPr bwMode="auto">
          <a:xfrm>
            <a:off x="1258888" y="2362200"/>
            <a:ext cx="2514600"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hangingPunct="0">
              <a:defRPr sz="2000">
                <a:solidFill>
                  <a:schemeClr val="tx1"/>
                </a:solidFill>
                <a:latin typeface="Calibri" pitchFamily="34" charset="0"/>
              </a:defRPr>
            </a:lvl6pPr>
            <a:lvl7pPr eaLnBrk="0" hangingPunct="0">
              <a:defRPr sz="2000">
                <a:solidFill>
                  <a:schemeClr val="tx1"/>
                </a:solidFill>
                <a:latin typeface="Calibri" pitchFamily="34" charset="0"/>
              </a:defRPr>
            </a:lvl7pPr>
            <a:lvl8pPr eaLnBrk="0" hangingPunct="0">
              <a:defRPr sz="2000">
                <a:solidFill>
                  <a:schemeClr val="tx1"/>
                </a:solidFill>
                <a:latin typeface="Calibri" pitchFamily="34" charset="0"/>
              </a:defRPr>
            </a:lvl8pPr>
            <a:lvl9pPr eaLnBrk="0" hangingPunct="0">
              <a:defRPr sz="2000">
                <a:solidFill>
                  <a:schemeClr val="tx1"/>
                </a:solidFill>
                <a:latin typeface="Calibri" pitchFamily="34" charset="0"/>
              </a:defRPr>
            </a:lvl9pPr>
          </a:lstStyle>
          <a:p>
            <a:pPr>
              <a:spcBef>
                <a:spcPct val="50000"/>
              </a:spcBef>
            </a:pPr>
            <a:r>
              <a:rPr kumimoji="1" lang="zh-CN" altLang="en-US" sz="1800" dirty="0">
                <a:solidFill>
                  <a:srgbClr val="000000"/>
                </a:solidFill>
                <a:latin typeface="楷体_GB2312" pitchFamily="49" charset="-122"/>
                <a:ea typeface="楷体_GB2312" pitchFamily="49" charset="-122"/>
                <a:sym typeface="Symbol" pitchFamily="18" charset="2"/>
              </a:rPr>
              <a:t>定理的自然语言描述</a:t>
            </a:r>
          </a:p>
        </p:txBody>
      </p:sp>
      <p:sp>
        <p:nvSpPr>
          <p:cNvPr id="19" name="Text Box 5"/>
          <p:cNvSpPr txBox="1">
            <a:spLocks noChangeArrowheads="1"/>
          </p:cNvSpPr>
          <p:nvPr/>
        </p:nvSpPr>
        <p:spPr bwMode="auto">
          <a:xfrm>
            <a:off x="1258888" y="3276600"/>
            <a:ext cx="2514600"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hangingPunct="0">
              <a:defRPr sz="2000">
                <a:solidFill>
                  <a:schemeClr val="tx1"/>
                </a:solidFill>
                <a:latin typeface="Calibri" pitchFamily="34" charset="0"/>
              </a:defRPr>
            </a:lvl6pPr>
            <a:lvl7pPr eaLnBrk="0" hangingPunct="0">
              <a:defRPr sz="2000">
                <a:solidFill>
                  <a:schemeClr val="tx1"/>
                </a:solidFill>
                <a:latin typeface="Calibri" pitchFamily="34" charset="0"/>
              </a:defRPr>
            </a:lvl7pPr>
            <a:lvl8pPr eaLnBrk="0" hangingPunct="0">
              <a:defRPr sz="2000">
                <a:solidFill>
                  <a:schemeClr val="tx1"/>
                </a:solidFill>
                <a:latin typeface="Calibri" pitchFamily="34" charset="0"/>
              </a:defRPr>
            </a:lvl8pPr>
            <a:lvl9pPr eaLnBrk="0" hangingPunct="0">
              <a:defRPr sz="2000">
                <a:solidFill>
                  <a:schemeClr val="tx1"/>
                </a:solidFill>
                <a:latin typeface="Calibri" pitchFamily="34" charset="0"/>
              </a:defRPr>
            </a:lvl9pPr>
          </a:lstStyle>
          <a:p>
            <a:pPr>
              <a:spcBef>
                <a:spcPct val="50000"/>
              </a:spcBef>
            </a:pPr>
            <a:r>
              <a:rPr kumimoji="1" lang="zh-CN" altLang="en-US" sz="1800">
                <a:solidFill>
                  <a:srgbClr val="000000"/>
                </a:solidFill>
                <a:latin typeface="楷体_GB2312" pitchFamily="49" charset="-122"/>
                <a:ea typeface="楷体_GB2312" pitchFamily="49" charset="-122"/>
                <a:sym typeface="Symbol" pitchFamily="18" charset="2"/>
              </a:rPr>
              <a:t>定理的谓词公式描述</a:t>
            </a:r>
          </a:p>
        </p:txBody>
      </p:sp>
      <p:sp>
        <p:nvSpPr>
          <p:cNvPr id="20" name="Text Box 6"/>
          <p:cNvSpPr txBox="1">
            <a:spLocks noChangeArrowheads="1"/>
          </p:cNvSpPr>
          <p:nvPr/>
        </p:nvSpPr>
        <p:spPr bwMode="auto">
          <a:xfrm>
            <a:off x="1260475" y="4165600"/>
            <a:ext cx="2514600"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hangingPunct="0">
              <a:defRPr sz="2000">
                <a:solidFill>
                  <a:schemeClr val="tx1"/>
                </a:solidFill>
                <a:latin typeface="Calibri" pitchFamily="34" charset="0"/>
              </a:defRPr>
            </a:lvl6pPr>
            <a:lvl7pPr eaLnBrk="0" hangingPunct="0">
              <a:defRPr sz="2000">
                <a:solidFill>
                  <a:schemeClr val="tx1"/>
                </a:solidFill>
                <a:latin typeface="Calibri" pitchFamily="34" charset="0"/>
              </a:defRPr>
            </a:lvl7pPr>
            <a:lvl8pPr eaLnBrk="0" hangingPunct="0">
              <a:defRPr sz="2000">
                <a:solidFill>
                  <a:schemeClr val="tx1"/>
                </a:solidFill>
                <a:latin typeface="Calibri" pitchFamily="34" charset="0"/>
              </a:defRPr>
            </a:lvl8pPr>
            <a:lvl9pPr eaLnBrk="0" hangingPunct="0">
              <a:defRPr sz="2000">
                <a:solidFill>
                  <a:schemeClr val="tx1"/>
                </a:solidFill>
                <a:latin typeface="Calibri" pitchFamily="34" charset="0"/>
              </a:defRPr>
            </a:lvl9pPr>
          </a:lstStyle>
          <a:p>
            <a:pPr algn="ctr">
              <a:spcBef>
                <a:spcPct val="50000"/>
              </a:spcBef>
            </a:pPr>
            <a:r>
              <a:rPr kumimoji="1" lang="zh-CN" altLang="en-US" sz="1800">
                <a:solidFill>
                  <a:srgbClr val="000000"/>
                </a:solidFill>
                <a:latin typeface="楷体_GB2312" pitchFamily="49" charset="-122"/>
                <a:ea typeface="楷体_GB2312" pitchFamily="49" charset="-122"/>
                <a:sym typeface="Symbol" pitchFamily="18" charset="2"/>
              </a:rPr>
              <a:t>子句集</a:t>
            </a:r>
          </a:p>
        </p:txBody>
      </p:sp>
      <p:sp>
        <p:nvSpPr>
          <p:cNvPr id="21" name="Text Box 7"/>
          <p:cNvSpPr txBox="1">
            <a:spLocks noChangeArrowheads="1"/>
          </p:cNvSpPr>
          <p:nvPr/>
        </p:nvSpPr>
        <p:spPr bwMode="auto">
          <a:xfrm>
            <a:off x="2555875" y="3733800"/>
            <a:ext cx="1752600" cy="396875"/>
          </a:xfrm>
          <a:prstGeom prst="rect">
            <a:avLst/>
          </a:prstGeom>
          <a:solidFill>
            <a:srgbClr val="FAFE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hangingPunct="0">
              <a:defRPr sz="2000">
                <a:solidFill>
                  <a:schemeClr val="tx1"/>
                </a:solidFill>
                <a:latin typeface="Calibri" pitchFamily="34" charset="0"/>
              </a:defRPr>
            </a:lvl6pPr>
            <a:lvl7pPr eaLnBrk="0" hangingPunct="0">
              <a:defRPr sz="2000">
                <a:solidFill>
                  <a:schemeClr val="tx1"/>
                </a:solidFill>
                <a:latin typeface="Calibri" pitchFamily="34" charset="0"/>
              </a:defRPr>
            </a:lvl7pPr>
            <a:lvl8pPr eaLnBrk="0" hangingPunct="0">
              <a:defRPr sz="2000">
                <a:solidFill>
                  <a:schemeClr val="tx1"/>
                </a:solidFill>
                <a:latin typeface="Calibri" pitchFamily="34" charset="0"/>
              </a:defRPr>
            </a:lvl8pPr>
            <a:lvl9pPr eaLnBrk="0" hangingPunct="0">
              <a:defRPr sz="2000">
                <a:solidFill>
                  <a:schemeClr val="tx1"/>
                </a:solidFill>
                <a:latin typeface="Calibri" pitchFamily="34" charset="0"/>
              </a:defRPr>
            </a:lvl9pPr>
          </a:lstStyle>
          <a:p>
            <a:pPr>
              <a:spcBef>
                <a:spcPct val="50000"/>
              </a:spcBef>
            </a:pPr>
            <a:r>
              <a:rPr kumimoji="1" lang="zh-CN" altLang="en-US" sz="1800">
                <a:solidFill>
                  <a:srgbClr val="000000"/>
                </a:solidFill>
                <a:latin typeface="楷体_GB2312" pitchFamily="49" charset="-122"/>
                <a:ea typeface="楷体_GB2312" pitchFamily="49" charset="-122"/>
                <a:sym typeface="Symbol" pitchFamily="18" charset="2"/>
              </a:rPr>
              <a:t>生成子句集</a:t>
            </a:r>
          </a:p>
        </p:txBody>
      </p:sp>
      <p:sp>
        <p:nvSpPr>
          <p:cNvPr id="22" name="Text Box 8"/>
          <p:cNvSpPr txBox="1">
            <a:spLocks noChangeArrowheads="1"/>
          </p:cNvSpPr>
          <p:nvPr/>
        </p:nvSpPr>
        <p:spPr bwMode="auto">
          <a:xfrm>
            <a:off x="1260475" y="5105400"/>
            <a:ext cx="2514600"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hangingPunct="0">
              <a:defRPr sz="2000">
                <a:solidFill>
                  <a:schemeClr val="tx1"/>
                </a:solidFill>
                <a:latin typeface="Calibri" pitchFamily="34" charset="0"/>
              </a:defRPr>
            </a:lvl6pPr>
            <a:lvl7pPr eaLnBrk="0" hangingPunct="0">
              <a:defRPr sz="2000">
                <a:solidFill>
                  <a:schemeClr val="tx1"/>
                </a:solidFill>
                <a:latin typeface="Calibri" pitchFamily="34" charset="0"/>
              </a:defRPr>
            </a:lvl7pPr>
            <a:lvl8pPr eaLnBrk="0" hangingPunct="0">
              <a:defRPr sz="2000">
                <a:solidFill>
                  <a:schemeClr val="tx1"/>
                </a:solidFill>
                <a:latin typeface="Calibri" pitchFamily="34" charset="0"/>
              </a:defRPr>
            </a:lvl8pPr>
            <a:lvl9pPr eaLnBrk="0" hangingPunct="0">
              <a:defRPr sz="2000">
                <a:solidFill>
                  <a:schemeClr val="tx1"/>
                </a:solidFill>
                <a:latin typeface="Calibri" pitchFamily="34" charset="0"/>
              </a:defRPr>
            </a:lvl9pPr>
          </a:lstStyle>
          <a:p>
            <a:pPr algn="ctr">
              <a:spcBef>
                <a:spcPct val="50000"/>
              </a:spcBef>
            </a:pPr>
            <a:r>
              <a:rPr kumimoji="1" lang="zh-CN" altLang="en-US" sz="1800">
                <a:solidFill>
                  <a:srgbClr val="000000"/>
                </a:solidFill>
                <a:latin typeface="楷体_GB2312" pitchFamily="49" charset="-122"/>
                <a:ea typeface="楷体_GB2312" pitchFamily="49" charset="-122"/>
                <a:sym typeface="Symbol" pitchFamily="18" charset="2"/>
              </a:rPr>
              <a:t>定理得证</a:t>
            </a:r>
          </a:p>
        </p:txBody>
      </p:sp>
      <p:sp>
        <p:nvSpPr>
          <p:cNvPr id="23" name="Text Box 9"/>
          <p:cNvSpPr txBox="1">
            <a:spLocks noChangeArrowheads="1"/>
          </p:cNvSpPr>
          <p:nvPr/>
        </p:nvSpPr>
        <p:spPr bwMode="auto">
          <a:xfrm>
            <a:off x="2555875" y="4632325"/>
            <a:ext cx="3048000" cy="396875"/>
          </a:xfrm>
          <a:prstGeom prst="rect">
            <a:avLst/>
          </a:prstGeom>
          <a:solidFill>
            <a:srgbClr val="FAFE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hangingPunct="0">
              <a:defRPr sz="2000">
                <a:solidFill>
                  <a:schemeClr val="tx1"/>
                </a:solidFill>
                <a:latin typeface="Calibri" pitchFamily="34" charset="0"/>
              </a:defRPr>
            </a:lvl6pPr>
            <a:lvl7pPr eaLnBrk="0" hangingPunct="0">
              <a:defRPr sz="2000">
                <a:solidFill>
                  <a:schemeClr val="tx1"/>
                </a:solidFill>
                <a:latin typeface="Calibri" pitchFamily="34" charset="0"/>
              </a:defRPr>
            </a:lvl7pPr>
            <a:lvl8pPr eaLnBrk="0" hangingPunct="0">
              <a:defRPr sz="2000">
                <a:solidFill>
                  <a:schemeClr val="tx1"/>
                </a:solidFill>
                <a:latin typeface="Calibri" pitchFamily="34" charset="0"/>
              </a:defRPr>
            </a:lvl8pPr>
            <a:lvl9pPr eaLnBrk="0" hangingPunct="0">
              <a:defRPr sz="2000">
                <a:solidFill>
                  <a:schemeClr val="tx1"/>
                </a:solidFill>
                <a:latin typeface="Calibri" pitchFamily="34" charset="0"/>
              </a:defRPr>
            </a:lvl9pPr>
          </a:lstStyle>
          <a:p>
            <a:pPr>
              <a:spcBef>
                <a:spcPct val="50000"/>
              </a:spcBef>
            </a:pPr>
            <a:r>
              <a:rPr kumimoji="1" lang="zh-CN" altLang="en-US" sz="1800">
                <a:solidFill>
                  <a:srgbClr val="000000"/>
                </a:solidFill>
                <a:latin typeface="楷体_GB2312" pitchFamily="49" charset="-122"/>
                <a:ea typeface="楷体_GB2312" pitchFamily="49" charset="-122"/>
                <a:sym typeface="Symbol" pitchFamily="18" charset="2"/>
              </a:rPr>
              <a:t>应用归结规则＋归结策略</a:t>
            </a:r>
          </a:p>
        </p:txBody>
      </p:sp>
      <p:sp>
        <p:nvSpPr>
          <p:cNvPr id="24" name="Text Box 10"/>
          <p:cNvSpPr txBox="1">
            <a:spLocks noChangeArrowheads="1"/>
          </p:cNvSpPr>
          <p:nvPr/>
        </p:nvSpPr>
        <p:spPr bwMode="auto">
          <a:xfrm>
            <a:off x="2555875" y="2819400"/>
            <a:ext cx="3276600" cy="396875"/>
          </a:xfrm>
          <a:prstGeom prst="rect">
            <a:avLst/>
          </a:prstGeom>
          <a:solidFill>
            <a:srgbClr val="FAFED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hangingPunct="0">
              <a:defRPr sz="2000">
                <a:solidFill>
                  <a:schemeClr val="tx1"/>
                </a:solidFill>
                <a:latin typeface="Calibri" pitchFamily="34" charset="0"/>
              </a:defRPr>
            </a:lvl6pPr>
            <a:lvl7pPr eaLnBrk="0" hangingPunct="0">
              <a:defRPr sz="2000">
                <a:solidFill>
                  <a:schemeClr val="tx1"/>
                </a:solidFill>
                <a:latin typeface="Calibri" pitchFamily="34" charset="0"/>
              </a:defRPr>
            </a:lvl7pPr>
            <a:lvl8pPr eaLnBrk="0" hangingPunct="0">
              <a:defRPr sz="2000">
                <a:solidFill>
                  <a:schemeClr val="tx1"/>
                </a:solidFill>
                <a:latin typeface="Calibri" pitchFamily="34" charset="0"/>
              </a:defRPr>
            </a:lvl8pPr>
            <a:lvl9pPr eaLnBrk="0" hangingPunct="0">
              <a:defRPr sz="2000">
                <a:solidFill>
                  <a:schemeClr val="tx1"/>
                </a:solidFill>
                <a:latin typeface="Calibri" pitchFamily="34" charset="0"/>
              </a:defRPr>
            </a:lvl9pPr>
          </a:lstStyle>
          <a:p>
            <a:pPr>
              <a:spcBef>
                <a:spcPct val="50000"/>
              </a:spcBef>
            </a:pPr>
            <a:r>
              <a:rPr kumimoji="1" lang="zh-CN" altLang="en-US" sz="1800" dirty="0">
                <a:solidFill>
                  <a:srgbClr val="000000"/>
                </a:solidFill>
                <a:latin typeface="楷体_GB2312" pitchFamily="49" charset="-122"/>
                <a:ea typeface="楷体_GB2312" pitchFamily="49" charset="-122"/>
                <a:sym typeface="Symbol" pitchFamily="18" charset="2"/>
              </a:rPr>
              <a:t>自然语言处理生成谓词公式</a:t>
            </a:r>
          </a:p>
        </p:txBody>
      </p:sp>
      <p:sp>
        <p:nvSpPr>
          <p:cNvPr id="25" name="AutoShape 11"/>
          <p:cNvSpPr>
            <a:spLocks noChangeArrowheads="1"/>
          </p:cNvSpPr>
          <p:nvPr/>
        </p:nvSpPr>
        <p:spPr bwMode="auto">
          <a:xfrm>
            <a:off x="5508103" y="1628775"/>
            <a:ext cx="3635897" cy="2087563"/>
          </a:xfrm>
          <a:prstGeom prst="wedgeRectCallout">
            <a:avLst>
              <a:gd name="adj1" fmla="val -96445"/>
              <a:gd name="adj2" fmla="val -6502"/>
            </a:avLst>
          </a:prstGeom>
          <a:solidFill>
            <a:srgbClr val="33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fontAlgn="auto">
              <a:spcBef>
                <a:spcPts val="0"/>
              </a:spcBef>
              <a:spcAft>
                <a:spcPts val="0"/>
              </a:spcAft>
              <a:defRPr/>
            </a:pPr>
            <a:r>
              <a:rPr lang="zh-CN" altLang="en-US" kern="0" dirty="0">
                <a:solidFill>
                  <a:srgbClr val="FFCF01"/>
                </a:solidFill>
                <a:latin typeface="楷体_GB2312" pitchFamily="49" charset="-122"/>
                <a:ea typeface="楷体_GB2312" pitchFamily="49" charset="-122"/>
              </a:rPr>
              <a:t>已知前提：</a:t>
            </a:r>
          </a:p>
          <a:p>
            <a:pPr marL="609600" indent="-609600" fontAlgn="auto">
              <a:spcBef>
                <a:spcPts val="0"/>
              </a:spcBef>
              <a:spcAft>
                <a:spcPts val="0"/>
              </a:spcAft>
              <a:defRPr/>
            </a:pPr>
            <a:r>
              <a:rPr lang="en-US" altLang="zh-CN" kern="0" dirty="0">
                <a:solidFill>
                  <a:srgbClr val="FFCF01"/>
                </a:solidFill>
                <a:latin typeface="楷体_GB2312" pitchFamily="49" charset="-122"/>
                <a:ea typeface="楷体_GB2312" pitchFamily="49" charset="-122"/>
              </a:rPr>
              <a:t>F</a:t>
            </a:r>
            <a:r>
              <a:rPr lang="en-US" altLang="zh-CN" kern="0" baseline="-25000" dirty="0">
                <a:solidFill>
                  <a:srgbClr val="FFCF01"/>
                </a:solidFill>
                <a:latin typeface="楷体_GB2312" pitchFamily="49" charset="-122"/>
                <a:ea typeface="楷体_GB2312" pitchFamily="49" charset="-122"/>
              </a:rPr>
              <a:t>1</a:t>
            </a:r>
            <a:r>
              <a:rPr lang="zh-CN" altLang="en-US" kern="0" dirty="0">
                <a:solidFill>
                  <a:srgbClr val="FFCF01"/>
                </a:solidFill>
                <a:latin typeface="楷体_GB2312" pitchFamily="49" charset="-122"/>
                <a:ea typeface="楷体_GB2312" pitchFamily="49" charset="-122"/>
              </a:rPr>
              <a:t>：自然数都是大于零的整数。</a:t>
            </a:r>
          </a:p>
          <a:p>
            <a:pPr marL="609600" indent="-609600" fontAlgn="auto">
              <a:spcBef>
                <a:spcPts val="0"/>
              </a:spcBef>
              <a:spcAft>
                <a:spcPts val="0"/>
              </a:spcAft>
              <a:defRPr/>
            </a:pPr>
            <a:r>
              <a:rPr lang="en-US" altLang="zh-CN" kern="0" dirty="0">
                <a:solidFill>
                  <a:srgbClr val="FFCF01"/>
                </a:solidFill>
                <a:latin typeface="楷体_GB2312" pitchFamily="49" charset="-122"/>
                <a:ea typeface="楷体_GB2312" pitchFamily="49" charset="-122"/>
              </a:rPr>
              <a:t>F</a:t>
            </a:r>
            <a:r>
              <a:rPr lang="en-US" altLang="zh-CN" kern="0" baseline="-25000" dirty="0">
                <a:solidFill>
                  <a:srgbClr val="FFCF01"/>
                </a:solidFill>
                <a:latin typeface="楷体_GB2312" pitchFamily="49" charset="-122"/>
                <a:ea typeface="楷体_GB2312" pitchFamily="49" charset="-122"/>
              </a:rPr>
              <a:t>2</a:t>
            </a:r>
            <a:r>
              <a:rPr lang="zh-CN" altLang="en-US" kern="0" dirty="0">
                <a:solidFill>
                  <a:srgbClr val="FFCF01"/>
                </a:solidFill>
                <a:latin typeface="楷体_GB2312" pitchFamily="49" charset="-122"/>
                <a:ea typeface="楷体_GB2312" pitchFamily="49" charset="-122"/>
              </a:rPr>
              <a:t>：所有整数不是偶数就是奇数。</a:t>
            </a:r>
          </a:p>
          <a:p>
            <a:pPr marL="609600" indent="-609600" fontAlgn="auto">
              <a:spcBef>
                <a:spcPts val="0"/>
              </a:spcBef>
              <a:spcAft>
                <a:spcPts val="0"/>
              </a:spcAft>
              <a:defRPr/>
            </a:pPr>
            <a:r>
              <a:rPr lang="en-US" altLang="zh-CN" kern="0" dirty="0">
                <a:solidFill>
                  <a:srgbClr val="FFCF01"/>
                </a:solidFill>
                <a:latin typeface="楷体_GB2312" pitchFamily="49" charset="-122"/>
                <a:ea typeface="楷体_GB2312" pitchFamily="49" charset="-122"/>
              </a:rPr>
              <a:t>F</a:t>
            </a:r>
            <a:r>
              <a:rPr lang="en-US" altLang="zh-CN" kern="0" baseline="-25000" dirty="0">
                <a:solidFill>
                  <a:srgbClr val="FFCF01"/>
                </a:solidFill>
                <a:latin typeface="楷体_GB2312" pitchFamily="49" charset="-122"/>
                <a:ea typeface="楷体_GB2312" pitchFamily="49" charset="-122"/>
              </a:rPr>
              <a:t>3</a:t>
            </a:r>
            <a:r>
              <a:rPr lang="zh-CN" altLang="en-US" kern="0" dirty="0">
                <a:solidFill>
                  <a:srgbClr val="FFCF01"/>
                </a:solidFill>
                <a:latin typeface="楷体_GB2312" pitchFamily="49" charset="-122"/>
                <a:ea typeface="楷体_GB2312" pitchFamily="49" charset="-122"/>
              </a:rPr>
              <a:t>：偶数除以</a:t>
            </a:r>
            <a:r>
              <a:rPr lang="en-US" altLang="zh-CN" kern="0" dirty="0">
                <a:solidFill>
                  <a:srgbClr val="FFCF01"/>
                </a:solidFill>
                <a:latin typeface="楷体_GB2312" pitchFamily="49" charset="-122"/>
                <a:ea typeface="楷体_GB2312" pitchFamily="49" charset="-122"/>
              </a:rPr>
              <a:t>2</a:t>
            </a:r>
            <a:r>
              <a:rPr lang="zh-CN" altLang="en-US" kern="0" dirty="0">
                <a:solidFill>
                  <a:srgbClr val="FFCF01"/>
                </a:solidFill>
                <a:latin typeface="楷体_GB2312" pitchFamily="49" charset="-122"/>
                <a:ea typeface="楷体_GB2312" pitchFamily="49" charset="-122"/>
              </a:rPr>
              <a:t>是整数。</a:t>
            </a:r>
          </a:p>
          <a:p>
            <a:pPr marL="609600" indent="-609600" fontAlgn="auto">
              <a:spcBef>
                <a:spcPts val="0"/>
              </a:spcBef>
              <a:spcAft>
                <a:spcPts val="0"/>
              </a:spcAft>
              <a:defRPr/>
            </a:pPr>
            <a:r>
              <a:rPr lang="zh-CN" altLang="en-US" kern="0" dirty="0">
                <a:solidFill>
                  <a:srgbClr val="FFCF01"/>
                </a:solidFill>
                <a:latin typeface="楷体_GB2312" pitchFamily="49" charset="-122"/>
                <a:ea typeface="楷体_GB2312" pitchFamily="49" charset="-122"/>
              </a:rPr>
              <a:t>结论</a:t>
            </a:r>
            <a:r>
              <a:rPr lang="en-US" altLang="zh-CN" kern="0" dirty="0">
                <a:solidFill>
                  <a:srgbClr val="FFCF01"/>
                </a:solidFill>
                <a:latin typeface="楷体_GB2312" pitchFamily="49" charset="-122"/>
                <a:ea typeface="楷体_GB2312" pitchFamily="49" charset="-122"/>
              </a:rPr>
              <a:t>G</a:t>
            </a:r>
            <a:r>
              <a:rPr lang="zh-CN" altLang="en-US" kern="0" dirty="0">
                <a:solidFill>
                  <a:srgbClr val="FFCF01"/>
                </a:solidFill>
                <a:latin typeface="楷体_GB2312" pitchFamily="49" charset="-122"/>
                <a:ea typeface="楷体_GB2312" pitchFamily="49" charset="-122"/>
              </a:rPr>
              <a:t>：所有自然数不是奇数就是一半为整数的数。</a:t>
            </a:r>
          </a:p>
        </p:txBody>
      </p:sp>
      <p:sp>
        <p:nvSpPr>
          <p:cNvPr id="26" name="AutoShape 12"/>
          <p:cNvSpPr>
            <a:spLocks noChangeArrowheads="1"/>
          </p:cNvSpPr>
          <p:nvPr/>
        </p:nvSpPr>
        <p:spPr bwMode="auto">
          <a:xfrm>
            <a:off x="5076056" y="3284538"/>
            <a:ext cx="3478040" cy="2019299"/>
          </a:xfrm>
          <a:prstGeom prst="wedgeRectCallout">
            <a:avLst>
              <a:gd name="adj1" fmla="val -87864"/>
              <a:gd name="adj2" fmla="val -34997"/>
            </a:avLst>
          </a:prstGeom>
          <a:solidFill>
            <a:srgbClr val="33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fontAlgn="auto">
              <a:spcBef>
                <a:spcPts val="0"/>
              </a:spcBef>
              <a:spcAft>
                <a:spcPts val="0"/>
              </a:spcAft>
              <a:defRPr/>
            </a:pPr>
            <a:r>
              <a:rPr lang="zh-CN" altLang="en-US" kern="0" dirty="0">
                <a:solidFill>
                  <a:srgbClr val="FFCF01"/>
                </a:solidFill>
                <a:latin typeface="楷体_GB2312" pitchFamily="49" charset="-122"/>
                <a:ea typeface="楷体_GB2312" pitchFamily="49" charset="-122"/>
              </a:rPr>
              <a:t>定理的谓词公式描述：</a:t>
            </a:r>
          </a:p>
          <a:p>
            <a:pPr marL="609600" indent="-609600" fontAlgn="auto">
              <a:spcBef>
                <a:spcPts val="0"/>
              </a:spcBef>
              <a:spcAft>
                <a:spcPts val="0"/>
              </a:spcAft>
              <a:defRPr/>
            </a:pPr>
            <a:r>
              <a:rPr lang="zh-CN" altLang="en-US" kern="0" dirty="0">
                <a:solidFill>
                  <a:srgbClr val="FFCF01"/>
                </a:solidFill>
                <a:latin typeface="楷体_GB2312" pitchFamily="49" charset="-122"/>
                <a:ea typeface="楷体_GB2312" pitchFamily="49" charset="-122"/>
              </a:rPr>
              <a:t> </a:t>
            </a:r>
            <a:r>
              <a:rPr lang="en-US" altLang="zh-CN" kern="0" dirty="0">
                <a:solidFill>
                  <a:srgbClr val="FFCF01"/>
                </a:solidFill>
                <a:latin typeface="楷体_GB2312" pitchFamily="49" charset="-122"/>
                <a:ea typeface="楷体_GB2312" pitchFamily="49" charset="-122"/>
              </a:rPr>
              <a:t>F</a:t>
            </a:r>
            <a:r>
              <a:rPr lang="en-US" altLang="zh-CN" kern="0" baseline="-25000" dirty="0">
                <a:solidFill>
                  <a:srgbClr val="FFCF01"/>
                </a:solidFill>
                <a:latin typeface="楷体_GB2312" pitchFamily="49" charset="-122"/>
                <a:ea typeface="楷体_GB2312" pitchFamily="49" charset="-122"/>
              </a:rPr>
              <a:t>1</a:t>
            </a:r>
            <a:r>
              <a:rPr lang="en-US" altLang="zh-CN" kern="0" dirty="0">
                <a:solidFill>
                  <a:srgbClr val="FFCF01"/>
                </a:solidFill>
                <a:latin typeface="楷体_GB2312" pitchFamily="49" charset="-122"/>
                <a:ea typeface="楷体_GB2312" pitchFamily="49" charset="-122"/>
              </a:rPr>
              <a:t>: </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x (N(x)</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GZ(x) </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 I(x))</a:t>
            </a:r>
          </a:p>
          <a:p>
            <a:pPr marL="609600" indent="-609600" fontAlgn="auto">
              <a:spcBef>
                <a:spcPts val="0"/>
              </a:spcBef>
              <a:spcAft>
                <a:spcPts val="0"/>
              </a:spcAft>
              <a:defRPr/>
            </a:pPr>
            <a:r>
              <a:rPr lang="en-US" altLang="zh-CN" kern="0" dirty="0">
                <a:solidFill>
                  <a:srgbClr val="FFCF01"/>
                </a:solidFill>
                <a:latin typeface="楷体_GB2312" pitchFamily="49" charset="-122"/>
                <a:ea typeface="楷体_GB2312" pitchFamily="49" charset="-122"/>
              </a:rPr>
              <a:t> F</a:t>
            </a:r>
            <a:r>
              <a:rPr lang="en-US" altLang="zh-CN" kern="0" baseline="-25000" dirty="0">
                <a:solidFill>
                  <a:srgbClr val="FFCF01"/>
                </a:solidFill>
                <a:latin typeface="楷体_GB2312" pitchFamily="49" charset="-122"/>
                <a:ea typeface="楷体_GB2312" pitchFamily="49" charset="-122"/>
              </a:rPr>
              <a:t>2</a:t>
            </a:r>
            <a:r>
              <a:rPr lang="en-US" altLang="zh-CN" kern="0" dirty="0">
                <a:solidFill>
                  <a:srgbClr val="FFCF01"/>
                </a:solidFill>
                <a:latin typeface="楷体_GB2312" pitchFamily="49" charset="-122"/>
                <a:ea typeface="楷体_GB2312" pitchFamily="49" charset="-122"/>
              </a:rPr>
              <a:t>: </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x (I(x)</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(E(x) </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O(x))) </a:t>
            </a:r>
          </a:p>
          <a:p>
            <a:pPr marL="609600" indent="-609600" fontAlgn="auto">
              <a:spcBef>
                <a:spcPts val="0"/>
              </a:spcBef>
              <a:spcAft>
                <a:spcPts val="0"/>
              </a:spcAft>
              <a:defRPr/>
            </a:pPr>
            <a:r>
              <a:rPr lang="en-US" altLang="zh-CN" kern="0" dirty="0">
                <a:solidFill>
                  <a:srgbClr val="FFCF01"/>
                </a:solidFill>
                <a:latin typeface="楷体_GB2312" pitchFamily="49" charset="-122"/>
                <a:ea typeface="楷体_GB2312" pitchFamily="49" charset="-122"/>
              </a:rPr>
              <a:t> F</a:t>
            </a:r>
            <a:r>
              <a:rPr lang="en-US" altLang="zh-CN" kern="0" baseline="-25000" dirty="0">
                <a:solidFill>
                  <a:srgbClr val="FFCF01"/>
                </a:solidFill>
                <a:latin typeface="楷体_GB2312" pitchFamily="49" charset="-122"/>
                <a:ea typeface="楷体_GB2312" pitchFamily="49" charset="-122"/>
              </a:rPr>
              <a:t>3</a:t>
            </a:r>
            <a:r>
              <a:rPr lang="en-US" altLang="zh-CN" kern="0" dirty="0">
                <a:solidFill>
                  <a:srgbClr val="FFCF01"/>
                </a:solidFill>
                <a:latin typeface="楷体_GB2312" pitchFamily="49" charset="-122"/>
                <a:ea typeface="楷体_GB2312" pitchFamily="49" charset="-122"/>
              </a:rPr>
              <a:t>: </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 x (E(x) </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 I(s(x)))</a:t>
            </a:r>
          </a:p>
          <a:p>
            <a:pPr marL="609600" indent="-609600" fontAlgn="auto">
              <a:spcBef>
                <a:spcPts val="0"/>
              </a:spcBef>
              <a:spcAft>
                <a:spcPts val="0"/>
              </a:spcAft>
              <a:defRPr/>
            </a:pPr>
            <a:r>
              <a:rPr lang="en-US" altLang="zh-CN" kern="0" dirty="0">
                <a:solidFill>
                  <a:srgbClr val="FFCF01"/>
                </a:solidFill>
                <a:latin typeface="楷体_GB2312" pitchFamily="49" charset="-122"/>
                <a:ea typeface="楷体_GB2312" pitchFamily="49" charset="-122"/>
              </a:rPr>
              <a:t> G: </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x (N(x)</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(I(s(x)) </a:t>
            </a:r>
            <a:r>
              <a:rPr lang="en-US" altLang="zh-CN" kern="0" dirty="0">
                <a:solidFill>
                  <a:srgbClr val="FFCF01"/>
                </a:solidFill>
                <a:latin typeface="楷体_GB2312" pitchFamily="49" charset="-122"/>
                <a:ea typeface="楷体_GB2312" pitchFamily="49" charset="-122"/>
                <a:sym typeface="Symbol" pitchFamily="18" charset="2"/>
              </a:rPr>
              <a:t></a:t>
            </a:r>
            <a:r>
              <a:rPr lang="en-US" altLang="zh-CN" kern="0" dirty="0">
                <a:solidFill>
                  <a:srgbClr val="FFCF01"/>
                </a:solidFill>
                <a:latin typeface="楷体_GB2312" pitchFamily="49" charset="-122"/>
                <a:ea typeface="楷体_GB2312" pitchFamily="49" charset="-122"/>
              </a:rPr>
              <a:t>O(x)))</a:t>
            </a:r>
          </a:p>
        </p:txBody>
      </p:sp>
      <p:sp>
        <p:nvSpPr>
          <p:cNvPr id="27" name="AutoShape 13"/>
          <p:cNvSpPr>
            <a:spLocks noChangeArrowheads="1"/>
          </p:cNvSpPr>
          <p:nvPr/>
        </p:nvSpPr>
        <p:spPr bwMode="auto">
          <a:xfrm>
            <a:off x="2268538" y="2781300"/>
            <a:ext cx="288925" cy="503238"/>
          </a:xfrm>
          <a:prstGeom prst="downArrow">
            <a:avLst>
              <a:gd name="adj1" fmla="val 50000"/>
              <a:gd name="adj2" fmla="val 43544"/>
            </a:avLst>
          </a:prstGeom>
          <a:solidFill>
            <a:srgbClr val="FFCF0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latin typeface="Tahoma" pitchFamily="34" charset="0"/>
            </a:endParaRPr>
          </a:p>
        </p:txBody>
      </p:sp>
      <p:sp>
        <p:nvSpPr>
          <p:cNvPr id="28" name="AutoShape 14"/>
          <p:cNvSpPr>
            <a:spLocks noChangeArrowheads="1"/>
          </p:cNvSpPr>
          <p:nvPr/>
        </p:nvSpPr>
        <p:spPr bwMode="auto">
          <a:xfrm>
            <a:off x="2268538" y="3644900"/>
            <a:ext cx="288925" cy="503238"/>
          </a:xfrm>
          <a:prstGeom prst="downArrow">
            <a:avLst>
              <a:gd name="adj1" fmla="val 50000"/>
              <a:gd name="adj2" fmla="val 43544"/>
            </a:avLst>
          </a:prstGeom>
          <a:solidFill>
            <a:srgbClr val="FFCF0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latin typeface="Tahoma" pitchFamily="34" charset="0"/>
            </a:endParaRPr>
          </a:p>
        </p:txBody>
      </p:sp>
      <p:sp>
        <p:nvSpPr>
          <p:cNvPr id="29" name="AutoShape 15"/>
          <p:cNvSpPr>
            <a:spLocks noChangeArrowheads="1"/>
          </p:cNvSpPr>
          <p:nvPr/>
        </p:nvSpPr>
        <p:spPr bwMode="auto">
          <a:xfrm>
            <a:off x="2268538" y="4581525"/>
            <a:ext cx="288925" cy="503238"/>
          </a:xfrm>
          <a:prstGeom prst="downArrow">
            <a:avLst>
              <a:gd name="adj1" fmla="val 50000"/>
              <a:gd name="adj2" fmla="val 43544"/>
            </a:avLst>
          </a:prstGeom>
          <a:solidFill>
            <a:srgbClr val="FFCF0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defRPr/>
            </a:pPr>
            <a:endParaRPr lang="zh-CN" altLang="en-US" kern="0">
              <a:solidFill>
                <a:sysClr val="windowText" lastClr="000000"/>
              </a:solidFill>
              <a:latin typeface="Tahoma" pitchFamily="34" charset="0"/>
            </a:endParaRPr>
          </a:p>
        </p:txBody>
      </p:sp>
    </p:spTree>
    <p:extLst>
      <p:ext uri="{BB962C8B-B14F-4D97-AF65-F5344CB8AC3E}">
        <p14:creationId xmlns:p14="http://schemas.microsoft.com/office/powerpoint/2010/main" val="3766521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build="allAtOnce" animBg="1"/>
      <p:bldP spid="22" grpId="0" animBg="1"/>
      <p:bldP spid="23" grpId="0" animBg="1"/>
      <p:bldP spid="24" grpId="0" animBg="1"/>
      <p:bldP spid="25" grpId="0" animBg="1"/>
      <p:bldP spid="25" grpId="1" animBg="1"/>
      <p:bldP spid="26" grpId="0" animBg="1"/>
      <p:bldP spid="27" grpId="0" animBg="1"/>
      <p:bldP spid="28" grpId="0" animBg="1"/>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1"/>
          <p:cNvSpPr>
            <a:spLocks noGrp="1"/>
          </p:cNvSpPr>
          <p:nvPr>
            <p:ph type="dt" sz="half" idx="10"/>
          </p:nvPr>
        </p:nvSpPr>
        <p:spPr/>
        <p:txBody>
          <a:bodyPr/>
          <a:lstStyle/>
          <a:p>
            <a:fld id="{9BBA3068-9182-43F8-BA7E-964275625779}" type="datetime1">
              <a:rPr lang="ru-RU" altLang="zh-CN">
                <a:solidFill>
                  <a:srgbClr val="000000"/>
                </a:solidFill>
              </a:rPr>
              <a:pPr/>
              <a:t>26.05.2025</a:t>
            </a:fld>
            <a:endParaRPr lang="ru-RU" altLang="zh-CN">
              <a:solidFill>
                <a:srgbClr val="000000"/>
              </a:solidFill>
            </a:endParaRPr>
          </a:p>
        </p:txBody>
      </p:sp>
      <p:sp>
        <p:nvSpPr>
          <p:cNvPr id="18" name="灯片编号占位符 3"/>
          <p:cNvSpPr>
            <a:spLocks noGrp="1"/>
          </p:cNvSpPr>
          <p:nvPr>
            <p:ph type="sldNum" sz="quarter" idx="12"/>
          </p:nvPr>
        </p:nvSpPr>
        <p:spPr/>
        <p:txBody>
          <a:bodyPr/>
          <a:lstStyle/>
          <a:p>
            <a:fld id="{6B20A857-D869-4613-82D4-E85A13E0F174}" type="slidenum">
              <a:rPr lang="ru-RU" altLang="zh-CN">
                <a:solidFill>
                  <a:srgbClr val="000000"/>
                </a:solidFill>
              </a:rPr>
              <a:pPr/>
              <a:t>40</a:t>
            </a:fld>
            <a:endParaRPr lang="ru-RU" altLang="zh-CN">
              <a:solidFill>
                <a:srgbClr val="000000"/>
              </a:solidFill>
            </a:endParaRPr>
          </a:p>
        </p:txBody>
      </p:sp>
      <p:sp>
        <p:nvSpPr>
          <p:cNvPr id="2439" name="Rectangle 391"/>
          <p:cNvSpPr>
            <a:spLocks noGrp="1" noChangeArrowheads="1"/>
          </p:cNvSpPr>
          <p:nvPr>
            <p:ph type="title" idx="4294967295"/>
          </p:nvPr>
        </p:nvSpPr>
        <p:spPr>
          <a:ln/>
        </p:spPr>
        <p:txBody>
          <a:bodyPr/>
          <a:lstStyle/>
          <a:p>
            <a:pPr marL="342900" lvl="0" indent="-342900">
              <a:lnSpc>
                <a:spcPct val="150000"/>
              </a:lnSpc>
              <a:spcBef>
                <a:spcPct val="20000"/>
              </a:spcBef>
            </a:pPr>
            <a:r>
              <a:rPr kumimoji="0"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5.2.1 </a:t>
            </a:r>
            <a:r>
              <a:rPr kumimoji="0" lang="zh-CN" altLang="en-US"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子句集</a:t>
            </a:r>
            <a:endParaRPr kumimoji="0" lang="zh-CN" altLang="en-US" sz="2400" b="0" i="0" u="none" strike="noStrike" kern="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endParaRPr>
          </a:p>
        </p:txBody>
      </p:sp>
      <p:sp>
        <p:nvSpPr>
          <p:cNvPr id="2440" name="Rectangle 392"/>
          <p:cNvSpPr>
            <a:spLocks noChangeArrowheads="1"/>
          </p:cNvSpPr>
          <p:nvPr/>
        </p:nvSpPr>
        <p:spPr bwMode="auto">
          <a:xfrm>
            <a:off x="1219200" y="3532188"/>
            <a:ext cx="7467600" cy="495300"/>
          </a:xfrm>
          <a:prstGeom prst="rect">
            <a:avLst/>
          </a:prstGeom>
          <a:noFill/>
          <a:ln w="9525" cap="flat" algn="ctr">
            <a:solidFill>
              <a:srgbClr val="FFFF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ctr"/>
          <a:lstStyle/>
          <a:p>
            <a:pPr>
              <a:spcBef>
                <a:spcPct val="20000"/>
              </a:spcBef>
              <a:buSzPct val="100000"/>
            </a:pPr>
            <a:r>
              <a:rPr kumimoji="1" lang="ru-RU" altLang="zh-CN" sz="2000" b="1" smtClean="0">
                <a:solidFill>
                  <a:srgbClr val="0000FF"/>
                </a:solidFill>
                <a:latin typeface="Times New Roman" pitchFamily="18" charset="0"/>
                <a:sym typeface="Symbol" pitchFamily="18" charset="2"/>
              </a:rPr>
              <a:t>     </a:t>
            </a:r>
            <a:r>
              <a:rPr kumimoji="1" lang="ru-RU" altLang="zh-CN" sz="2400" b="1" smtClean="0">
                <a:solidFill>
                  <a:srgbClr val="0000FF"/>
                </a:solidFill>
                <a:latin typeface="Times New Roman" pitchFamily="18" charset="0"/>
                <a:sym typeface="Symbol" pitchFamily="18" charset="2"/>
              </a:rPr>
              <a:t>[¬ P(x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f(x))  Q(x,g(x))]  [¬ P(x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f(x))  ¬ R(x,g(x))]</a:t>
            </a:r>
          </a:p>
        </p:txBody>
      </p:sp>
      <p:sp>
        <p:nvSpPr>
          <p:cNvPr id="2441" name="Rectangle 393"/>
          <p:cNvSpPr>
            <a:spLocks noChangeArrowheads="1"/>
          </p:cNvSpPr>
          <p:nvPr/>
        </p:nvSpPr>
        <p:spPr bwMode="auto">
          <a:xfrm>
            <a:off x="1219200" y="4637088"/>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SzPct val="100000"/>
            </a:pPr>
            <a:r>
              <a:rPr kumimoji="1" lang="ru-RU" altLang="zh-CN" sz="2400" b="1" smtClean="0">
                <a:solidFill>
                  <a:srgbClr val="0000FF"/>
                </a:solidFill>
                <a:latin typeface="Times New Roman" pitchFamily="18" charset="0"/>
                <a:sym typeface="Symbol" pitchFamily="18" charset="2"/>
              </a:rPr>
              <a:t>[¬ P(x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f(x))  Q(x,g(x))]  [¬ P(</a:t>
            </a:r>
            <a:r>
              <a:rPr kumimoji="1" lang="ru-RU" altLang="zh-CN" sz="2400" b="1" smtClean="0">
                <a:solidFill>
                  <a:srgbClr val="FF0000"/>
                </a:solidFill>
                <a:latin typeface="Times New Roman" pitchFamily="18" charset="0"/>
                <a:sym typeface="Symbol" pitchFamily="18" charset="2"/>
              </a:rPr>
              <a:t>y</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f(</a:t>
            </a:r>
            <a:r>
              <a:rPr kumimoji="1" lang="ru-RU" altLang="zh-CN" sz="2400" b="1" smtClean="0">
                <a:solidFill>
                  <a:srgbClr val="FF0000"/>
                </a:solidFill>
                <a:latin typeface="Times New Roman" pitchFamily="18" charset="0"/>
                <a:sym typeface="Symbol" pitchFamily="18" charset="2"/>
              </a:rPr>
              <a:t>y</a:t>
            </a:r>
            <a:r>
              <a:rPr kumimoji="1" lang="ru-RU" altLang="zh-CN" sz="2400" b="1" smtClean="0">
                <a:solidFill>
                  <a:srgbClr val="0000FF"/>
                </a:solidFill>
                <a:latin typeface="Times New Roman" pitchFamily="18" charset="0"/>
                <a:sym typeface="Symbol" pitchFamily="18" charset="2"/>
              </a:rPr>
              <a:t>))  ¬ R(</a:t>
            </a:r>
            <a:r>
              <a:rPr kumimoji="1" lang="ru-RU" altLang="zh-CN" sz="2400" b="1" smtClean="0">
                <a:solidFill>
                  <a:srgbClr val="FF0000"/>
                </a:solidFill>
                <a:latin typeface="Times New Roman" pitchFamily="18" charset="0"/>
                <a:sym typeface="Symbol" pitchFamily="18" charset="2"/>
              </a:rPr>
              <a:t>y</a:t>
            </a:r>
            <a:r>
              <a:rPr kumimoji="1" lang="ru-RU" altLang="zh-CN" sz="2400" b="1" smtClean="0">
                <a:solidFill>
                  <a:srgbClr val="0000FF"/>
                </a:solidFill>
                <a:latin typeface="Times New Roman" pitchFamily="18" charset="0"/>
                <a:sym typeface="Symbol" pitchFamily="18" charset="2"/>
              </a:rPr>
              <a:t>,g(</a:t>
            </a:r>
            <a:r>
              <a:rPr kumimoji="1" lang="ru-RU" altLang="zh-CN" sz="2400" b="1" smtClean="0">
                <a:solidFill>
                  <a:srgbClr val="FF0000"/>
                </a:solidFill>
                <a:latin typeface="Times New Roman" pitchFamily="18" charset="0"/>
                <a:sym typeface="Symbol" pitchFamily="18" charset="2"/>
              </a:rPr>
              <a:t>y</a:t>
            </a:r>
            <a:r>
              <a:rPr kumimoji="1" lang="ru-RU" altLang="zh-CN" sz="2400" b="1" smtClean="0">
                <a:solidFill>
                  <a:srgbClr val="0000FF"/>
                </a:solidFill>
                <a:latin typeface="Times New Roman" pitchFamily="18" charset="0"/>
                <a:sym typeface="Symbol" pitchFamily="18" charset="2"/>
              </a:rPr>
              <a:t>))]</a:t>
            </a:r>
          </a:p>
        </p:txBody>
      </p:sp>
      <p:sp>
        <p:nvSpPr>
          <p:cNvPr id="2442" name="Rectangle 394"/>
          <p:cNvSpPr>
            <a:spLocks noChangeArrowheads="1"/>
          </p:cNvSpPr>
          <p:nvPr/>
        </p:nvSpPr>
        <p:spPr bwMode="auto">
          <a:xfrm>
            <a:off x="1219200" y="4103688"/>
            <a:ext cx="7467600" cy="457200"/>
          </a:xfrm>
          <a:prstGeom prst="rect">
            <a:avLst/>
          </a:prstGeom>
          <a:solidFill>
            <a:srgbClr val="FFCF01">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ru-RU" altLang="zh-CN" sz="2400" smtClean="0">
                <a:solidFill>
                  <a:srgbClr val="3333CC"/>
                </a:solidFill>
                <a:latin typeface="Times New Roman" pitchFamily="18" charset="0"/>
                <a:sym typeface="Symbol" pitchFamily="18" charset="2"/>
              </a:rPr>
              <a:t>7</a:t>
            </a:r>
            <a:r>
              <a:rPr kumimoji="1" lang="zh-CN" altLang="ru-RU" sz="2400" smtClean="0">
                <a:solidFill>
                  <a:srgbClr val="3333CC"/>
                </a:solidFill>
                <a:latin typeface="Times New Roman" pitchFamily="18" charset="0"/>
                <a:sym typeface="Symbol" pitchFamily="18" charset="2"/>
              </a:rPr>
              <a:t>、</a:t>
            </a:r>
            <a:r>
              <a:rPr kumimoji="1" lang="zh-CN" altLang="ru-RU" sz="2400" b="1" smtClean="0">
                <a:solidFill>
                  <a:srgbClr val="3333CC"/>
                </a:solidFill>
                <a:latin typeface="Times New Roman" pitchFamily="18" charset="0"/>
                <a:sym typeface="Symbol" pitchFamily="18" charset="2"/>
              </a:rPr>
              <a:t>适当改名，使子句间无同名变元</a:t>
            </a:r>
          </a:p>
        </p:txBody>
      </p:sp>
      <p:sp>
        <p:nvSpPr>
          <p:cNvPr id="2443" name="Rectangle 395"/>
          <p:cNvSpPr>
            <a:spLocks noChangeArrowheads="1"/>
          </p:cNvSpPr>
          <p:nvPr/>
        </p:nvSpPr>
        <p:spPr bwMode="auto">
          <a:xfrm>
            <a:off x="1219200" y="5780088"/>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SzPct val="100000"/>
            </a:pPr>
            <a:r>
              <a:rPr kumimoji="1" lang="ru-RU" altLang="zh-CN" sz="2400" b="1" smtClean="0">
                <a:solidFill>
                  <a:srgbClr val="0000FF"/>
                </a:solidFill>
                <a:latin typeface="Times New Roman" pitchFamily="18" charset="0"/>
                <a:sym typeface="Symbol" pitchFamily="18" charset="2"/>
              </a:rPr>
              <a:t>{¬ P(x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f(x))  Q(x,g(x)) , ¬ P(y</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f(y))  ¬ R(y,g(y))}</a:t>
            </a:r>
          </a:p>
        </p:txBody>
      </p:sp>
      <p:sp>
        <p:nvSpPr>
          <p:cNvPr id="2444" name="Rectangle 396"/>
          <p:cNvSpPr>
            <a:spLocks noChangeArrowheads="1"/>
          </p:cNvSpPr>
          <p:nvPr/>
        </p:nvSpPr>
        <p:spPr bwMode="auto">
          <a:xfrm>
            <a:off x="1219200" y="5246688"/>
            <a:ext cx="7467600" cy="457200"/>
          </a:xfrm>
          <a:prstGeom prst="rect">
            <a:avLst/>
          </a:prstGeom>
          <a:solidFill>
            <a:srgbClr val="FFCF01">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ru-RU" altLang="zh-CN" sz="2400" smtClean="0">
                <a:solidFill>
                  <a:srgbClr val="3333CC"/>
                </a:solidFill>
                <a:latin typeface="Times New Roman" pitchFamily="18" charset="0"/>
                <a:sym typeface="Symbol" pitchFamily="18" charset="2"/>
              </a:rPr>
              <a:t>8</a:t>
            </a:r>
            <a:r>
              <a:rPr kumimoji="1" lang="zh-CN" altLang="ru-RU" sz="2400" smtClean="0">
                <a:solidFill>
                  <a:srgbClr val="3333CC"/>
                </a:solidFill>
                <a:latin typeface="Times New Roman" pitchFamily="18" charset="0"/>
                <a:sym typeface="Symbol" pitchFamily="18" charset="2"/>
              </a:rPr>
              <a:t>、</a:t>
            </a:r>
            <a:r>
              <a:rPr kumimoji="1" lang="zh-CN" altLang="ru-RU" sz="2400" b="1" smtClean="0">
                <a:solidFill>
                  <a:srgbClr val="3333CC"/>
                </a:solidFill>
                <a:latin typeface="Times New Roman" pitchFamily="18" charset="0"/>
                <a:sym typeface="Symbol" pitchFamily="18" charset="2"/>
              </a:rPr>
              <a:t>消去合取词，以子句为元素组成一个集合</a:t>
            </a:r>
            <a:r>
              <a:rPr kumimoji="1" lang="ru-RU" altLang="zh-CN" sz="2400" b="1" smtClean="0">
                <a:solidFill>
                  <a:srgbClr val="3333CC"/>
                </a:solidFill>
                <a:latin typeface="Times New Roman" pitchFamily="18" charset="0"/>
                <a:sym typeface="Symbol" pitchFamily="18" charset="2"/>
              </a:rPr>
              <a:t>S</a:t>
            </a:r>
          </a:p>
        </p:txBody>
      </p:sp>
      <p:sp>
        <p:nvSpPr>
          <p:cNvPr id="2445" name="Rectangle 397"/>
          <p:cNvSpPr>
            <a:spLocks noChangeArrowheads="1"/>
          </p:cNvSpPr>
          <p:nvPr/>
        </p:nvSpPr>
        <p:spPr bwMode="auto">
          <a:xfrm>
            <a:off x="1219200" y="1447800"/>
            <a:ext cx="7467600" cy="1295400"/>
          </a:xfrm>
          <a:prstGeom prst="rect">
            <a:avLst/>
          </a:prstGeom>
          <a:solidFill>
            <a:srgbClr val="FFCF01">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ru-RU" altLang="zh-CN" sz="2400" b="1" smtClean="0">
                <a:solidFill>
                  <a:srgbClr val="3333CC"/>
                </a:solidFill>
                <a:latin typeface="Times New Roman" pitchFamily="18" charset="0"/>
                <a:sym typeface="Symbol" pitchFamily="18" charset="2"/>
              </a:rPr>
              <a:t>6</a:t>
            </a:r>
            <a:r>
              <a:rPr kumimoji="1" lang="zh-CN" altLang="ru-RU" sz="2400" b="1" smtClean="0">
                <a:solidFill>
                  <a:srgbClr val="3333CC"/>
                </a:solidFill>
                <a:latin typeface="Times New Roman" pitchFamily="18" charset="0"/>
                <a:sym typeface="Symbol" pitchFamily="18" charset="2"/>
              </a:rPr>
              <a:t>、化公式为合取范式</a:t>
            </a:r>
          </a:p>
          <a:p>
            <a:pPr>
              <a:spcBef>
                <a:spcPct val="20000"/>
              </a:spcBef>
              <a:buSzPct val="100000"/>
            </a:pPr>
            <a:r>
              <a:rPr kumimoji="1" lang="zh-CN" altLang="ru-RU" sz="2400" b="1" smtClean="0">
                <a:solidFill>
                  <a:srgbClr val="000000"/>
                </a:solidFill>
                <a:latin typeface="Times New Roman" pitchFamily="18" charset="0"/>
                <a:sym typeface="Symbol" pitchFamily="18" charset="2"/>
              </a:rPr>
              <a:t>      理论依据： </a:t>
            </a:r>
            <a:r>
              <a:rPr kumimoji="1" lang="ru-RU" altLang="zh-CN" sz="2400" b="1" smtClean="0">
                <a:solidFill>
                  <a:srgbClr val="000000"/>
                </a:solidFill>
                <a:latin typeface="Times New Roman" pitchFamily="18" charset="0"/>
                <a:sym typeface="Symbol" pitchFamily="18" charset="2"/>
              </a:rPr>
              <a:t>A</a:t>
            </a:r>
            <a:r>
              <a:rPr kumimoji="1" lang="zh-CN" altLang="ru-RU" sz="2400" b="1" smtClean="0">
                <a:solidFill>
                  <a:srgbClr val="000000"/>
                </a:solidFill>
                <a:latin typeface="Times New Roman" pitchFamily="18" charset="0"/>
                <a:sym typeface="Symbol" pitchFamily="18" charset="2"/>
              </a:rPr>
              <a:t>（</a:t>
            </a:r>
            <a:r>
              <a:rPr kumimoji="1" lang="ru-RU" altLang="zh-CN" sz="2400" b="1" smtClean="0">
                <a:solidFill>
                  <a:srgbClr val="000000"/>
                </a:solidFill>
                <a:latin typeface="Times New Roman" pitchFamily="18" charset="0"/>
                <a:sym typeface="Symbol" pitchFamily="18" charset="2"/>
              </a:rPr>
              <a:t>B  C</a:t>
            </a:r>
            <a:r>
              <a:rPr kumimoji="1" lang="zh-CN" altLang="ru-RU" sz="2400" b="1" smtClean="0">
                <a:solidFill>
                  <a:srgbClr val="000000"/>
                </a:solidFill>
                <a:latin typeface="Times New Roman" pitchFamily="18" charset="0"/>
                <a:sym typeface="Symbol" pitchFamily="18" charset="2"/>
              </a:rPr>
              <a:t>）    （</a:t>
            </a:r>
            <a:r>
              <a:rPr kumimoji="1" lang="ru-RU" altLang="zh-CN" sz="2400" b="1" smtClean="0">
                <a:solidFill>
                  <a:srgbClr val="000000"/>
                </a:solidFill>
                <a:latin typeface="Times New Roman" pitchFamily="18" charset="0"/>
                <a:sym typeface="Symbol" pitchFamily="18" charset="2"/>
              </a:rPr>
              <a:t>A  B</a:t>
            </a:r>
            <a:r>
              <a:rPr kumimoji="1" lang="zh-CN" altLang="ru-RU" sz="2400" b="1" smtClean="0">
                <a:solidFill>
                  <a:srgbClr val="000000"/>
                </a:solidFill>
                <a:latin typeface="Times New Roman" pitchFamily="18" charset="0"/>
                <a:sym typeface="Symbol" pitchFamily="18" charset="2"/>
              </a:rPr>
              <a:t>）  （</a:t>
            </a:r>
            <a:r>
              <a:rPr kumimoji="1" lang="ru-RU" altLang="zh-CN" sz="2400" b="1" smtClean="0">
                <a:solidFill>
                  <a:srgbClr val="000000"/>
                </a:solidFill>
                <a:latin typeface="Times New Roman" pitchFamily="18" charset="0"/>
                <a:sym typeface="Symbol" pitchFamily="18" charset="2"/>
              </a:rPr>
              <a:t>A C</a:t>
            </a:r>
            <a:r>
              <a:rPr kumimoji="1" lang="zh-CN" altLang="ru-RU" sz="2400" b="1" smtClean="0">
                <a:solidFill>
                  <a:srgbClr val="000000"/>
                </a:solidFill>
                <a:latin typeface="Times New Roman" pitchFamily="18" charset="0"/>
                <a:sym typeface="Symbol" pitchFamily="18" charset="2"/>
              </a:rPr>
              <a:t>）</a:t>
            </a:r>
          </a:p>
          <a:p>
            <a:pPr>
              <a:spcBef>
                <a:spcPct val="20000"/>
              </a:spcBef>
              <a:buSzPct val="100000"/>
            </a:pPr>
            <a:r>
              <a:rPr kumimoji="1" lang="zh-CN" altLang="ru-RU" sz="2400" b="1" smtClean="0">
                <a:solidFill>
                  <a:srgbClr val="000000"/>
                </a:solidFill>
                <a:latin typeface="Times New Roman" pitchFamily="18" charset="0"/>
                <a:sym typeface="Symbol" pitchFamily="18" charset="2"/>
              </a:rPr>
              <a:t>                        （ </a:t>
            </a:r>
            <a:r>
              <a:rPr kumimoji="1" lang="ru-RU" altLang="zh-CN" sz="2400" b="1" smtClean="0">
                <a:solidFill>
                  <a:srgbClr val="000000"/>
                </a:solidFill>
                <a:latin typeface="Times New Roman" pitchFamily="18" charset="0"/>
                <a:sym typeface="Symbol" pitchFamily="18" charset="2"/>
              </a:rPr>
              <a:t>A  B </a:t>
            </a:r>
            <a:r>
              <a:rPr kumimoji="1" lang="zh-CN" altLang="ru-RU" sz="2400" b="1" smtClean="0">
                <a:solidFill>
                  <a:srgbClr val="000000"/>
                </a:solidFill>
                <a:latin typeface="Times New Roman" pitchFamily="18" charset="0"/>
                <a:sym typeface="Symbol" pitchFamily="18" charset="2"/>
              </a:rPr>
              <a:t>） </a:t>
            </a:r>
            <a:r>
              <a:rPr kumimoji="1" lang="ru-RU" altLang="zh-CN" sz="2400" b="1" smtClean="0">
                <a:solidFill>
                  <a:srgbClr val="000000"/>
                </a:solidFill>
                <a:latin typeface="Times New Roman" pitchFamily="18" charset="0"/>
                <a:sym typeface="Symbol" pitchFamily="18" charset="2"/>
              </a:rPr>
              <a:t>C     </a:t>
            </a:r>
            <a:r>
              <a:rPr kumimoji="1" lang="zh-CN" altLang="ru-RU" sz="2400" b="1" smtClean="0">
                <a:solidFill>
                  <a:srgbClr val="000000"/>
                </a:solidFill>
                <a:latin typeface="Times New Roman" pitchFamily="18" charset="0"/>
                <a:sym typeface="Symbol" pitchFamily="18" charset="2"/>
              </a:rPr>
              <a:t>（</a:t>
            </a:r>
            <a:r>
              <a:rPr kumimoji="1" lang="ru-RU" altLang="zh-CN" sz="2400" b="1" smtClean="0">
                <a:solidFill>
                  <a:srgbClr val="000000"/>
                </a:solidFill>
                <a:latin typeface="Times New Roman" pitchFamily="18" charset="0"/>
                <a:sym typeface="Symbol" pitchFamily="18" charset="2"/>
              </a:rPr>
              <a:t>A  C</a:t>
            </a:r>
            <a:r>
              <a:rPr kumimoji="1" lang="zh-CN" altLang="ru-RU" sz="2400" b="1" smtClean="0">
                <a:solidFill>
                  <a:srgbClr val="000000"/>
                </a:solidFill>
                <a:latin typeface="Times New Roman" pitchFamily="18" charset="0"/>
                <a:sym typeface="Symbol" pitchFamily="18" charset="2"/>
              </a:rPr>
              <a:t>）  （</a:t>
            </a:r>
            <a:r>
              <a:rPr kumimoji="1" lang="ru-RU" altLang="zh-CN" sz="2400" b="1" smtClean="0">
                <a:solidFill>
                  <a:srgbClr val="000000"/>
                </a:solidFill>
                <a:latin typeface="Times New Roman" pitchFamily="18" charset="0"/>
                <a:sym typeface="Symbol" pitchFamily="18" charset="2"/>
              </a:rPr>
              <a:t>B C</a:t>
            </a:r>
            <a:r>
              <a:rPr kumimoji="1" lang="zh-CN" altLang="ru-RU" sz="2400" b="1" smtClean="0">
                <a:solidFill>
                  <a:srgbClr val="000000"/>
                </a:solidFill>
                <a:latin typeface="Times New Roman" pitchFamily="18" charset="0"/>
                <a:sym typeface="Symbol" pitchFamily="18" charset="2"/>
              </a:rPr>
              <a:t>）</a:t>
            </a:r>
          </a:p>
        </p:txBody>
      </p:sp>
      <p:graphicFrame>
        <p:nvGraphicFramePr>
          <p:cNvPr id="2446" name="Object 398"/>
          <p:cNvGraphicFramePr>
            <a:graphicFrameLocks noChangeAspect="1"/>
          </p:cNvGraphicFramePr>
          <p:nvPr/>
        </p:nvGraphicFramePr>
        <p:xfrm>
          <a:off x="5148263" y="1916113"/>
          <a:ext cx="457200" cy="322262"/>
        </p:xfrm>
        <a:graphic>
          <a:graphicData uri="http://schemas.openxmlformats.org/presentationml/2006/ole">
            <mc:AlternateContent xmlns:mc="http://schemas.openxmlformats.org/markup-compatibility/2006">
              <mc:Choice xmlns:v="urn:schemas-microsoft-com:vml" Requires="v">
                <p:oleObj spid="_x0000_s151602" name="Equation" r:id="rId3" imgW="215640" imgH="152280" progId="Equation.3">
                  <p:embed/>
                </p:oleObj>
              </mc:Choice>
              <mc:Fallback>
                <p:oleObj name="Equation" r:id="rId3" imgW="215640" imgH="152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916113"/>
                        <a:ext cx="4572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447" name="Object 399"/>
          <p:cNvGraphicFramePr>
            <a:graphicFrameLocks noChangeAspect="1"/>
          </p:cNvGraphicFramePr>
          <p:nvPr/>
        </p:nvGraphicFramePr>
        <p:xfrm>
          <a:off x="5292725" y="2349500"/>
          <a:ext cx="457200" cy="322263"/>
        </p:xfrm>
        <a:graphic>
          <a:graphicData uri="http://schemas.openxmlformats.org/presentationml/2006/ole">
            <mc:AlternateContent xmlns:mc="http://schemas.openxmlformats.org/markup-compatibility/2006">
              <mc:Choice xmlns:v="urn:schemas-microsoft-com:vml" Requires="v">
                <p:oleObj spid="_x0000_s151603" name="Equation" r:id="rId5" imgW="215640" imgH="152280" progId="Equation.3">
                  <p:embed/>
                </p:oleObj>
              </mc:Choice>
              <mc:Fallback>
                <p:oleObj name="Equation" r:id="rId5" imgW="215640" imgH="152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349500"/>
                        <a:ext cx="4572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2448" name="Rectangle 400"/>
          <p:cNvSpPr>
            <a:spLocks noChangeArrowheads="1"/>
          </p:cNvSpPr>
          <p:nvPr/>
        </p:nvSpPr>
        <p:spPr bwMode="auto">
          <a:xfrm>
            <a:off x="1187450" y="2852738"/>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Pct val="100000"/>
            </a:pPr>
            <a:r>
              <a:rPr kumimoji="1" lang="ru-RU" altLang="zh-CN" sz="2400" b="1" smtClean="0">
                <a:solidFill>
                  <a:srgbClr val="0000FF"/>
                </a:solidFill>
                <a:latin typeface="Times New Roman" pitchFamily="18" charset="0"/>
                <a:sym typeface="Symbol" pitchFamily="18" charset="2"/>
              </a:rPr>
              <a:t>¬ P(x</a:t>
            </a:r>
            <a:r>
              <a:rPr kumimoji="1" lang="zh-CN" altLang="ru-RU" sz="2400" b="1" smtClean="0">
                <a:solidFill>
                  <a:srgbClr val="0000FF"/>
                </a:solidFill>
                <a:latin typeface="Times New Roman" pitchFamily="18" charset="0"/>
                <a:sym typeface="Symbol" pitchFamily="18" charset="2"/>
              </a:rPr>
              <a:t>，</a:t>
            </a:r>
            <a:r>
              <a:rPr kumimoji="1" lang="ru-RU" altLang="zh-CN" sz="2400" b="1" smtClean="0">
                <a:solidFill>
                  <a:srgbClr val="0000FF"/>
                </a:solidFill>
                <a:latin typeface="Times New Roman" pitchFamily="18" charset="0"/>
                <a:sym typeface="Symbol" pitchFamily="18" charset="2"/>
              </a:rPr>
              <a:t>f(x))  [Q(x,g(x))  ¬ R(x,g(x))]</a:t>
            </a:r>
          </a:p>
        </p:txBody>
      </p:sp>
      <p:sp>
        <p:nvSpPr>
          <p:cNvPr id="2449" name="Line 401"/>
          <p:cNvSpPr>
            <a:spLocks noChangeShapeType="1"/>
          </p:cNvSpPr>
          <p:nvPr/>
        </p:nvSpPr>
        <p:spPr bwMode="auto">
          <a:xfrm>
            <a:off x="5867400" y="3933825"/>
            <a:ext cx="217488" cy="0"/>
          </a:xfrm>
          <a:prstGeom prst="line">
            <a:avLst/>
          </a:prstGeom>
          <a:noFill/>
          <a:ln w="28575"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
        <p:nvSpPr>
          <p:cNvPr id="2450" name="Line 402"/>
          <p:cNvSpPr>
            <a:spLocks noChangeShapeType="1"/>
          </p:cNvSpPr>
          <p:nvPr/>
        </p:nvSpPr>
        <p:spPr bwMode="auto">
          <a:xfrm>
            <a:off x="6515100" y="3933825"/>
            <a:ext cx="361950" cy="0"/>
          </a:xfrm>
          <a:prstGeom prst="line">
            <a:avLst/>
          </a:prstGeom>
          <a:noFill/>
          <a:ln w="28575"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
        <p:nvSpPr>
          <p:cNvPr id="2451" name="Line 403"/>
          <p:cNvSpPr>
            <a:spLocks noChangeShapeType="1"/>
          </p:cNvSpPr>
          <p:nvPr/>
        </p:nvSpPr>
        <p:spPr bwMode="auto">
          <a:xfrm>
            <a:off x="7667625" y="3933825"/>
            <a:ext cx="361950" cy="0"/>
          </a:xfrm>
          <a:prstGeom prst="line">
            <a:avLst/>
          </a:prstGeom>
          <a:noFill/>
          <a:ln w="28575"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
        <p:nvSpPr>
          <p:cNvPr id="2452" name="Line 404"/>
          <p:cNvSpPr>
            <a:spLocks noChangeShapeType="1"/>
          </p:cNvSpPr>
          <p:nvPr/>
        </p:nvSpPr>
        <p:spPr bwMode="auto">
          <a:xfrm>
            <a:off x="8243888" y="3933825"/>
            <a:ext cx="361950" cy="0"/>
          </a:xfrm>
          <a:prstGeom prst="line">
            <a:avLst/>
          </a:prstGeom>
          <a:noFill/>
          <a:ln w="28575"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pPr>
              <a:buSzPct val="100000"/>
            </a:pPr>
            <a:endParaRPr lang="zh-CN" altLang="en-US" sz="2000" b="1" smtClean="0">
              <a:solidFill>
                <a:srgbClr val="000000"/>
              </a:solidFill>
              <a:latin typeface="Tahoma" pitchFamily="34" charset="0"/>
            </a:endParaRPr>
          </a:p>
        </p:txBody>
      </p:sp>
    </p:spTree>
    <p:extLst>
      <p:ext uri="{BB962C8B-B14F-4D97-AF65-F5344CB8AC3E}">
        <p14:creationId xmlns:p14="http://schemas.microsoft.com/office/powerpoint/2010/main" val="2380485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childTnLst>
                                    <p:set>
                                      <p:cBhvr additive="base">
                                        <p:cTn id="6" dur="1" fill="hold">
                                          <p:stCondLst>
                                            <p:cond delay="0"/>
                                          </p:stCondLst>
                                        </p:cTn>
                                        <p:tgtEl>
                                          <p:spTgt spid="2447"/>
                                        </p:tgtEl>
                                        <p:attrNameLst>
                                          <p:attrName>style.visibility</p:attrName>
                                        </p:attrNameLst>
                                      </p:cBhvr>
                                      <p:to>
                                        <p:strVal val="visible"/>
                                      </p:to>
                                    </p:set>
                                  </p:childTnLst>
                                </p:cTn>
                              </p:par>
                              <p:par>
                                <p:cTn id="7" presetID="1" presetClass="entr" presetSubtype="0" fill="hold" nodeType="withEffect">
                                  <p:childTnLst>
                                    <p:set>
                                      <p:cBhvr additive="base">
                                        <p:cTn id="8" dur="1" fill="hold">
                                          <p:stCondLst>
                                            <p:cond delay="0"/>
                                          </p:stCondLst>
                                        </p:cTn>
                                        <p:tgtEl>
                                          <p:spTgt spid="2446"/>
                                        </p:tgtEl>
                                        <p:attrNameLst>
                                          <p:attrName>style.visibility</p:attrName>
                                        </p:attrNameLst>
                                      </p:cBhvr>
                                      <p:to>
                                        <p:strVal val="visible"/>
                                      </p:to>
                                    </p:set>
                                  </p:childTnLst>
                                </p:cTn>
                              </p:par>
                              <p:par>
                                <p:cTn id="9" presetID="1" presetClass="entr" presetSubtype="0" fill="hold" grpId="0" nodeType="withEffect">
                                  <p:childTnLst>
                                    <p:set>
                                      <p:cBhvr additive="base">
                                        <p:cTn id="10" dur="1" fill="hold">
                                          <p:stCondLst>
                                            <p:cond delay="0"/>
                                          </p:stCondLst>
                                        </p:cTn>
                                        <p:tgtEl>
                                          <p:spTgt spid="24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indefinite"/>
                            </p:stCondLst>
                          </p:cTn>
                        </p:par>
                        <p:par>
                          <p:cTn id="13" fill="hold" nodeType="afterGroup">
                            <p:stCondLst>
                              <p:cond delay="0"/>
                            </p:stCondLst>
                            <p:childTnLst>
                              <p:par>
                                <p:cTn id="14" presetID="1" presetClass="entr" presetSubtype="0" fill="hold" grpId="0" nodeType="clickEffect">
                                  <p:childTnLst>
                                    <p:set>
                                      <p:cBhvr additive="base">
                                        <p:cTn id="15" dur="1" fill="hold">
                                          <p:stCondLst>
                                            <p:cond delay="499"/>
                                          </p:stCondLst>
                                        </p:cTn>
                                        <p:tgtEl>
                                          <p:spTgt spid="244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indefinite"/>
                            </p:stCondLst>
                          </p:cTn>
                        </p:par>
                        <p:par>
                          <p:cTn id="18" fill="hold" nodeType="afterGroup">
                            <p:stCondLst>
                              <p:cond delay="0"/>
                            </p:stCondLst>
                            <p:childTnLst>
                              <p:par>
                                <p:cTn id="19" presetID="1" presetClass="entr" presetSubtype="0" fill="hold" grpId="0" nodeType="clickEffect">
                                  <p:childTnLst>
                                    <p:set>
                                      <p:cBhvr additive="base">
                                        <p:cTn id="20" dur="1" fill="hold">
                                          <p:stCondLst>
                                            <p:cond delay="499"/>
                                          </p:stCondLst>
                                        </p:cTn>
                                        <p:tgtEl>
                                          <p:spTgt spid="244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indefinite"/>
                            </p:stCondLst>
                          </p:cTn>
                        </p:par>
                        <p:par>
                          <p:cTn id="23" fill="hold" nodeType="afterGroup">
                            <p:stCondLst>
                              <p:cond delay="0"/>
                            </p:stCondLst>
                            <p:childTnLst>
                              <p:par>
                                <p:cTn id="24" presetID="1" presetClass="entr" presetSubtype="0" fill="hold" grpId="0" nodeType="clickEffect">
                                  <p:childTnLst>
                                    <p:set>
                                      <p:cBhvr additive="base">
                                        <p:cTn id="25" dur="1" fill="hold">
                                          <p:stCondLst>
                                            <p:cond delay="499"/>
                                          </p:stCondLst>
                                        </p:cTn>
                                        <p:tgtEl>
                                          <p:spTgt spid="244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indefinite"/>
                            </p:stCondLst>
                          </p:cTn>
                        </p:par>
                        <p:par>
                          <p:cTn id="28" fill="hold" nodeType="afterGroup">
                            <p:stCondLst>
                              <p:cond delay="0"/>
                            </p:stCondLst>
                            <p:childTnLst>
                              <p:par>
                                <p:cTn id="29" presetID="1" presetClass="entr" presetSubtype="0" fill="hold" grpId="0" nodeType="clickEffect">
                                  <p:childTnLst>
                                    <p:set>
                                      <p:cBhvr additive="base">
                                        <p:cTn id="30" dur="1" fill="hold">
                                          <p:stCondLst>
                                            <p:cond delay="0"/>
                                          </p:stCondLst>
                                        </p:cTn>
                                        <p:tgtEl>
                                          <p:spTgt spid="2451"/>
                                        </p:tgtEl>
                                        <p:attrNameLst>
                                          <p:attrName>style.visibility</p:attrName>
                                        </p:attrNameLst>
                                      </p:cBhvr>
                                      <p:to>
                                        <p:strVal val="visible"/>
                                      </p:to>
                                    </p:set>
                                  </p:childTnLst>
                                </p:cTn>
                              </p:par>
                              <p:par>
                                <p:cTn id="31" presetID="1" presetClass="entr" presetSubtype="0" fill="hold" grpId="0" nodeType="withEffect">
                                  <p:childTnLst>
                                    <p:set>
                                      <p:cBhvr additive="base">
                                        <p:cTn id="32" dur="1" fill="hold">
                                          <p:stCondLst>
                                            <p:cond delay="0"/>
                                          </p:stCondLst>
                                        </p:cTn>
                                        <p:tgtEl>
                                          <p:spTgt spid="2449"/>
                                        </p:tgtEl>
                                        <p:attrNameLst>
                                          <p:attrName>style.visibility</p:attrName>
                                        </p:attrNameLst>
                                      </p:cBhvr>
                                      <p:to>
                                        <p:strVal val="visible"/>
                                      </p:to>
                                    </p:set>
                                  </p:childTnLst>
                                </p:cTn>
                              </p:par>
                              <p:par>
                                <p:cTn id="33" presetID="1" presetClass="entr" presetSubtype="0" fill="hold" grpId="0" nodeType="withEffect">
                                  <p:childTnLst>
                                    <p:set>
                                      <p:cBhvr additive="base">
                                        <p:cTn id="34" dur="1" fill="hold">
                                          <p:stCondLst>
                                            <p:cond delay="0"/>
                                          </p:stCondLst>
                                        </p:cTn>
                                        <p:tgtEl>
                                          <p:spTgt spid="2450"/>
                                        </p:tgtEl>
                                        <p:attrNameLst>
                                          <p:attrName>style.visibility</p:attrName>
                                        </p:attrNameLst>
                                      </p:cBhvr>
                                      <p:to>
                                        <p:strVal val="visible"/>
                                      </p:to>
                                    </p:set>
                                  </p:childTnLst>
                                </p:cTn>
                              </p:par>
                              <p:par>
                                <p:cTn id="35" presetID="1" presetClass="entr" presetSubtype="0" fill="hold" grpId="0" nodeType="withEffect">
                                  <p:childTnLst>
                                    <p:set>
                                      <p:cBhvr additive="base">
                                        <p:cTn id="36" dur="1" fill="hold">
                                          <p:stCondLst>
                                            <p:cond delay="0"/>
                                          </p:stCondLst>
                                        </p:cTn>
                                        <p:tgtEl>
                                          <p:spTgt spid="245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indefinite"/>
                            </p:stCondLst>
                          </p:cTn>
                        </p:par>
                        <p:par>
                          <p:cTn id="39" fill="hold" nodeType="afterGroup">
                            <p:stCondLst>
                              <p:cond delay="0"/>
                            </p:stCondLst>
                            <p:childTnLst>
                              <p:par>
                                <p:cTn id="40" presetID="1" presetClass="entr" presetSubtype="0" fill="hold" grpId="0" nodeType="clickEffect">
                                  <p:childTnLst>
                                    <p:set>
                                      <p:cBhvr additive="base">
                                        <p:cTn id="41" dur="1" fill="hold">
                                          <p:stCondLst>
                                            <p:cond delay="499"/>
                                          </p:stCondLst>
                                        </p:cTn>
                                        <p:tgtEl>
                                          <p:spTgt spid="244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indefinite"/>
                            </p:stCondLst>
                          </p:cTn>
                        </p:par>
                        <p:par>
                          <p:cTn id="44" fill="hold" nodeType="afterGroup">
                            <p:stCondLst>
                              <p:cond delay="0"/>
                            </p:stCondLst>
                            <p:childTnLst>
                              <p:par>
                                <p:cTn id="45" presetID="1" presetClass="entr" presetSubtype="0" fill="hold" grpId="0" nodeType="clickEffect">
                                  <p:childTnLst>
                                    <p:set>
                                      <p:cBhvr additive="base">
                                        <p:cTn id="46" dur="1" fill="hold">
                                          <p:stCondLst>
                                            <p:cond delay="499"/>
                                          </p:stCondLst>
                                        </p:cTn>
                                        <p:tgtEl>
                                          <p:spTgt spid="244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indefinite"/>
                            </p:stCondLst>
                          </p:cTn>
                        </p:par>
                        <p:par>
                          <p:cTn id="49" fill="hold" nodeType="afterGroup">
                            <p:stCondLst>
                              <p:cond delay="0"/>
                            </p:stCondLst>
                            <p:childTnLst>
                              <p:par>
                                <p:cTn id="50" presetID="1" presetClass="entr" presetSubtype="0" fill="hold" grpId="0" nodeType="clickEffect">
                                  <p:childTnLst>
                                    <p:set>
                                      <p:cBhvr additive="base">
                                        <p:cTn id="51" dur="1" fill="hold">
                                          <p:stCondLst>
                                            <p:cond delay="499"/>
                                          </p:stCondLst>
                                        </p:cTn>
                                        <p:tgtEl>
                                          <p:spTgt spid="2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0" grpId="0" animBg="1"/>
      <p:bldP spid="2441" grpId="0" animBg="1"/>
      <p:bldP spid="2442" grpId="0" animBg="1"/>
      <p:bldP spid="2443" grpId="0" animBg="1"/>
      <p:bldP spid="2444" grpId="0" animBg="1"/>
      <p:bldP spid="2445" grpId="0" animBg="1"/>
      <p:bldP spid="2448" grpId="0" animBg="1"/>
      <p:bldP spid="2449" grpId="0" animBg="1"/>
      <p:bldP spid="2450" grpId="0" animBg="1"/>
      <p:bldP spid="2451" grpId="0" animBg="1"/>
      <p:bldP spid="245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467C93F9-0AE9-4E0C-9CB6-F75A39453736}" type="slidenum">
              <a:rPr lang="ru-RU" altLang="zh-CN">
                <a:solidFill>
                  <a:srgbClr val="000000"/>
                </a:solidFill>
              </a:rPr>
              <a:pPr/>
              <a:t>41</a:t>
            </a:fld>
            <a:endParaRPr lang="ru-RU" altLang="zh-CN">
              <a:solidFill>
                <a:srgbClr val="000000"/>
              </a:solidFill>
            </a:endParaRPr>
          </a:p>
        </p:txBody>
      </p:sp>
      <p:sp>
        <p:nvSpPr>
          <p:cNvPr id="2455" name="Rectangle 407"/>
          <p:cNvSpPr>
            <a:spLocks noGrp="1" noChangeArrowheads="1"/>
          </p:cNvSpPr>
          <p:nvPr>
            <p:ph type="title" idx="4294967295"/>
          </p:nvPr>
        </p:nvSpPr>
        <p:spPr>
          <a:ln/>
        </p:spPr>
        <p:txBody>
          <a:bodyPr/>
          <a:lstStyle/>
          <a:p>
            <a:pPr marL="342900" lvl="0" indent="-342900">
              <a:lnSpc>
                <a:spcPct val="150000"/>
              </a:lnSpc>
              <a:spcBef>
                <a:spcPct val="20000"/>
              </a:spcBef>
            </a:pPr>
            <a:r>
              <a:rPr kumimoji="0"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5.2.1 </a:t>
            </a:r>
            <a:r>
              <a:rPr kumimoji="0" lang="zh-CN" altLang="en-US"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子句集</a:t>
            </a:r>
            <a:endParaRPr kumimoji="0" lang="zh-CN" altLang="en-US" sz="2400" b="0" i="0" u="none" strike="noStrike" kern="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endParaRPr>
          </a:p>
        </p:txBody>
      </p:sp>
      <p:sp>
        <p:nvSpPr>
          <p:cNvPr id="2456" name="Rectangle 408"/>
          <p:cNvSpPr>
            <a:spLocks noGrp="1" noChangeArrowheads="1"/>
          </p:cNvSpPr>
          <p:nvPr>
            <p:ph type="body" idx="4294967295"/>
          </p:nvPr>
        </p:nvSpPr>
        <p:spPr>
          <a:xfrm>
            <a:off x="1219200" y="4648200"/>
            <a:ext cx="7772400" cy="1676400"/>
          </a:xfrm>
          <a:ln/>
        </p:spPr>
        <p:txBody>
          <a:bodyPr/>
          <a:lstStyle/>
          <a:p>
            <a:pPr eaLnBrk="0" hangingPunct="0">
              <a:spcBef>
                <a:spcPct val="50000"/>
              </a:spcBef>
              <a:buClrTx/>
              <a:buSzPct val="100000"/>
              <a:buFontTx/>
              <a:buNone/>
            </a:pPr>
            <a:r>
              <a:rPr kumimoji="1" lang="ru-RU" altLang="zh-CN" sz="2000" b="0">
                <a:solidFill>
                  <a:schemeClr val="folHlink"/>
                </a:solidFill>
                <a:latin typeface="Times New Roman" pitchFamily="18" charset="0"/>
                <a:sym typeface="Symbol" pitchFamily="18" charset="2"/>
              </a:rPr>
              <a:t> </a:t>
            </a:r>
            <a:r>
              <a:rPr kumimoji="1" lang="zh-CN" altLang="ru-RU" sz="2400">
                <a:solidFill>
                  <a:schemeClr val="folHlink"/>
                </a:solidFill>
                <a:latin typeface="Times New Roman" pitchFamily="18" charset="0"/>
                <a:sym typeface="Symbol" pitchFamily="18" charset="2"/>
              </a:rPr>
              <a:t>子句集</a:t>
            </a:r>
            <a:r>
              <a:rPr kumimoji="1" lang="zh-CN" altLang="ru-RU" sz="2400">
                <a:latin typeface="Times New Roman" pitchFamily="18" charset="0"/>
                <a:sym typeface="Symbol" pitchFamily="18" charset="2"/>
              </a:rPr>
              <a:t>：</a:t>
            </a:r>
            <a:r>
              <a:rPr kumimoji="1" lang="zh-CN" altLang="ru-RU" sz="2400">
                <a:latin typeface="Times New Roman" pitchFamily="18" charset="0"/>
              </a:rPr>
              <a:t>无量词约束；（</a:t>
            </a:r>
            <a:r>
              <a:rPr kumimoji="1" lang="ru-RU" altLang="zh-CN" sz="2400">
                <a:latin typeface="Times New Roman" pitchFamily="18" charset="0"/>
              </a:rPr>
              <a:t>3</a:t>
            </a:r>
            <a:r>
              <a:rPr kumimoji="1" lang="zh-CN" altLang="ru-RU" sz="2400">
                <a:latin typeface="Times New Roman" pitchFamily="18" charset="0"/>
              </a:rPr>
              <a:t>，</a:t>
            </a:r>
            <a:r>
              <a:rPr kumimoji="1" lang="ru-RU" altLang="zh-CN" sz="2400">
                <a:latin typeface="Times New Roman" pitchFamily="18" charset="0"/>
              </a:rPr>
              <a:t>4</a:t>
            </a:r>
            <a:r>
              <a:rPr kumimoji="1" lang="zh-CN" altLang="ru-RU" sz="2400">
                <a:latin typeface="Times New Roman" pitchFamily="18" charset="0"/>
              </a:rPr>
              <a:t>，</a:t>
            </a:r>
            <a:r>
              <a:rPr kumimoji="1" lang="ru-RU" altLang="zh-CN" sz="2400">
                <a:latin typeface="Times New Roman" pitchFamily="18" charset="0"/>
              </a:rPr>
              <a:t>5</a:t>
            </a:r>
            <a:r>
              <a:rPr kumimoji="1" lang="zh-CN" altLang="ru-RU" sz="2400">
                <a:latin typeface="Times New Roman" pitchFamily="18" charset="0"/>
              </a:rPr>
              <a:t>）</a:t>
            </a:r>
          </a:p>
          <a:p>
            <a:pPr lvl="1">
              <a:buClrTx/>
              <a:buSzPct val="100000"/>
              <a:buFontTx/>
              <a:buNone/>
            </a:pPr>
            <a:r>
              <a:rPr kumimoji="1" lang="zh-CN" altLang="ru-RU" sz="2400">
                <a:latin typeface="Times New Roman" pitchFamily="18" charset="0"/>
              </a:rPr>
              <a:t>          元素只是文字的析取；（</a:t>
            </a:r>
            <a:r>
              <a:rPr kumimoji="1" lang="ru-RU" altLang="zh-CN" sz="2400">
                <a:latin typeface="Times New Roman" pitchFamily="18" charset="0"/>
              </a:rPr>
              <a:t>1</a:t>
            </a:r>
            <a:r>
              <a:rPr kumimoji="1" lang="zh-CN" altLang="ru-RU" sz="2400">
                <a:latin typeface="Times New Roman" pitchFamily="18" charset="0"/>
              </a:rPr>
              <a:t>）</a:t>
            </a:r>
          </a:p>
          <a:p>
            <a:pPr lvl="1">
              <a:buClrTx/>
              <a:buSzPct val="100000"/>
              <a:buFontTx/>
              <a:buNone/>
            </a:pPr>
            <a:r>
              <a:rPr kumimoji="1" lang="zh-CN" altLang="ru-RU" sz="2400">
                <a:latin typeface="Times New Roman" pitchFamily="18" charset="0"/>
              </a:rPr>
              <a:t>          否定符只作用于单个文字；（</a:t>
            </a:r>
            <a:r>
              <a:rPr kumimoji="1" lang="ru-RU" altLang="zh-CN" sz="2400">
                <a:latin typeface="Times New Roman" pitchFamily="18" charset="0"/>
              </a:rPr>
              <a:t>2</a:t>
            </a:r>
            <a:r>
              <a:rPr kumimoji="1" lang="zh-CN" altLang="ru-RU" sz="2400">
                <a:latin typeface="Times New Roman" pitchFamily="18" charset="0"/>
              </a:rPr>
              <a:t>）</a:t>
            </a:r>
          </a:p>
          <a:p>
            <a:pPr lvl="1">
              <a:buClrTx/>
              <a:buSzPct val="100000"/>
              <a:buFontTx/>
              <a:buNone/>
            </a:pPr>
            <a:r>
              <a:rPr kumimoji="1" lang="zh-CN" altLang="ru-RU" sz="2400">
                <a:latin typeface="Times New Roman" pitchFamily="18" charset="0"/>
              </a:rPr>
              <a:t>          元素间默认为合取。（</a:t>
            </a:r>
            <a:r>
              <a:rPr kumimoji="1" lang="ru-RU" altLang="zh-CN" sz="2400">
                <a:latin typeface="Times New Roman" pitchFamily="18" charset="0"/>
              </a:rPr>
              <a:t>6</a:t>
            </a:r>
            <a:r>
              <a:rPr kumimoji="1" lang="zh-CN" altLang="ru-RU" sz="2400">
                <a:latin typeface="Times New Roman" pitchFamily="18" charset="0"/>
              </a:rPr>
              <a:t>，</a:t>
            </a:r>
            <a:r>
              <a:rPr kumimoji="1" lang="ru-RU" altLang="zh-CN" sz="2400">
                <a:latin typeface="Times New Roman" pitchFamily="18" charset="0"/>
              </a:rPr>
              <a:t>7</a:t>
            </a:r>
            <a:r>
              <a:rPr kumimoji="1" lang="zh-CN" altLang="ru-RU" sz="2400">
                <a:latin typeface="Times New Roman" pitchFamily="18" charset="0"/>
              </a:rPr>
              <a:t>，</a:t>
            </a:r>
            <a:r>
              <a:rPr kumimoji="1" lang="ru-RU" altLang="zh-CN" sz="2400">
                <a:latin typeface="Times New Roman" pitchFamily="18" charset="0"/>
              </a:rPr>
              <a:t>8</a:t>
            </a:r>
            <a:r>
              <a:rPr kumimoji="1" lang="zh-CN" altLang="ru-RU" sz="2400">
                <a:latin typeface="Times New Roman" pitchFamily="18" charset="0"/>
              </a:rPr>
              <a:t>）</a:t>
            </a:r>
          </a:p>
        </p:txBody>
      </p:sp>
      <p:sp>
        <p:nvSpPr>
          <p:cNvPr id="2457" name="Rectangle 409"/>
          <p:cNvSpPr>
            <a:spLocks noChangeArrowheads="1"/>
          </p:cNvSpPr>
          <p:nvPr/>
        </p:nvSpPr>
        <p:spPr bwMode="auto">
          <a:xfrm>
            <a:off x="1219200" y="1295400"/>
            <a:ext cx="7467600" cy="3352800"/>
          </a:xfrm>
          <a:prstGeom prst="rect">
            <a:avLst/>
          </a:prstGeom>
          <a:solidFill>
            <a:srgbClr val="FFCF01">
              <a:alpha val="50195"/>
            </a:srgbClr>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SzPct val="100000"/>
            </a:pPr>
            <a:r>
              <a:rPr kumimoji="1" lang="zh-CN" altLang="ru-RU" sz="2000" b="1" smtClean="0">
                <a:solidFill>
                  <a:srgbClr val="3333CC"/>
                </a:solidFill>
                <a:latin typeface="Times New Roman" pitchFamily="18" charset="0"/>
                <a:sym typeface="Symbol" pitchFamily="18" charset="2"/>
              </a:rPr>
              <a:t>化子句集的步骤：</a:t>
            </a:r>
          </a:p>
          <a:p>
            <a:pPr>
              <a:spcBef>
                <a:spcPct val="20000"/>
              </a:spcBef>
              <a:buSzPct val="100000"/>
            </a:pPr>
            <a:r>
              <a:rPr kumimoji="1" lang="ru-RU" altLang="zh-CN" sz="2000" b="1" smtClean="0">
                <a:solidFill>
                  <a:srgbClr val="3333CC"/>
                </a:solidFill>
                <a:latin typeface="Times New Roman" pitchFamily="18" charset="0"/>
                <a:sym typeface="Symbol" pitchFamily="18" charset="2"/>
              </a:rPr>
              <a:t>1</a:t>
            </a:r>
            <a:r>
              <a:rPr kumimoji="1" lang="zh-CN" altLang="ru-RU" sz="2000" b="1" smtClean="0">
                <a:solidFill>
                  <a:srgbClr val="3333CC"/>
                </a:solidFill>
                <a:latin typeface="Times New Roman" pitchFamily="18" charset="0"/>
                <a:sym typeface="Symbol" pitchFamily="18" charset="2"/>
              </a:rPr>
              <a:t>、消去蕴含词和等值词。</a:t>
            </a:r>
          </a:p>
          <a:p>
            <a:pPr>
              <a:spcBef>
                <a:spcPct val="20000"/>
              </a:spcBef>
              <a:buSzPct val="100000"/>
            </a:pPr>
            <a:r>
              <a:rPr kumimoji="1" lang="ru-RU" altLang="zh-CN" sz="2000" b="1" smtClean="0">
                <a:solidFill>
                  <a:srgbClr val="3333CC"/>
                </a:solidFill>
                <a:latin typeface="Times New Roman" pitchFamily="18" charset="0"/>
                <a:sym typeface="Symbol" pitchFamily="18" charset="2"/>
              </a:rPr>
              <a:t>2</a:t>
            </a:r>
            <a:r>
              <a:rPr kumimoji="1" lang="zh-CN" altLang="ru-RU" sz="2000" b="1" smtClean="0">
                <a:solidFill>
                  <a:srgbClr val="3333CC"/>
                </a:solidFill>
                <a:latin typeface="Times New Roman" pitchFamily="18" charset="0"/>
                <a:sym typeface="Symbol" pitchFamily="18" charset="2"/>
              </a:rPr>
              <a:t>、使否定词仅作用于原子公式。</a:t>
            </a:r>
          </a:p>
          <a:p>
            <a:pPr>
              <a:spcBef>
                <a:spcPct val="20000"/>
              </a:spcBef>
              <a:buSzPct val="100000"/>
            </a:pPr>
            <a:r>
              <a:rPr kumimoji="1" lang="ru-RU" altLang="zh-CN" sz="2000" b="1" smtClean="0">
                <a:solidFill>
                  <a:srgbClr val="3333CC"/>
                </a:solidFill>
                <a:latin typeface="Times New Roman" pitchFamily="18" charset="0"/>
                <a:sym typeface="Symbol" pitchFamily="18" charset="2"/>
              </a:rPr>
              <a:t>3</a:t>
            </a:r>
            <a:r>
              <a:rPr kumimoji="1" lang="zh-CN" altLang="ru-RU" sz="2000" b="1" smtClean="0">
                <a:solidFill>
                  <a:srgbClr val="3333CC"/>
                </a:solidFill>
                <a:latin typeface="Times New Roman" pitchFamily="18" charset="0"/>
                <a:sym typeface="Symbol" pitchFamily="18" charset="2"/>
              </a:rPr>
              <a:t>、适当改名使量词间不含同名指导变元。</a:t>
            </a:r>
          </a:p>
          <a:p>
            <a:pPr>
              <a:spcBef>
                <a:spcPct val="20000"/>
              </a:spcBef>
              <a:buSzPct val="100000"/>
            </a:pPr>
            <a:r>
              <a:rPr kumimoji="1" lang="ru-RU" altLang="zh-CN" sz="2000" b="1" smtClean="0">
                <a:solidFill>
                  <a:srgbClr val="3333CC"/>
                </a:solidFill>
                <a:latin typeface="Times New Roman" pitchFamily="18" charset="0"/>
                <a:sym typeface="Symbol" pitchFamily="18" charset="2"/>
              </a:rPr>
              <a:t>4</a:t>
            </a:r>
            <a:r>
              <a:rPr kumimoji="1" lang="zh-CN" altLang="ru-RU" sz="2000" b="1" smtClean="0">
                <a:solidFill>
                  <a:srgbClr val="3333CC"/>
                </a:solidFill>
                <a:latin typeface="Times New Roman" pitchFamily="18" charset="0"/>
                <a:sym typeface="Symbol" pitchFamily="18" charset="2"/>
              </a:rPr>
              <a:t>、消去存在量词。</a:t>
            </a:r>
          </a:p>
          <a:p>
            <a:pPr>
              <a:spcBef>
                <a:spcPct val="20000"/>
              </a:spcBef>
              <a:buSzPct val="100000"/>
            </a:pPr>
            <a:r>
              <a:rPr kumimoji="1" lang="ru-RU" altLang="zh-CN" sz="2000" b="1" smtClean="0">
                <a:solidFill>
                  <a:srgbClr val="3333CC"/>
                </a:solidFill>
                <a:latin typeface="Times New Roman" pitchFamily="18" charset="0"/>
                <a:sym typeface="Symbol" pitchFamily="18" charset="2"/>
              </a:rPr>
              <a:t>5</a:t>
            </a:r>
            <a:r>
              <a:rPr kumimoji="1" lang="zh-CN" altLang="ru-RU" sz="2000" b="1" smtClean="0">
                <a:solidFill>
                  <a:srgbClr val="3333CC"/>
                </a:solidFill>
                <a:latin typeface="Times New Roman" pitchFamily="18" charset="0"/>
                <a:sym typeface="Symbol" pitchFamily="18" charset="2"/>
              </a:rPr>
              <a:t>、消去全称量词。</a:t>
            </a:r>
          </a:p>
          <a:p>
            <a:pPr>
              <a:spcBef>
                <a:spcPct val="20000"/>
              </a:spcBef>
              <a:buSzPct val="100000"/>
            </a:pPr>
            <a:r>
              <a:rPr kumimoji="1" lang="ru-RU" altLang="zh-CN" sz="2000" b="1" smtClean="0">
                <a:solidFill>
                  <a:srgbClr val="3333CC"/>
                </a:solidFill>
                <a:latin typeface="Times New Roman" pitchFamily="18" charset="0"/>
                <a:sym typeface="Symbol" pitchFamily="18" charset="2"/>
              </a:rPr>
              <a:t>6</a:t>
            </a:r>
            <a:r>
              <a:rPr kumimoji="1" lang="zh-CN" altLang="ru-RU" sz="2000" b="1" smtClean="0">
                <a:solidFill>
                  <a:srgbClr val="3333CC"/>
                </a:solidFill>
                <a:latin typeface="Times New Roman" pitchFamily="18" charset="0"/>
                <a:sym typeface="Symbol" pitchFamily="18" charset="2"/>
              </a:rPr>
              <a:t>、化公式为合取范式。</a:t>
            </a:r>
          </a:p>
          <a:p>
            <a:pPr>
              <a:spcBef>
                <a:spcPct val="20000"/>
              </a:spcBef>
              <a:buSzPct val="100000"/>
            </a:pPr>
            <a:r>
              <a:rPr kumimoji="1" lang="ru-RU" altLang="zh-CN" sz="2000" smtClean="0">
                <a:solidFill>
                  <a:srgbClr val="3333CC"/>
                </a:solidFill>
                <a:latin typeface="Times New Roman" pitchFamily="18" charset="0"/>
                <a:sym typeface="Symbol" pitchFamily="18" charset="2"/>
              </a:rPr>
              <a:t>7</a:t>
            </a:r>
            <a:r>
              <a:rPr kumimoji="1" lang="zh-CN" altLang="ru-RU" sz="2000" smtClean="0">
                <a:solidFill>
                  <a:srgbClr val="3333CC"/>
                </a:solidFill>
                <a:latin typeface="Times New Roman" pitchFamily="18" charset="0"/>
                <a:sym typeface="Symbol" pitchFamily="18" charset="2"/>
              </a:rPr>
              <a:t>、</a:t>
            </a:r>
            <a:r>
              <a:rPr kumimoji="1" lang="zh-CN" altLang="ru-RU" sz="2000" b="1" smtClean="0">
                <a:solidFill>
                  <a:srgbClr val="3333CC"/>
                </a:solidFill>
                <a:latin typeface="Times New Roman" pitchFamily="18" charset="0"/>
                <a:sym typeface="Symbol" pitchFamily="18" charset="2"/>
              </a:rPr>
              <a:t>适当改名，使子句间无同名变元。</a:t>
            </a:r>
          </a:p>
          <a:p>
            <a:pPr>
              <a:spcBef>
                <a:spcPct val="20000"/>
              </a:spcBef>
              <a:buSzPct val="100000"/>
            </a:pPr>
            <a:r>
              <a:rPr kumimoji="1" lang="ru-RU" altLang="zh-CN" sz="2000" b="1" smtClean="0">
                <a:solidFill>
                  <a:srgbClr val="3333CC"/>
                </a:solidFill>
                <a:latin typeface="Times New Roman" pitchFamily="18" charset="0"/>
                <a:sym typeface="Symbol" pitchFamily="18" charset="2"/>
              </a:rPr>
              <a:t>8</a:t>
            </a:r>
            <a:r>
              <a:rPr kumimoji="1" lang="zh-CN" altLang="ru-RU" sz="2000" b="1" smtClean="0">
                <a:solidFill>
                  <a:srgbClr val="3333CC"/>
                </a:solidFill>
                <a:latin typeface="Times New Roman" pitchFamily="18" charset="0"/>
                <a:sym typeface="Symbol" pitchFamily="18" charset="2"/>
              </a:rPr>
              <a:t>、消去合取词，以子句为元素组成一个集合</a:t>
            </a:r>
            <a:r>
              <a:rPr kumimoji="1" lang="ru-RU" altLang="zh-CN" sz="2000" b="1" smtClean="0">
                <a:solidFill>
                  <a:srgbClr val="3333CC"/>
                </a:solidFill>
                <a:latin typeface="Times New Roman" pitchFamily="18" charset="0"/>
                <a:sym typeface="Symbol" pitchFamily="18" charset="2"/>
              </a:rPr>
              <a:t>S</a:t>
            </a:r>
            <a:r>
              <a:rPr kumimoji="1" lang="zh-CN" altLang="ru-RU" sz="2000" b="1" smtClean="0">
                <a:solidFill>
                  <a:srgbClr val="3333CC"/>
                </a:solidFill>
                <a:latin typeface="Times New Roman" pitchFamily="18" charset="0"/>
                <a:sym typeface="Symbol" pitchFamily="18" charset="2"/>
              </a:rPr>
              <a:t>。</a:t>
            </a:r>
          </a:p>
        </p:txBody>
      </p:sp>
    </p:spTree>
    <p:extLst>
      <p:ext uri="{BB962C8B-B14F-4D97-AF65-F5344CB8AC3E}">
        <p14:creationId xmlns:p14="http://schemas.microsoft.com/office/powerpoint/2010/main" val="56298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childTnLst>
                                    <p:set>
                                      <p:cBhvr additive="base">
                                        <p:cTn id="6" dur="1" fill="hold">
                                          <p:stCondLst>
                                            <p:cond delay="499"/>
                                          </p:stCondLst>
                                        </p:cTn>
                                        <p:tgtEl>
                                          <p:spTgt spid="24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grpId="0" nodeType="clickEffect">
                                  <p:childTnLst>
                                    <p:set>
                                      <p:cBhvr additive="base">
                                        <p:cTn id="11" dur="1" fill="hold">
                                          <p:stCondLst>
                                            <p:cond delay="499"/>
                                          </p:stCondLst>
                                        </p:cTn>
                                        <p:tgtEl>
                                          <p:spTgt spid="2456">
                                            <p:txEl>
                                              <p:pRg st="0" end="0"/>
                                            </p:txEl>
                                          </p:spTgt>
                                        </p:tgtEl>
                                        <p:attrNameLst>
                                          <p:attrName>style.visibility</p:attrName>
                                        </p:attrNameLst>
                                      </p:cBhvr>
                                      <p:to>
                                        <p:strVal val="visible"/>
                                      </p:to>
                                    </p:set>
                                  </p:childTnLst>
                                </p:cTn>
                              </p:par>
                              <p:par>
                                <p:cTn id="12" presetID="1" presetClass="entr" presetSubtype="0" fill="hold" grpId="0" nodeType="withEffect">
                                  <p:childTnLst>
                                    <p:set>
                                      <p:cBhvr additive="base">
                                        <p:cTn id="13" dur="1" fill="hold">
                                          <p:stCondLst>
                                            <p:cond delay="499"/>
                                          </p:stCondLst>
                                        </p:cTn>
                                        <p:tgtEl>
                                          <p:spTgt spid="2456">
                                            <p:txEl>
                                              <p:pRg st="1" end="1"/>
                                            </p:txEl>
                                          </p:spTgt>
                                        </p:tgtEl>
                                        <p:attrNameLst>
                                          <p:attrName>style.visibility</p:attrName>
                                        </p:attrNameLst>
                                      </p:cBhvr>
                                      <p:to>
                                        <p:strVal val="visible"/>
                                      </p:to>
                                    </p:set>
                                  </p:childTnLst>
                                </p:cTn>
                              </p:par>
                              <p:par>
                                <p:cTn id="14" presetID="1" presetClass="entr" presetSubtype="0" fill="hold" grpId="0" nodeType="withEffect">
                                  <p:childTnLst>
                                    <p:set>
                                      <p:cBhvr additive="base">
                                        <p:cTn id="15" dur="1" fill="hold">
                                          <p:stCondLst>
                                            <p:cond delay="499"/>
                                          </p:stCondLst>
                                        </p:cTn>
                                        <p:tgtEl>
                                          <p:spTgt spid="2456">
                                            <p:txEl>
                                              <p:pRg st="2" end="2"/>
                                            </p:txEl>
                                          </p:spTgt>
                                        </p:tgtEl>
                                        <p:attrNameLst>
                                          <p:attrName>style.visibility</p:attrName>
                                        </p:attrNameLst>
                                      </p:cBhvr>
                                      <p:to>
                                        <p:strVal val="visible"/>
                                      </p:to>
                                    </p:set>
                                  </p:childTnLst>
                                </p:cTn>
                              </p:par>
                              <p:par>
                                <p:cTn id="16" presetID="1" presetClass="entr" presetSubtype="0" fill="hold" grpId="0" nodeType="withEffect">
                                  <p:childTnLst>
                                    <p:set>
                                      <p:cBhvr additive="base">
                                        <p:cTn id="17" dur="1" fill="hold">
                                          <p:stCondLst>
                                            <p:cond delay="499"/>
                                          </p:stCondLst>
                                        </p:cTn>
                                        <p:tgtEl>
                                          <p:spTgt spid="24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build="p" animBg="1"/>
      <p:bldP spid="245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灯片编号占位符 5"/>
          <p:cNvSpPr>
            <a:spLocks noGrp="1"/>
          </p:cNvSpPr>
          <p:nvPr>
            <p:ph type="sldNum" sz="quarter" idx="12"/>
          </p:nvPr>
        </p:nvSpPr>
        <p:spPr>
          <a:noFill/>
        </p:spPr>
        <p:txBody>
          <a:bodyPr/>
          <a:lstStyle>
            <a:lvl1pPr>
              <a:spcBef>
                <a:spcPct val="20000"/>
              </a:spcBef>
              <a:buClr>
                <a:schemeClr val="tx2"/>
              </a:buClr>
              <a:buFont typeface="Wingdings" panose="05000000000000000000" pitchFamily="2" charset="2"/>
              <a:buChar char="w"/>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SzPct val="95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fld id="{538E10A9-FAA2-40FB-B866-F92D126A06F7}" type="slidenum">
              <a:rPr kumimoji="0" lang="en-US" altLang="zh-CN" sz="1400">
                <a:solidFill>
                  <a:srgbClr val="000000"/>
                </a:solidFill>
              </a:rPr>
              <a:pPr eaLnBrk="1" hangingPunct="1">
                <a:spcBef>
                  <a:spcPct val="50000"/>
                </a:spcBef>
                <a:buClrTx/>
                <a:buFontTx/>
                <a:buNone/>
              </a:pPr>
              <a:t>42</a:t>
            </a:fld>
            <a:endParaRPr kumimoji="0" lang="en-US" altLang="zh-CN" sz="1400">
              <a:solidFill>
                <a:srgbClr val="000000"/>
              </a:solidFill>
            </a:endParaRPr>
          </a:p>
        </p:txBody>
      </p:sp>
      <p:sp>
        <p:nvSpPr>
          <p:cNvPr id="2" name="矩形 1"/>
          <p:cNvSpPr/>
          <p:nvPr/>
        </p:nvSpPr>
        <p:spPr>
          <a:xfrm>
            <a:off x="1619672" y="188640"/>
            <a:ext cx="1620957" cy="523220"/>
          </a:xfrm>
          <a:prstGeom prst="rect">
            <a:avLst/>
          </a:prstGeom>
        </p:spPr>
        <p:txBody>
          <a:bodyPr wrap="none">
            <a:spAutoFit/>
          </a:bodyPr>
          <a:lstStyle/>
          <a:p>
            <a:r>
              <a:rPr lang="zh-CN" altLang="en-US" sz="2800" b="1" dirty="0" smtClean="0">
                <a:solidFill>
                  <a:srgbClr val="FF0000"/>
                </a:solidFill>
                <a:ea typeface="华文新魏" pitchFamily="2" charset="-122"/>
              </a:rPr>
              <a:t>课堂练习</a:t>
            </a:r>
            <a:endParaRPr lang="zh-CN" altLang="en-US" sz="2800" dirty="0"/>
          </a:p>
        </p:txBody>
      </p:sp>
      <p:sp>
        <p:nvSpPr>
          <p:cNvPr id="7" name="Rectangle 3"/>
          <p:cNvSpPr txBox="1">
            <a:spLocks noChangeArrowheads="1"/>
          </p:cNvSpPr>
          <p:nvPr/>
        </p:nvSpPr>
        <p:spPr bwMode="auto">
          <a:xfrm>
            <a:off x="-108520" y="711860"/>
            <a:ext cx="972108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990600" marR="0" lvl="1" indent="-533400" algn="l" defTabSz="914400" rtl="0" eaLnBrk="1" fontAlgn="base" latinLnBrk="0" hangingPunct="1">
              <a:lnSpc>
                <a:spcPct val="90000"/>
              </a:lnSpc>
              <a:spcBef>
                <a:spcPct val="20000"/>
              </a:spcBef>
              <a:spcAft>
                <a:spcPct val="0"/>
              </a:spcAft>
              <a:buClrTx/>
              <a:buSzPct val="95000"/>
              <a:buFontTx/>
              <a:buChar char="–"/>
              <a:tabLst/>
              <a:defRPr/>
            </a:pPr>
            <a:endParaRPr kumimoji="1" lang="en-US" altLang="zh-CN" sz="1800" b="1" i="0" u="none" strike="noStrike" kern="0" cap="none" spc="0" normalizeH="0" baseline="0" noProof="0" dirty="0" smtClean="0">
              <a:ln>
                <a:noFill/>
              </a:ln>
              <a:solidFill>
                <a:srgbClr val="000000"/>
              </a:solidFill>
              <a:effectLst/>
              <a:uLnTx/>
              <a:uFillTx/>
              <a:latin typeface="华文新魏" pitchFamily="2" charset="-122"/>
              <a:ea typeface="华文新魏" pitchFamily="2" charset="-122"/>
            </a:endParaRPr>
          </a:p>
          <a:p>
            <a:pPr marL="609600" marR="0" lvl="0" indent="-609600" algn="l" defTabSz="914400" rtl="0" eaLnBrk="1" fontAlgn="base" latinLnBrk="0" hangingPunct="1">
              <a:lnSpc>
                <a:spcPct val="90000"/>
              </a:lnSpc>
              <a:spcBef>
                <a:spcPct val="20000"/>
              </a:spcBef>
              <a:spcAft>
                <a:spcPct val="0"/>
              </a:spcAft>
              <a:buClr>
                <a:srgbClr val="996600"/>
              </a:buClr>
              <a:buSzTx/>
              <a:buFont typeface="Wingdings" panose="05000000000000000000" pitchFamily="2" charset="2"/>
              <a:buChar char="w"/>
              <a:tabLst/>
              <a:defRPr/>
            </a:pPr>
            <a:r>
              <a:rPr kumimoji="1" lang="zh-CN" altLang="en-US" sz="2800" b="1" i="0" u="none" strike="noStrike" kern="0" cap="none" spc="0" normalizeH="0" baseline="0" noProof="0" dirty="0" smtClean="0">
                <a:ln>
                  <a:noFill/>
                </a:ln>
                <a:solidFill>
                  <a:srgbClr val="D54F41"/>
                </a:solidFill>
                <a:effectLst/>
                <a:uLnTx/>
                <a:uFillTx/>
                <a:latin typeface="Times New Roman"/>
                <a:ea typeface="华文新魏" pitchFamily="2" charset="-122"/>
                <a:cs typeface="+mn-cs"/>
              </a:rPr>
              <a:t>求如下合式公式的子句集</a:t>
            </a:r>
          </a:p>
          <a:p>
            <a:pPr marL="990600" marR="0" lvl="1" indent="-533400" algn="l" defTabSz="914400" rtl="0" eaLnBrk="1" fontAlgn="base" latinLnBrk="0" hangingPunct="1">
              <a:lnSpc>
                <a:spcPct val="90000"/>
              </a:lnSpc>
              <a:spcBef>
                <a:spcPct val="20000"/>
              </a:spcBef>
              <a:spcAft>
                <a:spcPct val="0"/>
              </a:spcAft>
              <a:buClrTx/>
              <a:buSzPct val="95000"/>
              <a:buFontTx/>
              <a:buNone/>
              <a:tabLst/>
              <a:defRPr/>
            </a:pPr>
            <a:r>
              <a:rPr kumimoji="1" lang="en-US" altLang="zh-CN" sz="2000" b="1" i="0" u="none" strike="noStrike" kern="0" cap="none" spc="0" normalizeH="0" baseline="0" noProof="0" dirty="0" smtClean="0">
                <a:ln>
                  <a:noFill/>
                </a:ln>
                <a:solidFill>
                  <a:srgbClr val="0000FF"/>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sym typeface="Symbol" pitchFamily="18" charset="2"/>
              </a:rPr>
              <a:t></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rPr>
              <a:t>x){[(</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sym typeface="Symbol" pitchFamily="18" charset="2"/>
              </a:rPr>
              <a:t> </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rPr>
              <a:t>y)(S(</a:t>
            </a:r>
            <a:r>
              <a:rPr kumimoji="1" lang="en-US" altLang="zh-CN" sz="2000" b="1" i="0" u="none" strike="noStrike" kern="0" cap="none" spc="0" normalizeH="0" baseline="0" noProof="0" dirty="0" err="1" smtClean="0">
                <a:ln>
                  <a:noFill/>
                </a:ln>
                <a:solidFill>
                  <a:srgbClr val="0000FF"/>
                </a:solidFill>
                <a:effectLst/>
                <a:uLnTx/>
                <a:uFillTx/>
                <a:latin typeface="Times New Roman"/>
                <a:ea typeface="宋体"/>
              </a:rPr>
              <a:t>x,y</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rPr>
              <a:t>)∧M(y))</a:t>
            </a:r>
            <a:r>
              <a:rPr kumimoji="1" lang="zh-CN" altLang="en-US" sz="2000" b="1" i="0" u="none" strike="noStrike" kern="0" cap="none" spc="0" normalizeH="0" baseline="0" noProof="0" dirty="0" smtClean="0">
                <a:ln>
                  <a:noFill/>
                </a:ln>
                <a:solidFill>
                  <a:srgbClr val="0000FF"/>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rPr>
              <a:t>=&gt;[(</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sym typeface="Symbol" pitchFamily="18" charset="2"/>
              </a:rPr>
              <a:t></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rPr>
              <a:t>y)(I(y)∧</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sym typeface="Symbol" pitchFamily="18" charset="2"/>
              </a:rPr>
              <a:t>E</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rPr>
              <a:t>(</a:t>
            </a:r>
            <a:r>
              <a:rPr kumimoji="1" lang="en-US" altLang="zh-CN" sz="2000" b="1" i="0" u="none" strike="noStrike" kern="0" cap="none" spc="0" normalizeH="0" baseline="0" noProof="0" dirty="0" err="1" smtClean="0">
                <a:ln>
                  <a:noFill/>
                </a:ln>
                <a:solidFill>
                  <a:srgbClr val="0000FF"/>
                </a:solidFill>
                <a:effectLst/>
                <a:uLnTx/>
                <a:uFillTx/>
                <a:latin typeface="Times New Roman"/>
                <a:ea typeface="宋体"/>
              </a:rPr>
              <a:t>x,y</a:t>
            </a:r>
            <a:r>
              <a:rPr kumimoji="1" lang="en-US" altLang="zh-CN" sz="2000" b="1" i="0" u="none" strike="noStrike" kern="0" cap="none" spc="0" normalizeH="0" baseline="0" noProof="0" dirty="0" smtClean="0">
                <a:ln>
                  <a:noFill/>
                </a:ln>
                <a:solidFill>
                  <a:srgbClr val="0000FF"/>
                </a:solidFill>
                <a:effectLst/>
                <a:uLnTx/>
                <a:uFillTx/>
                <a:latin typeface="Times New Roman"/>
                <a:ea typeface="宋体"/>
              </a:rPr>
              <a:t>))]}</a:t>
            </a:r>
          </a:p>
          <a:p>
            <a:pPr marL="990600" marR="0" lvl="1" indent="-533400" algn="l" defTabSz="914400" rtl="0" eaLnBrk="1" fontAlgn="base" latinLnBrk="0" hangingPunct="1">
              <a:lnSpc>
                <a:spcPct val="150000"/>
              </a:lnSpc>
              <a:spcBef>
                <a:spcPct val="20000"/>
              </a:spcBef>
              <a:spcAft>
                <a:spcPct val="0"/>
              </a:spcAft>
              <a:buClrTx/>
              <a:buSzPct val="95000"/>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rPr>
              <a:t>1</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x){~[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y)(S(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M(y))</a:t>
            </a:r>
            <a:r>
              <a:rPr kumimoji="1" lang="zh-CN" altLang="en-US"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y)(I(y)∧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E</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p>
          <a:p>
            <a:pPr marL="990600" marR="0" lvl="1" indent="-533400" algn="l" defTabSz="914400" rtl="0" eaLnBrk="1" fontAlgn="base" latinLnBrk="0" hangingPunct="1">
              <a:lnSpc>
                <a:spcPct val="150000"/>
              </a:lnSpc>
              <a:spcBef>
                <a:spcPct val="20000"/>
              </a:spcBef>
              <a:spcAft>
                <a:spcPct val="0"/>
              </a:spcAft>
              <a:buClrTx/>
              <a:buSzPct val="95000"/>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rPr>
              <a:t>2</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x){[(~</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y)(~S(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M(y))</a:t>
            </a:r>
            <a:r>
              <a:rPr kumimoji="1" lang="zh-CN" altLang="en-US"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y)(I(y)∧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E</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p>
          <a:p>
            <a:pPr marL="990600" marR="0" lvl="1" indent="-533400" algn="l" defTabSz="914400" rtl="0" eaLnBrk="1" fontAlgn="base" latinLnBrk="0" hangingPunct="1">
              <a:lnSpc>
                <a:spcPct val="150000"/>
              </a:lnSpc>
              <a:spcBef>
                <a:spcPct val="20000"/>
              </a:spcBef>
              <a:spcAft>
                <a:spcPct val="0"/>
              </a:spcAft>
              <a:buClrTx/>
              <a:buSzPct val="95000"/>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rPr>
              <a:t>3</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x){[(</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 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y)(~S(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M(y))</a:t>
            </a:r>
            <a:r>
              <a:rPr kumimoji="1" lang="zh-CN" altLang="en-US"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z</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)(I(z)∧</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sym typeface="Symbol" pitchFamily="18" charset="2"/>
              </a:rPr>
              <a:t>E</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rPr>
              <a:t>x,z</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rPr>
              <a:t>))]}</a:t>
            </a:r>
          </a:p>
          <a:p>
            <a:pPr marL="457200" marR="0" lvl="1" indent="0" algn="l" defTabSz="914400" rtl="0" eaLnBrk="1" fontAlgn="base" latinLnBrk="0" hangingPunct="1">
              <a:lnSpc>
                <a:spcPct val="150000"/>
              </a:lnSpc>
              <a:spcBef>
                <a:spcPct val="20000"/>
              </a:spcBef>
              <a:spcAft>
                <a:spcPct val="0"/>
              </a:spcAft>
              <a:buClrTx/>
              <a:buSzPct val="95000"/>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4</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x){[(</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y)(~S(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~M(y))</a:t>
            </a:r>
            <a:r>
              <a:rPr kumimoji="1" lang="zh-CN" altLang="en-US"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[(I(g(x))∧</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E</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x,g</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(x)))]}</a:t>
            </a:r>
          </a:p>
          <a:p>
            <a:pPr marL="457200" marR="0" lvl="1" indent="0" algn="l" defTabSz="914400" rtl="0" eaLnBrk="1" fontAlgn="base" latinLnBrk="0" hangingPunct="1">
              <a:lnSpc>
                <a:spcPct val="150000"/>
              </a:lnSpc>
              <a:spcBef>
                <a:spcPct val="20000"/>
              </a:spcBef>
              <a:spcAft>
                <a:spcPct val="0"/>
              </a:spcAft>
              <a:buClrTx/>
              <a:buSzPct val="95000"/>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5</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x)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y){ [ (~S(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~M(y))</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[(I(g(x))∧</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E</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x,g</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(x)))]}</a:t>
            </a:r>
          </a:p>
          <a:p>
            <a:pPr marL="457200" marR="0" lvl="1" indent="0" algn="l" defTabSz="914400" rtl="0" eaLnBrk="1" fontAlgn="base" latinLnBrk="0" hangingPunct="1">
              <a:lnSpc>
                <a:spcPct val="150000"/>
              </a:lnSpc>
              <a:spcBef>
                <a:spcPct val="20000"/>
              </a:spcBef>
              <a:spcAft>
                <a:spcPct val="0"/>
              </a:spcAft>
              <a:buClrTx/>
              <a:buSzPct val="95000"/>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6</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x)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y){ [ (~S(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~M(y))</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I(g(x)]∧[ (~S(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~M(y))</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E</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x,g</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(x)))]}</a:t>
            </a:r>
          </a:p>
          <a:p>
            <a:pPr marL="457200" marR="0" lvl="1" indent="0" algn="l" defTabSz="914400" rtl="0" eaLnBrk="1" fontAlgn="base" latinLnBrk="0" hangingPunct="1">
              <a:lnSpc>
                <a:spcPct val="150000"/>
              </a:lnSpc>
              <a:spcBef>
                <a:spcPct val="20000"/>
              </a:spcBef>
              <a:spcAft>
                <a:spcPct val="0"/>
              </a:spcAft>
              <a:buClrTx/>
              <a:buSzPct val="95000"/>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7</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 (~S(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~M(y))</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I(g(x)]∧[ (~S(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~M(y))</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E</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x,g</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(x)))]}</a:t>
            </a:r>
          </a:p>
          <a:p>
            <a:pPr marL="457200" marR="0" lvl="1" indent="0" algn="l" defTabSz="914400" rtl="0" eaLnBrk="1" fontAlgn="base" latinLnBrk="0" hangingPunct="1">
              <a:lnSpc>
                <a:spcPct val="150000"/>
              </a:lnSpc>
              <a:spcBef>
                <a:spcPct val="20000"/>
              </a:spcBef>
              <a:spcAft>
                <a:spcPct val="0"/>
              </a:spcAft>
              <a:buClrTx/>
              <a:buSzPct val="95000"/>
              <a:buFontTx/>
              <a:buNone/>
              <a:tabLst/>
              <a:defRPr/>
            </a:pPr>
            <a:r>
              <a:rPr kumimoji="1" lang="en-US" altLang="zh-CN" sz="2400" b="1" i="0" u="none" strike="noStrike" kern="0" cap="none" spc="0" normalizeH="0" baseline="0" noProof="0" dirty="0" smtClean="0">
                <a:ln>
                  <a:noFill/>
                </a:ln>
                <a:solidFill>
                  <a:srgbClr val="000000"/>
                </a:solidFill>
                <a:effectLst/>
                <a:uLnTx/>
                <a:uFillTx/>
                <a:latin typeface="Times New Roman"/>
                <a:ea typeface="宋体"/>
                <a:cs typeface="+mn-cs"/>
              </a:rPr>
              <a:t>8</a:t>
            </a:r>
            <a:r>
              <a:rPr kumimoji="1" lang="zh-CN" altLang="en-US" sz="24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~M(y))</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I(g(x)]</a:t>
            </a:r>
            <a:r>
              <a:rPr kumimoji="1" lang="zh-CN" altLang="en-US"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(~S(</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x,y</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~M(y))</a:t>
            </a:r>
            <a:r>
              <a:rPr kumimoji="1" lang="en-US" altLang="zh-CN" sz="2000" b="1" i="0" u="none" strike="noStrike" kern="0" cap="none" spc="0" normalizeH="0" baseline="0" noProof="0" dirty="0" smtClean="0">
                <a:ln>
                  <a:noFill/>
                </a:ln>
                <a:solidFill>
                  <a:srgbClr val="000000"/>
                </a:solidFill>
                <a:effectLst/>
                <a:uLnTx/>
                <a:uFillTx/>
                <a:latin typeface="宋体"/>
                <a:ea typeface="宋体"/>
                <a:cs typeface="+mn-cs"/>
              </a:rPr>
              <a:t>∨</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 </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sym typeface="Symbol" pitchFamily="18" charset="2"/>
              </a:rPr>
              <a:t>E</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a:t>
            </a:r>
            <a:r>
              <a:rPr kumimoji="1" lang="en-US" altLang="zh-CN" sz="2000" b="1" i="0" u="none" strike="noStrike" kern="0" cap="none" spc="0" normalizeH="0" baseline="0" noProof="0" dirty="0" err="1" smtClean="0">
                <a:ln>
                  <a:noFill/>
                </a:ln>
                <a:solidFill>
                  <a:srgbClr val="000000"/>
                </a:solidFill>
                <a:effectLst/>
                <a:uLnTx/>
                <a:uFillTx/>
                <a:latin typeface="Times New Roman"/>
                <a:ea typeface="宋体"/>
                <a:cs typeface="+mn-cs"/>
              </a:rPr>
              <a:t>x,g</a:t>
            </a:r>
            <a:r>
              <a:rPr kumimoji="1" lang="en-US" altLang="zh-CN" sz="2000" b="1" i="0" u="none" strike="noStrike" kern="0" cap="none" spc="0" normalizeH="0" baseline="0" noProof="0" dirty="0" smtClean="0">
                <a:ln>
                  <a:noFill/>
                </a:ln>
                <a:solidFill>
                  <a:srgbClr val="000000"/>
                </a:solidFill>
                <a:effectLst/>
                <a:uLnTx/>
                <a:uFillTx/>
                <a:latin typeface="Times New Roman"/>
                <a:ea typeface="宋体"/>
                <a:cs typeface="+mn-cs"/>
              </a:rPr>
              <a:t>(x))}</a:t>
            </a:r>
            <a:endParaRPr kumimoji="1" lang="zh-CN" altLang="en-US" sz="2400" b="1" i="0" u="none" strike="noStrike" kern="0" cap="none" spc="0" normalizeH="0" baseline="0" noProof="0" dirty="0" smtClean="0">
              <a:ln>
                <a:noFill/>
              </a:ln>
              <a:solidFill>
                <a:srgbClr val="D54F41"/>
              </a:solidFill>
              <a:effectLst/>
              <a:uLnTx/>
              <a:uFillTx/>
              <a:latin typeface="Times New Roman"/>
              <a:ea typeface="华文新魏" pitchFamily="2" charset="-122"/>
            </a:endParaRPr>
          </a:p>
          <a:p>
            <a:pPr marL="457200" marR="0" lvl="1" indent="0" algn="l" defTabSz="914400" rtl="0" eaLnBrk="1" fontAlgn="base" latinLnBrk="0" hangingPunct="1">
              <a:lnSpc>
                <a:spcPct val="150000"/>
              </a:lnSpc>
              <a:spcBef>
                <a:spcPct val="20000"/>
              </a:spcBef>
              <a:spcAft>
                <a:spcPct val="0"/>
              </a:spcAft>
              <a:buClrTx/>
              <a:buSzPct val="95000"/>
              <a:buFontTx/>
              <a:buNone/>
              <a:tabLst/>
              <a:defRPr/>
            </a:pPr>
            <a:endParaRPr kumimoji="1" lang="zh-CN" altLang="en-US" sz="2400" b="1" i="0" u="none" strike="noStrike" kern="0" cap="none" spc="0" normalizeH="0" baseline="0" noProof="0" dirty="0" smtClean="0">
              <a:ln>
                <a:noFill/>
              </a:ln>
              <a:solidFill>
                <a:srgbClr val="D54F41"/>
              </a:solidFill>
              <a:effectLst/>
              <a:uLnTx/>
              <a:uFillTx/>
              <a:latin typeface="Times New Roman"/>
              <a:ea typeface="华文新魏" pitchFamily="2" charset="-122"/>
            </a:endParaRPr>
          </a:p>
        </p:txBody>
      </p:sp>
    </p:spTree>
    <p:extLst>
      <p:ext uri="{BB962C8B-B14F-4D97-AF65-F5344CB8AC3E}">
        <p14:creationId xmlns:p14="http://schemas.microsoft.com/office/powerpoint/2010/main" val="109559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 calcmode="lin" valueType="num">
                                      <p:cBhvr additive="base">
                                        <p:cTn id="23" dur="500" fill="hold"/>
                                        <p:tgtEl>
                                          <p:spTgt spid="7">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 calcmode="lin" valueType="num">
                                      <p:cBhvr additive="base">
                                        <p:cTn id="27"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 calcmode="lin" valueType="num">
                                      <p:cBhvr additive="base">
                                        <p:cTn id="31" dur="500" fill="hold"/>
                                        <p:tgtEl>
                                          <p:spTgt spid="7">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 calcmode="lin" valueType="num">
                                      <p:cBhvr additive="base">
                                        <p:cTn id="35" dur="500" fill="hold"/>
                                        <p:tgtEl>
                                          <p:spTgt spid="7">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anim calcmode="lin" valueType="num">
                                      <p:cBhvr additive="base">
                                        <p:cTn id="39" dur="500" fill="hold"/>
                                        <p:tgtEl>
                                          <p:spTgt spid="7">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7">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anim calcmode="lin" valueType="num">
                                      <p:cBhvr additive="base">
                                        <p:cTn id="43" dur="500" fill="hold"/>
                                        <p:tgtEl>
                                          <p:spTgt spid="7">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3" name="Rectangle 3"/>
          <p:cNvSpPr>
            <a:spLocks noGrp="1" noRot="1" noChangeArrowheads="1"/>
          </p:cNvSpPr>
          <p:nvPr>
            <p:ph type="body" idx="1"/>
          </p:nvPr>
        </p:nvSpPr>
        <p:spPr>
          <a:xfrm>
            <a:off x="272452" y="1484784"/>
            <a:ext cx="8043890" cy="5576888"/>
          </a:xfrm>
        </p:spPr>
        <p:txBody>
          <a:bodyPr/>
          <a:lstStyle/>
          <a:p>
            <a:pPr>
              <a:lnSpc>
                <a:spcPct val="150000"/>
              </a:lnSpc>
              <a:buNone/>
            </a:pPr>
            <a:r>
              <a:rPr lang="zh-CN" altLang="en-US" sz="2400" dirty="0" smtClean="0">
                <a:latin typeface="Times New Roman" pitchFamily="18" charset="0"/>
                <a:ea typeface="黑体" pitchFamily="49" charset="-122"/>
                <a:cs typeface="Times New Roman" pitchFamily="18" charset="0"/>
              </a:rPr>
              <a:t>            定理 </a:t>
            </a:r>
            <a:r>
              <a:rPr lang="en-US" altLang="zh-CN" sz="2400" dirty="0" smtClean="0">
                <a:latin typeface="Times New Roman" pitchFamily="18" charset="0"/>
                <a:ea typeface="黑体" pitchFamily="49" charset="-122"/>
                <a:cs typeface="Times New Roman" pitchFamily="18" charset="0"/>
              </a:rPr>
              <a:t>5</a:t>
            </a:r>
            <a:r>
              <a:rPr lang="en-US" sz="2400" dirty="0" smtClean="0">
                <a:latin typeface="Times New Roman" pitchFamily="18" charset="0"/>
                <a:cs typeface="Times New Roman" pitchFamily="18" charset="0"/>
              </a:rPr>
              <a:t>-4 </a:t>
            </a:r>
            <a:r>
              <a:rPr lang="zh-CN" altLang="en-US" sz="2400" dirty="0" smtClean="0">
                <a:latin typeface="Times New Roman" pitchFamily="18" charset="0"/>
                <a:cs typeface="Times New Roman" pitchFamily="18" charset="0"/>
              </a:rPr>
              <a:t>谓词公式</a:t>
            </a:r>
            <a:r>
              <a:rPr lang="en-US" sz="2400" i="1" dirty="0" smtClean="0">
                <a:latin typeface="Times New Roman" pitchFamily="18" charset="0"/>
                <a:cs typeface="Times New Roman" pitchFamily="18" charset="0"/>
              </a:rPr>
              <a:t>G</a:t>
            </a:r>
            <a:r>
              <a:rPr lang="zh-CN" altLang="en-US" sz="2400" dirty="0" smtClean="0">
                <a:latin typeface="Times New Roman" pitchFamily="18" charset="0"/>
                <a:cs typeface="Times New Roman" pitchFamily="18" charset="0"/>
              </a:rPr>
              <a:t>不可满足当且仅当其子句集</a:t>
            </a:r>
            <a:r>
              <a:rPr lang="en-US" sz="2400" i="1" dirty="0" smtClean="0">
                <a:latin typeface="Times New Roman" pitchFamily="18" charset="0"/>
                <a:cs typeface="Times New Roman" pitchFamily="18" charset="0"/>
              </a:rPr>
              <a:t>S</a:t>
            </a:r>
            <a:r>
              <a:rPr lang="zh-CN" altLang="en-US" sz="2400" dirty="0" smtClean="0">
                <a:latin typeface="Times New Roman" pitchFamily="18" charset="0"/>
                <a:cs typeface="Times New Roman" pitchFamily="18" charset="0"/>
              </a:rPr>
              <a:t>不可满足。</a:t>
            </a:r>
          </a:p>
          <a:p>
            <a:pPr>
              <a:lnSpc>
                <a:spcPct val="150000"/>
              </a:lnSpc>
              <a:spcBef>
                <a:spcPts val="1200"/>
              </a:spcBef>
              <a:buNone/>
            </a:pPr>
            <a:r>
              <a:rPr lang="en-US" sz="2400" dirty="0" smtClean="0">
                <a:latin typeface="Times New Roman" pitchFamily="18" charset="0"/>
                <a:cs typeface="Times New Roman" pitchFamily="18" charset="0"/>
              </a:rPr>
              <a:t>            </a:t>
            </a:r>
            <a:r>
              <a:rPr lang="zh-CN" altLang="en-US" sz="2400" dirty="0" smtClean="0">
                <a:latin typeface="Times New Roman" pitchFamily="18" charset="0"/>
                <a:ea typeface="黑体" pitchFamily="49" charset="-122"/>
                <a:cs typeface="Times New Roman" pitchFamily="18" charset="0"/>
              </a:rPr>
              <a:t>定义 </a:t>
            </a:r>
            <a:r>
              <a:rPr lang="en-US" altLang="zh-CN" sz="2400" dirty="0" smtClean="0">
                <a:latin typeface="Times New Roman" pitchFamily="18" charset="0"/>
                <a:ea typeface="黑体" pitchFamily="49" charset="-122"/>
                <a:cs typeface="Times New Roman" pitchFamily="18" charset="0"/>
              </a:rPr>
              <a:t>5</a:t>
            </a:r>
            <a:r>
              <a:rPr lang="en-US" sz="2400" dirty="0" smtClean="0">
                <a:latin typeface="Times New Roman" pitchFamily="18" charset="0"/>
                <a:cs typeface="Times New Roman" pitchFamily="18" charset="0"/>
              </a:rPr>
              <a:t>-14 </a:t>
            </a:r>
            <a:r>
              <a:rPr lang="zh-CN" altLang="en-US" sz="2400" dirty="0" smtClean="0">
                <a:latin typeface="Times New Roman" pitchFamily="18" charset="0"/>
                <a:cs typeface="Times New Roman" pitchFamily="18" charset="0"/>
              </a:rPr>
              <a:t>子句集</a:t>
            </a:r>
            <a:r>
              <a:rPr lang="en-US" sz="2400" i="1" dirty="0" smtClean="0">
                <a:latin typeface="Times New Roman" pitchFamily="18" charset="0"/>
                <a:cs typeface="Times New Roman" pitchFamily="18" charset="0"/>
              </a:rPr>
              <a:t>S</a:t>
            </a:r>
            <a:r>
              <a:rPr lang="zh-CN" altLang="en-US" sz="2400" dirty="0" smtClean="0">
                <a:latin typeface="Times New Roman" pitchFamily="18" charset="0"/>
                <a:cs typeface="Times New Roman" pitchFamily="18" charset="0"/>
              </a:rPr>
              <a:t>是不可</a:t>
            </a:r>
            <a:r>
              <a:rPr lang="zh-CN" altLang="en-US" sz="2400" dirty="0" smtClean="0"/>
              <a:t>满足的，当且仅当其全部子句的合取式是不可满足的。</a:t>
            </a:r>
          </a:p>
          <a:p>
            <a:pPr>
              <a:lnSpc>
                <a:spcPct val="120000"/>
              </a:lnSpc>
              <a:spcBef>
                <a:spcPct val="50000"/>
              </a:spcBef>
              <a:buFont typeface="Wingdings" pitchFamily="2" charset="2"/>
              <a:buNone/>
            </a:pPr>
            <a:r>
              <a:rPr kumimoji="1" lang="en-US" altLang="zh-CN" sz="2800" dirty="0" smtClean="0">
                <a:latin typeface="仿宋_GB2312" pitchFamily="49" charset="-122"/>
                <a:ea typeface="仿宋_GB2312" pitchFamily="49" charset="-122"/>
              </a:rPr>
              <a:t>  </a:t>
            </a:r>
            <a:endParaRPr kumimoji="1" lang="en-US" altLang="zh-CN" sz="2800" dirty="0">
              <a:latin typeface="仿宋_GB2312" pitchFamily="49" charset="-122"/>
              <a:ea typeface="仿宋_GB2312" pitchFamily="49" charset="-122"/>
            </a:endParaRPr>
          </a:p>
          <a:p>
            <a:pPr>
              <a:lnSpc>
                <a:spcPct val="120000"/>
              </a:lnSpc>
              <a:spcBef>
                <a:spcPct val="50000"/>
              </a:spcBef>
              <a:buFont typeface="Wingdings" pitchFamily="2" charset="2"/>
              <a:buNone/>
            </a:pPr>
            <a:endParaRPr kumimoji="1" lang="zh-CN" altLang="en-US" sz="2800" dirty="0">
              <a:latin typeface="仿宋_GB2312" pitchFamily="49" charset="-122"/>
              <a:ea typeface="仿宋_GB2312" pitchFamily="49" charset="-122"/>
            </a:endParaRPr>
          </a:p>
        </p:txBody>
      </p:sp>
      <p:sp>
        <p:nvSpPr>
          <p:cNvPr id="3" name="矩形 2"/>
          <p:cNvSpPr/>
          <p:nvPr/>
        </p:nvSpPr>
        <p:spPr>
          <a:xfrm>
            <a:off x="369998" y="764704"/>
            <a:ext cx="7848798" cy="480131"/>
          </a:xfrm>
          <a:prstGeom prst="rect">
            <a:avLst/>
          </a:prstGeom>
        </p:spPr>
        <p:txBody>
          <a:bodyPr wrap="square">
            <a:spAutoFit/>
          </a:bodyPr>
          <a:lstStyle/>
          <a:p>
            <a:pPr marL="342900" indent="-342900" eaLnBrk="0" hangingPunct="0">
              <a:lnSpc>
                <a:spcPct val="90000"/>
              </a:lnSpc>
              <a:buClr>
                <a:srgbClr val="996600"/>
              </a:buClr>
              <a:buFont typeface="Wingdings" pitchFamily="2" charset="2"/>
              <a:buChar char="w"/>
              <a:defRPr/>
            </a:pPr>
            <a:r>
              <a:rPr lang="zh-CN" altLang="en-US" sz="2800" b="1" kern="0" dirty="0">
                <a:solidFill>
                  <a:srgbClr val="D54F41"/>
                </a:solidFill>
                <a:latin typeface="华文新魏" pitchFamily="2" charset="-122"/>
                <a:ea typeface="华文新魏" pitchFamily="2" charset="-122"/>
              </a:rPr>
              <a:t>思考：求得子句集后，如何</a:t>
            </a:r>
            <a:r>
              <a:rPr lang="zh-CN" altLang="en-US" sz="2800" b="1" kern="0" dirty="0" smtClean="0">
                <a:solidFill>
                  <a:srgbClr val="D54F41"/>
                </a:solidFill>
                <a:latin typeface="华文新魏" pitchFamily="2" charset="-122"/>
                <a:ea typeface="华文新魏" pitchFamily="2" charset="-122"/>
              </a:rPr>
              <a:t>进行归结推理</a:t>
            </a:r>
            <a:r>
              <a:rPr lang="zh-CN" altLang="en-US" sz="2800" b="1" kern="0" dirty="0">
                <a:solidFill>
                  <a:srgbClr val="D54F41"/>
                </a:solidFill>
                <a:latin typeface="华文新魏" pitchFamily="2" charset="-122"/>
                <a:ea typeface="华文新魏"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additive="base">
                                        <p:cTn id="7" dur="500" fill="hold"/>
                                        <p:tgtEl>
                                          <p:spTgt spid="209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9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9923">
                                            <p:txEl>
                                              <p:pRg st="1" end="1"/>
                                            </p:txEl>
                                          </p:spTgt>
                                        </p:tgtEl>
                                        <p:attrNameLst>
                                          <p:attrName>style.visibility</p:attrName>
                                        </p:attrNameLst>
                                      </p:cBhvr>
                                      <p:to>
                                        <p:strVal val="visible"/>
                                      </p:to>
                                    </p:set>
                                    <p:anim calcmode="lin" valueType="num">
                                      <p:cBhvr additive="base">
                                        <p:cTn id="13" dur="500" fill="hold"/>
                                        <p:tgtEl>
                                          <p:spTgt spid="2099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99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8C53DD81-1901-47D2-B937-23869E6A642F}" type="slidenum">
              <a:rPr lang="zh-TW" altLang="en-US" smtClean="0">
                <a:solidFill>
                  <a:srgbClr val="000000"/>
                </a:solidFill>
                <a:ea typeface="PMingLiU" pitchFamily="18" charset="-120"/>
              </a:rPr>
              <a:pPr/>
              <a:t>44</a:t>
            </a:fld>
            <a:endParaRPr lang="zh-TW" altLang="en-US" smtClean="0">
              <a:solidFill>
                <a:srgbClr val="000000"/>
              </a:solidFill>
              <a:ea typeface="PMingLiU" pitchFamily="18" charset="-120"/>
            </a:endParaRPr>
          </a:p>
        </p:txBody>
      </p:sp>
      <p:sp>
        <p:nvSpPr>
          <p:cNvPr id="2" name="标题 1"/>
          <p:cNvSpPr>
            <a:spLocks noGrp="1"/>
          </p:cNvSpPr>
          <p:nvPr>
            <p:ph type="title" idx="4294967295"/>
          </p:nvPr>
        </p:nvSpPr>
        <p:spPr>
          <a:xfrm>
            <a:off x="1295400" y="711200"/>
            <a:ext cx="7589838" cy="701675"/>
          </a:xfrm>
          <a:prstGeom prst="rect">
            <a:avLst/>
          </a:prstGeom>
        </p:spPr>
        <p:txBody>
          <a:bodyPr/>
          <a:lstStyle/>
          <a:p>
            <a:pPr eaLnBrk="1" hangingPunct="1">
              <a:defRPr/>
            </a:pPr>
            <a:r>
              <a:rPr kumimoji="1" lang="zh-CN" altLang="en-US" kern="0" dirty="0">
                <a:effectLst>
                  <a:outerShdw blurRad="38100" dist="38100" dir="2700000" algn="tl">
                    <a:srgbClr val="C0C0C0"/>
                  </a:outerShdw>
                </a:effectLst>
                <a:ea typeface="楷体" panose="02010609060101010101" pitchFamily="49" charset="-122"/>
              </a:rPr>
              <a:t>消解原理（归结原理）</a:t>
            </a:r>
            <a:br>
              <a:rPr kumimoji="1" lang="zh-CN" altLang="en-US" kern="0" dirty="0">
                <a:effectLst>
                  <a:outerShdw blurRad="38100" dist="38100" dir="2700000" algn="tl">
                    <a:srgbClr val="C0C0C0"/>
                  </a:outerShdw>
                </a:effectLst>
                <a:ea typeface="楷体" panose="02010609060101010101" pitchFamily="49" charset="-122"/>
              </a:rPr>
            </a:br>
            <a:r>
              <a:rPr kumimoji="1" lang="en-US" altLang="zh-CN" kern="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t>Resolution Principle</a:t>
            </a:r>
            <a:br>
              <a:rPr kumimoji="1" lang="en-US" altLang="zh-CN" kern="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rPr>
            </a:br>
            <a:endParaRPr kumimoji="1" lang="zh-CN" altLang="en-US" kern="0" dirty="0">
              <a:effectLst>
                <a:outerShdw blurRad="38100" dist="38100" dir="2700000" algn="tl">
                  <a:srgbClr val="C0C0C0"/>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81603" name="Group 3"/>
          <p:cNvGrpSpPr>
            <a:grpSpLocks/>
          </p:cNvGrpSpPr>
          <p:nvPr/>
        </p:nvGrpSpPr>
        <p:grpSpPr bwMode="auto">
          <a:xfrm>
            <a:off x="6286500" y="1714500"/>
            <a:ext cx="2171700" cy="3182938"/>
            <a:chOff x="3960" y="1080"/>
            <a:chExt cx="1368" cy="2005"/>
          </a:xfrm>
        </p:grpSpPr>
        <p:pic>
          <p:nvPicPr>
            <p:cNvPr id="171014" name="Picture 6" descr="http://gdsx.bistu.edu.cn/files/%D3%C5%D6%CA%D7%CA%D4%B4/%CA%FD%D1%A7%BC%D2%D0%A1%B4%AB/M80122/images/Robins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 y="1080"/>
              <a:ext cx="1368" cy="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5" name="TextBox 5"/>
            <p:cNvSpPr txBox="1">
              <a:spLocks noChangeArrowheads="1"/>
            </p:cNvSpPr>
            <p:nvPr/>
          </p:nvSpPr>
          <p:spPr bwMode="auto">
            <a:xfrm>
              <a:off x="4275" y="2835"/>
              <a:ext cx="9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000" smtClean="0">
                  <a:solidFill>
                    <a:srgbClr val="000000"/>
                  </a:solidFill>
                  <a:latin typeface="华文新魏" pitchFamily="2" charset="-122"/>
                  <a:ea typeface="华文新魏" pitchFamily="2" charset="-122"/>
                </a:rPr>
                <a:t>鲁滨逊</a:t>
              </a:r>
            </a:p>
          </p:txBody>
        </p:sp>
      </p:grpSp>
      <p:sp>
        <p:nvSpPr>
          <p:cNvPr id="281606" name="内容占位符 2"/>
          <p:cNvSpPr>
            <a:spLocks noChangeArrowheads="1"/>
          </p:cNvSpPr>
          <p:nvPr/>
        </p:nvSpPr>
        <p:spPr bwMode="auto">
          <a:xfrm>
            <a:off x="468313" y="1700213"/>
            <a:ext cx="5616575"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Blip>
                <a:blip r:embed="rId3"/>
              </a:buBlip>
            </a:pPr>
            <a:r>
              <a:rPr lang="zh-CN" altLang="en-US" sz="2800" dirty="0" smtClean="0">
                <a:solidFill>
                  <a:srgbClr val="000000"/>
                </a:solidFill>
                <a:latin typeface="华文新魏" pitchFamily="2" charset="-122"/>
                <a:ea typeface="华文新魏" pitchFamily="2" charset="-122"/>
              </a:rPr>
              <a:t>美国数学家</a:t>
            </a:r>
            <a:r>
              <a:rPr lang="zh-CN" altLang="en-US" sz="2800" dirty="0" smtClean="0">
                <a:solidFill>
                  <a:srgbClr val="FF0000"/>
                </a:solidFill>
                <a:latin typeface="华文新魏" pitchFamily="2" charset="-122"/>
                <a:ea typeface="华文新魏" pitchFamily="2" charset="-122"/>
              </a:rPr>
              <a:t>鲁滨逊</a:t>
            </a:r>
            <a:r>
              <a:rPr lang="zh-CN" altLang="en-US" sz="2600" dirty="0" smtClean="0">
                <a:solidFill>
                  <a:srgbClr val="000000"/>
                </a:solidFill>
                <a:latin typeface="华文新魏" pitchFamily="2" charset="-122"/>
                <a:ea typeface="华文新魏" pitchFamily="2" charset="-122"/>
              </a:rPr>
              <a:t>提出消解原理</a:t>
            </a:r>
            <a:r>
              <a:rPr lang="zh-CN" altLang="en-US" sz="2800" dirty="0" smtClean="0">
                <a:solidFill>
                  <a:srgbClr val="000000"/>
                </a:solidFill>
                <a:latin typeface="华文新魏" pitchFamily="2" charset="-122"/>
                <a:ea typeface="华文新魏" pitchFamily="2" charset="-122"/>
              </a:rPr>
              <a:t>（</a:t>
            </a:r>
            <a:r>
              <a:rPr lang="en-US" altLang="zh-CN" sz="2800" dirty="0" smtClean="0">
                <a:solidFill>
                  <a:srgbClr val="000000"/>
                </a:solidFill>
                <a:latin typeface="华文新魏" pitchFamily="2" charset="-122"/>
                <a:ea typeface="华文新魏" pitchFamily="2" charset="-122"/>
              </a:rPr>
              <a:t>1965</a:t>
            </a:r>
            <a:r>
              <a:rPr lang="zh-CN" altLang="en-US" sz="2800" dirty="0" smtClean="0">
                <a:solidFill>
                  <a:srgbClr val="000000"/>
                </a:solidFill>
                <a:latin typeface="华文新魏" pitchFamily="2" charset="-122"/>
                <a:ea typeface="华文新魏" pitchFamily="2" charset="-122"/>
              </a:rPr>
              <a:t>年）</a:t>
            </a:r>
            <a:endParaRPr lang="en-US" altLang="zh-CN" sz="2800" dirty="0" smtClean="0">
              <a:solidFill>
                <a:srgbClr val="000000"/>
              </a:solidFill>
              <a:latin typeface="华文新魏" pitchFamily="2" charset="-122"/>
              <a:ea typeface="华文新魏" pitchFamily="2" charset="-122"/>
            </a:endParaRPr>
          </a:p>
          <a:p>
            <a:pPr marL="342900" indent="-342900">
              <a:spcBef>
                <a:spcPct val="20000"/>
              </a:spcBef>
              <a:buFontTx/>
              <a:buBlip>
                <a:blip r:embed="rId3"/>
              </a:buBlip>
            </a:pPr>
            <a:r>
              <a:rPr lang="zh-CN" altLang="en-US" sz="2600" dirty="0" smtClean="0">
                <a:solidFill>
                  <a:srgbClr val="000000"/>
                </a:solidFill>
                <a:latin typeface="华文新魏" pitchFamily="2" charset="-122"/>
                <a:ea typeface="华文新魏" pitchFamily="2" charset="-122"/>
              </a:rPr>
              <a:t>基本的出发点：要证明一个命题为真都可以通过证明其否命题为假来得到</a:t>
            </a:r>
            <a:endParaRPr lang="en-US" altLang="zh-CN" sz="2600" dirty="0" smtClean="0">
              <a:solidFill>
                <a:srgbClr val="000000"/>
              </a:solidFill>
              <a:latin typeface="华文新魏" pitchFamily="2" charset="-122"/>
              <a:ea typeface="华文新魏" pitchFamily="2" charset="-122"/>
            </a:endParaRPr>
          </a:p>
          <a:p>
            <a:pPr marL="342900" indent="-342900">
              <a:spcBef>
                <a:spcPct val="20000"/>
              </a:spcBef>
              <a:buFontTx/>
              <a:buBlip>
                <a:blip r:embed="rId3"/>
              </a:buBlip>
            </a:pPr>
            <a:r>
              <a:rPr lang="zh-CN" altLang="en-US" sz="2600" dirty="0" smtClean="0">
                <a:solidFill>
                  <a:srgbClr val="000000"/>
                </a:solidFill>
                <a:latin typeface="华文新魏" pitchFamily="2" charset="-122"/>
                <a:ea typeface="华文新魏" pitchFamily="2" charset="-122"/>
              </a:rPr>
              <a:t>将多样的推理规则简化为一个</a:t>
            </a:r>
            <a:r>
              <a:rPr lang="en-US" altLang="zh-CN" sz="2600" dirty="0" smtClean="0">
                <a:solidFill>
                  <a:srgbClr val="000000"/>
                </a:solidFill>
                <a:latin typeface="华文新魏" pitchFamily="2" charset="-122"/>
                <a:ea typeface="华文新魏" pitchFamily="2" charset="-122"/>
              </a:rPr>
              <a:t>——</a:t>
            </a:r>
            <a:r>
              <a:rPr lang="zh-CN" altLang="en-US" sz="2600" dirty="0" smtClean="0">
                <a:solidFill>
                  <a:srgbClr val="FF0000"/>
                </a:solidFill>
                <a:latin typeface="华文新魏" pitchFamily="2" charset="-122"/>
                <a:ea typeface="华文新魏" pitchFamily="2" charset="-122"/>
              </a:rPr>
              <a:t>消解</a:t>
            </a:r>
            <a:endParaRPr lang="zh-CN" altLang="en-US" sz="2600" dirty="0" smtClean="0">
              <a:solidFill>
                <a:srgbClr val="000000"/>
              </a:solidFill>
              <a:latin typeface="华文新魏" pitchFamily="2" charset="-122"/>
              <a:ea typeface="华文新魏" pitchFamily="2" charset="-122"/>
            </a:endParaRPr>
          </a:p>
        </p:txBody>
      </p:sp>
    </p:spTree>
    <p:extLst>
      <p:ext uri="{BB962C8B-B14F-4D97-AF65-F5344CB8AC3E}">
        <p14:creationId xmlns:p14="http://schemas.microsoft.com/office/powerpoint/2010/main" val="4280816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blinds(horizontal)">
                                      <p:cBhvr>
                                        <p:cTn id="7" dur="500"/>
                                        <p:tgtEl>
                                          <p:spTgt spid="281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1606">
                                            <p:txEl>
                                              <p:pRg st="0" end="0"/>
                                            </p:txEl>
                                          </p:spTgt>
                                        </p:tgtEl>
                                        <p:attrNameLst>
                                          <p:attrName>style.visibility</p:attrName>
                                        </p:attrNameLst>
                                      </p:cBhvr>
                                      <p:to>
                                        <p:strVal val="visible"/>
                                      </p:to>
                                    </p:set>
                                    <p:animEffect transition="in" filter="blinds(horizontal)">
                                      <p:cBhvr>
                                        <p:cTn id="12" dur="500"/>
                                        <p:tgtEl>
                                          <p:spTgt spid="2816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1606">
                                            <p:txEl>
                                              <p:pRg st="1" end="1"/>
                                            </p:txEl>
                                          </p:spTgt>
                                        </p:tgtEl>
                                        <p:attrNameLst>
                                          <p:attrName>style.visibility</p:attrName>
                                        </p:attrNameLst>
                                      </p:cBhvr>
                                      <p:to>
                                        <p:strVal val="visible"/>
                                      </p:to>
                                    </p:set>
                                    <p:animEffect transition="in" filter="blinds(horizontal)">
                                      <p:cBhvr>
                                        <p:cTn id="17" dur="500"/>
                                        <p:tgtEl>
                                          <p:spTgt spid="28160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1606">
                                            <p:txEl>
                                              <p:pRg st="2" end="2"/>
                                            </p:txEl>
                                          </p:spTgt>
                                        </p:tgtEl>
                                        <p:attrNameLst>
                                          <p:attrName>style.visibility</p:attrName>
                                        </p:attrNameLst>
                                      </p:cBhvr>
                                      <p:to>
                                        <p:strVal val="visible"/>
                                      </p:to>
                                    </p:set>
                                    <p:animEffect transition="in" filter="blinds(horizontal)">
                                      <p:cBhvr>
                                        <p:cTn id="22" dur="500"/>
                                        <p:tgtEl>
                                          <p:spTgt spid="2816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250825" y="908720"/>
            <a:ext cx="9036050" cy="1079500"/>
          </a:xfrm>
        </p:spPr>
        <p:txBody>
          <a:bodyPr/>
          <a:lstStyle/>
          <a:p>
            <a:pPr eaLnBrk="1" hangingPunct="1">
              <a:defRPr/>
            </a:pPr>
            <a:r>
              <a:rPr lang="zh-CN" sz="2800" dirty="0" smtClean="0">
                <a:solidFill>
                  <a:srgbClr val="FF0000"/>
                </a:solidFill>
                <a:sym typeface="Arial" pitchFamily="34" charset="0"/>
              </a:rPr>
              <a:t>鲁宾逊</a:t>
            </a:r>
            <a:r>
              <a:rPr lang="zh-CN" altLang="en-US" sz="2800" dirty="0" smtClean="0">
                <a:solidFill>
                  <a:srgbClr val="FF0000"/>
                </a:solidFill>
                <a:sym typeface="Arial" pitchFamily="34" charset="0"/>
              </a:rPr>
              <a:t>消解</a:t>
            </a:r>
            <a:r>
              <a:rPr lang="zh-CN" sz="2800" dirty="0" smtClean="0">
                <a:solidFill>
                  <a:srgbClr val="FF0000"/>
                </a:solidFill>
                <a:sym typeface="Arial" pitchFamily="34" charset="0"/>
              </a:rPr>
              <a:t>原理</a:t>
            </a:r>
            <a:r>
              <a:rPr lang="zh-CN" altLang="en-US" sz="2800" dirty="0" smtClean="0">
                <a:solidFill>
                  <a:srgbClr val="FF0000"/>
                </a:solidFill>
                <a:sym typeface="Arial" pitchFamily="34" charset="0"/>
              </a:rPr>
              <a:t>：</a:t>
            </a:r>
            <a:r>
              <a:rPr lang="en-US" altLang="zh-CN" sz="2800" dirty="0" smtClean="0">
                <a:solidFill>
                  <a:srgbClr val="FF0000"/>
                </a:solidFill>
                <a:sym typeface="Arial" pitchFamily="34" charset="0"/>
              </a:rPr>
              <a:t/>
            </a:r>
            <a:br>
              <a:rPr lang="en-US" altLang="zh-CN" sz="2800" dirty="0" smtClean="0">
                <a:solidFill>
                  <a:srgbClr val="FF0000"/>
                </a:solidFill>
                <a:sym typeface="Arial" pitchFamily="34" charset="0"/>
              </a:rPr>
            </a:br>
            <a:r>
              <a:rPr lang="en-US" altLang="zh-CN" sz="2800" dirty="0" smtClean="0">
                <a:solidFill>
                  <a:srgbClr val="FF0000"/>
                </a:solidFill>
                <a:sym typeface="Arial" pitchFamily="34" charset="0"/>
              </a:rPr>
              <a:t/>
            </a:r>
            <a:br>
              <a:rPr lang="en-US" altLang="zh-CN" sz="2800" dirty="0" smtClean="0">
                <a:solidFill>
                  <a:srgbClr val="FF0000"/>
                </a:solidFill>
                <a:sym typeface="Arial" pitchFamily="34" charset="0"/>
              </a:rPr>
            </a:br>
            <a:r>
              <a:rPr lang="zh-CN" altLang="en-US" sz="2400" dirty="0" smtClean="0">
                <a:solidFill>
                  <a:srgbClr val="000000"/>
                </a:solidFill>
                <a:sym typeface="Wingdings" pitchFamily="2" charset="2"/>
              </a:rPr>
              <a:t>公式</a:t>
            </a:r>
            <a:r>
              <a:rPr lang="en-US" altLang="zh-CN" sz="2400" dirty="0" smtClean="0">
                <a:solidFill>
                  <a:srgbClr val="000000"/>
                </a:solidFill>
                <a:sym typeface="Wingdings" pitchFamily="2" charset="2"/>
              </a:rPr>
              <a:t>G</a:t>
            </a:r>
            <a:r>
              <a:rPr lang="zh-CN" altLang="en-US" sz="2400" dirty="0" smtClean="0">
                <a:solidFill>
                  <a:srgbClr val="000000"/>
                </a:solidFill>
                <a:sym typeface="Wingdings" pitchFamily="2" charset="2"/>
              </a:rPr>
              <a:t>是不可满足的当且仅当其子句集</a:t>
            </a:r>
            <a:r>
              <a:rPr lang="en-US" altLang="zh-CN" sz="2400" dirty="0" smtClean="0">
                <a:solidFill>
                  <a:srgbClr val="000000"/>
                </a:solidFill>
                <a:sym typeface="Wingdings" pitchFamily="2" charset="2"/>
              </a:rPr>
              <a:t>S</a:t>
            </a:r>
            <a:r>
              <a:rPr lang="zh-CN" altLang="en-US" sz="2400" dirty="0" smtClean="0">
                <a:solidFill>
                  <a:srgbClr val="000000"/>
                </a:solidFill>
                <a:sym typeface="Wingdings" pitchFamily="2" charset="2"/>
              </a:rPr>
              <a:t>为不可满足的。</a:t>
            </a:r>
            <a:br>
              <a:rPr lang="zh-CN" altLang="en-US" sz="2400" dirty="0" smtClean="0">
                <a:solidFill>
                  <a:srgbClr val="000000"/>
                </a:solidFill>
                <a:sym typeface="Wingdings" pitchFamily="2" charset="2"/>
              </a:rPr>
            </a:br>
            <a:endParaRPr lang="zh-CN" sz="2400" dirty="0" smtClean="0">
              <a:solidFill>
                <a:srgbClr val="000000"/>
              </a:solidFill>
              <a:sym typeface="Arial" pitchFamily="34" charset="0"/>
            </a:endParaRPr>
          </a:p>
        </p:txBody>
      </p:sp>
      <p:sp>
        <p:nvSpPr>
          <p:cNvPr id="182275" name="Rectangle 3"/>
          <p:cNvSpPr>
            <a:spLocks noGrp="1" noChangeArrowheads="1"/>
          </p:cNvSpPr>
          <p:nvPr>
            <p:ph type="body" idx="1"/>
          </p:nvPr>
        </p:nvSpPr>
        <p:spPr>
          <a:xfrm>
            <a:off x="179388" y="3619500"/>
            <a:ext cx="9036050" cy="2087563"/>
          </a:xfrm>
          <a:ln>
            <a:solidFill>
              <a:srgbClr val="808080"/>
            </a:solidFill>
            <a:miter lim="800000"/>
            <a:headEnd/>
            <a:tailEnd/>
          </a:ln>
        </p:spPr>
        <p:txBody>
          <a:bodyPr/>
          <a:lstStyle/>
          <a:p>
            <a:pPr marL="292100" indent="-292100" algn="just" eaLnBrk="1" hangingPunct="1">
              <a:lnSpc>
                <a:spcPct val="120000"/>
              </a:lnSpc>
              <a:buFont typeface="Wingdings" pitchFamily="2" charset="2"/>
              <a:buChar char="u"/>
            </a:pPr>
            <a:r>
              <a:rPr lang="zh-CN" altLang="zh-CN" sz="2400" b="1" dirty="0" smtClean="0"/>
              <a:t> </a:t>
            </a:r>
            <a:r>
              <a:rPr lang="zh-CN" sz="2400" b="1" dirty="0" smtClean="0">
                <a:solidFill>
                  <a:srgbClr val="FF0000"/>
                </a:solidFill>
              </a:rPr>
              <a:t>鲁宾逊消解原理</a:t>
            </a:r>
            <a:r>
              <a:rPr lang="zh-CN" sz="2400" dirty="0" smtClean="0">
                <a:solidFill>
                  <a:srgbClr val="FF0000"/>
                </a:solidFill>
              </a:rPr>
              <a:t>的</a:t>
            </a:r>
            <a:r>
              <a:rPr lang="zh-CN" sz="2400" b="1" dirty="0" smtClean="0">
                <a:solidFill>
                  <a:srgbClr val="FF0000"/>
                </a:solidFill>
              </a:rPr>
              <a:t>基本思想：</a:t>
            </a:r>
          </a:p>
          <a:p>
            <a:pPr marL="292100" indent="-292100" algn="just" eaLnBrk="1" hangingPunct="1">
              <a:lnSpc>
                <a:spcPct val="120000"/>
              </a:lnSpc>
              <a:buSzPct val="60000"/>
              <a:buFont typeface="Wingdings" pitchFamily="2" charset="2"/>
              <a:buChar char="p"/>
            </a:pPr>
            <a:r>
              <a:rPr lang="zh-CN" sz="2400" b="1" dirty="0" smtClean="0">
                <a:solidFill>
                  <a:srgbClr val="000000"/>
                </a:solidFill>
              </a:rPr>
              <a:t>检查子句集</a:t>
            </a:r>
            <a:r>
              <a:rPr lang="zh-CN" sz="2400" b="1" i="1" dirty="0" smtClean="0">
                <a:solidFill>
                  <a:srgbClr val="000000"/>
                </a:solidFill>
              </a:rPr>
              <a:t> </a:t>
            </a:r>
            <a:r>
              <a:rPr lang="zh-CN" altLang="zh-CN" sz="2400" b="1" i="1" dirty="0" smtClean="0">
                <a:solidFill>
                  <a:srgbClr val="000000"/>
                </a:solidFill>
              </a:rPr>
              <a:t>S</a:t>
            </a:r>
            <a:r>
              <a:rPr lang="zh-CN" altLang="zh-CN" sz="2400" b="1" dirty="0" smtClean="0">
                <a:solidFill>
                  <a:srgbClr val="000000"/>
                </a:solidFill>
              </a:rPr>
              <a:t> </a:t>
            </a:r>
            <a:r>
              <a:rPr lang="zh-CN" sz="2400" b="1" dirty="0" smtClean="0">
                <a:solidFill>
                  <a:srgbClr val="000000"/>
                </a:solidFill>
              </a:rPr>
              <a:t>中是否包含空子句，若包含，则 </a:t>
            </a:r>
            <a:r>
              <a:rPr lang="zh-CN" altLang="zh-CN" sz="2400" b="1" i="1" dirty="0" smtClean="0">
                <a:solidFill>
                  <a:srgbClr val="000000"/>
                </a:solidFill>
              </a:rPr>
              <a:t>S</a:t>
            </a:r>
            <a:r>
              <a:rPr lang="zh-CN" altLang="zh-CN" sz="2400" b="1" dirty="0" smtClean="0">
                <a:solidFill>
                  <a:srgbClr val="000000"/>
                </a:solidFill>
              </a:rPr>
              <a:t> </a:t>
            </a:r>
            <a:r>
              <a:rPr lang="zh-CN" sz="2400" b="1" dirty="0" smtClean="0">
                <a:solidFill>
                  <a:srgbClr val="000000"/>
                </a:solidFill>
              </a:rPr>
              <a:t>不可满足。</a:t>
            </a:r>
          </a:p>
          <a:p>
            <a:pPr marL="292100" indent="-292100" algn="just" eaLnBrk="1" hangingPunct="1">
              <a:lnSpc>
                <a:spcPct val="120000"/>
              </a:lnSpc>
              <a:buSzPct val="60000"/>
              <a:buFont typeface="Wingdings" pitchFamily="2" charset="2"/>
              <a:buChar char="p"/>
            </a:pPr>
            <a:r>
              <a:rPr lang="zh-CN" sz="2400" b="1" dirty="0" smtClean="0">
                <a:solidFill>
                  <a:srgbClr val="000000"/>
                </a:solidFill>
              </a:rPr>
              <a:t>若不包含，在 </a:t>
            </a:r>
            <a:r>
              <a:rPr lang="zh-CN" altLang="zh-CN" sz="2400" b="1" i="1" dirty="0" smtClean="0">
                <a:solidFill>
                  <a:srgbClr val="000000"/>
                </a:solidFill>
              </a:rPr>
              <a:t>S</a:t>
            </a:r>
            <a:r>
              <a:rPr lang="zh-CN" altLang="zh-CN" sz="2400" b="1" dirty="0" smtClean="0">
                <a:solidFill>
                  <a:srgbClr val="000000"/>
                </a:solidFill>
              </a:rPr>
              <a:t> </a:t>
            </a:r>
            <a:r>
              <a:rPr lang="zh-CN" sz="2400" b="1" dirty="0" smtClean="0">
                <a:solidFill>
                  <a:srgbClr val="000000"/>
                </a:solidFill>
              </a:rPr>
              <a:t>中选择合适的子句进行</a:t>
            </a:r>
            <a:r>
              <a:rPr lang="zh-CN" altLang="en-US" sz="2400" b="1" dirty="0" smtClean="0">
                <a:solidFill>
                  <a:srgbClr val="000000"/>
                </a:solidFill>
              </a:rPr>
              <a:t>消解</a:t>
            </a:r>
            <a:r>
              <a:rPr lang="zh-CN" sz="2400" b="1" dirty="0" smtClean="0">
                <a:solidFill>
                  <a:srgbClr val="000000"/>
                </a:solidFill>
              </a:rPr>
              <a:t>，一旦</a:t>
            </a:r>
            <a:r>
              <a:rPr lang="zh-CN" altLang="en-US" sz="2400" b="1" dirty="0" smtClean="0">
                <a:solidFill>
                  <a:srgbClr val="000000"/>
                </a:solidFill>
              </a:rPr>
              <a:t>消解</a:t>
            </a:r>
            <a:r>
              <a:rPr lang="zh-CN" sz="2400" b="1" dirty="0" smtClean="0">
                <a:solidFill>
                  <a:srgbClr val="000000"/>
                </a:solidFill>
              </a:rPr>
              <a:t>出空子句，就说明 </a:t>
            </a:r>
            <a:r>
              <a:rPr lang="zh-CN" altLang="zh-CN" sz="2400" b="1" i="1" dirty="0" smtClean="0">
                <a:solidFill>
                  <a:srgbClr val="000000"/>
                </a:solidFill>
              </a:rPr>
              <a:t>S</a:t>
            </a:r>
            <a:r>
              <a:rPr lang="zh-CN" altLang="zh-CN" sz="2400" b="1" dirty="0" smtClean="0">
                <a:solidFill>
                  <a:srgbClr val="000000"/>
                </a:solidFill>
              </a:rPr>
              <a:t> </a:t>
            </a:r>
            <a:r>
              <a:rPr lang="zh-CN" sz="2400" b="1" dirty="0" smtClean="0">
                <a:solidFill>
                  <a:srgbClr val="000000"/>
                </a:solidFill>
              </a:rPr>
              <a:t>是不可满足的。</a:t>
            </a:r>
          </a:p>
        </p:txBody>
      </p:sp>
      <p:sp>
        <p:nvSpPr>
          <p:cNvPr id="182276" name="Rectangle 4"/>
          <p:cNvSpPr>
            <a:spLocks noChangeArrowheads="1"/>
          </p:cNvSpPr>
          <p:nvPr/>
        </p:nvSpPr>
        <p:spPr bwMode="auto">
          <a:xfrm>
            <a:off x="0" y="83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77" name="Rectangle 5"/>
          <p:cNvSpPr>
            <a:spLocks noChangeArrowheads="1"/>
          </p:cNvSpPr>
          <p:nvPr/>
        </p:nvSpPr>
        <p:spPr bwMode="auto">
          <a:xfrm>
            <a:off x="0" y="83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78" name="Rectangle 6"/>
          <p:cNvSpPr>
            <a:spLocks noChangeArrowheads="1"/>
          </p:cNvSpPr>
          <p:nvPr/>
        </p:nvSpPr>
        <p:spPr bwMode="auto">
          <a:xfrm>
            <a:off x="0" y="83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79" name="Rectangle 7"/>
          <p:cNvSpPr>
            <a:spLocks noChangeArrowheads="1"/>
          </p:cNvSpPr>
          <p:nvPr/>
        </p:nvSpPr>
        <p:spPr bwMode="auto">
          <a:xfrm>
            <a:off x="0" y="83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80" name="Rectangle 8"/>
          <p:cNvSpPr>
            <a:spLocks noChangeArrowheads="1"/>
          </p:cNvSpPr>
          <p:nvPr/>
        </p:nvSpPr>
        <p:spPr bwMode="auto">
          <a:xfrm>
            <a:off x="0" y="83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81" name="Rectangle 9"/>
          <p:cNvSpPr>
            <a:spLocks noChangeArrowheads="1"/>
          </p:cNvSpPr>
          <p:nvPr/>
        </p:nvSpPr>
        <p:spPr bwMode="auto">
          <a:xfrm>
            <a:off x="0" y="83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82" name="Rectangle 10"/>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83" name="Rectangle 11"/>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84" name="Rectangle 12"/>
          <p:cNvSpPr>
            <a:spLocks noChangeArrowheads="1"/>
          </p:cNvSpPr>
          <p:nvPr/>
        </p:nvSpPr>
        <p:spPr bwMode="auto">
          <a:xfrm>
            <a:off x="0" y="83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85" name="Rectangle 13"/>
          <p:cNvSpPr>
            <a:spLocks noChangeArrowheads="1"/>
          </p:cNvSpPr>
          <p:nvPr/>
        </p:nvSpPr>
        <p:spPr bwMode="auto">
          <a:xfrm>
            <a:off x="0" y="83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86" name="Rectangle 14"/>
          <p:cNvSpPr>
            <a:spLocks noChangeArrowheads="1"/>
          </p:cNvSpPr>
          <p:nvPr/>
        </p:nvSpPr>
        <p:spPr bwMode="auto">
          <a:xfrm>
            <a:off x="0" y="831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87" name="Rectangle 15"/>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88" name="Rectangle 16"/>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89" name="Rectangle 17"/>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90" name="Rectangle 18"/>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91" name="Rectangle 19"/>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92" name="Rectangle 20"/>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93" name="Rectangle 21"/>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94" name="Rectangle 22"/>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95" name="Rectangle 23"/>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96" name="Rectangle 24"/>
          <p:cNvSpPr>
            <a:spLocks noChangeArrowheads="1"/>
          </p:cNvSpPr>
          <p:nvPr/>
        </p:nvSpPr>
        <p:spPr bwMode="auto">
          <a:xfrm>
            <a:off x="0" y="415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97" name="Rectangle 25"/>
          <p:cNvSpPr>
            <a:spLocks noChangeArrowheads="1"/>
          </p:cNvSpPr>
          <p:nvPr/>
        </p:nvSpPr>
        <p:spPr bwMode="auto">
          <a:xfrm>
            <a:off x="0" y="403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buFont typeface="Arial" pitchFamily="34" charset="0"/>
              <a:buNone/>
            </a:pPr>
            <a:endParaRPr lang="zh-CN" altLang="en-US" smtClean="0">
              <a:solidFill>
                <a:srgbClr val="FFFFFF"/>
              </a:solidFill>
              <a:ea typeface="华文新魏" pitchFamily="2" charset="-122"/>
            </a:endParaRPr>
          </a:p>
        </p:txBody>
      </p:sp>
      <p:sp>
        <p:nvSpPr>
          <p:cNvPr id="182298" name="Rectangle 26"/>
          <p:cNvSpPr>
            <a:spLocks noChangeArrowheads="1"/>
          </p:cNvSpPr>
          <p:nvPr/>
        </p:nvSpPr>
        <p:spPr bwMode="auto">
          <a:xfrm>
            <a:off x="250825" y="2303464"/>
            <a:ext cx="9036050"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70" tIns="46990" rIns="90170" bIns="46990">
            <a:spAutoFit/>
          </a:bodyPr>
          <a:lstStyle/>
          <a:p>
            <a:pPr marL="363538" indent="-363538" algn="just" eaLnBrk="0" hangingPunct="0">
              <a:lnSpc>
                <a:spcPct val="150000"/>
              </a:lnSpc>
              <a:spcBef>
                <a:spcPct val="40000"/>
              </a:spcBef>
              <a:buClr>
                <a:srgbClr val="0099CC"/>
              </a:buClr>
              <a:buFont typeface="Wingdings" pitchFamily="2" charset="2"/>
              <a:buChar char="u"/>
            </a:pPr>
            <a:r>
              <a:rPr lang="zh-CN" altLang="en-US" b="1" dirty="0" smtClean="0">
                <a:solidFill>
                  <a:srgbClr val="002060"/>
                </a:solidFill>
              </a:rPr>
              <a:t>子句集中子句之间是合取关系，只要有一个子句不可满足，  则子句集就不可满足。</a:t>
            </a:r>
            <a:r>
              <a:rPr lang="zh-CN" altLang="en-US" sz="2500" b="1" dirty="0" smtClean="0">
                <a:solidFill>
                  <a:srgbClr val="002060"/>
                </a:solidFill>
              </a:rPr>
              <a:t> </a:t>
            </a:r>
          </a:p>
        </p:txBody>
      </p:sp>
      <p:sp>
        <p:nvSpPr>
          <p:cNvPr id="29" name="Rectangle 2"/>
          <p:cNvSpPr txBox="1">
            <a:spLocks noChangeArrowheads="1"/>
          </p:cNvSpPr>
          <p:nvPr/>
        </p:nvSpPr>
        <p:spPr>
          <a:xfrm>
            <a:off x="250825" y="5876925"/>
            <a:ext cx="9036050" cy="1079500"/>
          </a:xfrm>
          <a:prstGeom prst="rect">
            <a:avLst/>
          </a:prstGeom>
        </p:spPr>
        <p:txBody>
          <a:bodyPr/>
          <a:lst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a:lstStyle>
          <a:p>
            <a:pPr eaLnBrk="1" hangingPunct="1">
              <a:defRPr/>
            </a:pPr>
            <a:r>
              <a:rPr lang="zh-CN" altLang="en-US" sz="2800" dirty="0" smtClean="0">
                <a:solidFill>
                  <a:srgbClr val="FF0000"/>
                </a:solidFill>
                <a:sym typeface="Arial" pitchFamily="34" charset="0"/>
              </a:rPr>
              <a:t>求消解式？</a:t>
            </a:r>
            <a:endParaRPr lang="zh-CN" altLang="en-US" sz="2400" dirty="0" smtClean="0">
              <a:solidFill>
                <a:srgbClr val="000000"/>
              </a:solidFill>
              <a:sym typeface="Arial" pitchFamily="34" charset="0"/>
            </a:endParaRPr>
          </a:p>
        </p:txBody>
      </p:sp>
    </p:spTree>
    <p:extLst>
      <p:ext uri="{BB962C8B-B14F-4D97-AF65-F5344CB8AC3E}">
        <p14:creationId xmlns:p14="http://schemas.microsoft.com/office/powerpoint/2010/main" val="324952429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7" name="Rectangle 3"/>
          <p:cNvSpPr>
            <a:spLocks noGrp="1" noRot="1" noChangeArrowheads="1"/>
          </p:cNvSpPr>
          <p:nvPr>
            <p:ph type="body" idx="1"/>
          </p:nvPr>
        </p:nvSpPr>
        <p:spPr>
          <a:xfrm>
            <a:off x="293688" y="361950"/>
            <a:ext cx="8850312" cy="4795242"/>
          </a:xfrm>
        </p:spPr>
        <p:txBody>
          <a:bodyPr/>
          <a:lstStyle/>
          <a:p>
            <a:pPr>
              <a:lnSpc>
                <a:spcPct val="150000"/>
              </a:lnSpc>
              <a:buFont typeface="Wingdings" pitchFamily="2" charset="2"/>
              <a:buNone/>
            </a:pPr>
            <a:r>
              <a:rPr kumimoji="1" lang="en-US" altLang="zh-CN" dirty="0">
                <a:latin typeface="仿宋_GB2312" pitchFamily="49" charset="-122"/>
                <a:ea typeface="仿宋_GB2312" pitchFamily="49" charset="-122"/>
              </a:rPr>
              <a:t> </a:t>
            </a:r>
            <a:r>
              <a:rPr kumimoji="1" lang="en-US" altLang="zh-CN" dirty="0" smtClean="0">
                <a:latin typeface="仿宋_GB2312" pitchFamily="49" charset="-122"/>
                <a:ea typeface="仿宋_GB2312" pitchFamily="49" charset="-122"/>
              </a:rPr>
              <a:t> </a:t>
            </a:r>
            <a:r>
              <a:rPr kumimoji="1" lang="en-US" altLang="zh-CN" sz="2400" dirty="0" smtClean="0">
                <a:solidFill>
                  <a:srgbClr val="FF0000"/>
                </a:solidFill>
                <a:latin typeface="Times New Roman" pitchFamily="18" charset="0"/>
                <a:ea typeface="黑体" pitchFamily="49" charset="-122"/>
                <a:cs typeface="Times New Roman" pitchFamily="18" charset="0"/>
              </a:rPr>
              <a:t>5.2.2 </a:t>
            </a:r>
            <a:r>
              <a:rPr kumimoji="1" lang="zh-CN" altLang="en-US" sz="2400" dirty="0">
                <a:solidFill>
                  <a:srgbClr val="FF0000"/>
                </a:solidFill>
                <a:latin typeface="Times New Roman" pitchFamily="18" charset="0"/>
                <a:ea typeface="黑体" pitchFamily="49" charset="-122"/>
                <a:cs typeface="Times New Roman" pitchFamily="18" charset="0"/>
              </a:rPr>
              <a:t>命题逻辑中的归结原理</a:t>
            </a:r>
          </a:p>
          <a:p>
            <a:pPr>
              <a:lnSpc>
                <a:spcPct val="120000"/>
              </a:lnSpc>
              <a:buNone/>
            </a:pPr>
            <a:r>
              <a:rPr lang="zh-CN" altLang="en-US" sz="2400" dirty="0" smtClean="0">
                <a:latin typeface="Times New Roman" pitchFamily="18" charset="0"/>
                <a:cs typeface="Times New Roman" pitchFamily="18" charset="0"/>
              </a:rPr>
              <a:t>            </a:t>
            </a:r>
            <a:r>
              <a:rPr lang="zh-CN" altLang="en-US" sz="2400" dirty="0" smtClean="0">
                <a:latin typeface="Times New Roman" pitchFamily="18" charset="0"/>
                <a:ea typeface="黑体" pitchFamily="49" charset="-122"/>
                <a:cs typeface="Times New Roman" pitchFamily="18" charset="0"/>
              </a:rPr>
              <a:t>定义 </a:t>
            </a:r>
            <a:r>
              <a:rPr lang="en-US" sz="2400" dirty="0" smtClean="0">
                <a:latin typeface="Times New Roman" pitchFamily="18" charset="0"/>
                <a:cs typeface="Times New Roman" pitchFamily="18" charset="0"/>
              </a:rPr>
              <a:t>5-15  </a:t>
            </a:r>
            <a:r>
              <a:rPr lang="zh-CN" altLang="en-US" sz="2400" dirty="0" smtClean="0">
                <a:solidFill>
                  <a:srgbClr val="000000"/>
                </a:solidFill>
                <a:latin typeface="Times New Roman" pitchFamily="18" charset="0"/>
                <a:cs typeface="Times New Roman" pitchFamily="18" charset="0"/>
              </a:rPr>
              <a:t>设</a:t>
            </a:r>
            <a:r>
              <a:rPr lang="en-US" sz="2400" i="1" dirty="0" smtClean="0">
                <a:solidFill>
                  <a:srgbClr val="000000"/>
                </a:solidFill>
                <a:latin typeface="Times New Roman" pitchFamily="18" charset="0"/>
                <a:cs typeface="Times New Roman" pitchFamily="18" charset="0"/>
              </a:rPr>
              <a:t>L</a:t>
            </a:r>
            <a:r>
              <a:rPr lang="zh-CN" altLang="en-US" sz="2400" dirty="0" smtClean="0">
                <a:solidFill>
                  <a:srgbClr val="000000"/>
                </a:solidFill>
                <a:latin typeface="Times New Roman" pitchFamily="18" charset="0"/>
                <a:cs typeface="Times New Roman" pitchFamily="18" charset="0"/>
              </a:rPr>
              <a:t>为一个文字，则称</a:t>
            </a:r>
            <a:r>
              <a:rPr lang="en-US" sz="2400" i="1" dirty="0" smtClean="0">
                <a:solidFill>
                  <a:srgbClr val="000000"/>
                </a:solidFill>
                <a:latin typeface="Times New Roman" pitchFamily="18" charset="0"/>
                <a:cs typeface="Times New Roman" pitchFamily="18" charset="0"/>
              </a:rPr>
              <a:t>L</a:t>
            </a:r>
            <a:r>
              <a:rPr lang="zh-CN" altLang="en-US" sz="2400" dirty="0" smtClean="0">
                <a:solidFill>
                  <a:srgbClr val="000000"/>
                </a:solidFill>
                <a:latin typeface="Times New Roman" pitchFamily="18" charset="0"/>
                <a:cs typeface="Times New Roman" pitchFamily="18" charset="0"/>
              </a:rPr>
              <a:t>与</a:t>
            </a:r>
            <a:r>
              <a:rPr kumimoji="1" lang="ru-RU" altLang="zh-CN" sz="2400" b="1" kern="1200" dirty="0">
                <a:solidFill>
                  <a:srgbClr val="000000"/>
                </a:solidFill>
                <a:latin typeface="Times New Roman" pitchFamily="18" charset="0"/>
                <a:ea typeface="宋体" pitchFamily="2" charset="-122"/>
                <a:cs typeface="Arial"/>
                <a:sym typeface="Symbol" pitchFamily="18" charset="2"/>
              </a:rPr>
              <a:t>¬</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L</a:t>
            </a:r>
            <a:r>
              <a:rPr lang="zh-CN" altLang="en-US" sz="2400" dirty="0" smtClean="0">
                <a:solidFill>
                  <a:srgbClr val="000000"/>
                </a:solidFill>
                <a:latin typeface="Times New Roman" pitchFamily="18" charset="0"/>
                <a:cs typeface="Times New Roman" pitchFamily="18" charset="0"/>
              </a:rPr>
              <a:t>为</a:t>
            </a:r>
            <a:r>
              <a:rPr lang="zh-CN" altLang="en-US" sz="2400" dirty="0" smtClean="0">
                <a:latin typeface="Times New Roman" pitchFamily="18" charset="0"/>
                <a:cs typeface="Times New Roman" pitchFamily="18" charset="0"/>
              </a:rPr>
              <a:t>互补文字</a:t>
            </a:r>
            <a:r>
              <a:rPr lang="zh-CN" altLang="en-US" sz="2400" dirty="0" smtClean="0"/>
              <a:t>。</a:t>
            </a:r>
          </a:p>
          <a:p>
            <a:pPr marL="0" lvl="0" indent="0">
              <a:buClrTx/>
              <a:buSzPct val="100000"/>
              <a:buNone/>
            </a:pPr>
            <a:r>
              <a:rPr kumimoji="1" lang="zh-CN" altLang="en-US" b="1" dirty="0" smtClean="0">
                <a:latin typeface="仿宋_GB2312" pitchFamily="49" charset="-122"/>
                <a:ea typeface="仿宋_GB2312" pitchFamily="49" charset="-122"/>
              </a:rPr>
              <a:t>  </a:t>
            </a:r>
            <a:r>
              <a:rPr kumimoji="1" lang="zh-CN" altLang="en-US" sz="2400" dirty="0" smtClean="0">
                <a:latin typeface="Times New Roman" pitchFamily="18" charset="0"/>
                <a:ea typeface="黑体" pitchFamily="49" charset="-122"/>
              </a:rPr>
              <a:t>      定义 </a:t>
            </a:r>
            <a:r>
              <a:rPr kumimoji="1" lang="en-US" altLang="zh-CN" sz="2400" dirty="0" smtClean="0">
                <a:latin typeface="Times New Roman" pitchFamily="18" charset="0"/>
                <a:ea typeface="黑体" pitchFamily="49" charset="-122"/>
              </a:rPr>
              <a:t>5-16 </a:t>
            </a:r>
            <a:r>
              <a:rPr kumimoji="1" lang="zh-CN" altLang="ru-RU" sz="2400" b="1" kern="1200" dirty="0" smtClean="0">
                <a:solidFill>
                  <a:srgbClr val="000000"/>
                </a:solidFill>
                <a:latin typeface="Times New Roman" pitchFamily="18" charset="0"/>
                <a:ea typeface="宋体" pitchFamily="2" charset="-122"/>
                <a:cs typeface="Arial"/>
              </a:rPr>
              <a:t>设</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1</a:t>
            </a:r>
            <a:r>
              <a:rPr kumimoji="1" lang="zh-CN" altLang="ru-RU" sz="2400" b="1" kern="1200" dirty="0">
                <a:solidFill>
                  <a:srgbClr val="000000"/>
                </a:solidFill>
                <a:latin typeface="Times New Roman" pitchFamily="18" charset="0"/>
                <a:ea typeface="宋体" pitchFamily="2" charset="-122"/>
                <a:cs typeface="Arial"/>
              </a:rPr>
              <a:t>，</a:t>
            </a:r>
            <a:r>
              <a:rPr kumimoji="1" lang="zh-CN" altLang="ru-RU" sz="2400" b="1" kern="1200" dirty="0">
                <a:solidFill>
                  <a:srgbClr val="000000"/>
                </a:solidFill>
                <a:latin typeface="Times New Roman" pitchFamily="18" charset="0"/>
                <a:ea typeface="宋体" pitchFamily="2" charset="-122"/>
                <a:cs typeface="Arial"/>
                <a:sym typeface="Symbol" pitchFamily="18" charset="2"/>
              </a:rPr>
              <a:t> </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2</a:t>
            </a:r>
            <a:r>
              <a:rPr kumimoji="1" lang="zh-CN" altLang="ru-RU" sz="2400" b="1" kern="1200" dirty="0">
                <a:solidFill>
                  <a:srgbClr val="000000"/>
                </a:solidFill>
                <a:latin typeface="Times New Roman" pitchFamily="18" charset="0"/>
                <a:ea typeface="宋体" pitchFamily="2" charset="-122"/>
                <a:cs typeface="Arial"/>
              </a:rPr>
              <a:t>是命题逻辑中的两个子句，</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rPr>
              <a:t>               </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1</a:t>
            </a:r>
            <a:r>
              <a:rPr kumimoji="1" lang="zh-CN" altLang="ru-RU" sz="2400" b="1" kern="1200" dirty="0">
                <a:solidFill>
                  <a:srgbClr val="000000"/>
                </a:solidFill>
                <a:latin typeface="Times New Roman" pitchFamily="18" charset="0"/>
                <a:ea typeface="宋体" pitchFamily="2" charset="-122"/>
                <a:cs typeface="Arial"/>
              </a:rPr>
              <a:t>中有文字</a:t>
            </a:r>
            <a:r>
              <a:rPr kumimoji="1" lang="ru-RU" altLang="zh-CN" sz="2400" b="1" kern="1200" dirty="0">
                <a:solidFill>
                  <a:srgbClr val="000000"/>
                </a:solidFill>
                <a:latin typeface="Times New Roman" pitchFamily="18" charset="0"/>
                <a:ea typeface="宋体" pitchFamily="2" charset="-122"/>
                <a:cs typeface="Arial"/>
              </a:rPr>
              <a:t>L</a:t>
            </a:r>
            <a:r>
              <a:rPr kumimoji="1" lang="ru-RU" altLang="zh-CN" sz="2400" b="1" kern="1200" baseline="-25000" dirty="0">
                <a:solidFill>
                  <a:srgbClr val="000000"/>
                </a:solidFill>
                <a:latin typeface="Times New Roman" pitchFamily="18" charset="0"/>
                <a:ea typeface="宋体" pitchFamily="2" charset="-122"/>
                <a:cs typeface="Arial"/>
              </a:rPr>
              <a:t>1</a:t>
            </a:r>
            <a:r>
              <a:rPr kumimoji="1" lang="ru-RU" altLang="zh-CN" sz="2400" b="1" kern="1200" dirty="0">
                <a:solidFill>
                  <a:srgbClr val="000000"/>
                </a:solidFill>
                <a:latin typeface="Times New Roman" pitchFamily="18" charset="0"/>
                <a:ea typeface="宋体" pitchFamily="2" charset="-122"/>
                <a:cs typeface="Arial"/>
              </a:rPr>
              <a:t> </a:t>
            </a:r>
            <a:r>
              <a:rPr kumimoji="1" lang="zh-CN" altLang="ru-RU" sz="2400" b="1" kern="1200" dirty="0">
                <a:solidFill>
                  <a:srgbClr val="000000"/>
                </a:solidFill>
                <a:latin typeface="Times New Roman" pitchFamily="18" charset="0"/>
                <a:ea typeface="宋体" pitchFamily="2" charset="-122"/>
                <a:cs typeface="Arial"/>
              </a:rPr>
              <a:t>，</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2</a:t>
            </a:r>
            <a:r>
              <a:rPr kumimoji="1" lang="zh-CN" altLang="ru-RU" sz="2400" b="1" kern="1200" dirty="0">
                <a:solidFill>
                  <a:srgbClr val="000000"/>
                </a:solidFill>
                <a:latin typeface="Times New Roman" pitchFamily="18" charset="0"/>
                <a:ea typeface="宋体" pitchFamily="2" charset="-122"/>
                <a:cs typeface="Arial"/>
              </a:rPr>
              <a:t>中有文字</a:t>
            </a:r>
            <a:r>
              <a:rPr kumimoji="1" lang="ru-RU" altLang="zh-CN" sz="2400" b="1" kern="1200" dirty="0">
                <a:solidFill>
                  <a:srgbClr val="000000"/>
                </a:solidFill>
                <a:latin typeface="Times New Roman" pitchFamily="18" charset="0"/>
                <a:ea typeface="宋体" pitchFamily="2" charset="-122"/>
                <a:cs typeface="Arial"/>
              </a:rPr>
              <a:t>L</a:t>
            </a:r>
            <a:r>
              <a:rPr kumimoji="1" lang="ru-RU" altLang="zh-CN" sz="2400" b="1" kern="1200" baseline="-25000" dirty="0">
                <a:solidFill>
                  <a:srgbClr val="000000"/>
                </a:solidFill>
                <a:latin typeface="Times New Roman" pitchFamily="18" charset="0"/>
                <a:ea typeface="宋体" pitchFamily="2" charset="-122"/>
                <a:cs typeface="Arial"/>
              </a:rPr>
              <a:t>2</a:t>
            </a:r>
            <a:r>
              <a:rPr kumimoji="1" lang="ru-RU" altLang="zh-CN" sz="2400" b="1" kern="1200" dirty="0">
                <a:solidFill>
                  <a:srgbClr val="000000"/>
                </a:solidFill>
                <a:latin typeface="Times New Roman" pitchFamily="18" charset="0"/>
                <a:ea typeface="宋体" pitchFamily="2" charset="-122"/>
                <a:cs typeface="Arial"/>
              </a:rPr>
              <a:t> </a:t>
            </a:r>
            <a:r>
              <a:rPr kumimoji="1" lang="zh-CN" altLang="ru-RU" sz="2400" b="1" kern="1200" dirty="0">
                <a:solidFill>
                  <a:srgbClr val="000000"/>
                </a:solidFill>
                <a:latin typeface="Times New Roman" pitchFamily="18" charset="0"/>
                <a:ea typeface="宋体" pitchFamily="2" charset="-122"/>
                <a:cs typeface="Arial"/>
              </a:rPr>
              <a:t>，且</a:t>
            </a:r>
            <a:r>
              <a:rPr kumimoji="1" lang="ru-RU" altLang="zh-CN" sz="2400" b="1" kern="1200" dirty="0">
                <a:solidFill>
                  <a:srgbClr val="000000"/>
                </a:solidFill>
                <a:latin typeface="Times New Roman" pitchFamily="18" charset="0"/>
                <a:ea typeface="宋体" pitchFamily="2" charset="-122"/>
                <a:cs typeface="Arial"/>
              </a:rPr>
              <a:t>L</a:t>
            </a:r>
            <a:r>
              <a:rPr kumimoji="1" lang="ru-RU" altLang="zh-CN" sz="2400" b="1" kern="1200" baseline="-25000" dirty="0">
                <a:solidFill>
                  <a:srgbClr val="000000"/>
                </a:solidFill>
                <a:latin typeface="Times New Roman" pitchFamily="18" charset="0"/>
                <a:ea typeface="宋体" pitchFamily="2" charset="-122"/>
                <a:cs typeface="Arial"/>
              </a:rPr>
              <a:t>1</a:t>
            </a:r>
            <a:r>
              <a:rPr kumimoji="1" lang="zh-CN" altLang="ru-RU" sz="2400" b="1" kern="1200" dirty="0">
                <a:solidFill>
                  <a:srgbClr val="000000"/>
                </a:solidFill>
                <a:latin typeface="Times New Roman" pitchFamily="18" charset="0"/>
                <a:ea typeface="宋体" pitchFamily="2" charset="-122"/>
                <a:cs typeface="Arial"/>
              </a:rPr>
              <a:t>与</a:t>
            </a:r>
            <a:r>
              <a:rPr kumimoji="1" lang="ru-RU" altLang="zh-CN" sz="2400" b="1" kern="1200" dirty="0">
                <a:solidFill>
                  <a:srgbClr val="000000"/>
                </a:solidFill>
                <a:latin typeface="Times New Roman" pitchFamily="18" charset="0"/>
                <a:ea typeface="宋体" pitchFamily="2" charset="-122"/>
                <a:cs typeface="Arial"/>
              </a:rPr>
              <a:t>L</a:t>
            </a:r>
            <a:r>
              <a:rPr kumimoji="1" lang="ru-RU" altLang="zh-CN" sz="2400" b="1" kern="1200" baseline="-25000" dirty="0">
                <a:solidFill>
                  <a:srgbClr val="000000"/>
                </a:solidFill>
                <a:latin typeface="Times New Roman" pitchFamily="18" charset="0"/>
                <a:ea typeface="宋体" pitchFamily="2" charset="-122"/>
                <a:cs typeface="Arial"/>
              </a:rPr>
              <a:t>2</a:t>
            </a:r>
            <a:r>
              <a:rPr kumimoji="1" lang="zh-CN" altLang="ru-RU" sz="2400" b="1" kern="1200" dirty="0">
                <a:solidFill>
                  <a:srgbClr val="000000"/>
                </a:solidFill>
                <a:latin typeface="Times New Roman" pitchFamily="18" charset="0"/>
                <a:ea typeface="宋体" pitchFamily="2" charset="-122"/>
                <a:cs typeface="Arial"/>
              </a:rPr>
              <a:t>互补，</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rPr>
              <a:t>               从</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1 </a:t>
            </a:r>
            <a:r>
              <a:rPr kumimoji="1" lang="zh-CN" altLang="ru-RU" sz="2400" b="1" kern="1200" dirty="0">
                <a:solidFill>
                  <a:srgbClr val="000000"/>
                </a:solidFill>
                <a:latin typeface="Times New Roman" pitchFamily="18" charset="0"/>
                <a:ea typeface="宋体" pitchFamily="2" charset="-122"/>
                <a:cs typeface="Arial"/>
              </a:rPr>
              <a:t>、</a:t>
            </a:r>
            <a:r>
              <a:rPr kumimoji="1" lang="zh-CN" altLang="ru-RU" sz="2400" b="1" kern="1200" baseline="-25000" dirty="0">
                <a:solidFill>
                  <a:srgbClr val="000000"/>
                </a:solidFill>
                <a:latin typeface="Times New Roman" pitchFamily="18" charset="0"/>
                <a:ea typeface="宋体" pitchFamily="2" charset="-122"/>
                <a:cs typeface="Arial"/>
              </a:rPr>
              <a:t> </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2</a:t>
            </a:r>
            <a:r>
              <a:rPr kumimoji="1" lang="zh-CN" altLang="ru-RU" sz="2400" b="1" kern="1200" dirty="0">
                <a:solidFill>
                  <a:srgbClr val="000000"/>
                </a:solidFill>
                <a:latin typeface="Times New Roman" pitchFamily="18" charset="0"/>
                <a:ea typeface="宋体" pitchFamily="2" charset="-122"/>
                <a:cs typeface="Arial"/>
              </a:rPr>
              <a:t>中分别删除</a:t>
            </a:r>
            <a:r>
              <a:rPr kumimoji="1" lang="ru-RU" altLang="zh-CN" sz="2400" b="1" kern="1200" dirty="0">
                <a:solidFill>
                  <a:srgbClr val="000000"/>
                </a:solidFill>
                <a:latin typeface="Times New Roman" pitchFamily="18" charset="0"/>
                <a:ea typeface="宋体" pitchFamily="2" charset="-122"/>
                <a:cs typeface="Arial"/>
              </a:rPr>
              <a:t>L</a:t>
            </a:r>
            <a:r>
              <a:rPr kumimoji="1" lang="ru-RU" altLang="zh-CN" sz="2400" b="1" kern="1200" baseline="-25000" dirty="0">
                <a:solidFill>
                  <a:srgbClr val="000000"/>
                </a:solidFill>
                <a:latin typeface="Times New Roman" pitchFamily="18" charset="0"/>
                <a:ea typeface="宋体" pitchFamily="2" charset="-122"/>
                <a:cs typeface="Arial"/>
              </a:rPr>
              <a:t>1 </a:t>
            </a:r>
            <a:r>
              <a:rPr kumimoji="1" lang="zh-CN" altLang="ru-RU" sz="2400" b="1" kern="1200" dirty="0">
                <a:solidFill>
                  <a:srgbClr val="000000"/>
                </a:solidFill>
                <a:latin typeface="Times New Roman" pitchFamily="18" charset="0"/>
                <a:ea typeface="宋体" pitchFamily="2" charset="-122"/>
                <a:cs typeface="Arial"/>
              </a:rPr>
              <a:t>、</a:t>
            </a:r>
            <a:r>
              <a:rPr kumimoji="1" lang="ru-RU" altLang="zh-CN" sz="2400" b="1" kern="1200" dirty="0">
                <a:solidFill>
                  <a:srgbClr val="000000"/>
                </a:solidFill>
                <a:latin typeface="Times New Roman" pitchFamily="18" charset="0"/>
                <a:ea typeface="宋体" pitchFamily="2" charset="-122"/>
                <a:cs typeface="Arial"/>
              </a:rPr>
              <a:t>L</a:t>
            </a:r>
            <a:r>
              <a:rPr kumimoji="1" lang="ru-RU" altLang="zh-CN" sz="2400" b="1" kern="1200" baseline="-25000" dirty="0">
                <a:solidFill>
                  <a:srgbClr val="000000"/>
                </a:solidFill>
                <a:latin typeface="Times New Roman" pitchFamily="18" charset="0"/>
                <a:ea typeface="宋体" pitchFamily="2" charset="-122"/>
                <a:cs typeface="Arial"/>
              </a:rPr>
              <a:t>2 </a:t>
            </a:r>
            <a:r>
              <a:rPr kumimoji="1" lang="zh-CN" altLang="ru-RU" sz="2400" b="1" kern="1200" dirty="0">
                <a:solidFill>
                  <a:srgbClr val="000000"/>
                </a:solidFill>
                <a:latin typeface="Times New Roman" pitchFamily="18" charset="0"/>
                <a:ea typeface="宋体" pitchFamily="2" charset="-122"/>
                <a:cs typeface="Arial"/>
              </a:rPr>
              <a:t>，</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rPr>
              <a:t>               再将剩余部分析取起来，</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rPr>
              <a:t>               记构成的新子句为</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1 2</a:t>
            </a:r>
            <a:r>
              <a:rPr kumimoji="1" lang="zh-CN" altLang="ru-RU" sz="2400" b="1" kern="1200" dirty="0">
                <a:solidFill>
                  <a:srgbClr val="000000"/>
                </a:solidFill>
                <a:latin typeface="Times New Roman" pitchFamily="18" charset="0"/>
                <a:ea typeface="宋体" pitchFamily="2" charset="-122"/>
                <a:cs typeface="Arial"/>
              </a:rPr>
              <a:t>，则</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1 2</a:t>
            </a:r>
            <a:r>
              <a:rPr kumimoji="1" lang="zh-CN" altLang="ru-RU" sz="2400" b="1" kern="1200" dirty="0">
                <a:solidFill>
                  <a:srgbClr val="000000"/>
                </a:solidFill>
                <a:latin typeface="Times New Roman" pitchFamily="18" charset="0"/>
                <a:ea typeface="宋体" pitchFamily="2" charset="-122"/>
                <a:cs typeface="Arial"/>
              </a:rPr>
              <a:t>为</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1 </a:t>
            </a:r>
            <a:r>
              <a:rPr kumimoji="1" lang="zh-CN" altLang="ru-RU" sz="2400" b="1" kern="1200" dirty="0">
                <a:solidFill>
                  <a:srgbClr val="000000"/>
                </a:solidFill>
                <a:latin typeface="Times New Roman" pitchFamily="18" charset="0"/>
                <a:ea typeface="宋体" pitchFamily="2" charset="-122"/>
                <a:cs typeface="Arial"/>
              </a:rPr>
              <a:t>、</a:t>
            </a:r>
            <a:r>
              <a:rPr kumimoji="1" lang="zh-CN" altLang="ru-RU" sz="2400" b="1" kern="1200" baseline="-25000" dirty="0">
                <a:solidFill>
                  <a:srgbClr val="000000"/>
                </a:solidFill>
                <a:latin typeface="Times New Roman" pitchFamily="18" charset="0"/>
                <a:ea typeface="宋体" pitchFamily="2" charset="-122"/>
                <a:cs typeface="Arial"/>
              </a:rPr>
              <a:t> </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2</a:t>
            </a:r>
            <a:r>
              <a:rPr kumimoji="1" lang="zh-CN" altLang="ru-RU" sz="2400" b="1" kern="1200" dirty="0">
                <a:solidFill>
                  <a:srgbClr val="000000"/>
                </a:solidFill>
                <a:latin typeface="Times New Roman" pitchFamily="18" charset="0"/>
                <a:ea typeface="宋体" pitchFamily="2" charset="-122"/>
                <a:cs typeface="Arial"/>
              </a:rPr>
              <a:t>的</a:t>
            </a:r>
            <a:r>
              <a:rPr kumimoji="1" lang="zh-CN" altLang="ru-RU" sz="2400" b="1" kern="1200" dirty="0">
                <a:solidFill>
                  <a:srgbClr val="FF0000"/>
                </a:solidFill>
                <a:latin typeface="Times New Roman" pitchFamily="18" charset="0"/>
                <a:ea typeface="宋体" pitchFamily="2" charset="-122"/>
                <a:cs typeface="Arial"/>
              </a:rPr>
              <a:t>归结式</a:t>
            </a:r>
            <a:r>
              <a:rPr kumimoji="1" lang="zh-CN" altLang="ru-RU" sz="2400" b="1" kern="1200" dirty="0">
                <a:solidFill>
                  <a:srgbClr val="000000"/>
                </a:solidFill>
                <a:latin typeface="Times New Roman" pitchFamily="18" charset="0"/>
                <a:ea typeface="宋体" pitchFamily="2" charset="-122"/>
                <a:cs typeface="Arial"/>
              </a:rPr>
              <a:t>，</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rPr>
              <a:t>               </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1 </a:t>
            </a:r>
            <a:r>
              <a:rPr kumimoji="1" lang="zh-CN" altLang="ru-RU" sz="2400" b="1" kern="1200" dirty="0">
                <a:solidFill>
                  <a:srgbClr val="000000"/>
                </a:solidFill>
                <a:latin typeface="Times New Roman" pitchFamily="18" charset="0"/>
                <a:ea typeface="宋体" pitchFamily="2" charset="-122"/>
                <a:cs typeface="Arial"/>
              </a:rPr>
              <a:t>、</a:t>
            </a:r>
            <a:r>
              <a:rPr kumimoji="1" lang="zh-CN" altLang="ru-RU" sz="2400" b="1" kern="1200" baseline="-25000" dirty="0">
                <a:solidFill>
                  <a:srgbClr val="000000"/>
                </a:solidFill>
                <a:latin typeface="Times New Roman" pitchFamily="18" charset="0"/>
                <a:ea typeface="宋体" pitchFamily="2" charset="-122"/>
                <a:cs typeface="Arial"/>
              </a:rPr>
              <a:t> </a:t>
            </a:r>
            <a:r>
              <a:rPr kumimoji="1" lang="ru-RU" altLang="zh-CN" sz="2400" b="1" kern="1200" dirty="0">
                <a:solidFill>
                  <a:srgbClr val="000000"/>
                </a:solidFill>
                <a:latin typeface="Times New Roman" pitchFamily="18" charset="0"/>
                <a:ea typeface="宋体" pitchFamily="2" charset="-122"/>
                <a:cs typeface="Arial"/>
              </a:rPr>
              <a:t>C</a:t>
            </a:r>
            <a:r>
              <a:rPr kumimoji="1" lang="ru-RU" altLang="zh-CN" sz="2400" b="1" kern="1200" baseline="-25000" dirty="0">
                <a:solidFill>
                  <a:srgbClr val="000000"/>
                </a:solidFill>
                <a:latin typeface="Times New Roman" pitchFamily="18" charset="0"/>
                <a:ea typeface="宋体" pitchFamily="2" charset="-122"/>
                <a:cs typeface="Arial"/>
              </a:rPr>
              <a:t>2</a:t>
            </a:r>
            <a:r>
              <a:rPr kumimoji="1" lang="zh-CN" altLang="ru-RU" sz="2400" b="1" kern="1200" dirty="0">
                <a:solidFill>
                  <a:srgbClr val="000000"/>
                </a:solidFill>
                <a:latin typeface="Times New Roman" pitchFamily="18" charset="0"/>
                <a:ea typeface="宋体" pitchFamily="2" charset="-122"/>
                <a:cs typeface="Arial"/>
              </a:rPr>
              <a:t>称为其归结式的</a:t>
            </a:r>
            <a:r>
              <a:rPr kumimoji="1" lang="zh-CN" altLang="ru-RU" sz="2400" b="1" kern="1200" dirty="0">
                <a:solidFill>
                  <a:srgbClr val="FF0000"/>
                </a:solidFill>
                <a:latin typeface="Times New Roman" pitchFamily="18" charset="0"/>
                <a:ea typeface="宋体" pitchFamily="2" charset="-122"/>
                <a:cs typeface="Arial"/>
              </a:rPr>
              <a:t>亲本子句</a:t>
            </a:r>
            <a:r>
              <a:rPr kumimoji="1" lang="zh-CN" altLang="ru-RU" sz="2400" b="1" kern="1200" dirty="0">
                <a:solidFill>
                  <a:srgbClr val="000000"/>
                </a:solidFill>
                <a:latin typeface="Times New Roman" pitchFamily="18" charset="0"/>
                <a:ea typeface="宋体" pitchFamily="2" charset="-122"/>
                <a:cs typeface="Arial"/>
              </a:rPr>
              <a:t>，</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rPr>
              <a:t>               称</a:t>
            </a:r>
            <a:r>
              <a:rPr kumimoji="1" lang="ru-RU" altLang="zh-CN" sz="2400" b="1" kern="1200" dirty="0">
                <a:solidFill>
                  <a:srgbClr val="000000"/>
                </a:solidFill>
                <a:latin typeface="Times New Roman" pitchFamily="18" charset="0"/>
                <a:ea typeface="宋体" pitchFamily="2" charset="-122"/>
                <a:cs typeface="Arial"/>
              </a:rPr>
              <a:t>L</a:t>
            </a:r>
            <a:r>
              <a:rPr kumimoji="1" lang="ru-RU" altLang="zh-CN" sz="2400" b="1" kern="1200" baseline="-25000" dirty="0">
                <a:solidFill>
                  <a:srgbClr val="000000"/>
                </a:solidFill>
                <a:latin typeface="Times New Roman" pitchFamily="18" charset="0"/>
                <a:ea typeface="宋体" pitchFamily="2" charset="-122"/>
                <a:cs typeface="Arial"/>
              </a:rPr>
              <a:t>1 </a:t>
            </a:r>
            <a:r>
              <a:rPr kumimoji="1" lang="zh-CN" altLang="ru-RU" sz="2400" b="1" kern="1200" dirty="0">
                <a:solidFill>
                  <a:srgbClr val="000000"/>
                </a:solidFill>
                <a:latin typeface="Times New Roman" pitchFamily="18" charset="0"/>
                <a:ea typeface="宋体" pitchFamily="2" charset="-122"/>
                <a:cs typeface="Arial"/>
              </a:rPr>
              <a:t>、</a:t>
            </a:r>
            <a:r>
              <a:rPr kumimoji="1" lang="ru-RU" altLang="zh-CN" sz="2400" b="1" kern="1200" dirty="0">
                <a:solidFill>
                  <a:srgbClr val="000000"/>
                </a:solidFill>
                <a:latin typeface="Times New Roman" pitchFamily="18" charset="0"/>
                <a:ea typeface="宋体" pitchFamily="2" charset="-122"/>
                <a:cs typeface="Arial"/>
              </a:rPr>
              <a:t>L</a:t>
            </a:r>
            <a:r>
              <a:rPr kumimoji="1" lang="ru-RU" altLang="zh-CN" sz="2400" b="1" kern="1200" baseline="-25000" dirty="0">
                <a:solidFill>
                  <a:srgbClr val="000000"/>
                </a:solidFill>
                <a:latin typeface="Times New Roman" pitchFamily="18" charset="0"/>
                <a:ea typeface="宋体" pitchFamily="2" charset="-122"/>
                <a:cs typeface="Arial"/>
              </a:rPr>
              <a:t>2 </a:t>
            </a:r>
            <a:r>
              <a:rPr kumimoji="1" lang="zh-CN" altLang="ru-RU" sz="2400" b="1" kern="1200" dirty="0">
                <a:solidFill>
                  <a:srgbClr val="000000"/>
                </a:solidFill>
                <a:latin typeface="Times New Roman" pitchFamily="18" charset="0"/>
                <a:ea typeface="宋体" pitchFamily="2" charset="-122"/>
                <a:cs typeface="Arial"/>
              </a:rPr>
              <a:t>为</a:t>
            </a:r>
            <a:r>
              <a:rPr kumimoji="1" lang="zh-CN" altLang="ru-RU" sz="2400" b="1" kern="1200" dirty="0">
                <a:solidFill>
                  <a:srgbClr val="FF0000"/>
                </a:solidFill>
                <a:latin typeface="Times New Roman" pitchFamily="18" charset="0"/>
                <a:ea typeface="宋体" pitchFamily="2" charset="-122"/>
                <a:cs typeface="Arial"/>
              </a:rPr>
              <a:t>消解基</a:t>
            </a:r>
            <a:r>
              <a:rPr kumimoji="1" lang="zh-CN" altLang="ru-RU" sz="2400" b="1" kern="1200" dirty="0" smtClean="0">
                <a:solidFill>
                  <a:srgbClr val="000000"/>
                </a:solidFill>
                <a:latin typeface="Times New Roman" pitchFamily="18" charset="0"/>
                <a:ea typeface="宋体" pitchFamily="2" charset="-122"/>
                <a:cs typeface="Arial"/>
              </a:rPr>
              <a:t>。</a:t>
            </a:r>
            <a:endParaRPr kumimoji="1" lang="zh-CN" altLang="ru-RU" sz="2400" b="1" kern="1200" dirty="0">
              <a:solidFill>
                <a:srgbClr val="000000"/>
              </a:solidFill>
              <a:latin typeface="Times New Roman" pitchFamily="18" charset="0"/>
              <a:ea typeface="宋体" pitchFamily="2" charset="-122"/>
              <a:cs typeface="Arial"/>
            </a:endParaRPr>
          </a:p>
        </p:txBody>
      </p:sp>
      <p:grpSp>
        <p:nvGrpSpPr>
          <p:cNvPr id="3" name="Group 453"/>
          <p:cNvGrpSpPr>
            <a:grpSpLocks/>
          </p:cNvGrpSpPr>
          <p:nvPr/>
        </p:nvGrpSpPr>
        <p:grpSpPr bwMode="auto">
          <a:xfrm>
            <a:off x="899022" y="5085183"/>
            <a:ext cx="7705726" cy="1512649"/>
            <a:chOff x="573" y="2880"/>
            <a:chExt cx="4854" cy="1121"/>
          </a:xfrm>
        </p:grpSpPr>
        <p:sp>
          <p:nvSpPr>
            <p:cNvPr id="4" name="Rectangle 454"/>
            <p:cNvSpPr>
              <a:spLocks noChangeArrowheads="1"/>
            </p:cNvSpPr>
            <p:nvPr/>
          </p:nvSpPr>
          <p:spPr bwMode="auto">
            <a:xfrm>
              <a:off x="573" y="2880"/>
              <a:ext cx="4854" cy="1121"/>
            </a:xfrm>
            <a:prstGeom prst="rect">
              <a:avLst/>
            </a:prstGeom>
            <a:solidFill>
              <a:srgbClr val="00E4A8">
                <a:alpha val="50195"/>
              </a:srgbClr>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zh-CN" altLang="ru-RU" sz="2400" b="0" i="0" u="none" strike="noStrike" kern="0" cap="none" spc="0" normalizeH="0" baseline="0" noProof="0" dirty="0" smtClean="0">
                  <a:ln>
                    <a:noFill/>
                  </a:ln>
                  <a:solidFill>
                    <a:sysClr val="windowText" lastClr="000000"/>
                  </a:solidFill>
                  <a:effectLst/>
                  <a:uLnTx/>
                  <a:uFillTx/>
                </a:rPr>
                <a:t>例</a:t>
              </a:r>
              <a:r>
                <a:rPr kumimoji="1" lang="ru-RU" altLang="zh-CN" sz="2400" b="0" i="0" u="none" strike="noStrike" kern="0" cap="none" spc="0" normalizeH="0" baseline="0" noProof="0" dirty="0" smtClean="0">
                  <a:ln>
                    <a:noFill/>
                  </a:ln>
                  <a:solidFill>
                    <a:sysClr val="windowText" lastClr="000000"/>
                  </a:solidFill>
                  <a:effectLst/>
                  <a:uLnTx/>
                  <a:uFillTx/>
                </a:rPr>
                <a:t>5</a:t>
              </a:r>
              <a:r>
                <a:rPr kumimoji="1" lang="en-US" altLang="zh-CN" sz="2400" b="0" i="0" u="none" strike="noStrike" kern="0" cap="none" spc="0" normalizeH="0" baseline="0" noProof="0" dirty="0" smtClean="0">
                  <a:ln>
                    <a:noFill/>
                  </a:ln>
                  <a:solidFill>
                    <a:sysClr val="windowText" lastClr="000000"/>
                  </a:solidFill>
                  <a:effectLst/>
                  <a:uLnTx/>
                  <a:uFillTx/>
                </a:rPr>
                <a:t>-10</a:t>
              </a:r>
              <a:r>
                <a:rPr kumimoji="1" lang="ru-RU" altLang="zh-CN" sz="2400" b="0" i="0" u="none" strike="noStrike" kern="0" cap="none" spc="0" normalizeH="0" baseline="0" noProof="0" dirty="0" smtClean="0">
                  <a:ln>
                    <a:noFill/>
                  </a:ln>
                  <a:solidFill>
                    <a:sysClr val="windowText" lastClr="000000"/>
                  </a:solidFill>
                  <a:effectLst/>
                  <a:uLnTx/>
                  <a:uFillTx/>
                </a:rPr>
                <a:t>   </a:t>
              </a:r>
              <a:r>
                <a:rPr kumimoji="1" lang="zh-CN" altLang="ru-RU" sz="2400" b="0" i="0" u="none" strike="noStrike" kern="0" cap="none" spc="0" normalizeH="0" baseline="0" noProof="0" dirty="0" smtClean="0">
                  <a:ln>
                    <a:noFill/>
                  </a:ln>
                  <a:solidFill>
                    <a:sysClr val="windowText" lastClr="000000"/>
                  </a:solidFill>
                  <a:effectLst/>
                  <a:uLnTx/>
                  <a:uFillTx/>
                </a:rPr>
                <a:t>设                                                ，</a:t>
              </a:r>
              <a:endParaRPr kumimoji="1" lang="en-US" altLang="zh-CN" sz="2400" b="0" i="0" u="none" strike="noStrike" kern="0" cap="none" spc="0" normalizeH="0" baseline="0" noProof="0" dirty="0" smtClean="0">
                <a:ln>
                  <a:noFill/>
                </a:ln>
                <a:solidFill>
                  <a:sysClr val="windowText" lastClr="000000"/>
                </a:solidFill>
                <a:effectLst/>
                <a:uLnTx/>
                <a:uFillTx/>
              </a:endParaRPr>
            </a:p>
            <a:p>
              <a:pPr marL="0" marR="0" lvl="0" indent="0" defTabSz="914400" eaLnBrk="0" fontAlgn="auto" latinLnBrk="0" hangingPunct="0">
                <a:lnSpc>
                  <a:spcPct val="100000"/>
                </a:lnSpc>
                <a:spcBef>
                  <a:spcPts val="0"/>
                </a:spcBef>
                <a:spcAft>
                  <a:spcPts val="0"/>
                </a:spcAft>
                <a:buClrTx/>
                <a:buSzTx/>
                <a:buFontTx/>
                <a:buNone/>
                <a:tabLst/>
                <a:defRPr/>
              </a:pPr>
              <a:endParaRPr kumimoji="1" lang="en-US" altLang="zh-CN" sz="2400" b="0" i="0" u="none" strike="noStrike" kern="0" cap="none" spc="0" normalizeH="0" baseline="0" noProof="0" dirty="0" smtClean="0">
                <a:ln>
                  <a:noFill/>
                </a:ln>
                <a:solidFill>
                  <a:sysClr val="windowText" lastClr="000000"/>
                </a:solidFill>
                <a:effectLst/>
                <a:uLnTx/>
                <a:uFillTx/>
              </a:endParaRPr>
            </a:p>
            <a:p>
              <a:pPr marL="0" marR="0" lvl="0" indent="0" defTabSz="914400" eaLnBrk="0" fontAlgn="auto" latinLnBrk="0" hangingPunct="0">
                <a:lnSpc>
                  <a:spcPct val="100000"/>
                </a:lnSpc>
                <a:spcBef>
                  <a:spcPts val="0"/>
                </a:spcBef>
                <a:spcAft>
                  <a:spcPts val="0"/>
                </a:spcAft>
                <a:buClrTx/>
                <a:buSzTx/>
                <a:buFontTx/>
                <a:buNone/>
                <a:tabLst/>
                <a:defRPr/>
              </a:pPr>
              <a:r>
                <a:rPr kumimoji="1" lang="zh-CN" altLang="ru-RU" sz="2400" b="0" i="0" u="none" strike="noStrike" kern="0" cap="none" spc="0" normalizeH="0" baseline="0" noProof="0" dirty="0" smtClean="0">
                  <a:ln>
                    <a:noFill/>
                  </a:ln>
                  <a:solidFill>
                    <a:sysClr val="windowText" lastClr="000000"/>
                  </a:solidFill>
                  <a:effectLst/>
                  <a:uLnTx/>
                  <a:uFillTx/>
                </a:rPr>
                <a:t>则</a:t>
              </a:r>
              <a:r>
                <a:rPr kumimoji="1" lang="ru-RU" altLang="zh-CN" sz="2400" b="0" i="0" u="none" strike="noStrike" kern="0" cap="none" spc="0" normalizeH="0" baseline="0" noProof="0" dirty="0" smtClean="0">
                  <a:ln>
                    <a:noFill/>
                  </a:ln>
                  <a:solidFill>
                    <a:sysClr val="windowText" lastClr="000000"/>
                  </a:solidFill>
                  <a:effectLst/>
                  <a:uLnTx/>
                  <a:uFillTx/>
                  <a:latin typeface="Times New Roman" pitchFamily="18" charset="0"/>
                </a:rPr>
                <a:t>C</a:t>
              </a:r>
              <a:r>
                <a:rPr kumimoji="1" lang="ru-RU" altLang="zh-CN" sz="2400" b="0" i="0" u="none" strike="noStrike" kern="0" cap="none" spc="0" normalizeH="0" baseline="-25000" noProof="0" dirty="0" smtClean="0">
                  <a:ln>
                    <a:noFill/>
                  </a:ln>
                  <a:solidFill>
                    <a:sysClr val="windowText" lastClr="000000"/>
                  </a:solidFill>
                  <a:effectLst/>
                  <a:uLnTx/>
                  <a:uFillTx/>
                  <a:latin typeface="Times New Roman" pitchFamily="18" charset="0"/>
                </a:rPr>
                <a:t>1 </a:t>
              </a: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rPr>
                <a:t>、</a:t>
              </a:r>
              <a:r>
                <a:rPr kumimoji="1" lang="zh-CN" altLang="ru-RU" sz="2400" b="0" i="0" u="none" strike="noStrike" kern="0" cap="none" spc="0" normalizeH="0" baseline="-25000" noProof="0" dirty="0" smtClean="0">
                  <a:ln>
                    <a:noFill/>
                  </a:ln>
                  <a:solidFill>
                    <a:sysClr val="windowText" lastClr="000000"/>
                  </a:solidFill>
                  <a:effectLst/>
                  <a:uLnTx/>
                  <a:uFillTx/>
                  <a:latin typeface="Times New Roman" pitchFamily="18" charset="0"/>
                </a:rPr>
                <a:t> </a:t>
              </a:r>
              <a:r>
                <a:rPr kumimoji="1" lang="ru-RU" altLang="zh-CN" sz="2400" b="0" i="0" u="none" strike="noStrike" kern="0" cap="none" spc="0" normalizeH="0" baseline="0" noProof="0" dirty="0" smtClean="0">
                  <a:ln>
                    <a:noFill/>
                  </a:ln>
                  <a:solidFill>
                    <a:sysClr val="windowText" lastClr="000000"/>
                  </a:solidFill>
                  <a:effectLst/>
                  <a:uLnTx/>
                  <a:uFillTx/>
                  <a:latin typeface="Times New Roman" pitchFamily="18" charset="0"/>
                </a:rPr>
                <a:t>C</a:t>
              </a:r>
              <a:r>
                <a:rPr kumimoji="1" lang="ru-RU" altLang="zh-CN" sz="2400" b="0" i="0" u="none" strike="noStrike" kern="0" cap="none" spc="0" normalizeH="0" baseline="-25000" noProof="0" dirty="0" smtClean="0">
                  <a:ln>
                    <a:noFill/>
                  </a:ln>
                  <a:solidFill>
                    <a:sysClr val="windowText" lastClr="000000"/>
                  </a:solidFill>
                  <a:effectLst/>
                  <a:uLnTx/>
                  <a:uFillTx/>
                  <a:latin typeface="Times New Roman" pitchFamily="18" charset="0"/>
                </a:rPr>
                <a:t>2</a:t>
              </a:r>
              <a:r>
                <a:rPr kumimoji="1" lang="zh-CN" altLang="ru-RU" sz="2400" b="0" i="0" u="none" strike="noStrike" kern="0" cap="none" spc="0" normalizeH="0" baseline="0" noProof="0" dirty="0" smtClean="0">
                  <a:ln>
                    <a:noFill/>
                  </a:ln>
                  <a:solidFill>
                    <a:sysClr val="windowText" lastClr="000000"/>
                  </a:solidFill>
                  <a:effectLst/>
                  <a:uLnTx/>
                  <a:uFillTx/>
                  <a:latin typeface="Times New Roman" pitchFamily="18" charset="0"/>
                </a:rPr>
                <a:t>的归结式为：</a:t>
              </a:r>
            </a:p>
            <a:p>
              <a:pPr marL="0" marR="0" lvl="0" indent="0" defTabSz="914400" eaLnBrk="0" fontAlgn="auto" latinLnBrk="0" hangingPunct="0">
                <a:lnSpc>
                  <a:spcPct val="100000"/>
                </a:lnSpc>
                <a:spcBef>
                  <a:spcPts val="0"/>
                </a:spcBef>
                <a:spcAft>
                  <a:spcPts val="0"/>
                </a:spcAft>
                <a:buClrTx/>
                <a:buSzTx/>
                <a:buFontTx/>
                <a:buNone/>
                <a:tabLst/>
                <a:defRPr/>
              </a:pPr>
              <a:r>
                <a:rPr kumimoji="1" lang="zh-CN" altLang="ru-RU" sz="1800" b="0" i="0" u="none" strike="noStrike" kern="0" cap="none" spc="0" normalizeH="0" baseline="0" noProof="0" dirty="0" smtClean="0">
                  <a:ln>
                    <a:noFill/>
                  </a:ln>
                  <a:solidFill>
                    <a:sysClr val="windowText" lastClr="000000"/>
                  </a:solidFill>
                  <a:effectLst/>
                  <a:uLnTx/>
                  <a:uFillTx/>
                  <a:latin typeface="Times New Roman" pitchFamily="18" charset="0"/>
                </a:rPr>
                <a:t> </a:t>
              </a:r>
              <a:endParaRPr kumimoji="1" lang="ru-RU" altLang="zh-CN" sz="1800" b="0" i="0" u="none" strike="noStrike" kern="0" cap="none" spc="0" normalizeH="0" baseline="0" noProof="0" dirty="0" smtClean="0">
                <a:ln>
                  <a:noFill/>
                </a:ln>
                <a:solidFill>
                  <a:sysClr val="windowText" lastClr="000000"/>
                </a:solidFill>
                <a:effectLst/>
                <a:uLnTx/>
                <a:uFillTx/>
                <a:latin typeface="Times New Roman" pitchFamily="18" charset="0"/>
              </a:endParaRPr>
            </a:p>
          </p:txBody>
        </p:sp>
        <p:graphicFrame>
          <p:nvGraphicFramePr>
            <p:cNvPr id="5" name="Object 455"/>
            <p:cNvGraphicFramePr>
              <a:graphicFrameLocks noChangeAspect="1"/>
            </p:cNvGraphicFramePr>
            <p:nvPr>
              <p:extLst>
                <p:ext uri="{D42A27DB-BD31-4B8C-83A1-F6EECF244321}">
                  <p14:modId xmlns:p14="http://schemas.microsoft.com/office/powerpoint/2010/main" val="854507556"/>
                </p:ext>
              </p:extLst>
            </p:nvPr>
          </p:nvGraphicFramePr>
          <p:xfrm>
            <a:off x="1617" y="2956"/>
            <a:ext cx="2858" cy="305"/>
          </p:xfrm>
          <a:graphic>
            <a:graphicData uri="http://schemas.openxmlformats.org/presentationml/2006/ole">
              <mc:AlternateContent xmlns:mc="http://schemas.openxmlformats.org/markup-compatibility/2006">
                <mc:Choice xmlns:v="urn:schemas-microsoft-com:vml" Requires="v">
                  <p:oleObj spid="_x0000_s147483" name="Equation" r:id="rId3" imgW="1904760" imgH="203040" progId="Equation.3">
                    <p:embed/>
                  </p:oleObj>
                </mc:Choice>
                <mc:Fallback>
                  <p:oleObj name="Equation" r:id="rId3" imgW="190476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 y="2956"/>
                          <a:ext cx="2858" cy="305"/>
                        </a:xfrm>
                        <a:prstGeom prst="rect">
                          <a:avLst/>
                        </a:prstGeom>
                        <a:solidFill>
                          <a:srgbClr val="00E4A8">
                            <a:alpha val="0"/>
                          </a:srgbClr>
                        </a:solidFill>
                        <a:ln>
                          <a:noFill/>
                        </a:ln>
                      </p:spPr>
                    </p:pic>
                  </p:oleObj>
                </mc:Fallback>
              </mc:AlternateContent>
            </a:graphicData>
          </a:graphic>
        </p:graphicFrame>
      </p:grpSp>
      <p:pic>
        <p:nvPicPr>
          <p:cNvPr id="147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5885956"/>
            <a:ext cx="2520280" cy="41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 calcmode="lin" valueType="num">
                                      <p:cBhvr additive="base">
                                        <p:cTn id="7" dur="500" fill="hold"/>
                                        <p:tgtEl>
                                          <p:spTgt spid="210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0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0947">
                                            <p:txEl>
                                              <p:pRg st="1" end="1"/>
                                            </p:txEl>
                                          </p:spTgt>
                                        </p:tgtEl>
                                        <p:attrNameLst>
                                          <p:attrName>style.visibility</p:attrName>
                                        </p:attrNameLst>
                                      </p:cBhvr>
                                      <p:to>
                                        <p:strVal val="visible"/>
                                      </p:to>
                                    </p:set>
                                    <p:anim calcmode="lin" valueType="num">
                                      <p:cBhvr additive="base">
                                        <p:cTn id="13" dur="500" fill="hold"/>
                                        <p:tgtEl>
                                          <p:spTgt spid="210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0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0947">
                                            <p:txEl>
                                              <p:pRg st="2" end="2"/>
                                            </p:txEl>
                                          </p:spTgt>
                                        </p:tgtEl>
                                        <p:attrNameLst>
                                          <p:attrName>style.visibility</p:attrName>
                                        </p:attrNameLst>
                                      </p:cBhvr>
                                      <p:to>
                                        <p:strVal val="visible"/>
                                      </p:to>
                                    </p:set>
                                    <p:anim calcmode="lin" valueType="num">
                                      <p:cBhvr additive="base">
                                        <p:cTn id="19" dur="500" fill="hold"/>
                                        <p:tgtEl>
                                          <p:spTgt spid="2109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0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0947">
                                            <p:txEl>
                                              <p:pRg st="3" end="3"/>
                                            </p:txEl>
                                          </p:spTgt>
                                        </p:tgtEl>
                                        <p:attrNameLst>
                                          <p:attrName>style.visibility</p:attrName>
                                        </p:attrNameLst>
                                      </p:cBhvr>
                                      <p:to>
                                        <p:strVal val="visible"/>
                                      </p:to>
                                    </p:set>
                                    <p:anim calcmode="lin" valueType="num">
                                      <p:cBhvr additive="base">
                                        <p:cTn id="25" dur="500" fill="hold"/>
                                        <p:tgtEl>
                                          <p:spTgt spid="2109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0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0947">
                                            <p:txEl>
                                              <p:pRg st="4" end="4"/>
                                            </p:txEl>
                                          </p:spTgt>
                                        </p:tgtEl>
                                        <p:attrNameLst>
                                          <p:attrName>style.visibility</p:attrName>
                                        </p:attrNameLst>
                                      </p:cBhvr>
                                      <p:to>
                                        <p:strVal val="visible"/>
                                      </p:to>
                                    </p:set>
                                    <p:anim calcmode="lin" valueType="num">
                                      <p:cBhvr additive="base">
                                        <p:cTn id="31" dur="500" fill="hold"/>
                                        <p:tgtEl>
                                          <p:spTgt spid="2109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0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0947">
                                            <p:txEl>
                                              <p:pRg st="5" end="5"/>
                                            </p:txEl>
                                          </p:spTgt>
                                        </p:tgtEl>
                                        <p:attrNameLst>
                                          <p:attrName>style.visibility</p:attrName>
                                        </p:attrNameLst>
                                      </p:cBhvr>
                                      <p:to>
                                        <p:strVal val="visible"/>
                                      </p:to>
                                    </p:set>
                                    <p:anim calcmode="lin" valueType="num">
                                      <p:cBhvr additive="base">
                                        <p:cTn id="37" dur="500" fill="hold"/>
                                        <p:tgtEl>
                                          <p:spTgt spid="2109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09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0947">
                                            <p:txEl>
                                              <p:pRg st="6" end="6"/>
                                            </p:txEl>
                                          </p:spTgt>
                                        </p:tgtEl>
                                        <p:attrNameLst>
                                          <p:attrName>style.visibility</p:attrName>
                                        </p:attrNameLst>
                                      </p:cBhvr>
                                      <p:to>
                                        <p:strVal val="visible"/>
                                      </p:to>
                                    </p:set>
                                    <p:anim calcmode="lin" valueType="num">
                                      <p:cBhvr additive="base">
                                        <p:cTn id="43" dur="500" fill="hold"/>
                                        <p:tgtEl>
                                          <p:spTgt spid="2109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09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0947">
                                            <p:txEl>
                                              <p:pRg st="7" end="7"/>
                                            </p:txEl>
                                          </p:spTgt>
                                        </p:tgtEl>
                                        <p:attrNameLst>
                                          <p:attrName>style.visibility</p:attrName>
                                        </p:attrNameLst>
                                      </p:cBhvr>
                                      <p:to>
                                        <p:strVal val="visible"/>
                                      </p:to>
                                    </p:set>
                                    <p:anim calcmode="lin" valueType="num">
                                      <p:cBhvr additive="base">
                                        <p:cTn id="49" dur="500" fill="hold"/>
                                        <p:tgtEl>
                                          <p:spTgt spid="2109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109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0947">
                                            <p:txEl>
                                              <p:pRg st="8" end="8"/>
                                            </p:txEl>
                                          </p:spTgt>
                                        </p:tgtEl>
                                        <p:attrNameLst>
                                          <p:attrName>style.visibility</p:attrName>
                                        </p:attrNameLst>
                                      </p:cBhvr>
                                      <p:to>
                                        <p:strVal val="visible"/>
                                      </p:to>
                                    </p:set>
                                    <p:anim calcmode="lin" valueType="num">
                                      <p:cBhvr additive="base">
                                        <p:cTn id="55" dur="500" fill="hold"/>
                                        <p:tgtEl>
                                          <p:spTgt spid="2109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09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childTnLst>
                                    <p:set>
                                      <p:cBhvr additive="base">
                                        <p:cTn id="6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5" name="Rectangle 3"/>
          <p:cNvSpPr>
            <a:spLocks noGrp="1" noRot="1" noChangeArrowheads="1"/>
          </p:cNvSpPr>
          <p:nvPr>
            <p:ph type="body" idx="1"/>
          </p:nvPr>
        </p:nvSpPr>
        <p:spPr>
          <a:xfrm>
            <a:off x="457172" y="571480"/>
            <a:ext cx="8507316" cy="3145552"/>
          </a:xfrm>
        </p:spPr>
        <p:txBody>
          <a:bodyPr/>
          <a:lstStyle/>
          <a:p>
            <a:pPr algn="just">
              <a:lnSpc>
                <a:spcPct val="120000"/>
              </a:lnSpc>
              <a:buFont typeface="Wingdings" pitchFamily="2" charset="2"/>
              <a:buNone/>
            </a:pPr>
            <a:r>
              <a:rPr kumimoji="1" lang="en-US" altLang="zh-CN" sz="2400" dirty="0" smtClean="0">
                <a:latin typeface="黑体" pitchFamily="49" charset="-122"/>
                <a:ea typeface="黑体" pitchFamily="49" charset="-122"/>
              </a:rPr>
              <a:t>      </a:t>
            </a:r>
            <a:r>
              <a:rPr kumimoji="1" lang="zh-CN" altLang="en-US" sz="2400" dirty="0" smtClean="0">
                <a:latin typeface="Times New Roman" pitchFamily="18" charset="0"/>
                <a:ea typeface="黑体" pitchFamily="49" charset="-122"/>
              </a:rPr>
              <a:t>定理</a:t>
            </a:r>
            <a:r>
              <a:rPr kumimoji="1" lang="en-US" altLang="zh-CN" sz="2400" dirty="0" smtClean="0">
                <a:latin typeface="Times New Roman" pitchFamily="18" charset="0"/>
                <a:ea typeface="黑体" pitchFamily="49" charset="-122"/>
              </a:rPr>
              <a:t>5-5</a:t>
            </a:r>
            <a:r>
              <a:rPr kumimoji="1" lang="en-US" altLang="zh-CN" sz="2400" dirty="0" smtClean="0">
                <a:latin typeface="Times New Roman" pitchFamily="18" charset="0"/>
                <a:ea typeface="仿宋_GB2312" pitchFamily="49" charset="-122"/>
              </a:rPr>
              <a:t>  </a:t>
            </a:r>
            <a:r>
              <a:rPr kumimoji="1" lang="zh-CN" altLang="en-US" sz="2400" dirty="0">
                <a:latin typeface="Times New Roman" pitchFamily="18" charset="0"/>
                <a:ea typeface="仿宋_GB2312" pitchFamily="49" charset="-122"/>
              </a:rPr>
              <a:t>归结式是其亲本子句的逻辑结果。</a:t>
            </a:r>
            <a:endParaRPr lang="zh-CN" altLang="en-US" sz="2400" dirty="0">
              <a:latin typeface="Times New Roman" pitchFamily="18" charset="0"/>
              <a:ea typeface="仿宋_GB2312" pitchFamily="49" charset="-122"/>
            </a:endParaRPr>
          </a:p>
          <a:p>
            <a:pPr algn="just">
              <a:lnSpc>
                <a:spcPct val="120000"/>
              </a:lnSpc>
              <a:buFont typeface="Wingdings" pitchFamily="2" charset="2"/>
              <a:buNone/>
            </a:pPr>
            <a:r>
              <a:rPr lang="zh-CN" altLang="en-US" sz="2400" dirty="0">
                <a:latin typeface="Times New Roman" pitchFamily="18" charset="0"/>
                <a:ea typeface="仿宋_GB2312" pitchFamily="49" charset="-122"/>
              </a:rPr>
              <a:t>  </a:t>
            </a:r>
            <a:r>
              <a:rPr lang="zh-CN" altLang="en-US" sz="2400" dirty="0" smtClean="0">
                <a:latin typeface="Times New Roman" pitchFamily="18" charset="0"/>
                <a:ea typeface="仿宋_GB2312" pitchFamily="49" charset="-122"/>
              </a:rPr>
              <a:t>          由定理</a:t>
            </a:r>
            <a:r>
              <a:rPr lang="en-US" altLang="zh-CN" sz="2400" dirty="0" smtClean="0">
                <a:latin typeface="Times New Roman" pitchFamily="18" charset="0"/>
                <a:ea typeface="仿宋_GB2312" pitchFamily="49" charset="-122"/>
              </a:rPr>
              <a:t>5-5</a:t>
            </a:r>
            <a:r>
              <a:rPr lang="zh-CN" altLang="en-US" sz="2400" dirty="0" smtClean="0">
                <a:latin typeface="Times New Roman" pitchFamily="18" charset="0"/>
                <a:ea typeface="仿宋_GB2312" pitchFamily="49" charset="-122"/>
              </a:rPr>
              <a:t>即</a:t>
            </a:r>
            <a:r>
              <a:rPr lang="zh-CN" altLang="en-US" sz="2400" dirty="0">
                <a:latin typeface="Times New Roman" pitchFamily="18" charset="0"/>
                <a:ea typeface="仿宋_GB2312" pitchFamily="49" charset="-122"/>
              </a:rPr>
              <a:t>得推理规则：</a:t>
            </a:r>
          </a:p>
          <a:p>
            <a:pPr>
              <a:lnSpc>
                <a:spcPct val="150000"/>
              </a:lnSpc>
              <a:spcBef>
                <a:spcPts val="0"/>
              </a:spcBef>
              <a:buNone/>
            </a:pPr>
            <a:r>
              <a:rPr lang="zh-CN" altLang="en-US" sz="2400" dirty="0">
                <a:latin typeface="Times New Roman" pitchFamily="18" charset="0"/>
                <a:ea typeface="仿宋_GB2312" pitchFamily="49" charset="-122"/>
              </a:rPr>
              <a:t>          </a:t>
            </a:r>
            <a:r>
              <a:rPr lang="zh-CN" altLang="en-US" sz="2400" dirty="0" smtClean="0">
                <a:latin typeface="Times New Roman" pitchFamily="18" charset="0"/>
                <a:ea typeface="仿宋_GB2312" pitchFamily="49" charset="-122"/>
              </a:rPr>
              <a:t>               </a:t>
            </a:r>
            <a:r>
              <a:rPr lang="en-US" altLang="zh-CN" sz="2400" b="1" dirty="0">
                <a:solidFill>
                  <a:srgbClr val="FF0000"/>
                </a:solidFill>
                <a:latin typeface="Times New Roman" pitchFamily="18" charset="0"/>
                <a:ea typeface="仿宋_GB2312" pitchFamily="49" charset="-122"/>
              </a:rPr>
              <a:t>C</a:t>
            </a:r>
            <a:r>
              <a:rPr lang="en-US" altLang="zh-CN" sz="2400" b="1" baseline="-25000" dirty="0">
                <a:solidFill>
                  <a:srgbClr val="FF0000"/>
                </a:solidFill>
                <a:latin typeface="Times New Roman" pitchFamily="18" charset="0"/>
                <a:ea typeface="仿宋_GB2312" pitchFamily="49" charset="-122"/>
              </a:rPr>
              <a:t>1</a:t>
            </a:r>
            <a:r>
              <a:rPr lang="en-US" altLang="zh-CN" sz="2400" b="1" dirty="0">
                <a:solidFill>
                  <a:srgbClr val="FF0000"/>
                </a:solidFill>
                <a:latin typeface="Times New Roman" pitchFamily="18" charset="0"/>
                <a:ea typeface="仿宋_GB2312" pitchFamily="49" charset="-122"/>
              </a:rPr>
              <a:t>∧</a:t>
            </a:r>
            <a:r>
              <a:rPr lang="en-US" altLang="zh-CN" sz="2400" b="1" dirty="0" smtClean="0">
                <a:solidFill>
                  <a:srgbClr val="FF0000"/>
                </a:solidFill>
                <a:latin typeface="Times New Roman" pitchFamily="18" charset="0"/>
                <a:ea typeface="仿宋_GB2312" pitchFamily="49" charset="-122"/>
              </a:rPr>
              <a:t>C</a:t>
            </a:r>
            <a:r>
              <a:rPr lang="en-US" altLang="zh-CN" sz="2400" b="1" baseline="-25000" dirty="0" smtClean="0">
                <a:solidFill>
                  <a:srgbClr val="FF0000"/>
                </a:solidFill>
                <a:latin typeface="Times New Roman" pitchFamily="18" charset="0"/>
                <a:ea typeface="仿宋_GB2312" pitchFamily="49" charset="-122"/>
              </a:rPr>
              <a:t>2 </a:t>
            </a:r>
            <a:r>
              <a:rPr lang="zh-CN" altLang="en-US" sz="2400" b="1" dirty="0" smtClean="0">
                <a:solidFill>
                  <a:srgbClr val="FF0000"/>
                </a:solidFill>
                <a:latin typeface="Times New Roman" pitchFamily="18" charset="0"/>
                <a:sym typeface="Symbol"/>
              </a:rPr>
              <a:t></a:t>
            </a:r>
            <a:r>
              <a:rPr lang="zh-CN" altLang="en-US" sz="2400" b="1" dirty="0" smtClean="0">
                <a:solidFill>
                  <a:srgbClr val="FF0000"/>
                </a:solidFill>
                <a:latin typeface="Times New Roman" pitchFamily="18" charset="0"/>
                <a:ea typeface="仿宋_GB2312" pitchFamily="49" charset="-122"/>
              </a:rPr>
              <a:t> </a:t>
            </a:r>
            <a:r>
              <a:rPr lang="en-US" altLang="zh-CN" sz="2400" b="1" dirty="0">
                <a:solidFill>
                  <a:srgbClr val="FF0000"/>
                </a:solidFill>
                <a:latin typeface="Times New Roman" pitchFamily="18" charset="0"/>
                <a:ea typeface="仿宋_GB2312" pitchFamily="49" charset="-122"/>
              </a:rPr>
              <a:t>(</a:t>
            </a:r>
            <a:r>
              <a:rPr lang="en-US" altLang="zh-CN" sz="2400" b="1" dirty="0" smtClean="0">
                <a:solidFill>
                  <a:srgbClr val="FF0000"/>
                </a:solidFill>
                <a:latin typeface="Times New Roman" pitchFamily="18" charset="0"/>
                <a:ea typeface="仿宋_GB2312" pitchFamily="49" charset="-122"/>
              </a:rPr>
              <a:t>C</a:t>
            </a:r>
            <a:r>
              <a:rPr lang="en-US" altLang="zh-CN" sz="2400" b="1" baseline="-25000" dirty="0" smtClean="0">
                <a:solidFill>
                  <a:srgbClr val="FF0000"/>
                </a:solidFill>
                <a:latin typeface="Times New Roman" pitchFamily="18" charset="0"/>
                <a:ea typeface="仿宋_GB2312" pitchFamily="49" charset="-122"/>
              </a:rPr>
              <a:t>1</a:t>
            </a:r>
            <a:r>
              <a:rPr lang="en-US" altLang="zh-CN" sz="2400" b="1" dirty="0" smtClean="0">
                <a:solidFill>
                  <a:srgbClr val="FF0000"/>
                </a:solidFill>
                <a:latin typeface="Times New Roman" pitchFamily="18" charset="0"/>
                <a:ea typeface="仿宋_GB2312" pitchFamily="49" charset="-122"/>
                <a:sym typeface="Symbol"/>
              </a:rPr>
              <a:t>{</a:t>
            </a:r>
            <a:r>
              <a:rPr lang="en-US" altLang="zh-CN" sz="2400" b="1" dirty="0" smtClean="0">
                <a:solidFill>
                  <a:srgbClr val="FF0000"/>
                </a:solidFill>
                <a:latin typeface="Times New Roman" pitchFamily="18" charset="0"/>
                <a:ea typeface="仿宋_GB2312" pitchFamily="49" charset="-122"/>
              </a:rPr>
              <a:t>L</a:t>
            </a:r>
            <a:r>
              <a:rPr lang="en-US" altLang="zh-CN" sz="2400" b="1" baseline="-25000" dirty="0" smtClean="0">
                <a:solidFill>
                  <a:srgbClr val="FF0000"/>
                </a:solidFill>
                <a:latin typeface="Times New Roman" pitchFamily="18" charset="0"/>
                <a:ea typeface="仿宋_GB2312" pitchFamily="49" charset="-122"/>
              </a:rPr>
              <a:t>1</a:t>
            </a:r>
            <a:r>
              <a:rPr lang="en-US" altLang="zh-CN" sz="2400" b="1" dirty="0" smtClean="0">
                <a:solidFill>
                  <a:srgbClr val="FF0000"/>
                </a:solidFill>
                <a:latin typeface="Times New Roman" pitchFamily="18" charset="0"/>
                <a:ea typeface="仿宋_GB2312" pitchFamily="49" charset="-122"/>
              </a:rPr>
              <a:t>})</a:t>
            </a:r>
            <a:r>
              <a:rPr lang="en-US" altLang="zh-CN" sz="2400" b="1" dirty="0">
                <a:solidFill>
                  <a:srgbClr val="FF0000"/>
                </a:solidFill>
                <a:latin typeface="Times New Roman" pitchFamily="18" charset="0"/>
                <a:ea typeface="仿宋_GB2312" pitchFamily="49" charset="-122"/>
              </a:rPr>
              <a:t>∪(</a:t>
            </a:r>
            <a:r>
              <a:rPr lang="en-US" altLang="zh-CN" sz="2400" b="1" dirty="0" smtClean="0">
                <a:solidFill>
                  <a:srgbClr val="FF0000"/>
                </a:solidFill>
                <a:latin typeface="Times New Roman" pitchFamily="18" charset="0"/>
                <a:ea typeface="仿宋_GB2312" pitchFamily="49" charset="-122"/>
              </a:rPr>
              <a:t>C</a:t>
            </a:r>
            <a:r>
              <a:rPr lang="en-US" altLang="zh-CN" sz="2400" b="1" baseline="-25000" dirty="0" smtClean="0">
                <a:solidFill>
                  <a:srgbClr val="FF0000"/>
                </a:solidFill>
                <a:latin typeface="Times New Roman" pitchFamily="18" charset="0"/>
                <a:ea typeface="仿宋_GB2312" pitchFamily="49" charset="-122"/>
              </a:rPr>
              <a:t>2</a:t>
            </a:r>
            <a:r>
              <a:rPr lang="en-US" altLang="zh-CN" sz="2400" b="1" dirty="0" smtClean="0">
                <a:solidFill>
                  <a:srgbClr val="FF0000"/>
                </a:solidFill>
                <a:latin typeface="Times New Roman" pitchFamily="18" charset="0"/>
                <a:ea typeface="仿宋_GB2312" pitchFamily="49" charset="-122"/>
                <a:sym typeface="Symbol"/>
              </a:rPr>
              <a:t>  </a:t>
            </a:r>
            <a:r>
              <a:rPr lang="en-US" altLang="zh-CN" sz="2400" b="1" dirty="0" smtClean="0">
                <a:solidFill>
                  <a:srgbClr val="FF0000"/>
                </a:solidFill>
                <a:latin typeface="Times New Roman" pitchFamily="18" charset="0"/>
                <a:ea typeface="仿宋_GB2312" pitchFamily="49" charset="-122"/>
              </a:rPr>
              <a:t>{L</a:t>
            </a:r>
            <a:r>
              <a:rPr lang="en-US" altLang="zh-CN" sz="2400" b="1" baseline="-25000" dirty="0" smtClean="0">
                <a:solidFill>
                  <a:srgbClr val="FF0000"/>
                </a:solidFill>
                <a:latin typeface="Times New Roman" pitchFamily="18" charset="0"/>
                <a:ea typeface="仿宋_GB2312" pitchFamily="49" charset="-122"/>
              </a:rPr>
              <a:t>2</a:t>
            </a:r>
            <a:r>
              <a:rPr lang="en-US" altLang="zh-CN" sz="2400" b="1" dirty="0" smtClean="0">
                <a:solidFill>
                  <a:srgbClr val="FF0000"/>
                </a:solidFill>
                <a:latin typeface="Times New Roman" pitchFamily="18" charset="0"/>
                <a:ea typeface="仿宋_GB2312" pitchFamily="49" charset="-122"/>
              </a:rPr>
              <a:t>})</a:t>
            </a:r>
            <a:endParaRPr lang="en-US" altLang="zh-CN" sz="2400" b="1" dirty="0">
              <a:solidFill>
                <a:srgbClr val="FF0000"/>
              </a:solidFill>
              <a:latin typeface="Times New Roman" pitchFamily="18" charset="0"/>
              <a:ea typeface="仿宋_GB2312" pitchFamily="49" charset="-122"/>
            </a:endParaRPr>
          </a:p>
          <a:p>
            <a:pPr>
              <a:lnSpc>
                <a:spcPct val="120000"/>
              </a:lnSpc>
              <a:spcBef>
                <a:spcPts val="0"/>
              </a:spcBef>
              <a:buFont typeface="Wingdings" pitchFamily="2" charset="2"/>
              <a:buNone/>
            </a:pPr>
            <a:r>
              <a:rPr lang="en-US" altLang="zh-CN" sz="2400" dirty="0">
                <a:latin typeface="Times New Roman" pitchFamily="18" charset="0"/>
                <a:ea typeface="仿宋_GB2312" pitchFamily="49" charset="-122"/>
              </a:rPr>
              <a:t>  </a:t>
            </a:r>
            <a:r>
              <a:rPr lang="en-US" altLang="zh-CN" sz="2400" dirty="0" smtClean="0">
                <a:latin typeface="Times New Roman" pitchFamily="18" charset="0"/>
                <a:ea typeface="仿宋_GB2312" pitchFamily="49" charset="-122"/>
              </a:rPr>
              <a:t>   </a:t>
            </a:r>
            <a:r>
              <a:rPr lang="zh-CN" altLang="en-US" sz="2400" dirty="0" smtClean="0">
                <a:latin typeface="Times New Roman" pitchFamily="18" charset="0"/>
                <a:ea typeface="仿宋_GB2312" pitchFamily="49" charset="-122"/>
              </a:rPr>
              <a:t>其中</a:t>
            </a:r>
            <a:r>
              <a:rPr lang="en-US" altLang="zh-CN" sz="2400" dirty="0">
                <a:latin typeface="Times New Roman" pitchFamily="18" charset="0"/>
                <a:ea typeface="仿宋_GB2312" pitchFamily="49" charset="-122"/>
              </a:rPr>
              <a:t>C1</a:t>
            </a:r>
            <a:r>
              <a:rPr lang="en-US" altLang="zh-CN" sz="2400" dirty="0" smtClean="0">
                <a:latin typeface="Times New Roman" pitchFamily="18" charset="0"/>
                <a:ea typeface="仿宋_GB2312" pitchFamily="49" charset="-122"/>
              </a:rPr>
              <a:t>, C2</a:t>
            </a:r>
            <a:r>
              <a:rPr lang="zh-CN" altLang="en-US" sz="2400" dirty="0">
                <a:latin typeface="Times New Roman" pitchFamily="18" charset="0"/>
                <a:ea typeface="仿宋_GB2312" pitchFamily="49" charset="-122"/>
              </a:rPr>
              <a:t>是两个子句，</a:t>
            </a:r>
            <a:r>
              <a:rPr lang="en-US" altLang="zh-CN" sz="2400" dirty="0">
                <a:latin typeface="Times New Roman" pitchFamily="18" charset="0"/>
                <a:ea typeface="仿宋_GB2312" pitchFamily="49" charset="-122"/>
              </a:rPr>
              <a:t>L1</a:t>
            </a:r>
            <a:r>
              <a:rPr lang="en-US" altLang="zh-CN" sz="2400" dirty="0" smtClean="0">
                <a:latin typeface="Times New Roman" pitchFamily="18" charset="0"/>
                <a:ea typeface="仿宋_GB2312" pitchFamily="49" charset="-122"/>
              </a:rPr>
              <a:t>, L2</a:t>
            </a:r>
            <a:r>
              <a:rPr lang="zh-CN" altLang="en-US" sz="2400" dirty="0">
                <a:latin typeface="Times New Roman" pitchFamily="18" charset="0"/>
                <a:ea typeface="仿宋_GB2312" pitchFamily="49" charset="-122"/>
              </a:rPr>
              <a:t>分别是</a:t>
            </a:r>
            <a:r>
              <a:rPr lang="en-US" altLang="zh-CN" sz="2400" dirty="0">
                <a:latin typeface="Times New Roman" pitchFamily="18" charset="0"/>
                <a:ea typeface="仿宋_GB2312" pitchFamily="49" charset="-122"/>
              </a:rPr>
              <a:t>C1</a:t>
            </a:r>
            <a:r>
              <a:rPr lang="en-US" altLang="zh-CN" sz="2400" dirty="0" smtClean="0">
                <a:latin typeface="Times New Roman" pitchFamily="18" charset="0"/>
                <a:ea typeface="仿宋_GB2312" pitchFamily="49" charset="-122"/>
              </a:rPr>
              <a:t>, C2</a:t>
            </a:r>
            <a:r>
              <a:rPr lang="zh-CN" altLang="en-US" sz="2400" dirty="0">
                <a:latin typeface="Times New Roman" pitchFamily="18" charset="0"/>
                <a:ea typeface="仿宋_GB2312" pitchFamily="49" charset="-122"/>
              </a:rPr>
              <a:t>中的文字，且</a:t>
            </a:r>
            <a:r>
              <a:rPr lang="en-US" altLang="zh-CN" sz="2400" dirty="0">
                <a:latin typeface="Times New Roman" pitchFamily="18" charset="0"/>
                <a:ea typeface="仿宋_GB2312" pitchFamily="49" charset="-122"/>
              </a:rPr>
              <a:t>L1</a:t>
            </a:r>
            <a:r>
              <a:rPr lang="en-US" altLang="zh-CN" sz="2400" dirty="0" smtClean="0">
                <a:latin typeface="Times New Roman" pitchFamily="18" charset="0"/>
                <a:ea typeface="仿宋_GB2312" pitchFamily="49" charset="-122"/>
              </a:rPr>
              <a:t>, L2</a:t>
            </a:r>
            <a:r>
              <a:rPr lang="zh-CN" altLang="en-US" sz="2400" dirty="0">
                <a:latin typeface="Times New Roman" pitchFamily="18" charset="0"/>
                <a:ea typeface="仿宋_GB2312" pitchFamily="49" charset="-122"/>
              </a:rPr>
              <a:t>互补。</a:t>
            </a:r>
          </a:p>
          <a:p>
            <a:pPr>
              <a:lnSpc>
                <a:spcPct val="150000"/>
              </a:lnSpc>
              <a:spcBef>
                <a:spcPts val="0"/>
              </a:spcBef>
              <a:buFont typeface="Wingdings" pitchFamily="2" charset="2"/>
              <a:buNone/>
            </a:pPr>
            <a:r>
              <a:rPr lang="zh-CN" altLang="en-US" sz="2400" dirty="0">
                <a:latin typeface="Times New Roman" pitchFamily="18" charset="0"/>
                <a:ea typeface="仿宋_GB2312" pitchFamily="49" charset="-122"/>
              </a:rPr>
              <a:t>      </a:t>
            </a:r>
            <a:r>
              <a:rPr lang="zh-CN" altLang="en-US" sz="2400" dirty="0" smtClean="0">
                <a:latin typeface="Times New Roman" pitchFamily="18" charset="0"/>
                <a:ea typeface="仿宋_GB2312" pitchFamily="49" charset="-122"/>
              </a:rPr>
              <a:t>       此规则就是</a:t>
            </a:r>
            <a:r>
              <a:rPr lang="zh-CN" altLang="en-US" sz="2400" dirty="0">
                <a:latin typeface="Times New Roman" pitchFamily="18" charset="0"/>
                <a:ea typeface="黑体" pitchFamily="49" charset="-122"/>
              </a:rPr>
              <a:t>命题逻辑中的</a:t>
            </a:r>
            <a:r>
              <a:rPr lang="zh-CN" altLang="en-US" sz="2400" dirty="0">
                <a:solidFill>
                  <a:srgbClr val="FF0000"/>
                </a:solidFill>
                <a:latin typeface="Times New Roman" pitchFamily="18" charset="0"/>
                <a:ea typeface="黑体" pitchFamily="49" charset="-122"/>
              </a:rPr>
              <a:t>归结原理</a:t>
            </a:r>
            <a:r>
              <a:rPr lang="zh-CN" altLang="en-US" sz="2400" dirty="0" smtClean="0">
                <a:latin typeface="Times New Roman" pitchFamily="18" charset="0"/>
                <a:ea typeface="仿宋_GB2312" pitchFamily="49" charset="-122"/>
              </a:rPr>
              <a:t>。</a:t>
            </a:r>
            <a:endParaRPr lang="en-US" altLang="zh-CN" sz="2400" dirty="0" smtClean="0">
              <a:latin typeface="Times New Roman" pitchFamily="18" charset="0"/>
              <a:ea typeface="仿宋_GB2312" pitchFamily="49" charset="-122"/>
            </a:endParaRPr>
          </a:p>
        </p:txBody>
      </p:sp>
      <p:sp>
        <p:nvSpPr>
          <p:cNvPr id="106506"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6505" name="Object 9"/>
          <p:cNvGraphicFramePr>
            <a:graphicFrameLocks noChangeAspect="1"/>
          </p:cNvGraphicFramePr>
          <p:nvPr/>
        </p:nvGraphicFramePr>
        <p:xfrm>
          <a:off x="0" y="0"/>
          <a:ext cx="190500" cy="152400"/>
        </p:xfrm>
        <a:graphic>
          <a:graphicData uri="http://schemas.openxmlformats.org/presentationml/2006/ole">
            <mc:AlternateContent xmlns:mc="http://schemas.openxmlformats.org/markup-compatibility/2006">
              <mc:Choice xmlns:v="urn:schemas-microsoft-com:vml" Requires="v">
                <p:oleObj spid="_x0000_s106553" name="公式" r:id="rId3" imgW="190417" imgH="152334" progId="Equation.3">
                  <p:embed/>
                </p:oleObj>
              </mc:Choice>
              <mc:Fallback>
                <p:oleObj name="公式" r:id="rId3" imgW="190417" imgH="152334"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 calcmode="lin" valueType="num">
                                      <p:cBhvr additive="base">
                                        <p:cTn id="19"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75">
                                            <p:txEl>
                                              <p:pRg st="3" end="3"/>
                                            </p:txEl>
                                          </p:spTgt>
                                        </p:tgtEl>
                                        <p:attrNameLst>
                                          <p:attrName>style.visibility</p:attrName>
                                        </p:attrNameLst>
                                      </p:cBhvr>
                                      <p:to>
                                        <p:strVal val="visible"/>
                                      </p:to>
                                    </p:set>
                                    <p:anim calcmode="lin" valueType="num">
                                      <p:cBhvr additive="base">
                                        <p:cTn id="25"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475">
                                            <p:txEl>
                                              <p:pRg st="4" end="4"/>
                                            </p:txEl>
                                          </p:spTgt>
                                        </p:tgtEl>
                                        <p:attrNameLst>
                                          <p:attrName>style.visibility</p:attrName>
                                        </p:attrNameLst>
                                      </p:cBhvr>
                                      <p:to>
                                        <p:strVal val="visible"/>
                                      </p:to>
                                    </p:set>
                                    <p:anim calcmode="lin" valueType="num">
                                      <p:cBhvr additive="base">
                                        <p:cTn id="31"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570B30A-F001-468B-A8CF-30658C2BB03A}" type="slidenum">
              <a:rPr lang="zh-TW" altLang="en-US" smtClean="0">
                <a:solidFill>
                  <a:srgbClr val="000000"/>
                </a:solidFill>
                <a:ea typeface="PMingLiU" pitchFamily="18" charset="-120"/>
              </a:rPr>
              <a:pPr/>
              <a:t>48</a:t>
            </a:fld>
            <a:endParaRPr lang="zh-TW" altLang="en-US" smtClean="0">
              <a:solidFill>
                <a:srgbClr val="000000"/>
              </a:solidFill>
              <a:ea typeface="PMingLiU" pitchFamily="18" charset="-120"/>
            </a:endParaRPr>
          </a:p>
        </p:txBody>
      </p:sp>
      <p:graphicFrame>
        <p:nvGraphicFramePr>
          <p:cNvPr id="23555" name="Object 3"/>
          <p:cNvGraphicFramePr>
            <a:graphicFrameLocks noChangeAspect="1"/>
          </p:cNvGraphicFramePr>
          <p:nvPr/>
        </p:nvGraphicFramePr>
        <p:xfrm>
          <a:off x="3590925" y="1922463"/>
          <a:ext cx="1333500" cy="427037"/>
        </p:xfrm>
        <a:graphic>
          <a:graphicData uri="http://schemas.openxmlformats.org/presentationml/2006/ole">
            <mc:AlternateContent xmlns:mc="http://schemas.openxmlformats.org/markup-compatibility/2006">
              <mc:Choice xmlns:v="urn:schemas-microsoft-com:vml" Requires="v">
                <p:oleObj spid="_x0000_s156872" r:id="rId4" imgW="596641" imgH="190417" progId="Equation.3">
                  <p:embed/>
                </p:oleObj>
              </mc:Choice>
              <mc:Fallback>
                <p:oleObj r:id="rId4" imgW="596641" imgH="1904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0925" y="1922463"/>
                        <a:ext cx="13335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6" name="Object 4"/>
          <p:cNvGraphicFramePr>
            <a:graphicFrameLocks noChangeAspect="1"/>
          </p:cNvGraphicFramePr>
          <p:nvPr/>
        </p:nvGraphicFramePr>
        <p:xfrm>
          <a:off x="3629025" y="2554288"/>
          <a:ext cx="1463675" cy="407987"/>
        </p:xfrm>
        <a:graphic>
          <a:graphicData uri="http://schemas.openxmlformats.org/presentationml/2006/ole">
            <mc:AlternateContent xmlns:mc="http://schemas.openxmlformats.org/markup-compatibility/2006">
              <mc:Choice xmlns:v="urn:schemas-microsoft-com:vml" Requires="v">
                <p:oleObj spid="_x0000_s156873" r:id="rId6" imgW="685502" imgH="190417" progId="Equation.3">
                  <p:embed/>
                </p:oleObj>
              </mc:Choice>
              <mc:Fallback>
                <p:oleObj r:id="rId6" imgW="685502" imgH="19041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9025" y="2554288"/>
                        <a:ext cx="14636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7" name="Object 5"/>
          <p:cNvGraphicFramePr>
            <a:graphicFrameLocks noChangeAspect="1"/>
          </p:cNvGraphicFramePr>
          <p:nvPr/>
        </p:nvGraphicFramePr>
        <p:xfrm>
          <a:off x="6199188" y="2176463"/>
          <a:ext cx="1495425" cy="431800"/>
        </p:xfrm>
        <a:graphic>
          <a:graphicData uri="http://schemas.openxmlformats.org/presentationml/2006/ole">
            <mc:AlternateContent xmlns:mc="http://schemas.openxmlformats.org/markup-compatibility/2006">
              <mc:Choice xmlns:v="urn:schemas-microsoft-com:vml" Requires="v">
                <p:oleObj spid="_x0000_s156874" r:id="rId8" imgW="660113" imgH="190417" progId="Equation.3">
                  <p:embed/>
                </p:oleObj>
              </mc:Choice>
              <mc:Fallback>
                <p:oleObj r:id="rId8" imgW="660113"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9188" y="2176463"/>
                        <a:ext cx="1495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3" name="Text Box 11"/>
          <p:cNvSpPr txBox="1">
            <a:spLocks noChangeArrowheads="1"/>
          </p:cNvSpPr>
          <p:nvPr/>
        </p:nvSpPr>
        <p:spPr bwMode="auto">
          <a:xfrm>
            <a:off x="671513" y="1760538"/>
            <a:ext cx="2362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dirty="0" smtClean="0">
                <a:solidFill>
                  <a:srgbClr val="000000"/>
                </a:solidFill>
                <a:latin typeface="Times New Roman" pitchFamily="18" charset="0"/>
                <a:ea typeface="华文新魏" pitchFamily="2" charset="-122"/>
              </a:rPr>
              <a:t>Resolution:          </a:t>
            </a:r>
          </a:p>
        </p:txBody>
      </p:sp>
      <p:sp>
        <p:nvSpPr>
          <p:cNvPr id="184327" name="Text Box 12"/>
          <p:cNvSpPr txBox="1">
            <a:spLocks noChangeArrowheads="1"/>
          </p:cNvSpPr>
          <p:nvPr/>
        </p:nvSpPr>
        <p:spPr bwMode="auto">
          <a:xfrm>
            <a:off x="769938" y="3171825"/>
            <a:ext cx="2362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dirty="0" smtClean="0">
                <a:solidFill>
                  <a:srgbClr val="FF0000"/>
                </a:solidFill>
                <a:latin typeface="Times New Roman" pitchFamily="18" charset="0"/>
                <a:ea typeface="华文新魏" pitchFamily="2" charset="-122"/>
              </a:rPr>
              <a:t>Proof</a:t>
            </a:r>
            <a:r>
              <a:rPr lang="en-US" altLang="zh-CN" sz="2800" dirty="0" smtClean="0">
                <a:solidFill>
                  <a:srgbClr val="000000"/>
                </a:solidFill>
                <a:latin typeface="Times New Roman" pitchFamily="18" charset="0"/>
                <a:ea typeface="华文新魏" pitchFamily="2" charset="-122"/>
              </a:rPr>
              <a:t>:                                                                                                                                                                                                                                                                </a:t>
            </a:r>
          </a:p>
        </p:txBody>
      </p:sp>
      <p:sp>
        <p:nvSpPr>
          <p:cNvPr id="184328" name="Rectangle 3"/>
          <p:cNvSpPr txBox="1">
            <a:spLocks noChangeArrowheads="1"/>
          </p:cNvSpPr>
          <p:nvPr/>
        </p:nvSpPr>
        <p:spPr bwMode="auto">
          <a:xfrm>
            <a:off x="685800" y="1063625"/>
            <a:ext cx="8350696" cy="78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buFontTx/>
              <a:buBlip>
                <a:blip r:embed="rId10"/>
              </a:buBlip>
            </a:pPr>
            <a:r>
              <a:rPr lang="zh-CN" altLang="en-US" sz="2800" dirty="0" smtClean="0">
                <a:solidFill>
                  <a:srgbClr val="000000"/>
                </a:solidFill>
                <a:latin typeface="Times New Roman" pitchFamily="18" charset="0"/>
                <a:ea typeface="华文新魏" pitchFamily="2" charset="-122"/>
              </a:rPr>
              <a:t>证明                                                                                                                                                                                                                                                                                                                                                                                    </a:t>
            </a:r>
          </a:p>
        </p:txBody>
      </p:sp>
      <p:sp>
        <p:nvSpPr>
          <p:cNvPr id="20" name="AutoShape 6"/>
          <p:cNvSpPr>
            <a:spLocks/>
          </p:cNvSpPr>
          <p:nvPr/>
        </p:nvSpPr>
        <p:spPr bwMode="auto">
          <a:xfrm>
            <a:off x="5151438" y="2060575"/>
            <a:ext cx="46037" cy="720725"/>
          </a:xfrm>
          <a:prstGeom prst="rightBrace">
            <a:avLst>
              <a:gd name="adj1" fmla="val 11669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zh-CN" altLang="en-US" smtClean="0">
              <a:solidFill>
                <a:srgbClr val="000000"/>
              </a:solidFill>
            </a:endParaRPr>
          </a:p>
        </p:txBody>
      </p:sp>
      <p:sp>
        <p:nvSpPr>
          <p:cNvPr id="21" name="Text Box 7"/>
          <p:cNvSpPr txBox="1">
            <a:spLocks noChangeArrowheads="1"/>
          </p:cNvSpPr>
          <p:nvPr/>
        </p:nvSpPr>
        <p:spPr bwMode="auto">
          <a:xfrm>
            <a:off x="5367338" y="2060575"/>
            <a:ext cx="719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en-US" altLang="zh-CN" sz="2800" b="1" smtClean="0">
                <a:solidFill>
                  <a:srgbClr val="000000"/>
                </a:solidFill>
                <a:sym typeface="Symbol" pitchFamily="18" charset="2"/>
              </a:rPr>
              <a:t></a:t>
            </a:r>
          </a:p>
        </p:txBody>
      </p:sp>
      <p:graphicFrame>
        <p:nvGraphicFramePr>
          <p:cNvPr id="3" name="对象 2"/>
          <p:cNvGraphicFramePr>
            <a:graphicFrameLocks noChangeAspect="1"/>
          </p:cNvGraphicFramePr>
          <p:nvPr/>
        </p:nvGraphicFramePr>
        <p:xfrm>
          <a:off x="1336675" y="3684588"/>
          <a:ext cx="3005138" cy="427037"/>
        </p:xfrm>
        <a:graphic>
          <a:graphicData uri="http://schemas.openxmlformats.org/presentationml/2006/ole">
            <mc:AlternateContent xmlns:mc="http://schemas.openxmlformats.org/markup-compatibility/2006">
              <mc:Choice xmlns:v="urn:schemas-microsoft-com:vml" Requires="v">
                <p:oleObj spid="_x0000_s156875" r:id="rId11" imgW="1345616" imgH="190417" progId="Equation.3">
                  <p:embed/>
                </p:oleObj>
              </mc:Choice>
              <mc:Fallback>
                <p:oleObj r:id="rId11" imgW="1345616" imgH="19041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6675" y="3684588"/>
                        <a:ext cx="30051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4462463" y="3716338"/>
          <a:ext cx="3176587" cy="427037"/>
        </p:xfrm>
        <a:graphic>
          <a:graphicData uri="http://schemas.openxmlformats.org/presentationml/2006/ole">
            <mc:AlternateContent xmlns:mc="http://schemas.openxmlformats.org/markup-compatibility/2006">
              <mc:Choice xmlns:v="urn:schemas-microsoft-com:vml" Requires="v">
                <p:oleObj spid="_x0000_s156876" r:id="rId13" imgW="1421783" imgH="190417" progId="Equation.3">
                  <p:embed/>
                </p:oleObj>
              </mc:Choice>
              <mc:Fallback>
                <p:oleObj r:id="rId13" imgW="1421783" imgH="19041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2463" y="3716338"/>
                        <a:ext cx="31765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1331913" y="4227513"/>
          <a:ext cx="4168775" cy="427037"/>
        </p:xfrm>
        <a:graphic>
          <a:graphicData uri="http://schemas.openxmlformats.org/presentationml/2006/ole">
            <mc:AlternateContent xmlns:mc="http://schemas.openxmlformats.org/markup-compatibility/2006">
              <mc:Choice xmlns:v="urn:schemas-microsoft-com:vml" Requires="v">
                <p:oleObj spid="_x0000_s156877" r:id="rId15" imgW="1866090" imgH="190417" progId="Equation.3">
                  <p:embed/>
                </p:oleObj>
              </mc:Choice>
              <mc:Fallback>
                <p:oleObj r:id="rId15" imgW="1866090" imgH="19041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4227513"/>
                        <a:ext cx="41687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1547813" y="4802188"/>
          <a:ext cx="4310062" cy="427037"/>
        </p:xfrm>
        <a:graphic>
          <a:graphicData uri="http://schemas.openxmlformats.org/presentationml/2006/ole">
            <mc:AlternateContent xmlns:mc="http://schemas.openxmlformats.org/markup-compatibility/2006">
              <mc:Choice xmlns:v="urn:schemas-microsoft-com:vml" Requires="v">
                <p:oleObj spid="_x0000_s156878" r:id="rId17" imgW="1929563" imgH="190417" progId="Equation.3">
                  <p:embed/>
                </p:oleObj>
              </mc:Choice>
              <mc:Fallback>
                <p:oleObj r:id="rId17" imgW="1929563" imgH="190417"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47813" y="4802188"/>
                        <a:ext cx="43100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1547813" y="5378450"/>
          <a:ext cx="3317875" cy="427038"/>
        </p:xfrm>
        <a:graphic>
          <a:graphicData uri="http://schemas.openxmlformats.org/presentationml/2006/ole">
            <mc:AlternateContent xmlns:mc="http://schemas.openxmlformats.org/markup-compatibility/2006">
              <mc:Choice xmlns:v="urn:schemas-microsoft-com:vml" Requires="v">
                <p:oleObj spid="_x0000_s156879" r:id="rId19" imgW="1485255" imgH="190417" progId="Equation.3">
                  <p:embed/>
                </p:oleObj>
              </mc:Choice>
              <mc:Fallback>
                <p:oleObj r:id="rId19" imgW="1485255" imgH="190417"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47813" y="5378450"/>
                        <a:ext cx="33178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1258888" y="5805488"/>
          <a:ext cx="1900237" cy="427037"/>
        </p:xfrm>
        <a:graphic>
          <a:graphicData uri="http://schemas.openxmlformats.org/presentationml/2006/ole">
            <mc:AlternateContent xmlns:mc="http://schemas.openxmlformats.org/markup-compatibility/2006">
              <mc:Choice xmlns:v="urn:schemas-microsoft-com:vml" Requires="v">
                <p:oleObj spid="_x0000_s156880" r:id="rId21" imgW="850531" imgH="190417" progId="Equation.3">
                  <p:embed/>
                </p:oleObj>
              </mc:Choice>
              <mc:Fallback>
                <p:oleObj r:id="rId21" imgW="850531" imgH="19041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58888" y="5805488"/>
                        <a:ext cx="19002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52819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63"/>
                                        </p:tgtEl>
                                        <p:attrNameLst>
                                          <p:attrName>style.visibility</p:attrName>
                                        </p:attrNameLst>
                                      </p:cBhvr>
                                      <p:to>
                                        <p:strVal val="visible"/>
                                      </p:to>
                                    </p:set>
                                    <p:animEffect transition="in" filter="wipe(left)">
                                      <p:cBhvr>
                                        <p:cTn id="7" dur="500"/>
                                        <p:tgtEl>
                                          <p:spTgt spid="23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wipe(left)">
                                      <p:cBhvr>
                                        <p:cTn id="12" dur="500"/>
                                        <p:tgtEl>
                                          <p:spTgt spid="23555"/>
                                        </p:tgtEl>
                                      </p:cBhvr>
                                    </p:animEffect>
                                  </p:childTnLst>
                                </p:cTn>
                              </p:par>
                              <p:par>
                                <p:cTn id="13" presetID="22" presetClass="entr" presetSubtype="8" fill="hold" nodeType="withEffect">
                                  <p:stCondLst>
                                    <p:cond delay="0"/>
                                  </p:stCondLst>
                                  <p:childTnLst>
                                    <p:set>
                                      <p:cBhvr>
                                        <p:cTn id="14" dur="1" fill="hold">
                                          <p:stCondLst>
                                            <p:cond delay="0"/>
                                          </p:stCondLst>
                                        </p:cTn>
                                        <p:tgtEl>
                                          <p:spTgt spid="23556"/>
                                        </p:tgtEl>
                                        <p:attrNameLst>
                                          <p:attrName>style.visibility</p:attrName>
                                        </p:attrNameLst>
                                      </p:cBhvr>
                                      <p:to>
                                        <p:strVal val="visible"/>
                                      </p:to>
                                    </p:set>
                                    <p:animEffect transition="in" filter="wipe(left)">
                                      <p:cBhvr>
                                        <p:cTn id="15" dur="500"/>
                                        <p:tgtEl>
                                          <p:spTgt spid="235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3557"/>
                                        </p:tgtEl>
                                        <p:attrNameLst>
                                          <p:attrName>style.visibility</p:attrName>
                                        </p:attrNameLst>
                                      </p:cBhvr>
                                      <p:to>
                                        <p:strVal val="visible"/>
                                      </p:to>
                                    </p:set>
                                    <p:animEffect transition="in" filter="wipe(left)">
                                      <p:cBhvr>
                                        <p:cTn id="29" dur="500"/>
                                        <p:tgtEl>
                                          <p:spTgt spid="2355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p:bldP spid="20" grpId="0" bldLvl="0" animBg="1"/>
      <p:bldP spid="21"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5" name="Rectangle 3"/>
          <p:cNvSpPr>
            <a:spLocks noGrp="1" noRot="1" noChangeArrowheads="1"/>
          </p:cNvSpPr>
          <p:nvPr>
            <p:ph type="body" idx="1"/>
          </p:nvPr>
        </p:nvSpPr>
        <p:spPr>
          <a:xfrm>
            <a:off x="457172" y="571480"/>
            <a:ext cx="8043918" cy="6000792"/>
          </a:xfrm>
        </p:spPr>
        <p:txBody>
          <a:bodyPr/>
          <a:lstStyle/>
          <a:p>
            <a:pPr algn="just">
              <a:lnSpc>
                <a:spcPct val="120000"/>
              </a:lnSpc>
              <a:buFont typeface="Wingdings" pitchFamily="2" charset="2"/>
              <a:buNone/>
            </a:pPr>
            <a:r>
              <a:rPr lang="zh-CN" altLang="en-US" sz="2400" dirty="0" smtClean="0">
                <a:solidFill>
                  <a:srgbClr val="000000"/>
                </a:solidFill>
                <a:latin typeface="Times New Roman" pitchFamily="18" charset="0"/>
                <a:ea typeface="黑体" pitchFamily="49" charset="-122"/>
              </a:rPr>
              <a:t>例 </a:t>
            </a:r>
            <a:r>
              <a:rPr lang="en-US" altLang="zh-CN" sz="2400" dirty="0" smtClean="0">
                <a:solidFill>
                  <a:srgbClr val="000000"/>
                </a:solidFill>
                <a:latin typeface="Times New Roman" pitchFamily="18" charset="0"/>
                <a:ea typeface="黑体" pitchFamily="49" charset="-122"/>
              </a:rPr>
              <a:t>5-11</a:t>
            </a:r>
            <a:r>
              <a:rPr lang="en-US" altLang="zh-CN" sz="2400" dirty="0" smtClean="0">
                <a:solidFill>
                  <a:srgbClr val="000000"/>
                </a:solidFill>
                <a:latin typeface="Times New Roman" pitchFamily="18" charset="0"/>
              </a:rPr>
              <a:t>  </a:t>
            </a:r>
            <a:r>
              <a:rPr lang="zh-CN" altLang="en-US" sz="2400" dirty="0" smtClean="0">
                <a:solidFill>
                  <a:srgbClr val="000000"/>
                </a:solidFill>
                <a:latin typeface="Times New Roman" pitchFamily="18" charset="0"/>
              </a:rPr>
              <a:t>用归结原理验证</a:t>
            </a:r>
            <a:r>
              <a:rPr lang="zh-CN" altLang="en-US" sz="2400" dirty="0" smtClean="0">
                <a:solidFill>
                  <a:srgbClr val="000000"/>
                </a:solidFill>
              </a:rPr>
              <a:t>假言推理</a:t>
            </a:r>
            <a:r>
              <a:rPr lang="zh-CN" altLang="en-US" sz="2400" dirty="0" smtClean="0">
                <a:solidFill>
                  <a:srgbClr val="000000"/>
                </a:solidFill>
                <a:latin typeface="Times New Roman" pitchFamily="18" charset="0"/>
              </a:rPr>
              <a:t>和拒取式</a:t>
            </a:r>
          </a:p>
          <a:p>
            <a:pPr algn="just">
              <a:lnSpc>
                <a:spcPct val="120000"/>
              </a:lnSpc>
              <a:spcBef>
                <a:spcPts val="0"/>
              </a:spcBef>
              <a:buNone/>
            </a:pPr>
            <a:r>
              <a:rPr lang="zh-CN" alt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P</a:t>
            </a:r>
            <a:r>
              <a:rPr lang="zh-CN" altLang="en-US"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P</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Q</a:t>
            </a:r>
            <a:r>
              <a:rPr lang="en-US" sz="2400"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Q</a:t>
            </a:r>
            <a:r>
              <a:rPr lang="zh-CN" altLang="en-US" sz="2400" i="1"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P </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Q</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Q</a:t>
            </a:r>
            <a:r>
              <a:rPr lang="en-US" sz="2400" dirty="0" smtClean="0">
                <a:solidFill>
                  <a:srgbClr val="000000"/>
                </a:solidFill>
                <a:latin typeface="Times New Roman" pitchFamily="18" charset="0"/>
                <a:cs typeface="Times New Roman" pitchFamily="18" charset="0"/>
                <a:sym typeface="Symbol"/>
              </a:rPr>
              <a:t>  </a:t>
            </a:r>
            <a:r>
              <a:rPr lang="zh-CN" altLang="en-US" sz="2400" dirty="0" smtClean="0">
                <a:solidFill>
                  <a:srgbClr val="000000"/>
                </a:solidFill>
                <a:latin typeface="Times New Roman" pitchFamily="18" charset="0"/>
                <a:cs typeface="Times New Roman" pitchFamily="18" charset="0"/>
                <a:sym typeface="Symbol"/>
              </a:rPr>
              <a:t></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P</a:t>
            </a:r>
            <a:endParaRPr lang="en-US" altLang="zh-CN" sz="2400" dirty="0" smtClean="0">
              <a:solidFill>
                <a:srgbClr val="000000"/>
              </a:solidFill>
              <a:latin typeface="Times New Roman" pitchFamily="18" charset="0"/>
              <a:cs typeface="Times New Roman" pitchFamily="18" charset="0"/>
            </a:endParaRPr>
          </a:p>
          <a:p>
            <a:pPr algn="just">
              <a:buNone/>
            </a:pPr>
            <a:r>
              <a:rPr lang="en-US" altLang="zh-CN"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ea typeface="黑体" pitchFamily="49" charset="-122"/>
                <a:cs typeface="Times New Roman" pitchFamily="18" charset="0"/>
              </a:rPr>
              <a:t>证</a:t>
            </a:r>
            <a:r>
              <a:rPr lang="zh-CN" altLang="en-US" sz="2400" dirty="0" smtClean="0">
                <a:solidFill>
                  <a:srgbClr val="000000"/>
                </a:solidFill>
                <a:latin typeface="Times New Roman" pitchFamily="18" charset="0"/>
                <a:cs typeface="Times New Roman" pitchFamily="18" charset="0"/>
              </a:rPr>
              <a:t>   </a:t>
            </a:r>
          </a:p>
          <a:p>
            <a:pPr>
              <a:spcBef>
                <a:spcPts val="0"/>
              </a:spcBef>
              <a:buNone/>
            </a:pPr>
            <a:r>
              <a:rPr lang="en-US" sz="2400" i="1" dirty="0" smtClean="0">
                <a:solidFill>
                  <a:srgbClr val="000000"/>
                </a:solidFill>
                <a:latin typeface="Times New Roman" pitchFamily="18" charset="0"/>
                <a:cs typeface="Times New Roman" pitchFamily="18" charset="0"/>
              </a:rPr>
              <a:t>                             P</a:t>
            </a:r>
            <a:r>
              <a:rPr lang="zh-CN" altLang="en-US"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P</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Q</a:t>
            </a:r>
            <a:r>
              <a:rPr lang="en-US" sz="2400" dirty="0" smtClean="0">
                <a:solidFill>
                  <a:srgbClr val="000000"/>
                </a:solidFill>
                <a:latin typeface="Times New Roman" pitchFamily="18" charset="0"/>
                <a:cs typeface="Times New Roman" pitchFamily="18" charset="0"/>
              </a:rPr>
              <a:t>) = </a:t>
            </a:r>
            <a:r>
              <a:rPr lang="en-US" sz="2400" i="1" dirty="0" smtClean="0">
                <a:solidFill>
                  <a:srgbClr val="000000"/>
                </a:solidFill>
                <a:latin typeface="Times New Roman" pitchFamily="18" charset="0"/>
                <a:cs typeface="Times New Roman" pitchFamily="18" charset="0"/>
              </a:rPr>
              <a:t>P</a:t>
            </a:r>
            <a:r>
              <a:rPr lang="zh-CN" altLang="en-US"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P</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Q</a:t>
            </a:r>
            <a:r>
              <a:rPr lang="en-US"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sym typeface="Symbol"/>
              </a:rPr>
              <a:t> </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Q</a:t>
            </a:r>
            <a:endParaRPr lang="zh-CN" altLang="en-US" sz="2400" dirty="0" smtClean="0">
              <a:solidFill>
                <a:srgbClr val="000000"/>
              </a:solidFill>
              <a:latin typeface="Times New Roman" pitchFamily="18" charset="0"/>
              <a:cs typeface="Times New Roman" pitchFamily="18" charset="0"/>
            </a:endParaRPr>
          </a:p>
          <a:p>
            <a:pPr>
              <a:spcBef>
                <a:spcPts val="1200"/>
              </a:spcBef>
              <a:buNone/>
            </a:pP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P</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Q</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Q </a:t>
            </a:r>
            <a:r>
              <a:rPr lang="en-US"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P</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Q</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Q</a:t>
            </a:r>
            <a:r>
              <a:rPr lang="en-US" sz="2400" dirty="0" smtClean="0">
                <a:solidFill>
                  <a:srgbClr val="000000"/>
                </a:solidFill>
                <a:latin typeface="Times New Roman" pitchFamily="18" charset="0"/>
                <a:cs typeface="Times New Roman" pitchFamily="18" charset="0"/>
                <a:sym typeface="Symbol"/>
              </a:rPr>
              <a:t>  </a:t>
            </a:r>
            <a:r>
              <a:rPr lang="zh-CN" alt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P</a:t>
            </a:r>
            <a:endParaRPr lang="zh-CN" altLang="en-US" sz="2400" dirty="0" smtClean="0">
              <a:solidFill>
                <a:srgbClr val="000000"/>
              </a:solidFill>
              <a:latin typeface="Times New Roman" pitchFamily="18" charset="0"/>
              <a:cs typeface="Times New Roman" pitchFamily="18" charset="0"/>
            </a:endParaRPr>
          </a:p>
          <a:p>
            <a:pPr>
              <a:lnSpc>
                <a:spcPct val="150000"/>
              </a:lnSpc>
              <a:spcBef>
                <a:spcPts val="0"/>
              </a:spcBef>
              <a:buFont typeface="Wingdings" pitchFamily="2" charset="2"/>
              <a:buNone/>
            </a:pPr>
            <a:r>
              <a:rPr lang="zh-CN" altLang="en-US" sz="2800" dirty="0" smtClean="0">
                <a:latin typeface="仿宋_GB2312" pitchFamily="49" charset="-122"/>
                <a:ea typeface="仿宋_GB2312" pitchFamily="49" charset="-122"/>
              </a:rPr>
              <a:t> </a:t>
            </a:r>
            <a:endParaRPr lang="zh-CN" altLang="en-US" sz="2800" dirty="0">
              <a:latin typeface="仿宋_GB2312" pitchFamily="49" charset="-122"/>
              <a:ea typeface="仿宋_GB2312" pitchFamily="49" charset="-122"/>
            </a:endParaRPr>
          </a:p>
        </p:txBody>
      </p:sp>
      <p:sp>
        <p:nvSpPr>
          <p:cNvPr id="106506"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06505" name="Object 9"/>
          <p:cNvGraphicFramePr>
            <a:graphicFrameLocks noChangeAspect="1"/>
          </p:cNvGraphicFramePr>
          <p:nvPr/>
        </p:nvGraphicFramePr>
        <p:xfrm>
          <a:off x="0" y="0"/>
          <a:ext cx="190500" cy="152400"/>
        </p:xfrm>
        <a:graphic>
          <a:graphicData uri="http://schemas.openxmlformats.org/presentationml/2006/ole">
            <mc:AlternateContent xmlns:mc="http://schemas.openxmlformats.org/markup-compatibility/2006">
              <mc:Choice xmlns:v="urn:schemas-microsoft-com:vml" Requires="v">
                <p:oleObj spid="_x0000_s155673" name="公式" r:id="rId3" imgW="190417" imgH="152334" progId="Equation.3">
                  <p:embed/>
                </p:oleObj>
              </mc:Choice>
              <mc:Fallback>
                <p:oleObj name="公式" r:id="rId3" imgW="190417" imgH="15233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90500" cy="15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457172" y="3046360"/>
            <a:ext cx="8460432" cy="3059299"/>
          </a:xfrm>
          <a:prstGeom prst="rect">
            <a:avLst/>
          </a:prstGeom>
        </p:spPr>
        <p:txBody>
          <a:bodyPr wrap="square">
            <a:spAutoFit/>
          </a:bodyPr>
          <a:lstStyle/>
          <a:p>
            <a:pPr marL="342900" lvl="0" indent="-342900">
              <a:lnSpc>
                <a:spcPct val="120000"/>
              </a:lnSpc>
              <a:spcBef>
                <a:spcPct val="20000"/>
              </a:spcBef>
              <a:buClr>
                <a:srgbClr val="3333CC"/>
              </a:buClr>
              <a:buSzPct val="60000"/>
              <a:buFont typeface="Wingdings" pitchFamily="2" charset="2"/>
              <a:buChar char="n"/>
            </a:pPr>
            <a:r>
              <a:rPr lang="zh-CN" altLang="ru-RU" sz="2400" b="1" kern="0" dirty="0">
                <a:solidFill>
                  <a:srgbClr val="000000"/>
                </a:solidFill>
                <a:latin typeface="Tahoma" pitchFamily="34" charset="0"/>
              </a:rPr>
              <a:t>类似的可以验证其他推理规则</a:t>
            </a:r>
            <a:r>
              <a:rPr lang="zh-CN" altLang="ru-RU" sz="2400" b="1" kern="0" dirty="0" smtClean="0">
                <a:solidFill>
                  <a:srgbClr val="000000"/>
                </a:solidFill>
                <a:latin typeface="Tahoma" pitchFamily="34" charset="0"/>
              </a:rPr>
              <a:t>。归结原理</a:t>
            </a:r>
            <a:r>
              <a:rPr lang="zh-CN" altLang="ru-RU" sz="2400" b="1" kern="0" dirty="0">
                <a:solidFill>
                  <a:srgbClr val="000000"/>
                </a:solidFill>
                <a:latin typeface="Tahoma" pitchFamily="34" charset="0"/>
              </a:rPr>
              <a:t>可以代替其他所有的推理规则，而且推理步骤比较机械，为机器推理提供了方便。</a:t>
            </a:r>
          </a:p>
          <a:p>
            <a:pPr marL="342900" lvl="0" indent="-342900">
              <a:lnSpc>
                <a:spcPct val="120000"/>
              </a:lnSpc>
              <a:spcBef>
                <a:spcPct val="20000"/>
              </a:spcBef>
              <a:buClr>
                <a:srgbClr val="3333CC"/>
              </a:buClr>
              <a:buSzPct val="60000"/>
              <a:buFont typeface="Wingdings" pitchFamily="2" charset="2"/>
              <a:buChar char="n"/>
            </a:pPr>
            <a:r>
              <a:rPr kumimoji="1" lang="zh-CN" altLang="ru-RU" sz="2400" b="1" kern="0" dirty="0" smtClean="0">
                <a:solidFill>
                  <a:srgbClr val="000000"/>
                </a:solidFill>
                <a:latin typeface="宋体" pitchFamily="2" charset="-122"/>
                <a:sym typeface="Symbol" pitchFamily="18" charset="2"/>
              </a:rPr>
              <a:t>由</a:t>
            </a:r>
            <a:r>
              <a:rPr kumimoji="1" lang="zh-CN" altLang="ru-RU" sz="2400" b="1" kern="0" dirty="0">
                <a:solidFill>
                  <a:srgbClr val="000000"/>
                </a:solidFill>
                <a:latin typeface="宋体" pitchFamily="2" charset="-122"/>
                <a:sym typeface="Symbol" pitchFamily="18" charset="2"/>
              </a:rPr>
              <a:t>归结原理可知 ：</a:t>
            </a:r>
            <a:r>
              <a:rPr kumimoji="1" lang="ru-RU" altLang="zh-CN" sz="2400" b="1" kern="0" dirty="0">
                <a:solidFill>
                  <a:srgbClr val="000000"/>
                </a:solidFill>
                <a:latin typeface="宋体" pitchFamily="2" charset="-122"/>
                <a:sym typeface="Symbol" pitchFamily="18" charset="2"/>
              </a:rPr>
              <a:t>L </a:t>
            </a:r>
            <a:r>
              <a:rPr kumimoji="1" lang="en-US" altLang="en-US" sz="2400" b="1" kern="0" dirty="0">
                <a:solidFill>
                  <a:srgbClr val="000000"/>
                </a:solidFill>
                <a:latin typeface="Tahoma" pitchFamily="34" charset="0"/>
                <a:sym typeface="Symbol" pitchFamily="18" charset="2"/>
              </a:rPr>
              <a:t>∧</a:t>
            </a:r>
            <a:r>
              <a:rPr kumimoji="1" lang="ru-RU" altLang="zh-CN" sz="2400" b="1" kern="0" dirty="0">
                <a:solidFill>
                  <a:srgbClr val="000000"/>
                </a:solidFill>
                <a:latin typeface="宋体" pitchFamily="2" charset="-122"/>
                <a:sym typeface="Symbol" pitchFamily="18" charset="2"/>
              </a:rPr>
              <a:t> ¬ </a:t>
            </a:r>
            <a:r>
              <a:rPr kumimoji="1" lang="ru-RU" altLang="zh-CN" sz="2400" b="1" kern="0" dirty="0">
                <a:solidFill>
                  <a:srgbClr val="000000"/>
                </a:solidFill>
                <a:latin typeface="宋体" pitchFamily="2" charset="-122"/>
              </a:rPr>
              <a:t>L </a:t>
            </a:r>
            <a:r>
              <a:rPr kumimoji="1" lang="zh-CN" altLang="ru-RU" sz="2400" b="1" kern="0" dirty="0">
                <a:solidFill>
                  <a:srgbClr val="000000"/>
                </a:solidFill>
                <a:latin typeface="宋体" pitchFamily="2" charset="-122"/>
              </a:rPr>
              <a:t>＝</a:t>
            </a:r>
            <a:r>
              <a:rPr kumimoji="1" lang="ru-RU" altLang="zh-CN" sz="2400" b="1" kern="0" dirty="0">
                <a:solidFill>
                  <a:srgbClr val="000000"/>
                </a:solidFill>
                <a:latin typeface="宋体" pitchFamily="2" charset="-122"/>
              </a:rPr>
              <a:t>NIL</a:t>
            </a:r>
          </a:p>
          <a:p>
            <a:pPr marL="342900" lvl="0" indent="-342900">
              <a:lnSpc>
                <a:spcPct val="120000"/>
              </a:lnSpc>
              <a:spcBef>
                <a:spcPct val="20000"/>
              </a:spcBef>
              <a:buClr>
                <a:srgbClr val="3333CC"/>
              </a:buClr>
              <a:buSzPct val="60000"/>
            </a:pPr>
            <a:r>
              <a:rPr kumimoji="1" lang="ru-RU" altLang="zh-CN" sz="2400" b="1" kern="0" dirty="0">
                <a:solidFill>
                  <a:srgbClr val="000000"/>
                </a:solidFill>
                <a:latin typeface="宋体" pitchFamily="2" charset="-122"/>
              </a:rPr>
              <a:t>  </a:t>
            </a:r>
            <a:r>
              <a:rPr kumimoji="1" lang="zh-CN" altLang="ru-RU" sz="2400" b="1" kern="0" dirty="0">
                <a:solidFill>
                  <a:srgbClr val="000000"/>
                </a:solidFill>
                <a:latin typeface="宋体" pitchFamily="2" charset="-122"/>
              </a:rPr>
              <a:t>另外我们知道：</a:t>
            </a:r>
            <a:r>
              <a:rPr kumimoji="1" lang="ru-RU" altLang="zh-CN" sz="2400" b="1" kern="0" dirty="0">
                <a:solidFill>
                  <a:srgbClr val="000000"/>
                </a:solidFill>
                <a:latin typeface="宋体" pitchFamily="2" charset="-122"/>
                <a:sym typeface="Symbol" pitchFamily="18" charset="2"/>
              </a:rPr>
              <a:t>L </a:t>
            </a:r>
            <a:r>
              <a:rPr kumimoji="1" lang="en-US" altLang="en-US" sz="2400" b="1" kern="0" dirty="0">
                <a:solidFill>
                  <a:srgbClr val="000000"/>
                </a:solidFill>
                <a:latin typeface="Tahoma" pitchFamily="34" charset="0"/>
                <a:sym typeface="Symbol" pitchFamily="18" charset="2"/>
              </a:rPr>
              <a:t>∧</a:t>
            </a:r>
            <a:r>
              <a:rPr kumimoji="1" lang="ru-RU" altLang="zh-CN" sz="2400" b="1" kern="0" dirty="0">
                <a:solidFill>
                  <a:srgbClr val="000000"/>
                </a:solidFill>
                <a:latin typeface="宋体" pitchFamily="2" charset="-122"/>
                <a:sym typeface="Symbol" pitchFamily="18" charset="2"/>
              </a:rPr>
              <a:t> ¬ </a:t>
            </a:r>
            <a:r>
              <a:rPr kumimoji="1" lang="ru-RU" altLang="zh-CN" sz="2400" b="1" kern="0" dirty="0">
                <a:solidFill>
                  <a:srgbClr val="000000"/>
                </a:solidFill>
                <a:latin typeface="宋体" pitchFamily="2" charset="-122"/>
              </a:rPr>
              <a:t>L </a:t>
            </a:r>
            <a:r>
              <a:rPr kumimoji="1" lang="zh-CN" altLang="ru-RU" sz="2400" b="1" kern="0" dirty="0">
                <a:solidFill>
                  <a:srgbClr val="000000"/>
                </a:solidFill>
                <a:latin typeface="宋体" pitchFamily="2" charset="-122"/>
              </a:rPr>
              <a:t>＝</a:t>
            </a:r>
            <a:r>
              <a:rPr kumimoji="1" lang="ru-RU" altLang="zh-CN" sz="2400" b="1" kern="0" dirty="0">
                <a:solidFill>
                  <a:srgbClr val="000000"/>
                </a:solidFill>
                <a:latin typeface="宋体" pitchFamily="2" charset="-122"/>
              </a:rPr>
              <a:t>F</a:t>
            </a:r>
            <a:r>
              <a:rPr kumimoji="1" lang="zh-CN" altLang="ru-RU" sz="2400" b="1" kern="0" dirty="0">
                <a:solidFill>
                  <a:srgbClr val="000000"/>
                </a:solidFill>
                <a:latin typeface="宋体" pitchFamily="2" charset="-122"/>
              </a:rPr>
              <a:t>（假），也就是</a:t>
            </a:r>
          </a:p>
          <a:p>
            <a:pPr marL="342900" lvl="0" indent="-342900">
              <a:lnSpc>
                <a:spcPct val="120000"/>
              </a:lnSpc>
              <a:spcBef>
                <a:spcPct val="20000"/>
              </a:spcBef>
              <a:buClr>
                <a:srgbClr val="3333CC"/>
              </a:buClr>
              <a:buSzPct val="60000"/>
            </a:pPr>
            <a:r>
              <a:rPr kumimoji="1" lang="zh-CN" altLang="ru-RU" sz="2800" b="1" kern="0" dirty="0">
                <a:solidFill>
                  <a:srgbClr val="000000"/>
                </a:solidFill>
                <a:latin typeface="宋体" pitchFamily="2" charset="-122"/>
              </a:rPr>
              <a:t>            </a:t>
            </a:r>
            <a:r>
              <a:rPr kumimoji="1" lang="ru-RU" altLang="zh-CN" sz="2800" b="1" kern="0" dirty="0">
                <a:solidFill>
                  <a:srgbClr val="3333CC"/>
                </a:solidFill>
                <a:latin typeface="宋体" pitchFamily="2" charset="-122"/>
              </a:rPr>
              <a:t>NIL   F</a:t>
            </a:r>
          </a:p>
        </p:txBody>
      </p:sp>
      <p:pic>
        <p:nvPicPr>
          <p:cNvPr id="155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5661248"/>
            <a:ext cx="4572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755576" y="6237312"/>
            <a:ext cx="8064896" cy="369332"/>
          </a:xfrm>
          <a:prstGeom prst="rect">
            <a:avLst/>
          </a:prstGeom>
          <a:noFill/>
        </p:spPr>
        <p:txBody>
          <a:bodyPr wrap="square" rtlCol="0">
            <a:spAutoFit/>
          </a:bodyPr>
          <a:lstStyle/>
          <a:p>
            <a:r>
              <a:rPr lang="zh-CN" altLang="en-US" dirty="0" smtClean="0"/>
              <a:t>考虑不直接使用归结原理证明从前提到结论，而是通过推导空子句不间接证明</a:t>
            </a:r>
            <a:endParaRPr lang="zh-CN" altLang="en-US" dirty="0"/>
          </a:p>
        </p:txBody>
      </p:sp>
    </p:spTree>
    <p:extLst>
      <p:ext uri="{BB962C8B-B14F-4D97-AF65-F5344CB8AC3E}">
        <p14:creationId xmlns:p14="http://schemas.microsoft.com/office/powerpoint/2010/main" val="1889850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5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 calcmode="lin" valueType="num">
                                      <p:cBhvr additive="base">
                                        <p:cTn id="19" dur="5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75">
                                            <p:txEl>
                                              <p:pRg st="3" end="3"/>
                                            </p:txEl>
                                          </p:spTgt>
                                        </p:tgtEl>
                                        <p:attrNameLst>
                                          <p:attrName>style.visibility</p:attrName>
                                        </p:attrNameLst>
                                      </p:cBhvr>
                                      <p:to>
                                        <p:strVal val="visible"/>
                                      </p:to>
                                    </p:set>
                                    <p:anim calcmode="lin" valueType="num">
                                      <p:cBhvr additive="base">
                                        <p:cTn id="25" dur="5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475">
                                            <p:txEl>
                                              <p:pRg st="4" end="4"/>
                                            </p:txEl>
                                          </p:spTgt>
                                        </p:tgtEl>
                                        <p:attrNameLst>
                                          <p:attrName>style.visibility</p:attrName>
                                        </p:attrNameLst>
                                      </p:cBhvr>
                                      <p:to>
                                        <p:strVal val="visible"/>
                                      </p:to>
                                    </p:set>
                                    <p:anim calcmode="lin" valueType="num">
                                      <p:cBhvr additive="base">
                                        <p:cTn id="31" dur="5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5475">
                                            <p:txEl>
                                              <p:pRg st="5" end="5"/>
                                            </p:txEl>
                                          </p:spTgt>
                                        </p:tgtEl>
                                        <p:attrNameLst>
                                          <p:attrName>style.visibility</p:attrName>
                                        </p:attrNameLst>
                                      </p:cBhvr>
                                      <p:to>
                                        <p:strVal val="visible"/>
                                      </p:to>
                                    </p:set>
                                    <p:anim calcmode="lin" valueType="num">
                                      <p:cBhvr additive="base">
                                        <p:cTn id="37" dur="500" fill="hold"/>
                                        <p:tgtEl>
                                          <p:spTgt spid="1054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899" name="Rectangle 3"/>
          <p:cNvSpPr>
            <a:spLocks noGrp="1" noRot="1" noChangeArrowheads="1"/>
          </p:cNvSpPr>
          <p:nvPr>
            <p:ph type="body" idx="1"/>
          </p:nvPr>
        </p:nvSpPr>
        <p:spPr>
          <a:xfrm>
            <a:off x="467544" y="260648"/>
            <a:ext cx="8064896" cy="5256584"/>
          </a:xfrm>
        </p:spPr>
        <p:txBody>
          <a:bodyPr/>
          <a:lstStyle/>
          <a:p>
            <a:pPr>
              <a:lnSpc>
                <a:spcPct val="150000"/>
              </a:lnSpc>
              <a:buFont typeface="Wingdings" pitchFamily="2" charset="2"/>
              <a:buNone/>
            </a:pPr>
            <a:r>
              <a:rPr kumimoji="1" lang="en-US" altLang="zh-CN" dirty="0"/>
              <a:t>        </a:t>
            </a:r>
            <a:r>
              <a:rPr kumimoji="1" lang="en-US" altLang="zh-CN" dirty="0" smtClean="0"/>
              <a:t>    </a:t>
            </a:r>
            <a:r>
              <a:rPr kumimoji="1" lang="zh-CN" altLang="en-US" dirty="0" smtClean="0">
                <a:effectLst>
                  <a:outerShdw blurRad="38100" dist="38100" dir="2700000" algn="tl">
                    <a:srgbClr val="000000">
                      <a:alpha val="43137"/>
                    </a:srgbClr>
                  </a:outerShdw>
                </a:effectLst>
                <a:latin typeface="黑体" pitchFamily="49" charset="-122"/>
                <a:ea typeface="黑体" pitchFamily="49" charset="-122"/>
              </a:rPr>
              <a:t>第</a:t>
            </a:r>
            <a:r>
              <a:rPr kumimoji="1" lang="en-US" altLang="zh-CN" dirty="0" smtClean="0">
                <a:effectLst>
                  <a:outerShdw blurRad="38100" dist="38100" dir="2700000" algn="tl">
                    <a:srgbClr val="000000">
                      <a:alpha val="43137"/>
                    </a:srgbClr>
                  </a:outerShdw>
                </a:effectLst>
                <a:latin typeface="黑体" pitchFamily="49" charset="-122"/>
                <a:ea typeface="黑体" pitchFamily="49" charset="-122"/>
              </a:rPr>
              <a:t>5</a:t>
            </a:r>
            <a:r>
              <a:rPr kumimoji="1" lang="zh-CN" altLang="en-US" dirty="0" smtClean="0">
                <a:effectLst>
                  <a:outerShdw blurRad="38100" dist="38100" dir="2700000" algn="tl">
                    <a:srgbClr val="000000">
                      <a:alpha val="43137"/>
                    </a:srgbClr>
                  </a:outerShdw>
                </a:effectLst>
                <a:latin typeface="黑体" pitchFamily="49" charset="-122"/>
                <a:ea typeface="黑体" pitchFamily="49" charset="-122"/>
              </a:rPr>
              <a:t>章 基于一阶谓词的机器推理</a:t>
            </a:r>
            <a:endParaRPr kumimoji="1" lang="zh-CN" altLang="en-US" dirty="0">
              <a:effectLst>
                <a:outerShdw blurRad="38100" dist="38100" dir="2700000" algn="tl">
                  <a:srgbClr val="000000">
                    <a:alpha val="43137"/>
                  </a:srgbClr>
                </a:outerShdw>
              </a:effectLst>
              <a:latin typeface="黑体" pitchFamily="49" charset="-122"/>
              <a:ea typeface="黑体" pitchFamily="49" charset="-122"/>
            </a:endParaRPr>
          </a:p>
          <a:p>
            <a:pPr>
              <a:buNone/>
            </a:pPr>
            <a:r>
              <a:rPr kumimoji="1" lang="zh-CN" altLang="en-US" sz="2800" dirty="0">
                <a:latin typeface="华文新魏" pitchFamily="2" charset="-122"/>
                <a:ea typeface="华文新魏" pitchFamily="2" charset="-122"/>
              </a:rPr>
              <a:t>     </a:t>
            </a:r>
            <a:r>
              <a:rPr kumimoji="1" lang="zh-CN" altLang="en-US" sz="2800" dirty="0" smtClean="0">
                <a:latin typeface="华文新魏" pitchFamily="2" charset="-122"/>
                <a:ea typeface="华文新魏" pitchFamily="2" charset="-122"/>
              </a:rPr>
              <a:t>          </a:t>
            </a:r>
            <a:endParaRPr kumimoji="1" lang="en-US" altLang="zh-CN" sz="2800" dirty="0" smtClean="0">
              <a:latin typeface="华文新魏" pitchFamily="2" charset="-122"/>
              <a:ea typeface="华文新魏" pitchFamily="2" charset="-122"/>
            </a:endParaRPr>
          </a:p>
          <a:p>
            <a:pPr algn="ctr">
              <a:buNone/>
            </a:pPr>
            <a:r>
              <a:rPr kumimoji="1" lang="en-US" altLang="zh-CN" sz="2800" dirty="0" smtClean="0">
                <a:solidFill>
                  <a:srgbClr val="FF0000"/>
                </a:solidFill>
                <a:latin typeface="华文新魏" pitchFamily="2" charset="-122"/>
                <a:ea typeface="华文新魏" pitchFamily="2" charset="-122"/>
              </a:rPr>
              <a:t>5.1 </a:t>
            </a:r>
            <a:r>
              <a:rPr kumimoji="1" lang="zh-CN" altLang="en-US" sz="2800" dirty="0">
                <a:solidFill>
                  <a:srgbClr val="FF0000"/>
                </a:solidFill>
                <a:latin typeface="华文新魏" pitchFamily="2" charset="-122"/>
                <a:ea typeface="华文新魏" pitchFamily="2" charset="-122"/>
              </a:rPr>
              <a:t>一阶谓词逻辑</a:t>
            </a:r>
            <a:endParaRPr kumimoji="1" lang="en-US" altLang="zh-CN" sz="2800" dirty="0">
              <a:solidFill>
                <a:srgbClr val="FF0000"/>
              </a:solidFill>
              <a:latin typeface="华文新魏" pitchFamily="2" charset="-122"/>
              <a:ea typeface="华文新魏" pitchFamily="2" charset="-122"/>
            </a:endParaRPr>
          </a:p>
          <a:p>
            <a:pPr algn="ctr">
              <a:buNone/>
            </a:pPr>
            <a:r>
              <a:rPr kumimoji="1" lang="en-US" altLang="zh-CN" sz="2800" dirty="0" smtClean="0">
                <a:solidFill>
                  <a:srgbClr val="FF0000"/>
                </a:solidFill>
                <a:latin typeface="华文新魏" pitchFamily="2" charset="-122"/>
                <a:ea typeface="华文新魏" pitchFamily="2" charset="-122"/>
              </a:rPr>
              <a:t>5.2 </a:t>
            </a:r>
            <a:r>
              <a:rPr kumimoji="1" lang="zh-CN" altLang="en-US" sz="2800" dirty="0">
                <a:solidFill>
                  <a:srgbClr val="FF0000"/>
                </a:solidFill>
                <a:latin typeface="华文新魏" pitchFamily="2" charset="-122"/>
                <a:ea typeface="华文新魏" pitchFamily="2" charset="-122"/>
              </a:rPr>
              <a:t>归结演绎推理</a:t>
            </a:r>
          </a:p>
          <a:p>
            <a:pPr algn="ctr">
              <a:buNone/>
            </a:pPr>
            <a:r>
              <a:rPr kumimoji="1" lang="zh-CN" altLang="en-US" sz="2800" dirty="0">
                <a:solidFill>
                  <a:srgbClr val="FF0000"/>
                </a:solidFill>
                <a:latin typeface="华文新魏" pitchFamily="2" charset="-122"/>
                <a:ea typeface="华文新魏" pitchFamily="2" charset="-122"/>
              </a:rPr>
              <a:t>               </a:t>
            </a:r>
            <a:r>
              <a:rPr kumimoji="1" lang="zh-CN" altLang="en-US" sz="2800" dirty="0" smtClean="0">
                <a:solidFill>
                  <a:srgbClr val="FF0000"/>
                </a:solidFill>
                <a:latin typeface="华文新魏" pitchFamily="2" charset="-122"/>
                <a:ea typeface="华文新魏" pitchFamily="2" charset="-122"/>
              </a:rPr>
              <a:t>         </a:t>
            </a:r>
            <a:r>
              <a:rPr kumimoji="1" lang="en-US" altLang="zh-CN" sz="2800" dirty="0" smtClean="0">
                <a:solidFill>
                  <a:srgbClr val="FF0000"/>
                </a:solidFill>
                <a:latin typeface="华文新魏" pitchFamily="2" charset="-122"/>
                <a:ea typeface="华文新魏" pitchFamily="2" charset="-122"/>
              </a:rPr>
              <a:t>5.3 </a:t>
            </a:r>
            <a:r>
              <a:rPr kumimoji="1" lang="zh-CN" altLang="en-US" sz="2800" dirty="0">
                <a:solidFill>
                  <a:srgbClr val="FF0000"/>
                </a:solidFill>
                <a:latin typeface="华文新魏" pitchFamily="2" charset="-122"/>
                <a:ea typeface="华文新魏" pitchFamily="2" charset="-122"/>
              </a:rPr>
              <a:t>应用归结原理求取问题</a:t>
            </a:r>
            <a:r>
              <a:rPr kumimoji="1" lang="zh-CN" altLang="en-US" sz="2800" dirty="0" smtClean="0">
                <a:solidFill>
                  <a:srgbClr val="FF0000"/>
                </a:solidFill>
                <a:latin typeface="华文新魏" pitchFamily="2" charset="-122"/>
                <a:ea typeface="华文新魏" pitchFamily="2" charset="-122"/>
              </a:rPr>
              <a:t>答案</a:t>
            </a:r>
            <a:endParaRPr kumimoji="1" lang="en-US" altLang="zh-CN" sz="2800" dirty="0" smtClean="0">
              <a:solidFill>
                <a:srgbClr val="FF0000"/>
              </a:solidFill>
              <a:latin typeface="华文新魏" pitchFamily="2" charset="-122"/>
              <a:ea typeface="华文新魏" pitchFamily="2" charset="-122"/>
            </a:endParaRPr>
          </a:p>
          <a:p>
            <a:pPr algn="ctr">
              <a:buNone/>
            </a:pPr>
            <a:r>
              <a:rPr kumimoji="1" lang="en-US" altLang="zh-CN" sz="2800" dirty="0" smtClean="0">
                <a:solidFill>
                  <a:srgbClr val="FF0000"/>
                </a:solidFill>
                <a:latin typeface="华文新魏" pitchFamily="2" charset="-122"/>
                <a:ea typeface="华文新魏" pitchFamily="2" charset="-122"/>
              </a:rPr>
              <a:t>               </a:t>
            </a:r>
            <a:r>
              <a:rPr lang="zh-CN" altLang="en-US" sz="2800" dirty="0" smtClean="0">
                <a:solidFill>
                  <a:srgbClr val="FF0000"/>
                </a:solidFill>
                <a:latin typeface="华文新魏" pitchFamily="2" charset="-122"/>
                <a:ea typeface="华文新魏" pitchFamily="2" charset="-122"/>
              </a:rPr>
              <a:t>                </a:t>
            </a:r>
            <a:endParaRPr lang="zh-CN" altLang="en-US" sz="2800" dirty="0">
              <a:solidFill>
                <a:srgbClr val="FF0000"/>
              </a:solidFill>
              <a:latin typeface="华文新魏" pitchFamily="2" charset="-122"/>
              <a:ea typeface="华文新魏" pitchFamily="2" charset="-122"/>
            </a:endParaRPr>
          </a:p>
        </p:txBody>
      </p:sp>
      <p:sp>
        <p:nvSpPr>
          <p:cNvPr id="3" name="矩形 2"/>
          <p:cNvSpPr>
            <a:spLocks noChangeArrowheads="1"/>
          </p:cNvSpPr>
          <p:nvPr/>
        </p:nvSpPr>
        <p:spPr bwMode="auto">
          <a:xfrm>
            <a:off x="755576" y="3429000"/>
            <a:ext cx="842493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C00000"/>
                </a:solidFill>
                <a:effectLst/>
                <a:uLnTx/>
                <a:uFillTx/>
              </a:rPr>
              <a:t>教学目标：</a:t>
            </a:r>
            <a:r>
              <a:rPr kumimoji="0" lang="zh-CN" altLang="en-US" sz="2400" b="1" i="0" u="none" strike="noStrike" kern="0" cap="none" spc="0" normalizeH="0" baseline="0" noProof="0" dirty="0" smtClean="0">
                <a:ln>
                  <a:noFill/>
                </a:ln>
                <a:solidFill>
                  <a:sysClr val="windowText" lastClr="000000"/>
                </a:solidFill>
                <a:effectLst/>
                <a:uLnTx/>
                <a:uFillTx/>
              </a:rPr>
              <a:t>理解一阶谓词基础、演绎推理；掌握一阶谓词逻辑的</a:t>
            </a:r>
            <a:r>
              <a:rPr lang="zh-CN" altLang="en-US" sz="2400" b="1" kern="0" dirty="0">
                <a:solidFill>
                  <a:sysClr val="windowText" lastClr="000000"/>
                </a:solidFill>
              </a:rPr>
              <a:t>知识表示</a:t>
            </a:r>
            <a:r>
              <a:rPr lang="zh-CN" altLang="en-US" sz="2400" b="1" kern="0" dirty="0" smtClean="0">
                <a:solidFill>
                  <a:sysClr val="windowText" lastClr="000000"/>
                </a:solidFill>
              </a:rPr>
              <a:t>、归结</a:t>
            </a:r>
            <a:r>
              <a:rPr lang="zh-CN" altLang="en-US" sz="2400" b="1" kern="0" dirty="0">
                <a:solidFill>
                  <a:sysClr val="windowText" lastClr="000000"/>
                </a:solidFill>
              </a:rPr>
              <a:t>演绎推理；应用</a:t>
            </a:r>
            <a:r>
              <a:rPr lang="zh-CN" altLang="en-US" sz="2400" b="1" kern="0" dirty="0" smtClean="0">
                <a:solidFill>
                  <a:sysClr val="windowText" lastClr="000000"/>
                </a:solidFill>
              </a:rPr>
              <a:t>归结原理问题求解 。</a:t>
            </a:r>
            <a:endParaRPr lang="en-US" altLang="zh-CN" sz="2400" b="1" kern="0" dirty="0" smtClean="0">
              <a:solidFill>
                <a:sysClr val="windowText" lastClr="000000"/>
              </a:solidFill>
            </a:endParaRPr>
          </a:p>
          <a:p>
            <a:pPr marL="0" marR="0" lvl="0" indent="0" defTabSz="914400" eaLnBrk="1" fontAlgn="auto" latinLnBrk="0" hangingPunct="1">
              <a:lnSpc>
                <a:spcPct val="150000"/>
              </a:lnSpc>
              <a:spcBef>
                <a:spcPts val="0"/>
              </a:spcBef>
              <a:spcAft>
                <a:spcPts val="0"/>
              </a:spcAft>
              <a:buClrTx/>
              <a:buSzTx/>
              <a:buFontTx/>
              <a:buNone/>
              <a:tabLst/>
              <a:defRPr/>
            </a:pPr>
            <a:r>
              <a:rPr lang="zh-CN" altLang="en-US" sz="2400" b="1" kern="0" dirty="0" smtClean="0">
                <a:solidFill>
                  <a:srgbClr val="FF0000"/>
                </a:solidFill>
              </a:rPr>
              <a:t>重点</a:t>
            </a:r>
            <a:r>
              <a:rPr lang="zh-CN" altLang="en-US" sz="2400" b="1" kern="0" dirty="0">
                <a:solidFill>
                  <a:srgbClr val="FF0000"/>
                </a:solidFill>
              </a:rPr>
              <a:t>与难点</a:t>
            </a:r>
            <a:r>
              <a:rPr lang="zh-CN" altLang="en-US" sz="2400" b="1" kern="0" dirty="0" smtClean="0">
                <a:solidFill>
                  <a:srgbClr val="FF0000"/>
                </a:solidFill>
              </a:rPr>
              <a:t>：</a:t>
            </a:r>
            <a:r>
              <a:rPr lang="zh-CN" altLang="en-US" sz="2400" b="1" kern="0" dirty="0">
                <a:solidFill>
                  <a:sysClr val="windowText" lastClr="000000"/>
                </a:solidFill>
              </a:rPr>
              <a:t>消解</a:t>
            </a:r>
            <a:r>
              <a:rPr lang="zh-CN" altLang="en-US" sz="2400" b="1" kern="0" dirty="0" smtClean="0">
                <a:solidFill>
                  <a:sysClr val="windowText" lastClr="000000"/>
                </a:solidFill>
              </a:rPr>
              <a:t>原理及应用</a:t>
            </a:r>
            <a:endParaRPr lang="en-US" altLang="zh-CN" sz="2400" b="1" kern="0" dirty="0" smtClean="0">
              <a:solidFill>
                <a:sysClr val="windowText" lastClr="000000"/>
              </a:solidFill>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C00000"/>
                </a:solidFill>
                <a:effectLst/>
                <a:uLnTx/>
                <a:uFillTx/>
              </a:rPr>
              <a:t>学时：</a:t>
            </a:r>
            <a:r>
              <a:rPr kumimoji="0" lang="en-US" altLang="zh-CN" sz="2400" b="1" i="0" u="none" strike="noStrike" kern="0" cap="none" spc="0" normalizeH="0" baseline="0" noProof="0" dirty="0" smtClean="0">
                <a:ln>
                  <a:noFill/>
                </a:ln>
                <a:solidFill>
                  <a:srgbClr val="C00000"/>
                </a:solidFill>
                <a:effectLst/>
                <a:uLnTx/>
                <a:uFillTx/>
              </a:rPr>
              <a:t>6</a:t>
            </a:r>
            <a:r>
              <a:rPr lang="zh-CN" altLang="en-US" sz="2400" b="1" kern="0" dirty="0" smtClean="0">
                <a:solidFill>
                  <a:srgbClr val="000000"/>
                </a:solidFill>
              </a:rPr>
              <a:t>小时</a:t>
            </a:r>
            <a:endParaRPr kumimoji="0" lang="zh-CN" altLang="en-US" sz="2400" b="1" i="0" u="none" strike="noStrike" kern="0" cap="none" spc="0" normalizeH="0" baseline="0" noProof="0" dirty="0" smtClean="0">
              <a:ln>
                <a:noFill/>
              </a:ln>
              <a:solidFill>
                <a:srgbClr val="000000"/>
              </a:solidFill>
              <a:effectLst/>
              <a:uLnTx/>
              <a:uFillTx/>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blinds(horizontal)">
                                      <p:cBhvr>
                                        <p:cTn id="7" dur="500"/>
                                        <p:tgtEl>
                                          <p:spTgt spid="208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blinds(horizontal)">
                                      <p:cBhvr>
                                        <p:cTn id="12" dur="500"/>
                                        <p:tgtEl>
                                          <p:spTgt spid="208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17" dur="500"/>
                                        <p:tgtEl>
                                          <p:spTgt spid="208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8899">
                                            <p:txEl>
                                              <p:pRg st="3" end="3"/>
                                            </p:txEl>
                                          </p:spTgt>
                                        </p:tgtEl>
                                        <p:attrNameLst>
                                          <p:attrName>style.visibility</p:attrName>
                                        </p:attrNameLst>
                                      </p:cBhvr>
                                      <p:to>
                                        <p:strVal val="visible"/>
                                      </p:to>
                                    </p:set>
                                    <p:animEffect transition="in" filter="blinds(horizontal)">
                                      <p:cBhvr>
                                        <p:cTn id="22" dur="500"/>
                                        <p:tgtEl>
                                          <p:spTgt spid="208899">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8899">
                                            <p:txEl>
                                              <p:pRg st="4" end="4"/>
                                            </p:txEl>
                                          </p:spTgt>
                                        </p:tgtEl>
                                        <p:attrNameLst>
                                          <p:attrName>style.visibility</p:attrName>
                                        </p:attrNameLst>
                                      </p:cBhvr>
                                      <p:to>
                                        <p:strVal val="visible"/>
                                      </p:to>
                                    </p:set>
                                    <p:animEffect transition="in" filter="blinds(horizontal)">
                                      <p:cBhvr>
                                        <p:cTn id="25" dur="500"/>
                                        <p:tgtEl>
                                          <p:spTgt spid="20889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8899">
                                            <p:txEl>
                                              <p:pRg st="5" end="5"/>
                                            </p:txEl>
                                          </p:spTgt>
                                        </p:tgtEl>
                                        <p:attrNameLst>
                                          <p:attrName>style.visibility</p:attrName>
                                        </p:attrNameLst>
                                      </p:cBhvr>
                                      <p:to>
                                        <p:strVal val="visible"/>
                                      </p:to>
                                    </p:set>
                                    <p:animEffect transition="in" filter="blinds(horizontal)">
                                      <p:cBhvr>
                                        <p:cTn id="28" dur="500"/>
                                        <p:tgtEl>
                                          <p:spTgt spid="208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71FFFA7C-522A-485B-BC07-63F1B66C18D5}" type="slidenum">
              <a:rPr lang="ru-RU" altLang="zh-CN">
                <a:solidFill>
                  <a:srgbClr val="000000"/>
                </a:solidFill>
              </a:rPr>
              <a:pPr/>
              <a:t>50</a:t>
            </a:fld>
            <a:endParaRPr lang="ru-RU" altLang="zh-CN">
              <a:solidFill>
                <a:srgbClr val="000000"/>
              </a:solidFill>
            </a:endParaRPr>
          </a:p>
        </p:txBody>
      </p:sp>
      <p:sp>
        <p:nvSpPr>
          <p:cNvPr id="2526" name="Rectangle 478"/>
          <p:cNvSpPr>
            <a:spLocks noGrp="1" noChangeArrowheads="1"/>
          </p:cNvSpPr>
          <p:nvPr>
            <p:ph type="title" idx="4294967295"/>
          </p:nvPr>
        </p:nvSpPr>
        <p:spPr>
          <a:ln/>
        </p:spPr>
        <p:txBody>
          <a:bodyPr/>
          <a:lstStyle/>
          <a:p>
            <a:pPr marL="342900" lvl="0" indent="-342900">
              <a:lnSpc>
                <a:spcPct val="150000"/>
              </a:lnSpc>
              <a:spcBef>
                <a:spcPct val="20000"/>
              </a:spcBef>
            </a:pPr>
            <a:r>
              <a:rPr kumimoji="1"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5.2.2 </a:t>
            </a:r>
            <a:r>
              <a:rPr kumimoji="1" lang="zh-CN" altLang="en-US"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命题逻辑中的归结原理</a:t>
            </a:r>
            <a:endParaRPr kumimoji="1" lang="zh-CN" altLang="en-US" sz="2400" b="0" i="0" u="none" strike="noStrike" kern="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endParaRPr>
          </a:p>
        </p:txBody>
      </p:sp>
      <p:sp>
        <p:nvSpPr>
          <p:cNvPr id="2527" name="Rectangle 479"/>
          <p:cNvSpPr>
            <a:spLocks noGrp="1" noChangeArrowheads="1"/>
          </p:cNvSpPr>
          <p:nvPr>
            <p:ph type="body" idx="4294967295"/>
          </p:nvPr>
        </p:nvSpPr>
        <p:spPr>
          <a:ln/>
        </p:spPr>
        <p:txBody>
          <a:bodyPr/>
          <a:lstStyle/>
          <a:p>
            <a:r>
              <a:rPr lang="zh-CN" altLang="ru-RU" sz="2400" dirty="0">
                <a:solidFill>
                  <a:schemeClr val="folHlink"/>
                </a:solidFill>
              </a:rPr>
              <a:t>推出空子句就说明子句集不可满足，原因是：</a:t>
            </a:r>
          </a:p>
          <a:p>
            <a:pPr lvl="1">
              <a:lnSpc>
                <a:spcPct val="110000"/>
              </a:lnSpc>
            </a:pPr>
            <a:r>
              <a:rPr lang="zh-CN" altLang="ru-RU" sz="2400" dirty="0"/>
              <a:t>空子句就是</a:t>
            </a:r>
            <a:r>
              <a:rPr lang="ru-RU" altLang="zh-CN" sz="2400" dirty="0"/>
              <a:t>F</a:t>
            </a:r>
            <a:r>
              <a:rPr lang="zh-CN" altLang="ru-RU" sz="2400" dirty="0"/>
              <a:t>，推出空子句就是推出了</a:t>
            </a:r>
            <a:r>
              <a:rPr lang="ru-RU" altLang="zh-CN" sz="2400" dirty="0"/>
              <a:t>F</a:t>
            </a:r>
            <a:r>
              <a:rPr lang="zh-CN" altLang="ru-RU" sz="2400" dirty="0"/>
              <a:t>。</a:t>
            </a:r>
          </a:p>
          <a:p>
            <a:pPr lvl="1">
              <a:lnSpc>
                <a:spcPct val="110000"/>
              </a:lnSpc>
            </a:pPr>
            <a:r>
              <a:rPr lang="zh-CN" altLang="ru-RU" sz="2400" dirty="0"/>
              <a:t>归结原理是正确的推理形式，由正确的推理形式推出了</a:t>
            </a:r>
            <a:r>
              <a:rPr lang="ru-RU" altLang="zh-CN" sz="2400" dirty="0"/>
              <a:t>F</a:t>
            </a:r>
            <a:r>
              <a:rPr lang="zh-CN" altLang="ru-RU" sz="2400" dirty="0"/>
              <a:t>，则说明前提不真，即归结出空子句的两个亲本子句至少有一个为假。</a:t>
            </a:r>
          </a:p>
          <a:p>
            <a:pPr lvl="1">
              <a:lnSpc>
                <a:spcPct val="110000"/>
              </a:lnSpc>
            </a:pPr>
            <a:r>
              <a:rPr lang="zh-CN" altLang="ru-RU" sz="2400" dirty="0"/>
              <a:t>而这两个亲本子句如果都是原子句集</a:t>
            </a:r>
            <a:r>
              <a:rPr lang="ru-RU" altLang="zh-CN" sz="2400" dirty="0"/>
              <a:t>S</a:t>
            </a:r>
            <a:r>
              <a:rPr lang="zh-CN" altLang="ru-RU" sz="2400" dirty="0"/>
              <a:t>中不可满足。</a:t>
            </a:r>
          </a:p>
          <a:p>
            <a:pPr lvl="1">
              <a:lnSpc>
                <a:spcPct val="110000"/>
              </a:lnSpc>
            </a:pPr>
            <a:r>
              <a:rPr lang="zh-CN" altLang="ru-RU" sz="2400" dirty="0"/>
              <a:t>如果这两个亲本子句不是或不全是</a:t>
            </a:r>
            <a:r>
              <a:rPr lang="ru-RU" altLang="zh-CN" sz="2400" dirty="0"/>
              <a:t>S</a:t>
            </a:r>
            <a:r>
              <a:rPr lang="zh-CN" altLang="ru-RU" sz="2400" dirty="0"/>
              <a:t>中的子句，那么它们必定是某次归结的结果。</a:t>
            </a:r>
          </a:p>
          <a:p>
            <a:pPr lvl="1">
              <a:lnSpc>
                <a:spcPct val="110000"/>
              </a:lnSpc>
            </a:pPr>
            <a:r>
              <a:rPr lang="zh-CN" altLang="ru-RU" sz="2400" dirty="0"/>
              <a:t>同样的道理向上回溯，一定会推出原子句集中至少有一个子句为假，从而说明</a:t>
            </a:r>
            <a:r>
              <a:rPr lang="ru-RU" altLang="zh-CN" sz="2400" dirty="0"/>
              <a:t>S</a:t>
            </a:r>
            <a:r>
              <a:rPr lang="zh-CN" altLang="ru-RU" sz="2400" dirty="0"/>
              <a:t>不可满足。</a:t>
            </a:r>
          </a:p>
        </p:txBody>
      </p:sp>
    </p:spTree>
    <p:extLst>
      <p:ext uri="{BB962C8B-B14F-4D97-AF65-F5344CB8AC3E}">
        <p14:creationId xmlns:p14="http://schemas.microsoft.com/office/powerpoint/2010/main" val="3802249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3"/>
          <p:cNvSpPr>
            <a:spLocks noGrp="1"/>
          </p:cNvSpPr>
          <p:nvPr>
            <p:ph type="sldNum" sz="quarter" idx="10"/>
          </p:nvPr>
        </p:nvSpPr>
        <p:spPr bwMode="auto">
          <a:xfrm>
            <a:off x="723900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1EE16BD-A7E3-49D3-B65B-68908B39B785}" type="slidenum">
              <a:rPr kumimoji="1" lang="en-US" altLang="zh-CN" smtClean="0">
                <a:solidFill>
                  <a:srgbClr val="FF3399"/>
                </a:solidFill>
                <a:latin typeface="Times New Roman" pitchFamily="18" charset="0"/>
              </a:rPr>
              <a:pPr/>
              <a:t>51</a:t>
            </a:fld>
            <a:endParaRPr kumimoji="1" lang="en-US" altLang="zh-CN" smtClean="0">
              <a:solidFill>
                <a:srgbClr val="FF3399"/>
              </a:solidFill>
              <a:latin typeface="Times New Roman" pitchFamily="18" charset="0"/>
            </a:endParaRPr>
          </a:p>
        </p:txBody>
      </p:sp>
      <p:sp>
        <p:nvSpPr>
          <p:cNvPr id="55300" name="Text Box 4"/>
          <p:cNvSpPr txBox="1">
            <a:spLocks noChangeArrowheads="1"/>
          </p:cNvSpPr>
          <p:nvPr/>
        </p:nvSpPr>
        <p:spPr bwMode="auto">
          <a:xfrm>
            <a:off x="267123" y="1052513"/>
            <a:ext cx="8789987"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defRPr/>
            </a:pPr>
            <a:r>
              <a:rPr lang="zh-CN" altLang="en-US" b="1" dirty="0" smtClean="0">
                <a:solidFill>
                  <a:srgbClr val="002060"/>
                </a:solidFill>
                <a:sym typeface="Wingdings" pitchFamily="2" charset="2"/>
              </a:rPr>
              <a:t>采用消解反演（类似数学中的反证法）</a:t>
            </a:r>
          </a:p>
          <a:p>
            <a:pPr marL="342900" indent="-342900" eaLnBrk="1" hangingPunct="1">
              <a:buClr>
                <a:srgbClr val="996600"/>
              </a:buClr>
              <a:buFont typeface="Wingdings" pitchFamily="2" charset="2"/>
              <a:buChar char="w"/>
              <a:defRPr/>
            </a:pPr>
            <a:r>
              <a:rPr lang="zh-CN" altLang="en-US" sz="2800" b="1" kern="0" dirty="0" smtClean="0">
                <a:solidFill>
                  <a:srgbClr val="FF0000"/>
                </a:solidFill>
                <a:latin typeface="华文新魏" pitchFamily="2" charset="-122"/>
                <a:ea typeface="华文新魏" pitchFamily="2" charset="-122"/>
              </a:rPr>
              <a:t>消解反演推理方法：</a:t>
            </a:r>
            <a:r>
              <a:rPr lang="zh-CN" altLang="en-US" sz="3200" b="1" kern="0" dirty="0" smtClean="0">
                <a:solidFill>
                  <a:srgbClr val="FF0000"/>
                </a:solidFill>
                <a:latin typeface="华文新魏" pitchFamily="2" charset="-122"/>
                <a:ea typeface="宋体"/>
              </a:rPr>
              <a:t> </a:t>
            </a:r>
            <a:endParaRPr lang="zh-CN" altLang="en-US" b="1" kern="0" dirty="0" smtClean="0">
              <a:solidFill>
                <a:srgbClr val="FF0000"/>
              </a:solidFill>
              <a:latin typeface="华文新魏" pitchFamily="2" charset="-122"/>
              <a:ea typeface="华文新魏" pitchFamily="2" charset="-122"/>
            </a:endParaRPr>
          </a:p>
          <a:p>
            <a:pPr eaLnBrk="1" hangingPunct="1">
              <a:spcBef>
                <a:spcPct val="50000"/>
              </a:spcBef>
              <a:defRPr/>
            </a:pPr>
            <a:r>
              <a:rPr lang="en-US" altLang="zh-CN" b="1" dirty="0" smtClean="0">
                <a:solidFill>
                  <a:srgbClr val="000000"/>
                </a:solidFill>
                <a:sym typeface="Wingdings" pitchFamily="2" charset="2"/>
              </a:rPr>
              <a:t>G</a:t>
            </a:r>
            <a:r>
              <a:rPr lang="zh-CN" altLang="en-US" b="1" dirty="0" smtClean="0">
                <a:solidFill>
                  <a:srgbClr val="000000"/>
                </a:solidFill>
                <a:sym typeface="Wingdings" pitchFamily="2" charset="2"/>
              </a:rPr>
              <a:t>：</a:t>
            </a:r>
            <a:r>
              <a:rPr lang="en-US" altLang="zh-CN" b="1" dirty="0" smtClean="0">
                <a:solidFill>
                  <a:srgbClr val="FFFFFF"/>
                </a:solidFill>
                <a:sym typeface="Wingdings" pitchFamily="2" charset="2"/>
              </a:rPr>
              <a:t>=</a:t>
            </a:r>
            <a:r>
              <a:rPr lang="zh-CN" altLang="en-US" b="1" dirty="0" smtClean="0">
                <a:solidFill>
                  <a:srgbClr val="002060"/>
                </a:solidFill>
                <a:sym typeface="Wingdings" pitchFamily="2" charset="2"/>
              </a:rPr>
              <a:t>（</a:t>
            </a:r>
            <a:r>
              <a:rPr lang="en-US" altLang="zh-CN" b="1" dirty="0" smtClean="0">
                <a:solidFill>
                  <a:srgbClr val="002060"/>
                </a:solidFill>
                <a:sym typeface="Wingdings" pitchFamily="2" charset="2"/>
              </a:rPr>
              <a:t>A1 </a:t>
            </a:r>
            <a:r>
              <a:rPr lang="en-US" altLang="zh-CN" b="1" dirty="0" smtClean="0">
                <a:solidFill>
                  <a:srgbClr val="002060"/>
                </a:solidFill>
                <a:sym typeface="Symbol" pitchFamily="18" charset="2"/>
              </a:rPr>
              <a:t></a:t>
            </a:r>
            <a:r>
              <a:rPr lang="en-US" altLang="zh-CN" b="1" dirty="0" smtClean="0">
                <a:solidFill>
                  <a:srgbClr val="002060"/>
                </a:solidFill>
                <a:sym typeface="Wingdings" pitchFamily="2" charset="2"/>
              </a:rPr>
              <a:t> A2 </a:t>
            </a:r>
            <a:r>
              <a:rPr lang="en-US" altLang="zh-CN" b="1" dirty="0" smtClean="0">
                <a:solidFill>
                  <a:srgbClr val="002060"/>
                </a:solidFill>
                <a:sym typeface="Symbol" pitchFamily="18" charset="2"/>
              </a:rPr>
              <a:t></a:t>
            </a:r>
            <a:r>
              <a:rPr lang="en-US" altLang="zh-CN" b="1" dirty="0" smtClean="0">
                <a:solidFill>
                  <a:srgbClr val="002060"/>
                </a:solidFill>
                <a:sym typeface="Wingdings" pitchFamily="2" charset="2"/>
              </a:rPr>
              <a:t> A3</a:t>
            </a:r>
            <a:r>
              <a:rPr lang="zh-CN" altLang="en-US" b="1" dirty="0" smtClean="0">
                <a:solidFill>
                  <a:srgbClr val="002060"/>
                </a:solidFill>
                <a:sym typeface="Wingdings" pitchFamily="2" charset="2"/>
              </a:rPr>
              <a:t>） </a:t>
            </a:r>
            <a:r>
              <a:rPr lang="zh-CN" altLang="en-US" b="1" dirty="0" smtClean="0">
                <a:solidFill>
                  <a:srgbClr val="002060"/>
                </a:solidFill>
                <a:sym typeface="Symbol" pitchFamily="18" charset="2"/>
              </a:rPr>
              <a:t></a:t>
            </a:r>
            <a:r>
              <a:rPr lang="zh-CN" altLang="en-US" b="1" dirty="0" smtClean="0">
                <a:solidFill>
                  <a:srgbClr val="002060"/>
                </a:solidFill>
                <a:sym typeface="Wingdings" pitchFamily="2" charset="2"/>
              </a:rPr>
              <a:t> </a:t>
            </a:r>
            <a:r>
              <a:rPr lang="en-US" altLang="zh-CN" b="1" dirty="0" smtClean="0">
                <a:solidFill>
                  <a:srgbClr val="002060"/>
                </a:solidFill>
                <a:sym typeface="Wingdings" pitchFamily="2" charset="2"/>
              </a:rPr>
              <a:t>B</a:t>
            </a:r>
          </a:p>
          <a:p>
            <a:pPr eaLnBrk="1" hangingPunct="1">
              <a:spcBef>
                <a:spcPct val="50000"/>
              </a:spcBef>
              <a:defRPr/>
            </a:pPr>
            <a:r>
              <a:rPr lang="en-US" altLang="zh-CN" b="1" dirty="0" smtClean="0">
                <a:solidFill>
                  <a:srgbClr val="002060"/>
                </a:solidFill>
                <a:sym typeface="Wingdings" pitchFamily="2" charset="2"/>
              </a:rPr>
              <a:t> </a:t>
            </a:r>
            <a:r>
              <a:rPr lang="zh-CN" altLang="en-US" b="1" dirty="0" smtClean="0">
                <a:solidFill>
                  <a:srgbClr val="002060"/>
                </a:solidFill>
                <a:sym typeface="Wingdings" pitchFamily="2" charset="2"/>
              </a:rPr>
              <a:t>步骤：</a:t>
            </a:r>
          </a:p>
          <a:p>
            <a:pPr eaLnBrk="1" hangingPunct="1">
              <a:spcBef>
                <a:spcPct val="50000"/>
              </a:spcBef>
              <a:defRPr/>
            </a:pPr>
            <a:r>
              <a:rPr lang="en-US" altLang="zh-CN" b="1" dirty="0" smtClean="0">
                <a:solidFill>
                  <a:srgbClr val="002060"/>
                </a:solidFill>
                <a:sym typeface="Wingdings" pitchFamily="2" charset="2"/>
              </a:rPr>
              <a:t>1.</a:t>
            </a:r>
            <a:r>
              <a:rPr lang="zh-CN" altLang="en-US" b="1" dirty="0" smtClean="0">
                <a:solidFill>
                  <a:srgbClr val="002060"/>
                </a:solidFill>
                <a:sym typeface="Wingdings" pitchFamily="2" charset="2"/>
              </a:rPr>
              <a:t>写出</a:t>
            </a:r>
            <a:r>
              <a:rPr lang="en-US" altLang="zh-CN" b="1" dirty="0" smtClean="0">
                <a:solidFill>
                  <a:srgbClr val="002060"/>
                </a:solidFill>
                <a:sym typeface="Wingdings" pitchFamily="2" charset="2"/>
              </a:rPr>
              <a:t>~G=A1 </a:t>
            </a:r>
            <a:r>
              <a:rPr lang="en-US" altLang="zh-CN" b="1" dirty="0" smtClean="0">
                <a:solidFill>
                  <a:srgbClr val="002060"/>
                </a:solidFill>
                <a:sym typeface="Symbol" pitchFamily="18" charset="2"/>
              </a:rPr>
              <a:t></a:t>
            </a:r>
            <a:r>
              <a:rPr lang="en-US" altLang="zh-CN" b="1" dirty="0" smtClean="0">
                <a:solidFill>
                  <a:srgbClr val="002060"/>
                </a:solidFill>
                <a:sym typeface="Wingdings" pitchFamily="2" charset="2"/>
              </a:rPr>
              <a:t> A2 </a:t>
            </a:r>
            <a:r>
              <a:rPr lang="en-US" altLang="zh-CN" b="1" dirty="0" smtClean="0">
                <a:solidFill>
                  <a:srgbClr val="002060"/>
                </a:solidFill>
                <a:sym typeface="Symbol" pitchFamily="18" charset="2"/>
              </a:rPr>
              <a:t></a:t>
            </a:r>
            <a:r>
              <a:rPr lang="en-US" altLang="zh-CN" b="1" dirty="0" smtClean="0">
                <a:solidFill>
                  <a:srgbClr val="002060"/>
                </a:solidFill>
                <a:sym typeface="Wingdings" pitchFamily="2" charset="2"/>
              </a:rPr>
              <a:t> A3 </a:t>
            </a:r>
            <a:r>
              <a:rPr lang="en-US" altLang="zh-CN" b="1" dirty="0" smtClean="0">
                <a:solidFill>
                  <a:srgbClr val="002060"/>
                </a:solidFill>
                <a:sym typeface="Symbol" pitchFamily="18" charset="2"/>
              </a:rPr>
              <a:t>~</a:t>
            </a:r>
            <a:r>
              <a:rPr lang="en-US" altLang="zh-CN" b="1" dirty="0" smtClean="0">
                <a:solidFill>
                  <a:srgbClr val="002060"/>
                </a:solidFill>
                <a:sym typeface="Wingdings" pitchFamily="2" charset="2"/>
              </a:rPr>
              <a:t> B</a:t>
            </a:r>
          </a:p>
          <a:p>
            <a:pPr eaLnBrk="1" hangingPunct="1">
              <a:spcBef>
                <a:spcPct val="50000"/>
              </a:spcBef>
              <a:defRPr/>
            </a:pPr>
            <a:r>
              <a:rPr lang="en-US" altLang="zh-CN" b="1" dirty="0" smtClean="0">
                <a:solidFill>
                  <a:srgbClr val="002060"/>
                </a:solidFill>
                <a:sym typeface="Wingdings" pitchFamily="2" charset="2"/>
              </a:rPr>
              <a:t>2.</a:t>
            </a:r>
            <a:r>
              <a:rPr lang="zh-CN" altLang="en-US" b="1" dirty="0" smtClean="0">
                <a:solidFill>
                  <a:srgbClr val="002060"/>
                </a:solidFill>
                <a:sym typeface="Wingdings" pitchFamily="2" charset="2"/>
              </a:rPr>
              <a:t>求出</a:t>
            </a:r>
            <a:r>
              <a:rPr lang="en-US" altLang="zh-CN" b="1" dirty="0" smtClean="0">
                <a:solidFill>
                  <a:srgbClr val="002060"/>
                </a:solidFill>
                <a:sym typeface="Wingdings" pitchFamily="2" charset="2"/>
              </a:rPr>
              <a:t>~G</a:t>
            </a:r>
            <a:r>
              <a:rPr lang="zh-CN" altLang="en-US" b="1" dirty="0" smtClean="0">
                <a:solidFill>
                  <a:srgbClr val="002060"/>
                </a:solidFill>
                <a:sym typeface="Wingdings" pitchFamily="2" charset="2"/>
              </a:rPr>
              <a:t>的子句集</a:t>
            </a:r>
            <a:r>
              <a:rPr lang="en-US" altLang="zh-CN" b="1" dirty="0" smtClean="0">
                <a:solidFill>
                  <a:srgbClr val="002060"/>
                </a:solidFill>
                <a:sym typeface="Wingdings" pitchFamily="2" charset="2"/>
              </a:rPr>
              <a:t>S={S1</a:t>
            </a:r>
            <a:r>
              <a:rPr lang="zh-CN" altLang="en-US" b="1" dirty="0" smtClean="0">
                <a:solidFill>
                  <a:srgbClr val="002060"/>
                </a:solidFill>
                <a:sym typeface="Wingdings" pitchFamily="2" charset="2"/>
              </a:rPr>
              <a:t>，</a:t>
            </a:r>
            <a:r>
              <a:rPr lang="en-US" altLang="zh-CN" b="1" dirty="0" smtClean="0">
                <a:solidFill>
                  <a:srgbClr val="002060"/>
                </a:solidFill>
                <a:sym typeface="Wingdings" pitchFamily="2" charset="2"/>
              </a:rPr>
              <a:t>S2</a:t>
            </a:r>
            <a:r>
              <a:rPr lang="zh-CN" altLang="en-US" b="1" dirty="0" smtClean="0">
                <a:solidFill>
                  <a:srgbClr val="002060"/>
                </a:solidFill>
                <a:sym typeface="Wingdings" pitchFamily="2" charset="2"/>
              </a:rPr>
              <a:t>，</a:t>
            </a:r>
            <a:r>
              <a:rPr lang="en-US" altLang="zh-CN" b="1" dirty="0" smtClean="0">
                <a:solidFill>
                  <a:srgbClr val="002060"/>
                </a:solidFill>
                <a:sym typeface="Wingdings" pitchFamily="2" charset="2"/>
              </a:rPr>
              <a:t>S3</a:t>
            </a:r>
            <a:r>
              <a:rPr lang="zh-CN" altLang="en-US" b="1" dirty="0" smtClean="0">
                <a:solidFill>
                  <a:srgbClr val="002060"/>
                </a:solidFill>
                <a:sym typeface="Wingdings" pitchFamily="2" charset="2"/>
              </a:rPr>
              <a:t>，</a:t>
            </a:r>
            <a:r>
              <a:rPr lang="en-US" altLang="zh-CN" b="1" dirty="0" smtClean="0">
                <a:solidFill>
                  <a:srgbClr val="002060"/>
                </a:solidFill>
                <a:sym typeface="Wingdings" pitchFamily="2" charset="2"/>
              </a:rPr>
              <a:t>S4}</a:t>
            </a:r>
            <a:r>
              <a:rPr lang="zh-CN" altLang="en-US" b="1" dirty="0" smtClean="0">
                <a:solidFill>
                  <a:srgbClr val="002060"/>
                </a:solidFill>
                <a:sym typeface="Wingdings" pitchFamily="2" charset="2"/>
              </a:rPr>
              <a:t>（</a:t>
            </a:r>
            <a:r>
              <a:rPr lang="en-US" altLang="zh-CN" b="1" dirty="0" err="1" smtClean="0">
                <a:solidFill>
                  <a:srgbClr val="002060"/>
                </a:solidFill>
                <a:sym typeface="Wingdings" pitchFamily="2" charset="2"/>
              </a:rPr>
              <a:t>Skolem</a:t>
            </a:r>
            <a:r>
              <a:rPr lang="zh-CN" altLang="en-US" b="1" dirty="0" smtClean="0">
                <a:solidFill>
                  <a:srgbClr val="002060"/>
                </a:solidFill>
                <a:sym typeface="Wingdings" pitchFamily="2" charset="2"/>
              </a:rPr>
              <a:t>标准型）</a:t>
            </a:r>
          </a:p>
          <a:p>
            <a:pPr eaLnBrk="1" hangingPunct="1">
              <a:spcBef>
                <a:spcPct val="50000"/>
              </a:spcBef>
              <a:defRPr/>
            </a:pPr>
            <a:r>
              <a:rPr lang="en-US" altLang="zh-CN" b="1" dirty="0" smtClean="0">
                <a:solidFill>
                  <a:srgbClr val="002060"/>
                </a:solidFill>
                <a:sym typeface="Wingdings" pitchFamily="2" charset="2"/>
              </a:rPr>
              <a:t>3. </a:t>
            </a:r>
            <a:r>
              <a:rPr lang="zh-CN" altLang="en-US" b="1" dirty="0" smtClean="0">
                <a:solidFill>
                  <a:srgbClr val="002060"/>
                </a:solidFill>
                <a:sym typeface="Wingdings" pitchFamily="2" charset="2"/>
              </a:rPr>
              <a:t>反复使用消解推理规则求消解式，力图消解出空子句（</a:t>
            </a:r>
            <a:r>
              <a:rPr lang="en-US" altLang="zh-CN" b="1" dirty="0" smtClean="0">
                <a:solidFill>
                  <a:srgbClr val="002060"/>
                </a:solidFill>
                <a:sym typeface="Wingdings" pitchFamily="2" charset="2"/>
              </a:rPr>
              <a:t>NIL</a:t>
            </a:r>
            <a:r>
              <a:rPr lang="zh-CN" altLang="en-US" b="1" dirty="0" smtClean="0">
                <a:solidFill>
                  <a:srgbClr val="002060"/>
                </a:solidFill>
                <a:sym typeface="Wingdings" pitchFamily="2" charset="2"/>
              </a:rPr>
              <a:t>）。（置换与合一，子句的因子）</a:t>
            </a:r>
          </a:p>
          <a:p>
            <a:pPr eaLnBrk="1" hangingPunct="1">
              <a:lnSpc>
                <a:spcPct val="140000"/>
              </a:lnSpc>
              <a:spcBef>
                <a:spcPct val="5000"/>
              </a:spcBef>
              <a:defRPr/>
            </a:pPr>
            <a:endParaRPr lang="en-US" altLang="zh-CN" b="1" dirty="0" smtClean="0">
              <a:solidFill>
                <a:srgbClr val="002060"/>
              </a:solidFill>
              <a:sym typeface="Wingdings" pitchFamily="2" charset="2"/>
            </a:endParaRPr>
          </a:p>
        </p:txBody>
      </p:sp>
      <p:sp>
        <p:nvSpPr>
          <p:cNvPr id="5" name="Text Box 2"/>
          <p:cNvSpPr txBox="1">
            <a:spLocks noChangeArrowheads="1"/>
          </p:cNvSpPr>
          <p:nvPr/>
        </p:nvSpPr>
        <p:spPr bwMode="auto">
          <a:xfrm>
            <a:off x="152400" y="6165850"/>
            <a:ext cx="8610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auto" hangingPunct="1">
              <a:spcBef>
                <a:spcPct val="30000"/>
              </a:spcBef>
              <a:spcAft>
                <a:spcPts val="0"/>
              </a:spcAft>
              <a:buFont typeface="Symbol" pitchFamily="18" charset="2"/>
              <a:buNone/>
              <a:defRPr/>
            </a:pPr>
            <a:r>
              <a:rPr lang="zh-CN" altLang="en-US" dirty="0" smtClean="0">
                <a:solidFill>
                  <a:srgbClr val="FF0000"/>
                </a:solidFill>
                <a:sym typeface="Wingdings" pitchFamily="2" charset="2"/>
              </a:rPr>
              <a:t>公式</a:t>
            </a:r>
            <a:r>
              <a:rPr lang="en-US" altLang="zh-CN" dirty="0" smtClean="0">
                <a:solidFill>
                  <a:srgbClr val="FF0000"/>
                </a:solidFill>
                <a:sym typeface="Wingdings" pitchFamily="2" charset="2"/>
              </a:rPr>
              <a:t>~G</a:t>
            </a:r>
            <a:r>
              <a:rPr lang="zh-CN" altLang="en-US" dirty="0" smtClean="0">
                <a:solidFill>
                  <a:srgbClr val="FF0000"/>
                </a:solidFill>
                <a:sym typeface="Wingdings" pitchFamily="2" charset="2"/>
              </a:rPr>
              <a:t>是不可满足的，公式</a:t>
            </a:r>
            <a:r>
              <a:rPr lang="en-US" altLang="zh-CN" dirty="0" smtClean="0">
                <a:solidFill>
                  <a:srgbClr val="FF0000"/>
                </a:solidFill>
                <a:sym typeface="Wingdings" pitchFamily="2" charset="2"/>
              </a:rPr>
              <a:t>G</a:t>
            </a:r>
            <a:r>
              <a:rPr lang="zh-CN" altLang="en-US" dirty="0" smtClean="0">
                <a:solidFill>
                  <a:srgbClr val="FF0000"/>
                </a:solidFill>
                <a:sym typeface="Wingdings" pitchFamily="2" charset="2"/>
              </a:rPr>
              <a:t>是永真式</a:t>
            </a:r>
            <a:endParaRPr lang="zh-CN" altLang="en-US" b="1" kern="0" dirty="0" smtClean="0">
              <a:solidFill>
                <a:srgbClr val="FF0000"/>
              </a:solidFill>
              <a:sym typeface="Wingdings" pitchFamily="2" charset="2"/>
            </a:endParaRPr>
          </a:p>
        </p:txBody>
      </p:sp>
      <p:sp>
        <p:nvSpPr>
          <p:cNvPr id="6" name="Rectangle 2"/>
          <p:cNvSpPr txBox="1">
            <a:spLocks noChangeArrowheads="1"/>
          </p:cNvSpPr>
          <p:nvPr/>
        </p:nvSpPr>
        <p:spPr>
          <a:xfrm>
            <a:off x="248271" y="5141913"/>
            <a:ext cx="9036050" cy="1079500"/>
          </a:xfrm>
          <a:prstGeom prst="rect">
            <a:avLst/>
          </a:prstGeom>
        </p:spPr>
        <p:txBody>
          <a:bodyPr/>
          <a:lst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a:lstStyle>
          <a:p>
            <a:pPr eaLnBrk="1" hangingPunct="1">
              <a:defRPr/>
            </a:pPr>
            <a:r>
              <a:rPr lang="zh-CN" altLang="en-US" sz="2800" dirty="0" smtClean="0">
                <a:solidFill>
                  <a:srgbClr val="FF0000"/>
                </a:solidFill>
                <a:sym typeface="Arial" pitchFamily="34" charset="0"/>
              </a:rPr>
              <a:t>鲁宾逊消解原理：</a:t>
            </a:r>
            <a:r>
              <a:rPr lang="en-US" altLang="zh-CN" sz="2800" dirty="0" smtClean="0">
                <a:solidFill>
                  <a:srgbClr val="FF0000"/>
                </a:solidFill>
                <a:sym typeface="Arial" pitchFamily="34" charset="0"/>
              </a:rPr>
              <a:t/>
            </a:r>
            <a:br>
              <a:rPr lang="en-US" altLang="zh-CN" sz="2800" dirty="0" smtClean="0">
                <a:solidFill>
                  <a:srgbClr val="FF0000"/>
                </a:solidFill>
                <a:sym typeface="Arial" pitchFamily="34" charset="0"/>
              </a:rPr>
            </a:br>
            <a:r>
              <a:rPr lang="zh-CN" altLang="en-US" sz="2400" dirty="0" smtClean="0">
                <a:solidFill>
                  <a:srgbClr val="0000FF"/>
                </a:solidFill>
                <a:sym typeface="Wingdings" pitchFamily="2" charset="2"/>
              </a:rPr>
              <a:t>公式</a:t>
            </a:r>
            <a:r>
              <a:rPr lang="en-US" altLang="zh-CN" sz="2400" dirty="0" smtClean="0">
                <a:solidFill>
                  <a:srgbClr val="0000FF"/>
                </a:solidFill>
                <a:sym typeface="Wingdings" pitchFamily="2" charset="2"/>
              </a:rPr>
              <a:t>G</a:t>
            </a:r>
            <a:r>
              <a:rPr lang="zh-CN" altLang="en-US" sz="2400" dirty="0" smtClean="0">
                <a:solidFill>
                  <a:srgbClr val="0000FF"/>
                </a:solidFill>
                <a:sym typeface="Wingdings" pitchFamily="2" charset="2"/>
              </a:rPr>
              <a:t>是不可满足的当且仅当其子句集</a:t>
            </a:r>
            <a:r>
              <a:rPr lang="en-US" altLang="zh-CN" sz="2400" dirty="0" smtClean="0">
                <a:solidFill>
                  <a:srgbClr val="0000FF"/>
                </a:solidFill>
                <a:sym typeface="Wingdings" pitchFamily="2" charset="2"/>
              </a:rPr>
              <a:t>S</a:t>
            </a:r>
            <a:r>
              <a:rPr lang="zh-CN" altLang="en-US" sz="2400" dirty="0" smtClean="0">
                <a:solidFill>
                  <a:srgbClr val="0000FF"/>
                </a:solidFill>
                <a:sym typeface="Wingdings" pitchFamily="2" charset="2"/>
              </a:rPr>
              <a:t>为不可满足的。</a:t>
            </a:r>
            <a:br>
              <a:rPr lang="zh-CN" altLang="en-US" sz="2400" dirty="0" smtClean="0">
                <a:solidFill>
                  <a:srgbClr val="0000FF"/>
                </a:solidFill>
                <a:sym typeface="Wingdings" pitchFamily="2" charset="2"/>
              </a:rPr>
            </a:br>
            <a:endParaRPr lang="zh-CN" altLang="en-US" sz="2400" dirty="0" smtClean="0">
              <a:solidFill>
                <a:srgbClr val="0000FF"/>
              </a:solidFill>
              <a:sym typeface="Arial" pitchFamily="34" charset="0"/>
            </a:endParaRPr>
          </a:p>
        </p:txBody>
      </p:sp>
      <p:sp>
        <p:nvSpPr>
          <p:cNvPr id="2" name="矩形 1"/>
          <p:cNvSpPr/>
          <p:nvPr/>
        </p:nvSpPr>
        <p:spPr>
          <a:xfrm>
            <a:off x="267123" y="98407"/>
            <a:ext cx="6932661" cy="523220"/>
          </a:xfrm>
          <a:prstGeom prst="rect">
            <a:avLst/>
          </a:prstGeom>
        </p:spPr>
        <p:txBody>
          <a:bodyPr wrap="square">
            <a:spAutoFit/>
          </a:bodyPr>
          <a:lstStyle/>
          <a:p>
            <a:pPr marL="342900" lvl="0" indent="-342900">
              <a:spcBef>
                <a:spcPct val="20000"/>
              </a:spcBef>
              <a:buClr>
                <a:srgbClr val="3333CC"/>
              </a:buClr>
              <a:buSzPct val="60000"/>
              <a:buFont typeface="Wingdings" pitchFamily="2" charset="2"/>
              <a:buChar char="n"/>
              <a:defRPr/>
            </a:pPr>
            <a:r>
              <a:rPr lang="zh-CN" altLang="ru-RU" sz="2800" b="1" kern="0" dirty="0">
                <a:solidFill>
                  <a:srgbClr val="3333CC"/>
                </a:solidFill>
                <a:latin typeface="宋体" pitchFamily="2" charset="-122"/>
              </a:rPr>
              <a:t>利用归结原理证明命题公式的思路</a:t>
            </a:r>
          </a:p>
        </p:txBody>
      </p:sp>
    </p:spTree>
    <p:extLst>
      <p:ext uri="{BB962C8B-B14F-4D97-AF65-F5344CB8AC3E}">
        <p14:creationId xmlns:p14="http://schemas.microsoft.com/office/powerpoint/2010/main" val="17022546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0-#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utoUpdateAnimBg="0"/>
      <p:bldP spid="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a:spLocks noGrp="1"/>
          </p:cNvSpPr>
          <p:nvPr>
            <p:ph type="dt" sz="half" idx="10"/>
          </p:nvPr>
        </p:nvSpPr>
        <p:spPr/>
        <p:txBody>
          <a:bodyPr/>
          <a:lstStyle/>
          <a:p>
            <a:fld id="{454D6947-2CF4-45DC-992C-D95FD7E029D7}" type="datetime1">
              <a:rPr lang="ru-RU" altLang="zh-CN">
                <a:solidFill>
                  <a:srgbClr val="000000"/>
                </a:solidFill>
              </a:rPr>
              <a:pPr/>
              <a:t>26.05.2025</a:t>
            </a:fld>
            <a:endParaRPr lang="ru-RU" altLang="zh-CN">
              <a:solidFill>
                <a:srgbClr val="000000"/>
              </a:solidFill>
            </a:endParaRPr>
          </a:p>
        </p:txBody>
      </p:sp>
      <p:sp>
        <p:nvSpPr>
          <p:cNvPr id="10" name="灯片编号占位符 3"/>
          <p:cNvSpPr>
            <a:spLocks noGrp="1"/>
          </p:cNvSpPr>
          <p:nvPr>
            <p:ph type="sldNum" sz="quarter" idx="12"/>
          </p:nvPr>
        </p:nvSpPr>
        <p:spPr/>
        <p:txBody>
          <a:bodyPr/>
          <a:lstStyle/>
          <a:p>
            <a:fld id="{10393BFD-C642-4BDA-8AE1-B294457796CC}" type="slidenum">
              <a:rPr lang="ru-RU" altLang="zh-CN">
                <a:solidFill>
                  <a:srgbClr val="000000"/>
                </a:solidFill>
              </a:rPr>
              <a:pPr/>
              <a:t>52</a:t>
            </a:fld>
            <a:endParaRPr lang="ru-RU" altLang="zh-CN">
              <a:solidFill>
                <a:srgbClr val="000000"/>
              </a:solidFill>
            </a:endParaRPr>
          </a:p>
        </p:txBody>
      </p:sp>
      <p:sp>
        <p:nvSpPr>
          <p:cNvPr id="2530" name="Rectangle 482"/>
          <p:cNvSpPr>
            <a:spLocks noGrp="1" noChangeArrowheads="1"/>
          </p:cNvSpPr>
          <p:nvPr>
            <p:ph type="title" idx="4294967295"/>
          </p:nvPr>
        </p:nvSpPr>
        <p:spPr>
          <a:ln/>
        </p:spPr>
        <p:txBody>
          <a:bodyPr/>
          <a:lstStyle/>
          <a:p>
            <a:pPr marL="342900" lvl="0" indent="-342900">
              <a:lnSpc>
                <a:spcPct val="150000"/>
              </a:lnSpc>
              <a:spcBef>
                <a:spcPct val="20000"/>
              </a:spcBef>
            </a:pPr>
            <a:r>
              <a:rPr kumimoji="1"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5.2.2 </a:t>
            </a:r>
            <a:r>
              <a:rPr kumimoji="1" lang="zh-CN" altLang="en-US"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命题逻辑中的归结原理</a:t>
            </a:r>
            <a:endParaRPr kumimoji="1" lang="zh-CN" altLang="en-US" sz="2400" b="0" i="0" u="none" strike="noStrike" kern="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endParaRPr>
          </a:p>
        </p:txBody>
      </p:sp>
      <p:sp>
        <p:nvSpPr>
          <p:cNvPr id="2531" name="Rectangle 483"/>
          <p:cNvSpPr>
            <a:spLocks noChangeArrowheads="1"/>
          </p:cNvSpPr>
          <p:nvPr/>
        </p:nvSpPr>
        <p:spPr bwMode="auto">
          <a:xfrm>
            <a:off x="1219200" y="1371600"/>
            <a:ext cx="7467600" cy="685800"/>
          </a:xfrm>
          <a:prstGeom prst="rect">
            <a:avLst/>
          </a:prstGeom>
          <a:solidFill>
            <a:srgbClr val="FFFFFF">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zh-CN" altLang="ru-RU" sz="2000" b="1" smtClean="0">
                <a:solidFill>
                  <a:srgbClr val="3333CC"/>
                </a:solidFill>
                <a:latin typeface="Times New Roman" pitchFamily="18" charset="0"/>
                <a:sym typeface="Symbol" pitchFamily="18" charset="2"/>
              </a:rPr>
              <a:t>推论     </a:t>
            </a:r>
            <a:r>
              <a:rPr kumimoji="1" lang="zh-CN" altLang="ru-RU" sz="2000" b="1" smtClean="0">
                <a:solidFill>
                  <a:srgbClr val="000000"/>
                </a:solidFill>
                <a:latin typeface="Times New Roman" pitchFamily="18" charset="0"/>
                <a:sym typeface="Symbol" pitchFamily="18" charset="2"/>
              </a:rPr>
              <a:t>设</a:t>
            </a:r>
            <a:r>
              <a:rPr kumimoji="1" lang="ru-RU" altLang="zh-CN" sz="2000" b="1" smtClean="0">
                <a:solidFill>
                  <a:srgbClr val="000000"/>
                </a:solidFill>
                <a:latin typeface="Times New Roman" pitchFamily="18" charset="0"/>
              </a:rPr>
              <a:t>C</a:t>
            </a:r>
            <a:r>
              <a:rPr kumimoji="1" lang="ru-RU" altLang="zh-CN" sz="2000" b="1" baseline="-25000" smtClean="0">
                <a:solidFill>
                  <a:srgbClr val="000000"/>
                </a:solidFill>
                <a:latin typeface="Times New Roman" pitchFamily="18" charset="0"/>
              </a:rPr>
              <a:t>1</a:t>
            </a:r>
            <a:r>
              <a:rPr kumimoji="1" lang="zh-CN" altLang="ru-RU" sz="2000" b="1" smtClean="0">
                <a:solidFill>
                  <a:srgbClr val="000000"/>
                </a:solidFill>
                <a:latin typeface="Times New Roman" pitchFamily="18" charset="0"/>
              </a:rPr>
              <a:t>，</a:t>
            </a:r>
            <a:r>
              <a:rPr kumimoji="1" lang="zh-CN" altLang="ru-RU" sz="2000" b="1" smtClean="0">
                <a:solidFill>
                  <a:srgbClr val="000000"/>
                </a:solidFill>
                <a:latin typeface="Times New Roman" pitchFamily="18" charset="0"/>
                <a:sym typeface="Symbol" pitchFamily="18" charset="2"/>
              </a:rPr>
              <a:t> </a:t>
            </a:r>
            <a:r>
              <a:rPr kumimoji="1" lang="ru-RU" altLang="zh-CN" sz="2000" b="1" smtClean="0">
                <a:solidFill>
                  <a:srgbClr val="000000"/>
                </a:solidFill>
                <a:latin typeface="Times New Roman" pitchFamily="18" charset="0"/>
              </a:rPr>
              <a:t>C</a:t>
            </a:r>
            <a:r>
              <a:rPr kumimoji="1" lang="ru-RU" altLang="zh-CN" sz="2000" b="1" baseline="-25000" smtClean="0">
                <a:solidFill>
                  <a:srgbClr val="000000"/>
                </a:solidFill>
                <a:latin typeface="Times New Roman" pitchFamily="18" charset="0"/>
              </a:rPr>
              <a:t>2</a:t>
            </a:r>
            <a:r>
              <a:rPr kumimoji="1" lang="zh-CN" altLang="ru-RU" sz="2000" b="1" smtClean="0">
                <a:solidFill>
                  <a:srgbClr val="000000"/>
                </a:solidFill>
                <a:latin typeface="Times New Roman" pitchFamily="18" charset="0"/>
              </a:rPr>
              <a:t>是子句集</a:t>
            </a:r>
            <a:r>
              <a:rPr kumimoji="1" lang="ru-RU" altLang="zh-CN" sz="2000" b="1" smtClean="0">
                <a:solidFill>
                  <a:srgbClr val="000000"/>
                </a:solidFill>
                <a:latin typeface="Times New Roman" pitchFamily="18" charset="0"/>
              </a:rPr>
              <a:t>S</a:t>
            </a:r>
            <a:r>
              <a:rPr kumimoji="1" lang="zh-CN" altLang="ru-RU" sz="2000" b="1" smtClean="0">
                <a:solidFill>
                  <a:srgbClr val="000000"/>
                </a:solidFill>
                <a:latin typeface="Times New Roman" pitchFamily="18" charset="0"/>
              </a:rPr>
              <a:t>的两个子句，</a:t>
            </a:r>
            <a:r>
              <a:rPr kumimoji="1" lang="ru-RU" altLang="zh-CN" sz="2000" b="1" smtClean="0">
                <a:solidFill>
                  <a:srgbClr val="000000"/>
                </a:solidFill>
                <a:latin typeface="Times New Roman" pitchFamily="18" charset="0"/>
              </a:rPr>
              <a:t>C</a:t>
            </a:r>
            <a:r>
              <a:rPr kumimoji="1" lang="ru-RU" altLang="zh-CN" sz="2000" b="1" baseline="-25000" smtClean="0">
                <a:solidFill>
                  <a:srgbClr val="000000"/>
                </a:solidFill>
                <a:latin typeface="Times New Roman" pitchFamily="18" charset="0"/>
              </a:rPr>
              <a:t>1 2</a:t>
            </a:r>
            <a:r>
              <a:rPr kumimoji="1" lang="zh-CN" altLang="ru-RU" sz="2000" b="1" smtClean="0">
                <a:solidFill>
                  <a:srgbClr val="000000"/>
                </a:solidFill>
                <a:latin typeface="Times New Roman" pitchFamily="18" charset="0"/>
              </a:rPr>
              <a:t>是 它们的归结式，则</a:t>
            </a:r>
          </a:p>
        </p:txBody>
      </p:sp>
      <p:sp>
        <p:nvSpPr>
          <p:cNvPr id="2532" name="Rectangle 484"/>
          <p:cNvSpPr>
            <a:spLocks noChangeArrowheads="1"/>
          </p:cNvSpPr>
          <p:nvPr/>
        </p:nvSpPr>
        <p:spPr bwMode="auto">
          <a:xfrm>
            <a:off x="1219200" y="2133600"/>
            <a:ext cx="7467600" cy="838200"/>
          </a:xfrm>
          <a:prstGeom prst="rect">
            <a:avLst/>
          </a:prstGeom>
          <a:solidFill>
            <a:srgbClr val="FFCF01">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zh-CN" altLang="ru-RU" sz="2000" b="1" smtClean="0">
                <a:solidFill>
                  <a:srgbClr val="000000"/>
                </a:solidFill>
                <a:latin typeface="Times New Roman" pitchFamily="18" charset="0"/>
              </a:rPr>
              <a:t>（</a:t>
            </a:r>
            <a:r>
              <a:rPr kumimoji="1" lang="ru-RU" altLang="zh-CN" sz="2000" b="1" smtClean="0">
                <a:solidFill>
                  <a:srgbClr val="000000"/>
                </a:solidFill>
                <a:latin typeface="Times New Roman" pitchFamily="18" charset="0"/>
              </a:rPr>
              <a:t>1</a:t>
            </a:r>
            <a:r>
              <a:rPr kumimoji="1" lang="zh-CN" altLang="ru-RU" sz="2000" b="1" smtClean="0">
                <a:solidFill>
                  <a:srgbClr val="000000"/>
                </a:solidFill>
                <a:latin typeface="Times New Roman" pitchFamily="18" charset="0"/>
              </a:rPr>
              <a:t>）若用</a:t>
            </a:r>
            <a:r>
              <a:rPr kumimoji="1" lang="ru-RU" altLang="zh-CN" sz="2000" b="1" smtClean="0">
                <a:solidFill>
                  <a:srgbClr val="000000"/>
                </a:solidFill>
                <a:latin typeface="Times New Roman" pitchFamily="18" charset="0"/>
              </a:rPr>
              <a:t>C</a:t>
            </a:r>
            <a:r>
              <a:rPr kumimoji="1" lang="ru-RU" altLang="zh-CN" sz="2000" b="1" baseline="-25000" smtClean="0">
                <a:solidFill>
                  <a:srgbClr val="000000"/>
                </a:solidFill>
                <a:latin typeface="Times New Roman" pitchFamily="18" charset="0"/>
              </a:rPr>
              <a:t>1 2</a:t>
            </a:r>
            <a:r>
              <a:rPr kumimoji="1" lang="zh-CN" altLang="ru-RU" sz="2000" b="1" smtClean="0">
                <a:solidFill>
                  <a:srgbClr val="000000"/>
                </a:solidFill>
                <a:latin typeface="Times New Roman" pitchFamily="18" charset="0"/>
              </a:rPr>
              <a:t>来代替</a:t>
            </a:r>
            <a:r>
              <a:rPr kumimoji="1" lang="ru-RU" altLang="zh-CN" sz="2000" b="1" smtClean="0">
                <a:solidFill>
                  <a:srgbClr val="000000"/>
                </a:solidFill>
                <a:latin typeface="Times New Roman" pitchFamily="18" charset="0"/>
              </a:rPr>
              <a:t>C</a:t>
            </a:r>
            <a:r>
              <a:rPr kumimoji="1" lang="ru-RU" altLang="zh-CN" sz="2000" b="1" baseline="-25000" smtClean="0">
                <a:solidFill>
                  <a:srgbClr val="000000"/>
                </a:solidFill>
                <a:latin typeface="Times New Roman" pitchFamily="18" charset="0"/>
              </a:rPr>
              <a:t>1</a:t>
            </a:r>
            <a:r>
              <a:rPr kumimoji="1" lang="zh-CN" altLang="ru-RU" sz="2000" b="1" smtClean="0">
                <a:solidFill>
                  <a:srgbClr val="000000"/>
                </a:solidFill>
                <a:latin typeface="Times New Roman" pitchFamily="18" charset="0"/>
              </a:rPr>
              <a:t>，</a:t>
            </a:r>
            <a:r>
              <a:rPr kumimoji="1" lang="zh-CN" altLang="ru-RU" sz="2000" b="1" smtClean="0">
                <a:solidFill>
                  <a:srgbClr val="000000"/>
                </a:solidFill>
                <a:latin typeface="Times New Roman" pitchFamily="18" charset="0"/>
                <a:sym typeface="Symbol" pitchFamily="18" charset="2"/>
              </a:rPr>
              <a:t> </a:t>
            </a:r>
            <a:r>
              <a:rPr kumimoji="1" lang="ru-RU" altLang="zh-CN" sz="2000" b="1" smtClean="0">
                <a:solidFill>
                  <a:srgbClr val="000000"/>
                </a:solidFill>
                <a:latin typeface="Times New Roman" pitchFamily="18" charset="0"/>
              </a:rPr>
              <a:t>C</a:t>
            </a:r>
            <a:r>
              <a:rPr kumimoji="1" lang="ru-RU" altLang="zh-CN" sz="2000" b="1" baseline="-25000" smtClean="0">
                <a:solidFill>
                  <a:srgbClr val="000000"/>
                </a:solidFill>
                <a:latin typeface="Times New Roman" pitchFamily="18" charset="0"/>
              </a:rPr>
              <a:t>2</a:t>
            </a:r>
            <a:r>
              <a:rPr kumimoji="1" lang="ru-RU" altLang="zh-CN" sz="2000" b="1" smtClean="0">
                <a:solidFill>
                  <a:srgbClr val="000000"/>
                </a:solidFill>
                <a:latin typeface="Times New Roman" pitchFamily="18" charset="0"/>
              </a:rPr>
              <a:t> </a:t>
            </a:r>
            <a:r>
              <a:rPr kumimoji="1" lang="zh-CN" altLang="ru-RU" sz="2000" b="1" smtClean="0">
                <a:solidFill>
                  <a:srgbClr val="000000"/>
                </a:solidFill>
                <a:latin typeface="Times New Roman" pitchFamily="18" charset="0"/>
              </a:rPr>
              <a:t>，得到新的子句集</a:t>
            </a:r>
            <a:r>
              <a:rPr kumimoji="1" lang="ru-RU" altLang="zh-CN" sz="2000" b="1" smtClean="0">
                <a:solidFill>
                  <a:srgbClr val="000000"/>
                </a:solidFill>
                <a:latin typeface="Times New Roman" pitchFamily="18" charset="0"/>
              </a:rPr>
              <a:t>S</a:t>
            </a:r>
            <a:r>
              <a:rPr kumimoji="1" lang="ru-RU" altLang="zh-CN" sz="2000" b="1" baseline="-25000" smtClean="0">
                <a:solidFill>
                  <a:srgbClr val="000000"/>
                </a:solidFill>
                <a:latin typeface="Times New Roman" pitchFamily="18" charset="0"/>
              </a:rPr>
              <a:t>1 </a:t>
            </a:r>
            <a:r>
              <a:rPr kumimoji="1" lang="zh-CN" altLang="ru-RU" sz="2000" b="1" smtClean="0">
                <a:solidFill>
                  <a:srgbClr val="000000"/>
                </a:solidFill>
                <a:latin typeface="Times New Roman" pitchFamily="18" charset="0"/>
              </a:rPr>
              <a:t>，则由</a:t>
            </a:r>
            <a:r>
              <a:rPr kumimoji="1" lang="ru-RU" altLang="zh-CN" sz="2000" b="1" smtClean="0">
                <a:solidFill>
                  <a:srgbClr val="000000"/>
                </a:solidFill>
                <a:latin typeface="Times New Roman" pitchFamily="18" charset="0"/>
              </a:rPr>
              <a:t>S</a:t>
            </a:r>
            <a:r>
              <a:rPr kumimoji="1" lang="ru-RU" altLang="zh-CN" sz="2000" b="1" baseline="-25000" smtClean="0">
                <a:solidFill>
                  <a:srgbClr val="000000"/>
                </a:solidFill>
                <a:latin typeface="Times New Roman" pitchFamily="18" charset="0"/>
              </a:rPr>
              <a:t>1</a:t>
            </a:r>
            <a:r>
              <a:rPr kumimoji="1" lang="zh-CN" altLang="ru-RU" sz="2000" b="1" smtClean="0">
                <a:solidFill>
                  <a:srgbClr val="000000"/>
                </a:solidFill>
                <a:latin typeface="Times New Roman" pitchFamily="18" charset="0"/>
              </a:rPr>
              <a:t>不可满</a:t>
            </a:r>
          </a:p>
          <a:p>
            <a:pPr>
              <a:spcBef>
                <a:spcPct val="20000"/>
              </a:spcBef>
              <a:buSzPct val="100000"/>
            </a:pPr>
            <a:r>
              <a:rPr kumimoji="1" lang="zh-CN" altLang="ru-RU" sz="2000" b="1" smtClean="0">
                <a:solidFill>
                  <a:srgbClr val="000000"/>
                </a:solidFill>
                <a:latin typeface="Times New Roman" pitchFamily="18" charset="0"/>
              </a:rPr>
              <a:t>足性可以推出原子句集</a:t>
            </a:r>
            <a:r>
              <a:rPr kumimoji="1" lang="ru-RU" altLang="zh-CN" sz="2000" b="1" smtClean="0">
                <a:solidFill>
                  <a:srgbClr val="000000"/>
                </a:solidFill>
                <a:latin typeface="Times New Roman" pitchFamily="18" charset="0"/>
              </a:rPr>
              <a:t>S</a:t>
            </a:r>
            <a:r>
              <a:rPr kumimoji="1" lang="zh-CN" altLang="ru-RU" sz="2000" b="1" smtClean="0">
                <a:solidFill>
                  <a:srgbClr val="000000"/>
                </a:solidFill>
                <a:latin typeface="Times New Roman" pitchFamily="18" charset="0"/>
              </a:rPr>
              <a:t>的不可满足性。即               </a:t>
            </a:r>
          </a:p>
        </p:txBody>
      </p:sp>
      <p:sp>
        <p:nvSpPr>
          <p:cNvPr id="2533" name="Rectangle 485"/>
          <p:cNvSpPr>
            <a:spLocks noChangeArrowheads="1"/>
          </p:cNvSpPr>
          <p:nvPr/>
        </p:nvSpPr>
        <p:spPr bwMode="auto">
          <a:xfrm>
            <a:off x="1219200" y="3733800"/>
            <a:ext cx="7467600" cy="914400"/>
          </a:xfrm>
          <a:prstGeom prst="rect">
            <a:avLst/>
          </a:prstGeom>
          <a:solidFill>
            <a:srgbClr val="FFCF01">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zh-CN" altLang="ru-RU" sz="2000" b="1" smtClean="0">
                <a:solidFill>
                  <a:srgbClr val="000000"/>
                </a:solidFill>
                <a:latin typeface="Times New Roman" pitchFamily="18" charset="0"/>
              </a:rPr>
              <a:t>（</a:t>
            </a:r>
            <a:r>
              <a:rPr kumimoji="1" lang="ru-RU" altLang="zh-CN" sz="2000" b="1" smtClean="0">
                <a:solidFill>
                  <a:srgbClr val="000000"/>
                </a:solidFill>
                <a:latin typeface="Times New Roman" pitchFamily="18" charset="0"/>
              </a:rPr>
              <a:t>2</a:t>
            </a:r>
            <a:r>
              <a:rPr kumimoji="1" lang="zh-CN" altLang="ru-RU" sz="2000" b="1" smtClean="0">
                <a:solidFill>
                  <a:srgbClr val="000000"/>
                </a:solidFill>
                <a:latin typeface="Times New Roman" pitchFamily="18" charset="0"/>
              </a:rPr>
              <a:t>）若用</a:t>
            </a:r>
            <a:r>
              <a:rPr kumimoji="1" lang="ru-RU" altLang="zh-CN" sz="2000" b="1" smtClean="0">
                <a:solidFill>
                  <a:srgbClr val="000000"/>
                </a:solidFill>
                <a:latin typeface="Times New Roman" pitchFamily="18" charset="0"/>
              </a:rPr>
              <a:t>C</a:t>
            </a:r>
            <a:r>
              <a:rPr kumimoji="1" lang="ru-RU" altLang="zh-CN" sz="2000" b="1" baseline="-25000" smtClean="0">
                <a:solidFill>
                  <a:srgbClr val="000000"/>
                </a:solidFill>
                <a:latin typeface="Times New Roman" pitchFamily="18" charset="0"/>
              </a:rPr>
              <a:t>1 2</a:t>
            </a:r>
            <a:r>
              <a:rPr kumimoji="1" lang="zh-CN" altLang="ru-RU" sz="2000" b="1" smtClean="0">
                <a:solidFill>
                  <a:srgbClr val="000000"/>
                </a:solidFill>
                <a:latin typeface="Times New Roman" pitchFamily="18" charset="0"/>
              </a:rPr>
              <a:t>加入到</a:t>
            </a:r>
            <a:r>
              <a:rPr kumimoji="1" lang="ru-RU" altLang="zh-CN" sz="2000" b="1" smtClean="0">
                <a:solidFill>
                  <a:srgbClr val="000000"/>
                </a:solidFill>
                <a:latin typeface="Times New Roman" pitchFamily="18" charset="0"/>
              </a:rPr>
              <a:t>S</a:t>
            </a:r>
            <a:r>
              <a:rPr kumimoji="1" lang="zh-CN" altLang="ru-RU" sz="2000" b="1" smtClean="0">
                <a:solidFill>
                  <a:srgbClr val="000000"/>
                </a:solidFill>
                <a:latin typeface="Times New Roman" pitchFamily="18" charset="0"/>
              </a:rPr>
              <a:t>中，得到新的子句集</a:t>
            </a:r>
            <a:r>
              <a:rPr kumimoji="1" lang="ru-RU" altLang="zh-CN" sz="2000" b="1" smtClean="0">
                <a:solidFill>
                  <a:srgbClr val="000000"/>
                </a:solidFill>
                <a:latin typeface="Times New Roman" pitchFamily="18" charset="0"/>
              </a:rPr>
              <a:t>S</a:t>
            </a:r>
            <a:r>
              <a:rPr kumimoji="1" lang="ru-RU" altLang="zh-CN" sz="2000" b="1" baseline="-25000" smtClean="0">
                <a:solidFill>
                  <a:srgbClr val="000000"/>
                </a:solidFill>
                <a:latin typeface="Times New Roman" pitchFamily="18" charset="0"/>
              </a:rPr>
              <a:t>2</a:t>
            </a:r>
            <a:r>
              <a:rPr kumimoji="1" lang="ru-RU" altLang="zh-CN" sz="2000" b="1" smtClean="0">
                <a:solidFill>
                  <a:srgbClr val="000000"/>
                </a:solidFill>
                <a:latin typeface="Times New Roman" pitchFamily="18" charset="0"/>
              </a:rPr>
              <a:t> </a:t>
            </a:r>
            <a:r>
              <a:rPr kumimoji="1" lang="zh-CN" altLang="ru-RU" sz="2000" b="1" smtClean="0">
                <a:solidFill>
                  <a:srgbClr val="000000"/>
                </a:solidFill>
                <a:latin typeface="Times New Roman" pitchFamily="18" charset="0"/>
              </a:rPr>
              <a:t>，则</a:t>
            </a:r>
            <a:r>
              <a:rPr kumimoji="1" lang="ru-RU" altLang="zh-CN" sz="2000" b="1" smtClean="0">
                <a:solidFill>
                  <a:srgbClr val="000000"/>
                </a:solidFill>
                <a:latin typeface="Times New Roman" pitchFamily="18" charset="0"/>
              </a:rPr>
              <a:t>S</a:t>
            </a:r>
            <a:r>
              <a:rPr kumimoji="1" lang="ru-RU" altLang="zh-CN" sz="2000" b="1" baseline="-25000" smtClean="0">
                <a:solidFill>
                  <a:srgbClr val="000000"/>
                </a:solidFill>
                <a:latin typeface="Times New Roman" pitchFamily="18" charset="0"/>
              </a:rPr>
              <a:t>2</a:t>
            </a:r>
            <a:r>
              <a:rPr kumimoji="1" lang="zh-CN" altLang="ru-RU" sz="2000" b="1" smtClean="0">
                <a:solidFill>
                  <a:srgbClr val="000000"/>
                </a:solidFill>
                <a:latin typeface="Times New Roman" pitchFamily="18" charset="0"/>
              </a:rPr>
              <a:t>与原</a:t>
            </a:r>
            <a:r>
              <a:rPr kumimoji="1" lang="ru-RU" altLang="zh-CN" sz="2000" b="1" smtClean="0">
                <a:solidFill>
                  <a:srgbClr val="000000"/>
                </a:solidFill>
                <a:latin typeface="Times New Roman" pitchFamily="18" charset="0"/>
              </a:rPr>
              <a:t>S</a:t>
            </a:r>
            <a:r>
              <a:rPr kumimoji="1" lang="zh-CN" altLang="ru-RU" sz="2000" b="1" smtClean="0">
                <a:solidFill>
                  <a:srgbClr val="000000"/>
                </a:solidFill>
                <a:latin typeface="Times New Roman" pitchFamily="18" charset="0"/>
              </a:rPr>
              <a:t>的同不</a:t>
            </a:r>
          </a:p>
          <a:p>
            <a:pPr>
              <a:spcBef>
                <a:spcPct val="20000"/>
              </a:spcBef>
              <a:buSzPct val="100000"/>
            </a:pPr>
            <a:r>
              <a:rPr kumimoji="1" lang="zh-CN" altLang="ru-RU" sz="2000" b="1" smtClean="0">
                <a:solidFill>
                  <a:srgbClr val="000000"/>
                </a:solidFill>
                <a:latin typeface="Times New Roman" pitchFamily="18" charset="0"/>
              </a:rPr>
              <a:t>可满足。即</a:t>
            </a:r>
          </a:p>
        </p:txBody>
      </p:sp>
      <p:sp>
        <p:nvSpPr>
          <p:cNvPr id="2534" name="Rectangle 486"/>
          <p:cNvSpPr>
            <a:spLocks noChangeArrowheads="1"/>
          </p:cNvSpPr>
          <p:nvPr/>
        </p:nvSpPr>
        <p:spPr bwMode="auto">
          <a:xfrm>
            <a:off x="1219200" y="3048000"/>
            <a:ext cx="7467600" cy="533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SzPct val="100000"/>
            </a:pPr>
            <a:r>
              <a:rPr kumimoji="1" lang="ru-RU" altLang="zh-CN" sz="2000" b="1" smtClean="0">
                <a:solidFill>
                  <a:srgbClr val="0000FF"/>
                </a:solidFill>
                <a:latin typeface="Times New Roman" pitchFamily="18" charset="0"/>
                <a:sym typeface="Symbol" pitchFamily="18" charset="2"/>
              </a:rPr>
              <a:t>S</a:t>
            </a:r>
            <a:r>
              <a:rPr kumimoji="1" lang="ru-RU" altLang="zh-CN" sz="2000" b="1" baseline="-25000" smtClean="0">
                <a:solidFill>
                  <a:srgbClr val="0000FF"/>
                </a:solidFill>
                <a:latin typeface="Times New Roman" pitchFamily="18" charset="0"/>
                <a:sym typeface="Symbol" pitchFamily="18" charset="2"/>
              </a:rPr>
              <a:t>1</a:t>
            </a:r>
            <a:r>
              <a:rPr kumimoji="1" lang="zh-CN" altLang="ru-RU" sz="2000" b="1" smtClean="0">
                <a:solidFill>
                  <a:srgbClr val="0000FF"/>
                </a:solidFill>
                <a:latin typeface="Times New Roman" pitchFamily="18" charset="0"/>
                <a:sym typeface="Symbol" pitchFamily="18" charset="2"/>
              </a:rPr>
              <a:t>的不可满足性</a:t>
            </a:r>
            <a:r>
              <a:rPr kumimoji="1" lang="ru-RU" altLang="zh-CN" sz="1600" b="1" smtClean="0">
                <a:solidFill>
                  <a:srgbClr val="0000FF"/>
                </a:solidFill>
                <a:sym typeface="Symbol" pitchFamily="18" charset="2"/>
              </a:rPr>
              <a:t>=&gt; </a:t>
            </a:r>
            <a:r>
              <a:rPr kumimoji="1" lang="ru-RU" altLang="zh-CN" sz="2000" b="1" smtClean="0">
                <a:solidFill>
                  <a:srgbClr val="0000FF"/>
                </a:solidFill>
                <a:latin typeface="Times New Roman" pitchFamily="18" charset="0"/>
                <a:sym typeface="Symbol" pitchFamily="18" charset="2"/>
              </a:rPr>
              <a:t>S</a:t>
            </a:r>
            <a:r>
              <a:rPr kumimoji="1" lang="zh-CN" altLang="ru-RU" sz="2000" b="1" smtClean="0">
                <a:solidFill>
                  <a:srgbClr val="0000FF"/>
                </a:solidFill>
                <a:latin typeface="Times New Roman" pitchFamily="18" charset="0"/>
                <a:sym typeface="Symbol" pitchFamily="18" charset="2"/>
              </a:rPr>
              <a:t>不可满足</a:t>
            </a:r>
          </a:p>
        </p:txBody>
      </p:sp>
      <p:sp>
        <p:nvSpPr>
          <p:cNvPr id="2535" name="Rectangle 487"/>
          <p:cNvSpPr>
            <a:spLocks noChangeArrowheads="1"/>
          </p:cNvSpPr>
          <p:nvPr/>
        </p:nvSpPr>
        <p:spPr bwMode="auto">
          <a:xfrm>
            <a:off x="1219200" y="4724400"/>
            <a:ext cx="7467600" cy="533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buSzPct val="100000"/>
            </a:pPr>
            <a:r>
              <a:rPr kumimoji="1" lang="ru-RU" altLang="zh-CN" sz="2000" b="1" smtClean="0">
                <a:solidFill>
                  <a:srgbClr val="0000FF"/>
                </a:solidFill>
                <a:latin typeface="Times New Roman" pitchFamily="18" charset="0"/>
                <a:sym typeface="Symbol" pitchFamily="18" charset="2"/>
              </a:rPr>
              <a:t>S</a:t>
            </a:r>
            <a:r>
              <a:rPr kumimoji="1" lang="ru-RU" altLang="zh-CN" sz="2000" b="1" baseline="-25000" smtClean="0">
                <a:solidFill>
                  <a:srgbClr val="0000FF"/>
                </a:solidFill>
                <a:latin typeface="Times New Roman" pitchFamily="18" charset="0"/>
                <a:sym typeface="Symbol" pitchFamily="18" charset="2"/>
              </a:rPr>
              <a:t>2</a:t>
            </a:r>
            <a:r>
              <a:rPr kumimoji="1" lang="zh-CN" altLang="ru-RU" sz="2000" b="1" smtClean="0">
                <a:solidFill>
                  <a:srgbClr val="0000FF"/>
                </a:solidFill>
                <a:latin typeface="Times New Roman" pitchFamily="18" charset="0"/>
                <a:sym typeface="Symbol" pitchFamily="18" charset="2"/>
              </a:rPr>
              <a:t>的不可满足性</a:t>
            </a:r>
            <a:r>
              <a:rPr kumimoji="1" lang="ru-RU" altLang="zh-CN" sz="1600" b="1" smtClean="0">
                <a:solidFill>
                  <a:srgbClr val="0000FF"/>
                </a:solidFill>
                <a:sym typeface="Symbol" pitchFamily="18" charset="2"/>
              </a:rPr>
              <a:t>&lt;=&gt; </a:t>
            </a:r>
            <a:r>
              <a:rPr kumimoji="1" lang="ru-RU" altLang="zh-CN" sz="2000" b="1" smtClean="0">
                <a:solidFill>
                  <a:srgbClr val="0000FF"/>
                </a:solidFill>
                <a:latin typeface="Times New Roman" pitchFamily="18" charset="0"/>
                <a:sym typeface="Symbol" pitchFamily="18" charset="2"/>
              </a:rPr>
              <a:t>S</a:t>
            </a:r>
            <a:r>
              <a:rPr kumimoji="1" lang="zh-CN" altLang="ru-RU" sz="2000" b="1" smtClean="0">
                <a:solidFill>
                  <a:srgbClr val="0000FF"/>
                </a:solidFill>
                <a:latin typeface="Times New Roman" pitchFamily="18" charset="0"/>
                <a:sym typeface="Symbol" pitchFamily="18" charset="2"/>
              </a:rPr>
              <a:t>不可满足</a:t>
            </a:r>
          </a:p>
        </p:txBody>
      </p:sp>
    </p:spTree>
    <p:extLst>
      <p:ext uri="{BB962C8B-B14F-4D97-AF65-F5344CB8AC3E}">
        <p14:creationId xmlns:p14="http://schemas.microsoft.com/office/powerpoint/2010/main" val="3663674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childTnLst>
                                    <p:set>
                                      <p:cBhvr additive="base">
                                        <p:cTn id="6" dur="1" fill="hold">
                                          <p:stCondLst>
                                            <p:cond delay="499"/>
                                          </p:stCondLst>
                                        </p:cTn>
                                        <p:tgtEl>
                                          <p:spTgt spid="25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grpId="0" nodeType="clickEffect">
                                  <p:childTnLst>
                                    <p:set>
                                      <p:cBhvr additive="base">
                                        <p:cTn id="11" dur="1" fill="hold">
                                          <p:stCondLst>
                                            <p:cond delay="499"/>
                                          </p:stCondLst>
                                        </p:cTn>
                                        <p:tgtEl>
                                          <p:spTgt spid="2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4" grpId="0" animBg="1"/>
      <p:bldP spid="253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9" name="Rectangle 3"/>
          <p:cNvSpPr>
            <a:spLocks noGrp="1" noRot="1" noChangeArrowheads="1"/>
          </p:cNvSpPr>
          <p:nvPr>
            <p:ph type="body" idx="1"/>
          </p:nvPr>
        </p:nvSpPr>
        <p:spPr>
          <a:xfrm>
            <a:off x="642911" y="620712"/>
            <a:ext cx="7929618" cy="5380056"/>
          </a:xfrm>
        </p:spPr>
        <p:txBody>
          <a:bodyPr/>
          <a:lstStyle/>
          <a:p>
            <a:pPr>
              <a:lnSpc>
                <a:spcPct val="150000"/>
              </a:lnSpc>
              <a:buNone/>
            </a:pPr>
            <a:r>
              <a:rPr lang="zh-CN" altLang="en-US" dirty="0" smtClean="0"/>
              <a:t>     </a:t>
            </a:r>
            <a:r>
              <a:rPr lang="zh-CN" altLang="en-US" sz="2400" dirty="0" smtClean="0">
                <a:latin typeface="Times New Roman" pitchFamily="18" charset="0"/>
                <a:ea typeface="黑体" pitchFamily="49" charset="-122"/>
                <a:cs typeface="Times New Roman" pitchFamily="18" charset="0"/>
              </a:rPr>
              <a:t>例 </a:t>
            </a:r>
            <a:r>
              <a:rPr lang="en-US" sz="2400" dirty="0" smtClean="0">
                <a:latin typeface="Times New Roman" pitchFamily="18" charset="0"/>
                <a:cs typeface="Times New Roman" pitchFamily="18" charset="0"/>
              </a:rPr>
              <a:t>5-12  </a:t>
            </a:r>
            <a:r>
              <a:rPr lang="zh-CN" altLang="en-US" sz="2400" dirty="0" smtClean="0">
                <a:latin typeface="Times New Roman" pitchFamily="18" charset="0"/>
                <a:cs typeface="Times New Roman" pitchFamily="18" charset="0"/>
              </a:rPr>
              <a:t>证明子句集</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P</a:t>
            </a:r>
            <a:r>
              <a:rPr lang="zh-CN" altLang="en-US"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Q</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Q</a:t>
            </a:r>
            <a:r>
              <a:rPr lang="en-US"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是</a:t>
            </a:r>
            <a:r>
              <a:rPr lang="zh-CN" altLang="en-US" sz="2400" dirty="0" smtClean="0">
                <a:solidFill>
                  <a:srgbClr val="FF0000"/>
                </a:solidFill>
                <a:latin typeface="Times New Roman" pitchFamily="18" charset="0"/>
                <a:cs typeface="Times New Roman" pitchFamily="18" charset="0"/>
              </a:rPr>
              <a:t>不可满足</a:t>
            </a:r>
            <a:r>
              <a:rPr lang="zh-CN" altLang="en-US" sz="2400" dirty="0" smtClean="0">
                <a:latin typeface="Times New Roman" pitchFamily="18" charset="0"/>
                <a:cs typeface="Times New Roman" pitchFamily="18" charset="0"/>
              </a:rPr>
              <a:t>的。</a:t>
            </a:r>
          </a:p>
          <a:p>
            <a:pPr>
              <a:lnSpc>
                <a:spcPct val="150000"/>
              </a:lnSpc>
              <a:buNone/>
            </a:pPr>
            <a:r>
              <a:rPr lang="zh-CN" altLang="en-US" sz="2400" dirty="0" smtClean="0">
                <a:latin typeface="Times New Roman" pitchFamily="18" charset="0"/>
                <a:cs typeface="Times New Roman" pitchFamily="18" charset="0"/>
              </a:rPr>
              <a:t>       </a:t>
            </a:r>
            <a:r>
              <a:rPr lang="zh-CN" altLang="en-US" sz="2400" dirty="0" smtClean="0">
                <a:solidFill>
                  <a:srgbClr val="000000"/>
                </a:solidFill>
                <a:latin typeface="Times New Roman" pitchFamily="18" charset="0"/>
                <a:ea typeface="黑体" pitchFamily="49" charset="-122"/>
                <a:cs typeface="Times New Roman" pitchFamily="18" charset="0"/>
              </a:rPr>
              <a:t>证</a:t>
            </a:r>
          </a:p>
          <a:p>
            <a:pPr>
              <a:lnSpc>
                <a:spcPct val="150000"/>
              </a:lnSpc>
              <a:buNone/>
            </a:pPr>
            <a:r>
              <a:rPr lang="en-US" sz="2400" dirty="0" smtClean="0">
                <a:solidFill>
                  <a:srgbClr val="000000"/>
                </a:solidFill>
                <a:latin typeface="Times New Roman" pitchFamily="18" charset="0"/>
                <a:cs typeface="Times New Roman" pitchFamily="18" charset="0"/>
              </a:rPr>
              <a:t>          (1)</a:t>
            </a:r>
            <a:r>
              <a:rPr lang="en-US" sz="2400" i="1" dirty="0" smtClean="0">
                <a:solidFill>
                  <a:srgbClr val="000000"/>
                </a:solidFill>
                <a:latin typeface="Times New Roman" pitchFamily="18" charset="0"/>
                <a:cs typeface="Times New Roman" pitchFamily="18" charset="0"/>
              </a:rPr>
              <a:t> P</a:t>
            </a:r>
            <a:r>
              <a:rPr lang="zh-CN" alt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Q</a:t>
            </a:r>
            <a:endParaRPr lang="zh-CN" altLang="en-US" sz="2400" dirty="0" smtClean="0">
              <a:solidFill>
                <a:srgbClr val="000000"/>
              </a:solidFill>
              <a:latin typeface="Times New Roman" pitchFamily="18" charset="0"/>
              <a:cs typeface="Times New Roman" pitchFamily="18" charset="0"/>
            </a:endParaRPr>
          </a:p>
          <a:p>
            <a:pPr>
              <a:lnSpc>
                <a:spcPct val="150000"/>
              </a:lnSpc>
              <a:buNone/>
            </a:pPr>
            <a:r>
              <a:rPr lang="en-US" sz="2400" dirty="0" smtClean="0">
                <a:solidFill>
                  <a:srgbClr val="000000"/>
                </a:solidFill>
                <a:latin typeface="Times New Roman" pitchFamily="18" charset="0"/>
                <a:cs typeface="Times New Roman" pitchFamily="18" charset="0"/>
              </a:rPr>
              <a:t>          (2) </a:t>
            </a:r>
            <a:r>
              <a:rPr lang="zh-CN" alt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P</a:t>
            </a:r>
            <a:endParaRPr lang="zh-CN" altLang="en-US" sz="2400" dirty="0" smtClean="0">
              <a:solidFill>
                <a:srgbClr val="000000"/>
              </a:solidFill>
              <a:latin typeface="Times New Roman" pitchFamily="18" charset="0"/>
              <a:cs typeface="Times New Roman" pitchFamily="18" charset="0"/>
            </a:endParaRPr>
          </a:p>
          <a:p>
            <a:pPr>
              <a:lnSpc>
                <a:spcPct val="150000"/>
              </a:lnSpc>
              <a:buNone/>
            </a:pPr>
            <a:r>
              <a:rPr lang="en-US" sz="2400" dirty="0" smtClean="0">
                <a:solidFill>
                  <a:srgbClr val="000000"/>
                </a:solidFill>
                <a:latin typeface="Times New Roman" pitchFamily="18" charset="0"/>
                <a:cs typeface="Times New Roman" pitchFamily="18" charset="0"/>
              </a:rPr>
              <a:t>           (3) </a:t>
            </a:r>
            <a:r>
              <a:rPr lang="en-US" sz="2400" i="1" dirty="0" smtClean="0">
                <a:solidFill>
                  <a:srgbClr val="000000"/>
                </a:solidFill>
                <a:latin typeface="Times New Roman" pitchFamily="18" charset="0"/>
                <a:cs typeface="Times New Roman" pitchFamily="18" charset="0"/>
              </a:rPr>
              <a:t>Q</a:t>
            </a:r>
            <a:endParaRPr lang="zh-CN" altLang="en-US" sz="2400" dirty="0" smtClean="0">
              <a:solidFill>
                <a:srgbClr val="000000"/>
              </a:solidFill>
              <a:latin typeface="Times New Roman" pitchFamily="18" charset="0"/>
              <a:cs typeface="Times New Roman" pitchFamily="18" charset="0"/>
            </a:endParaRPr>
          </a:p>
          <a:p>
            <a:pPr>
              <a:lnSpc>
                <a:spcPct val="150000"/>
              </a:lnSpc>
              <a:buNone/>
            </a:pPr>
            <a:r>
              <a:rPr lang="en-US" sz="2400" dirty="0" smtClean="0">
                <a:solidFill>
                  <a:srgbClr val="000000"/>
                </a:solidFill>
                <a:latin typeface="Times New Roman" pitchFamily="18" charset="0"/>
                <a:cs typeface="Times New Roman" pitchFamily="18" charset="0"/>
              </a:rPr>
              <a:t>           (4) </a:t>
            </a:r>
            <a:r>
              <a:rPr lang="zh-CN" alt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Q</a:t>
            </a:r>
            <a:r>
              <a:rPr lang="en-US"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由</a:t>
            </a:r>
            <a:r>
              <a:rPr lang="en-US" sz="2400" dirty="0" smtClean="0">
                <a:solidFill>
                  <a:srgbClr val="000000"/>
                </a:solidFill>
                <a:latin typeface="Times New Roman" pitchFamily="18" charset="0"/>
                <a:cs typeface="Times New Roman" pitchFamily="18" charset="0"/>
              </a:rPr>
              <a:t>(1),(2)</a:t>
            </a:r>
            <a:endParaRPr lang="zh-CN" altLang="en-US" sz="2400" dirty="0" smtClean="0">
              <a:solidFill>
                <a:srgbClr val="000000"/>
              </a:solidFill>
              <a:latin typeface="Times New Roman" pitchFamily="18" charset="0"/>
              <a:cs typeface="Times New Roman" pitchFamily="18" charset="0"/>
            </a:endParaRPr>
          </a:p>
          <a:p>
            <a:pPr>
              <a:lnSpc>
                <a:spcPct val="150000"/>
              </a:lnSpc>
              <a:buNone/>
            </a:pPr>
            <a:r>
              <a:rPr lang="en-US" sz="2400" dirty="0" smtClean="0">
                <a:solidFill>
                  <a:srgbClr val="000000"/>
                </a:solidFill>
                <a:latin typeface="Times New Roman" pitchFamily="18" charset="0"/>
                <a:cs typeface="Times New Roman" pitchFamily="18" charset="0"/>
              </a:rPr>
              <a:t>           (5) </a:t>
            </a:r>
            <a:r>
              <a:rPr lang="zh-CN" altLang="en-US"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由</a:t>
            </a:r>
            <a:r>
              <a:rPr lang="en-US" sz="2400" dirty="0" smtClean="0">
                <a:solidFill>
                  <a:srgbClr val="000000"/>
                </a:solidFill>
                <a:latin typeface="Times New Roman" pitchFamily="18" charset="0"/>
                <a:cs typeface="Times New Roman" pitchFamily="18" charset="0"/>
              </a:rPr>
              <a:t>(3),(4)</a:t>
            </a:r>
            <a:endParaRPr lang="zh-CN" altLang="en-US" sz="2400" dirty="0">
              <a:solidFill>
                <a:srgbClr val="00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499">
                                            <p:txEl>
                                              <p:pRg st="1" end="1"/>
                                            </p:txEl>
                                          </p:spTgt>
                                        </p:tgtEl>
                                        <p:attrNameLst>
                                          <p:attrName>style.visibility</p:attrName>
                                        </p:attrNameLst>
                                      </p:cBhvr>
                                      <p:to>
                                        <p:strVal val="visible"/>
                                      </p:to>
                                    </p:set>
                                    <p:anim calcmode="lin" valueType="num">
                                      <p:cBhvr additive="base">
                                        <p:cTn id="13" dur="5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6499">
                                            <p:txEl>
                                              <p:pRg st="2" end="2"/>
                                            </p:txEl>
                                          </p:spTgt>
                                        </p:tgtEl>
                                        <p:attrNameLst>
                                          <p:attrName>style.visibility</p:attrName>
                                        </p:attrNameLst>
                                      </p:cBhvr>
                                      <p:to>
                                        <p:strVal val="visible"/>
                                      </p:to>
                                    </p:set>
                                    <p:anim calcmode="lin" valueType="num">
                                      <p:cBhvr additive="base">
                                        <p:cTn id="19" dur="5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499">
                                            <p:txEl>
                                              <p:pRg st="3" end="3"/>
                                            </p:txEl>
                                          </p:spTgt>
                                        </p:tgtEl>
                                        <p:attrNameLst>
                                          <p:attrName>style.visibility</p:attrName>
                                        </p:attrNameLst>
                                      </p:cBhvr>
                                      <p:to>
                                        <p:strVal val="visible"/>
                                      </p:to>
                                    </p:set>
                                    <p:anim calcmode="lin" valueType="num">
                                      <p:cBhvr additive="base">
                                        <p:cTn id="25" dur="5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6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6499">
                                            <p:txEl>
                                              <p:pRg st="4" end="4"/>
                                            </p:txEl>
                                          </p:spTgt>
                                        </p:tgtEl>
                                        <p:attrNameLst>
                                          <p:attrName>style.visibility</p:attrName>
                                        </p:attrNameLst>
                                      </p:cBhvr>
                                      <p:to>
                                        <p:strVal val="visible"/>
                                      </p:to>
                                    </p:set>
                                    <p:anim calcmode="lin" valueType="num">
                                      <p:cBhvr additive="base">
                                        <p:cTn id="31" dur="5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6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6499">
                                            <p:txEl>
                                              <p:pRg st="5" end="5"/>
                                            </p:txEl>
                                          </p:spTgt>
                                        </p:tgtEl>
                                        <p:attrNameLst>
                                          <p:attrName>style.visibility</p:attrName>
                                        </p:attrNameLst>
                                      </p:cBhvr>
                                      <p:to>
                                        <p:strVal val="visible"/>
                                      </p:to>
                                    </p:set>
                                    <p:anim calcmode="lin" valueType="num">
                                      <p:cBhvr additive="base">
                                        <p:cTn id="37" dur="500" fill="hold"/>
                                        <p:tgtEl>
                                          <p:spTgt spid="1064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64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6499">
                                            <p:txEl>
                                              <p:pRg st="6" end="6"/>
                                            </p:txEl>
                                          </p:spTgt>
                                        </p:tgtEl>
                                        <p:attrNameLst>
                                          <p:attrName>style.visibility</p:attrName>
                                        </p:attrNameLst>
                                      </p:cBhvr>
                                      <p:to>
                                        <p:strVal val="visible"/>
                                      </p:to>
                                    </p:set>
                                    <p:anim calcmode="lin" valueType="num">
                                      <p:cBhvr additive="base">
                                        <p:cTn id="43" dur="500" fill="hold"/>
                                        <p:tgtEl>
                                          <p:spTgt spid="1064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64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1" name="Rectangle 3"/>
          <p:cNvSpPr>
            <a:spLocks noGrp="1" noRot="1" noChangeArrowheads="1"/>
          </p:cNvSpPr>
          <p:nvPr>
            <p:ph type="body" idx="1"/>
          </p:nvPr>
        </p:nvSpPr>
        <p:spPr>
          <a:xfrm>
            <a:off x="2339752" y="0"/>
            <a:ext cx="6804248" cy="6741368"/>
          </a:xfrm>
        </p:spPr>
        <p:txBody>
          <a:bodyPr/>
          <a:lstStyle/>
          <a:p>
            <a:pPr>
              <a:buFont typeface="Wingdings" pitchFamily="2" charset="2"/>
              <a:buNone/>
            </a:pPr>
            <a:r>
              <a:rPr lang="en-US" altLang="zh-CN" dirty="0"/>
              <a:t>        </a:t>
            </a:r>
          </a:p>
          <a:p>
            <a:pPr>
              <a:buFont typeface="Wingdings" pitchFamily="2" charset="2"/>
              <a:buNone/>
            </a:pPr>
            <a:r>
              <a:rPr lang="en-US" altLang="zh-CN" sz="2800" dirty="0">
                <a:latin typeface="黑体" pitchFamily="49" charset="-122"/>
                <a:ea typeface="黑体" pitchFamily="49" charset="-122"/>
              </a:rPr>
              <a:t>  </a:t>
            </a:r>
            <a:r>
              <a:rPr lang="en-US" altLang="zh-CN" sz="2800" dirty="0" smtClean="0">
                <a:latin typeface="黑体" pitchFamily="49" charset="-122"/>
                <a:ea typeface="黑体" pitchFamily="49" charset="-122"/>
              </a:rPr>
              <a:t>   </a:t>
            </a:r>
            <a:r>
              <a:rPr lang="zh-CN" altLang="en-US" sz="2400" dirty="0" smtClean="0">
                <a:latin typeface="黑体" pitchFamily="49" charset="-122"/>
                <a:ea typeface="黑体" pitchFamily="49" charset="-122"/>
              </a:rPr>
              <a:t>例 </a:t>
            </a:r>
            <a:r>
              <a:rPr lang="en-US" altLang="zh-CN" sz="2400" dirty="0" smtClean="0">
                <a:latin typeface="Times New Roman" pitchFamily="18" charset="0"/>
                <a:ea typeface="黑体" pitchFamily="49" charset="-122"/>
                <a:cs typeface="Times New Roman" pitchFamily="18" charset="0"/>
              </a:rPr>
              <a:t>5-13</a:t>
            </a:r>
            <a:r>
              <a:rPr lang="en-US" altLang="zh-CN" sz="2400" dirty="0" smtClean="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仿宋_GB2312" pitchFamily="49" charset="-122"/>
                <a:cs typeface="Times New Roman" pitchFamily="18" charset="0"/>
              </a:rPr>
              <a:t>用</a:t>
            </a:r>
            <a:r>
              <a:rPr lang="zh-CN" altLang="en-US" sz="2400" dirty="0">
                <a:latin typeface="Times New Roman" pitchFamily="18" charset="0"/>
                <a:ea typeface="仿宋_GB2312" pitchFamily="49" charset="-122"/>
                <a:cs typeface="Times New Roman" pitchFamily="18" charset="0"/>
              </a:rPr>
              <a:t>归结原理证明</a:t>
            </a:r>
            <a:r>
              <a:rPr lang="en-US" altLang="zh-CN" sz="2400" i="1" dirty="0">
                <a:latin typeface="Times New Roman" pitchFamily="18" charset="0"/>
                <a:ea typeface="仿宋_GB2312" pitchFamily="49" charset="-122"/>
                <a:cs typeface="Times New Roman" pitchFamily="18" charset="0"/>
              </a:rPr>
              <a:t>R</a:t>
            </a:r>
            <a:r>
              <a:rPr lang="zh-CN" altLang="en-US" sz="2400" dirty="0">
                <a:latin typeface="Times New Roman" pitchFamily="18" charset="0"/>
                <a:ea typeface="仿宋_GB2312" pitchFamily="49" charset="-122"/>
                <a:cs typeface="Times New Roman" pitchFamily="18" charset="0"/>
              </a:rPr>
              <a:t>是 </a:t>
            </a:r>
          </a:p>
          <a:p>
            <a:pPr>
              <a:buFont typeface="Wingdings" pitchFamily="2" charset="2"/>
              <a:buNone/>
            </a:pPr>
            <a:r>
              <a:rPr lang="zh-CN" altLang="en-US" sz="2400" dirty="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仿宋_GB2312" pitchFamily="49" charset="-122"/>
                <a:cs typeface="Times New Roman" pitchFamily="18" charset="0"/>
              </a:rPr>
              <a:t>                    </a:t>
            </a:r>
            <a:r>
              <a:rPr lang="en-US" altLang="zh-CN" sz="2400" i="1" dirty="0">
                <a:latin typeface="Times New Roman" pitchFamily="18" charset="0"/>
                <a:ea typeface="仿宋_GB2312" pitchFamily="49" charset="-122"/>
                <a:cs typeface="Times New Roman" pitchFamily="18" charset="0"/>
              </a:rPr>
              <a:t>P</a:t>
            </a:r>
            <a:r>
              <a:rPr lang="en-US" altLang="zh-CN" sz="2400" dirty="0" smtClean="0">
                <a:latin typeface="Times New Roman" pitchFamily="18" charset="0"/>
                <a:ea typeface="仿宋_GB2312" pitchFamily="49" charset="-122"/>
                <a:cs typeface="Times New Roman" pitchFamily="18" charset="0"/>
              </a:rPr>
              <a:t>,  (</a:t>
            </a:r>
            <a:r>
              <a:rPr lang="en-US" altLang="zh-CN" sz="2400" i="1" dirty="0">
                <a:latin typeface="Times New Roman" pitchFamily="18" charset="0"/>
                <a:ea typeface="仿宋_GB2312" pitchFamily="49" charset="-122"/>
                <a:cs typeface="Times New Roman" pitchFamily="18" charset="0"/>
              </a:rPr>
              <a:t>P</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Q</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R</a:t>
            </a:r>
            <a:r>
              <a:rPr lang="en-US" altLang="zh-CN" sz="2400" dirty="0" smtClean="0">
                <a:latin typeface="Times New Roman" pitchFamily="18" charset="0"/>
                <a:ea typeface="仿宋_GB2312" pitchFamily="49" charset="-122"/>
                <a:cs typeface="Times New Roman" pitchFamily="18" charset="0"/>
              </a:rPr>
              <a:t>,  (</a:t>
            </a:r>
            <a:r>
              <a:rPr lang="en-US" altLang="zh-CN" sz="2400" i="1" dirty="0">
                <a:latin typeface="Times New Roman" pitchFamily="18" charset="0"/>
                <a:ea typeface="仿宋_GB2312" pitchFamily="49" charset="-122"/>
                <a:cs typeface="Times New Roman" pitchFamily="18" charset="0"/>
              </a:rPr>
              <a:t>S</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U</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Q</a:t>
            </a:r>
            <a:r>
              <a:rPr lang="en-US" altLang="zh-CN" sz="2400" dirty="0" smtClean="0">
                <a:latin typeface="Times New Roman" pitchFamily="18" charset="0"/>
                <a:ea typeface="仿宋_GB2312" pitchFamily="49" charset="-122"/>
                <a:cs typeface="Times New Roman" pitchFamily="18" charset="0"/>
              </a:rPr>
              <a:t>,  </a:t>
            </a:r>
            <a:r>
              <a:rPr lang="en-US" altLang="zh-CN" sz="2400" i="1" dirty="0" smtClean="0">
                <a:latin typeface="Times New Roman" pitchFamily="18" charset="0"/>
                <a:ea typeface="仿宋_GB2312" pitchFamily="49" charset="-122"/>
                <a:cs typeface="Times New Roman" pitchFamily="18" charset="0"/>
              </a:rPr>
              <a:t>U</a:t>
            </a:r>
            <a:endParaRPr lang="en-US" altLang="zh-CN" sz="2400" i="1" dirty="0">
              <a:latin typeface="Times New Roman" pitchFamily="18" charset="0"/>
              <a:ea typeface="仿宋_GB2312" pitchFamily="49" charset="-122"/>
              <a:cs typeface="Times New Roman" pitchFamily="18" charset="0"/>
            </a:endParaRPr>
          </a:p>
          <a:p>
            <a:pPr>
              <a:buFont typeface="Wingdings" pitchFamily="2" charset="2"/>
              <a:buNone/>
            </a:pPr>
            <a:r>
              <a:rPr lang="en-US" altLang="zh-CN" sz="2400" dirty="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仿宋_GB2312" pitchFamily="49" charset="-122"/>
                <a:cs typeface="Times New Roman" pitchFamily="18" charset="0"/>
              </a:rPr>
              <a:t>的</a:t>
            </a:r>
            <a:r>
              <a:rPr lang="zh-CN" altLang="en-US" sz="2400" dirty="0">
                <a:latin typeface="Times New Roman" pitchFamily="18" charset="0"/>
                <a:ea typeface="仿宋_GB2312" pitchFamily="49" charset="-122"/>
                <a:cs typeface="Times New Roman" pitchFamily="18" charset="0"/>
              </a:rPr>
              <a:t>逻辑结果。</a:t>
            </a:r>
          </a:p>
          <a:p>
            <a:pPr>
              <a:lnSpc>
                <a:spcPct val="140000"/>
              </a:lnSpc>
              <a:buFont typeface="Wingdings" pitchFamily="2" charset="2"/>
              <a:buNone/>
            </a:pPr>
            <a:r>
              <a:rPr lang="zh-CN" altLang="en-US" sz="2400" dirty="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黑体" pitchFamily="49" charset="-122"/>
                <a:cs typeface="Times New Roman" pitchFamily="18" charset="0"/>
              </a:rPr>
              <a:t>证  ：</a:t>
            </a:r>
            <a:r>
              <a:rPr lang="zh-CN" altLang="en-US" sz="2400" dirty="0" smtClean="0">
                <a:solidFill>
                  <a:srgbClr val="C00000"/>
                </a:solidFill>
                <a:latin typeface="Times New Roman" pitchFamily="18" charset="0"/>
                <a:ea typeface="黑体" pitchFamily="49" charset="-122"/>
                <a:cs typeface="Times New Roman" pitchFamily="18" charset="0"/>
              </a:rPr>
              <a:t>前提化为子名集</a:t>
            </a:r>
            <a:r>
              <a:rPr lang="zh-CN" altLang="en-US" sz="2400" dirty="0" smtClean="0">
                <a:latin typeface="Times New Roman" pitchFamily="18" charset="0"/>
                <a:ea typeface="黑体" pitchFamily="49" charset="-122"/>
                <a:cs typeface="Times New Roman" pitchFamily="18" charset="0"/>
              </a:rPr>
              <a:t>、</a:t>
            </a:r>
            <a:r>
              <a:rPr lang="zh-CN" altLang="en-US" sz="2400" dirty="0" smtClean="0">
                <a:solidFill>
                  <a:srgbClr val="C00000"/>
                </a:solidFill>
                <a:latin typeface="Times New Roman" pitchFamily="18" charset="0"/>
                <a:ea typeface="黑体" pitchFamily="49" charset="-122"/>
                <a:cs typeface="Times New Roman" pitchFamily="18" charset="0"/>
              </a:rPr>
              <a:t>结论的非化为子句</a:t>
            </a:r>
            <a:r>
              <a:rPr lang="zh-CN" altLang="en-US" sz="2400" spc="-150" dirty="0" smtClean="0">
                <a:solidFill>
                  <a:srgbClr val="C00000"/>
                </a:solidFill>
                <a:latin typeface="Times New Roman" pitchFamily="18" charset="0"/>
                <a:ea typeface="仿宋_GB2312" pitchFamily="49" charset="-122"/>
                <a:cs typeface="Times New Roman" pitchFamily="18" charset="0"/>
              </a:rPr>
              <a:t>                   </a:t>
            </a:r>
            <a:r>
              <a:rPr lang="en-US" altLang="zh-CN" sz="2400" i="1" spc="-150" dirty="0" smtClean="0">
                <a:solidFill>
                  <a:srgbClr val="000000"/>
                </a:solidFill>
                <a:latin typeface="Times New Roman" pitchFamily="18" charset="0"/>
                <a:ea typeface="仿宋_GB2312" pitchFamily="49" charset="-122"/>
                <a:cs typeface="Times New Roman" pitchFamily="18" charset="0"/>
              </a:rPr>
              <a:t>S </a:t>
            </a:r>
            <a:r>
              <a:rPr lang="en-US" altLang="zh-CN" sz="2400" spc="-150" dirty="0" smtClean="0">
                <a:solidFill>
                  <a:srgbClr val="000000"/>
                </a:solidFill>
                <a:latin typeface="Times New Roman" pitchFamily="18" charset="0"/>
                <a:ea typeface="仿宋_GB2312" pitchFamily="49" charset="-122"/>
                <a:cs typeface="Times New Roman" pitchFamily="18" charset="0"/>
              </a:rPr>
              <a:t>=</a:t>
            </a:r>
            <a:r>
              <a:rPr lang="zh-CN" altLang="en-US" sz="2400" spc="-150" dirty="0" smtClean="0">
                <a:solidFill>
                  <a:srgbClr val="000000"/>
                </a:solidFill>
                <a:latin typeface="Times New Roman" pitchFamily="18" charset="0"/>
                <a:ea typeface="仿宋_GB2312" pitchFamily="49" charset="-122"/>
                <a:cs typeface="Times New Roman" pitchFamily="18" charset="0"/>
              </a:rPr>
              <a:t>｛</a:t>
            </a:r>
            <a:r>
              <a:rPr lang="en-US" altLang="zh-CN" sz="2400" i="1" spc="-150" dirty="0" smtClean="0">
                <a:solidFill>
                  <a:srgbClr val="000000"/>
                </a:solidFill>
                <a:latin typeface="Times New Roman" pitchFamily="18" charset="0"/>
                <a:ea typeface="仿宋_GB2312" pitchFamily="49" charset="-122"/>
                <a:cs typeface="Times New Roman" pitchFamily="18" charset="0"/>
              </a:rPr>
              <a:t>P</a:t>
            </a:r>
            <a:r>
              <a:rPr lang="en-US" altLang="zh-CN" sz="2400" spc="-150" dirty="0" smtClean="0">
                <a:solidFill>
                  <a:srgbClr val="000000"/>
                </a:solidFill>
                <a:latin typeface="Times New Roman" pitchFamily="18" charset="0"/>
                <a:ea typeface="仿宋_GB2312" pitchFamily="49" charset="-122"/>
                <a:cs typeface="Times New Roman" pitchFamily="18" charset="0"/>
              </a:rPr>
              <a:t>, </a:t>
            </a:r>
            <a:r>
              <a:rPr kumimoji="1" lang="zh-CN" altLang="zh-CN" sz="2400" spc="-150" dirty="0" smtClean="0">
                <a:solidFill>
                  <a:srgbClr val="000000"/>
                </a:solidFill>
                <a:latin typeface="Times New Roman" pitchFamily="18" charset="0"/>
                <a:cs typeface="Times New Roman" pitchFamily="18" charset="0"/>
              </a:rPr>
              <a:t>﹁</a:t>
            </a:r>
            <a:r>
              <a:rPr lang="en-US" altLang="zh-CN" sz="2400" spc="-150" dirty="0" smtClean="0">
                <a:solidFill>
                  <a:srgbClr val="000000"/>
                </a:solidFill>
                <a:latin typeface="Times New Roman" pitchFamily="18" charset="0"/>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P</a:t>
            </a:r>
            <a:r>
              <a:rPr lang="en-US" altLang="zh-CN" sz="2400" spc="-150" dirty="0">
                <a:solidFill>
                  <a:srgbClr val="000000"/>
                </a:solidFill>
                <a:latin typeface="Times New Roman" pitchFamily="18" charset="0"/>
                <a:ea typeface="仿宋_GB2312" pitchFamily="49" charset="-122"/>
                <a:cs typeface="Times New Roman" pitchFamily="18" charset="0"/>
              </a:rPr>
              <a:t>∨</a:t>
            </a:r>
            <a:r>
              <a:rPr kumimoji="1" lang="zh-CN" altLang="zh-CN" sz="2400" spc="-150" dirty="0">
                <a:solidFill>
                  <a:srgbClr val="000000"/>
                </a:solidFill>
                <a:latin typeface="Times New Roman" pitchFamily="18" charset="0"/>
                <a:cs typeface="Times New Roman" pitchFamily="18" charset="0"/>
              </a:rPr>
              <a:t>﹁</a:t>
            </a:r>
            <a:r>
              <a:rPr lang="en-US" altLang="zh-CN" sz="2400" spc="-150" dirty="0">
                <a:solidFill>
                  <a:srgbClr val="000000"/>
                </a:solidFill>
                <a:latin typeface="Times New Roman" pitchFamily="18" charset="0"/>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Q</a:t>
            </a:r>
            <a:r>
              <a:rPr lang="en-US" altLang="zh-CN" sz="2400" spc="-150" dirty="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R</a:t>
            </a:r>
            <a:r>
              <a:rPr lang="en-US" altLang="zh-CN" sz="2400" spc="-150" dirty="0" smtClean="0">
                <a:solidFill>
                  <a:srgbClr val="000000"/>
                </a:solidFill>
                <a:latin typeface="Times New Roman" pitchFamily="18" charset="0"/>
                <a:ea typeface="仿宋_GB2312" pitchFamily="49" charset="-122"/>
                <a:cs typeface="Times New Roman" pitchFamily="18" charset="0"/>
              </a:rPr>
              <a:t>, </a:t>
            </a:r>
            <a:r>
              <a:rPr kumimoji="1" lang="zh-CN" altLang="zh-CN" sz="2400" spc="-150" dirty="0" smtClean="0">
                <a:solidFill>
                  <a:srgbClr val="000000"/>
                </a:solidFill>
                <a:latin typeface="Times New Roman" pitchFamily="18" charset="0"/>
                <a:cs typeface="Times New Roman" pitchFamily="18" charset="0"/>
              </a:rPr>
              <a:t>﹁</a:t>
            </a:r>
            <a:r>
              <a:rPr lang="en-US" altLang="zh-CN" sz="2400" spc="-150" dirty="0" smtClean="0">
                <a:solidFill>
                  <a:srgbClr val="000000"/>
                </a:solidFill>
                <a:latin typeface="Times New Roman" pitchFamily="18" charset="0"/>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S</a:t>
            </a:r>
            <a:r>
              <a:rPr lang="en-US" altLang="zh-CN" sz="2400" spc="-150" dirty="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Q</a:t>
            </a:r>
            <a:r>
              <a:rPr lang="en-US" altLang="zh-CN" sz="2400" spc="-150" dirty="0" smtClean="0">
                <a:solidFill>
                  <a:srgbClr val="000000"/>
                </a:solidFill>
                <a:latin typeface="Times New Roman" pitchFamily="18" charset="0"/>
                <a:ea typeface="仿宋_GB2312" pitchFamily="49" charset="-122"/>
                <a:cs typeface="Times New Roman" pitchFamily="18" charset="0"/>
              </a:rPr>
              <a:t>, </a:t>
            </a:r>
            <a:r>
              <a:rPr kumimoji="1" lang="zh-CN" altLang="zh-CN" sz="2400" spc="-150" dirty="0" smtClean="0">
                <a:solidFill>
                  <a:srgbClr val="000000"/>
                </a:solidFill>
                <a:latin typeface="Times New Roman" pitchFamily="18" charset="0"/>
                <a:cs typeface="Times New Roman" pitchFamily="18" charset="0"/>
              </a:rPr>
              <a:t>﹁</a:t>
            </a:r>
            <a:r>
              <a:rPr lang="en-US" altLang="zh-CN" sz="2400" spc="-150" dirty="0" smtClean="0">
                <a:solidFill>
                  <a:srgbClr val="000000"/>
                </a:solidFill>
                <a:latin typeface="Times New Roman" pitchFamily="18" charset="0"/>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U</a:t>
            </a:r>
            <a:r>
              <a:rPr lang="en-US" altLang="zh-CN" sz="2400" spc="-150" dirty="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Q</a:t>
            </a:r>
            <a:r>
              <a:rPr lang="en-US" altLang="zh-CN" sz="2400" spc="-150" dirty="0" smtClean="0">
                <a:solidFill>
                  <a:srgbClr val="000000"/>
                </a:solidFill>
                <a:latin typeface="Times New Roman" pitchFamily="18" charset="0"/>
                <a:ea typeface="仿宋_GB2312" pitchFamily="49" charset="-122"/>
                <a:cs typeface="Times New Roman" pitchFamily="18" charset="0"/>
              </a:rPr>
              <a:t>, </a:t>
            </a:r>
            <a:r>
              <a:rPr lang="en-US" altLang="zh-CN" sz="2400" i="1" spc="-150" dirty="0" smtClean="0">
                <a:solidFill>
                  <a:srgbClr val="000000"/>
                </a:solidFill>
                <a:latin typeface="Times New Roman" pitchFamily="18" charset="0"/>
                <a:ea typeface="仿宋_GB2312" pitchFamily="49" charset="-122"/>
                <a:cs typeface="Times New Roman" pitchFamily="18" charset="0"/>
              </a:rPr>
              <a:t>U</a:t>
            </a:r>
            <a:r>
              <a:rPr lang="en-US" altLang="zh-CN" sz="2400" spc="-150" dirty="0" smtClean="0">
                <a:solidFill>
                  <a:srgbClr val="000000"/>
                </a:solidFill>
                <a:latin typeface="Times New Roman" pitchFamily="18" charset="0"/>
                <a:ea typeface="仿宋_GB2312" pitchFamily="49" charset="-122"/>
                <a:cs typeface="Times New Roman" pitchFamily="18" charset="0"/>
              </a:rPr>
              <a:t>, </a:t>
            </a:r>
            <a:r>
              <a:rPr kumimoji="1" lang="zh-CN" altLang="zh-CN" sz="2400" spc="-150" dirty="0" smtClean="0">
                <a:solidFill>
                  <a:srgbClr val="000000"/>
                </a:solidFill>
                <a:latin typeface="Times New Roman" pitchFamily="18" charset="0"/>
                <a:cs typeface="Times New Roman" pitchFamily="18" charset="0"/>
              </a:rPr>
              <a:t>﹁</a:t>
            </a:r>
            <a:r>
              <a:rPr lang="en-US" altLang="zh-CN" sz="2400" spc="-150" dirty="0" smtClean="0">
                <a:solidFill>
                  <a:srgbClr val="000000"/>
                </a:solidFill>
                <a:latin typeface="Times New Roman" pitchFamily="18" charset="0"/>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R</a:t>
            </a:r>
            <a:r>
              <a:rPr lang="zh-CN" altLang="en-US" sz="2400" spc="-150" dirty="0">
                <a:solidFill>
                  <a:srgbClr val="000000"/>
                </a:solidFill>
                <a:latin typeface="Times New Roman" pitchFamily="18" charset="0"/>
                <a:ea typeface="仿宋_GB2312" pitchFamily="49" charset="-122"/>
                <a:cs typeface="Times New Roman" pitchFamily="18" charset="0"/>
              </a:rPr>
              <a:t>｝</a:t>
            </a:r>
          </a:p>
          <a:p>
            <a:pPr>
              <a:lnSpc>
                <a:spcPct val="140000"/>
              </a:lnSpc>
              <a:buFont typeface="Wingdings" pitchFamily="2" charset="2"/>
              <a:buNone/>
            </a:pPr>
            <a:r>
              <a:rPr lang="zh-CN" altLang="en-US" sz="2400" dirty="0" smtClean="0">
                <a:solidFill>
                  <a:srgbClr val="000000"/>
                </a:solidFill>
                <a:latin typeface="Times New Roman" pitchFamily="18" charset="0"/>
                <a:ea typeface="仿宋_GB2312" pitchFamily="49" charset="-122"/>
                <a:cs typeface="Times New Roman" pitchFamily="18" charset="0"/>
              </a:rPr>
              <a:t>    对</a:t>
            </a:r>
            <a:r>
              <a:rPr lang="zh-CN" altLang="en-US" sz="2400" dirty="0">
                <a:solidFill>
                  <a:srgbClr val="000000"/>
                </a:solidFill>
                <a:latin typeface="Times New Roman" pitchFamily="18" charset="0"/>
                <a:ea typeface="仿宋_GB2312" pitchFamily="49" charset="-122"/>
                <a:cs typeface="Times New Roman" pitchFamily="18" charset="0"/>
              </a:rPr>
              <a:t>该子句</a:t>
            </a:r>
            <a:r>
              <a:rPr lang="zh-CN" altLang="en-US" sz="2400" dirty="0" smtClean="0">
                <a:solidFill>
                  <a:srgbClr val="000000"/>
                </a:solidFill>
                <a:latin typeface="Times New Roman" pitchFamily="18" charset="0"/>
                <a:ea typeface="仿宋_GB2312" pitchFamily="49" charset="-122"/>
                <a:cs typeface="Times New Roman" pitchFamily="18" charset="0"/>
              </a:rPr>
              <a:t>集</a:t>
            </a:r>
            <a:r>
              <a:rPr lang="zh-CN" altLang="en-US" sz="2400" dirty="0" smtClean="0">
                <a:solidFill>
                  <a:srgbClr val="C00000"/>
                </a:solidFill>
                <a:latin typeface="Times New Roman" pitchFamily="18" charset="0"/>
                <a:ea typeface="仿宋_GB2312" pitchFamily="49" charset="-122"/>
                <a:cs typeface="Times New Roman" pitchFamily="18" charset="0"/>
              </a:rPr>
              <a:t>归结</a:t>
            </a:r>
            <a:r>
              <a:rPr lang="zh-CN" altLang="en-US" sz="2400" dirty="0">
                <a:solidFill>
                  <a:srgbClr val="000000"/>
                </a:solidFill>
                <a:latin typeface="Times New Roman" pitchFamily="18" charset="0"/>
                <a:ea typeface="仿宋_GB2312" pitchFamily="49" charset="-122"/>
                <a:cs typeface="Times New Roman" pitchFamily="18" charset="0"/>
              </a:rPr>
              <a:t>，归结过程用下面的归结演绎</a:t>
            </a:r>
            <a:r>
              <a:rPr lang="zh-CN" altLang="en-US" sz="2400" dirty="0" smtClean="0">
                <a:solidFill>
                  <a:srgbClr val="000000"/>
                </a:solidFill>
                <a:latin typeface="Times New Roman" pitchFamily="18" charset="0"/>
                <a:ea typeface="仿宋_GB2312" pitchFamily="49" charset="-122"/>
                <a:cs typeface="Times New Roman" pitchFamily="18" charset="0"/>
              </a:rPr>
              <a:t>树表示</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zh-CN" altLang="en-US" sz="2400" dirty="0" smtClean="0">
                <a:solidFill>
                  <a:srgbClr val="000000"/>
                </a:solidFill>
                <a:latin typeface="Times New Roman" pitchFamily="18" charset="0"/>
                <a:ea typeface="仿宋_GB2312" pitchFamily="49" charset="-122"/>
                <a:cs typeface="Times New Roman" pitchFamily="18" charset="0"/>
              </a:rPr>
              <a:t>见图</a:t>
            </a:r>
            <a:r>
              <a:rPr lang="en-US" altLang="zh-CN" sz="2400" dirty="0" smtClean="0">
                <a:solidFill>
                  <a:srgbClr val="000000"/>
                </a:solidFill>
                <a:latin typeface="Times New Roman" pitchFamily="18" charset="0"/>
                <a:ea typeface="仿宋_GB2312" pitchFamily="49" charset="-122"/>
                <a:cs typeface="Times New Roman" pitchFamily="18" charset="0"/>
              </a:rPr>
              <a:t>5-1)</a:t>
            </a:r>
            <a:r>
              <a:rPr lang="zh-CN" altLang="en-US" sz="2400" dirty="0" smtClean="0">
                <a:solidFill>
                  <a:srgbClr val="000000"/>
                </a:solidFill>
                <a:latin typeface="Times New Roman" pitchFamily="18" charset="0"/>
                <a:ea typeface="仿宋_GB2312" pitchFamily="49" charset="-122"/>
                <a:cs typeface="Times New Roman" pitchFamily="18" charset="0"/>
              </a:rPr>
              <a:t>。</a:t>
            </a:r>
            <a:r>
              <a:rPr lang="zh-CN" altLang="en-US" sz="2400" dirty="0">
                <a:solidFill>
                  <a:srgbClr val="000000"/>
                </a:solidFill>
                <a:latin typeface="Times New Roman" pitchFamily="18" charset="0"/>
                <a:ea typeface="仿宋_GB2312" pitchFamily="49" charset="-122"/>
                <a:cs typeface="Times New Roman" pitchFamily="18" charset="0"/>
              </a:rPr>
              <a:t>由于最后推出了空子句，所以子句集</a:t>
            </a:r>
            <a:r>
              <a:rPr lang="en-US" altLang="zh-CN" sz="2400" i="1" dirty="0">
                <a:solidFill>
                  <a:srgbClr val="000000"/>
                </a:solidFill>
                <a:latin typeface="Times New Roman" pitchFamily="18" charset="0"/>
                <a:ea typeface="仿宋_GB2312" pitchFamily="49" charset="-122"/>
                <a:cs typeface="Times New Roman" pitchFamily="18" charset="0"/>
              </a:rPr>
              <a:t>S</a:t>
            </a:r>
            <a:r>
              <a:rPr lang="zh-CN" altLang="en-US" sz="2400" dirty="0">
                <a:solidFill>
                  <a:srgbClr val="000000"/>
                </a:solidFill>
                <a:latin typeface="Times New Roman" pitchFamily="18" charset="0"/>
                <a:ea typeface="仿宋_GB2312" pitchFamily="49" charset="-122"/>
                <a:cs typeface="Times New Roman" pitchFamily="18" charset="0"/>
              </a:rPr>
              <a:t>不可满足，即命题公式 </a:t>
            </a:r>
          </a:p>
          <a:p>
            <a:pPr>
              <a:lnSpc>
                <a:spcPct val="140000"/>
              </a:lnSpc>
              <a:spcBef>
                <a:spcPts val="0"/>
              </a:spcBef>
              <a:buFont typeface="Wingdings" pitchFamily="2" charset="2"/>
              <a:buNone/>
            </a:pPr>
            <a:r>
              <a:rPr lang="zh-CN" altLang="en-US" sz="2400" spc="-150" dirty="0">
                <a:solidFill>
                  <a:srgbClr val="000000"/>
                </a:solidFill>
                <a:latin typeface="Times New Roman" pitchFamily="18" charset="0"/>
                <a:ea typeface="仿宋_GB2312" pitchFamily="49" charset="-122"/>
                <a:cs typeface="Times New Roman" pitchFamily="18" charset="0"/>
              </a:rPr>
              <a:t>  </a:t>
            </a:r>
            <a:r>
              <a:rPr lang="zh-CN" altLang="en-US" sz="2400" spc="-150" dirty="0" smtClean="0">
                <a:solidFill>
                  <a:srgbClr val="000000"/>
                </a:solidFill>
                <a:latin typeface="Times New Roman" pitchFamily="18" charset="0"/>
                <a:ea typeface="仿宋_GB2312" pitchFamily="49" charset="-122"/>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P</a:t>
            </a:r>
            <a:r>
              <a:rPr lang="en-US" altLang="zh-CN" sz="2400" spc="-150" dirty="0">
                <a:solidFill>
                  <a:srgbClr val="000000"/>
                </a:solidFill>
                <a:latin typeface="Times New Roman" pitchFamily="18" charset="0"/>
                <a:ea typeface="仿宋_GB2312" pitchFamily="49" charset="-122"/>
                <a:cs typeface="Times New Roman" pitchFamily="18" charset="0"/>
              </a:rPr>
              <a:t>∧(</a:t>
            </a:r>
            <a:r>
              <a:rPr kumimoji="1" lang="zh-CN" altLang="zh-CN" sz="2400" spc="-150" dirty="0">
                <a:solidFill>
                  <a:srgbClr val="000000"/>
                </a:solidFill>
                <a:latin typeface="Times New Roman" pitchFamily="18" charset="0"/>
                <a:cs typeface="Times New Roman" pitchFamily="18" charset="0"/>
              </a:rPr>
              <a:t>﹁</a:t>
            </a:r>
            <a:r>
              <a:rPr lang="en-US" altLang="zh-CN" sz="2400" spc="-150" dirty="0">
                <a:solidFill>
                  <a:srgbClr val="000000"/>
                </a:solidFill>
                <a:latin typeface="Times New Roman" pitchFamily="18" charset="0"/>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P</a:t>
            </a:r>
            <a:r>
              <a:rPr lang="en-US" altLang="zh-CN" sz="2400" spc="-150" dirty="0">
                <a:solidFill>
                  <a:srgbClr val="000000"/>
                </a:solidFill>
                <a:latin typeface="Times New Roman" pitchFamily="18" charset="0"/>
                <a:ea typeface="仿宋_GB2312" pitchFamily="49" charset="-122"/>
                <a:cs typeface="Times New Roman" pitchFamily="18" charset="0"/>
              </a:rPr>
              <a:t>∨</a:t>
            </a:r>
            <a:r>
              <a:rPr kumimoji="1" lang="zh-CN" altLang="zh-CN" sz="2400" spc="-150" dirty="0">
                <a:solidFill>
                  <a:srgbClr val="000000"/>
                </a:solidFill>
                <a:latin typeface="Times New Roman" pitchFamily="18" charset="0"/>
                <a:cs typeface="Times New Roman" pitchFamily="18" charset="0"/>
              </a:rPr>
              <a:t>﹁</a:t>
            </a:r>
            <a:r>
              <a:rPr lang="en-US" altLang="zh-CN" sz="2400" spc="-150" dirty="0">
                <a:solidFill>
                  <a:srgbClr val="000000"/>
                </a:solidFill>
                <a:latin typeface="Times New Roman" pitchFamily="18" charset="0"/>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Q</a:t>
            </a:r>
            <a:r>
              <a:rPr lang="en-US" altLang="zh-CN" sz="2400" spc="-150" dirty="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R</a:t>
            </a:r>
            <a:r>
              <a:rPr lang="en-US" altLang="zh-CN" sz="2400" spc="-150" dirty="0">
                <a:solidFill>
                  <a:srgbClr val="000000"/>
                </a:solidFill>
                <a:latin typeface="Times New Roman" pitchFamily="18" charset="0"/>
                <a:ea typeface="仿宋_GB2312" pitchFamily="49" charset="-122"/>
                <a:cs typeface="Times New Roman" pitchFamily="18" charset="0"/>
              </a:rPr>
              <a:t>)∧(</a:t>
            </a:r>
            <a:r>
              <a:rPr kumimoji="1" lang="zh-CN" altLang="zh-CN" sz="2400" spc="-150" dirty="0">
                <a:solidFill>
                  <a:srgbClr val="000000"/>
                </a:solidFill>
                <a:latin typeface="Times New Roman" pitchFamily="18" charset="0"/>
                <a:cs typeface="Times New Roman" pitchFamily="18" charset="0"/>
              </a:rPr>
              <a:t>﹁</a:t>
            </a:r>
            <a:r>
              <a:rPr lang="en-US" altLang="zh-CN" sz="2400" spc="-150" dirty="0">
                <a:solidFill>
                  <a:srgbClr val="000000"/>
                </a:solidFill>
                <a:latin typeface="Times New Roman" pitchFamily="18" charset="0"/>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S</a:t>
            </a:r>
            <a:r>
              <a:rPr lang="en-US" altLang="zh-CN" sz="2400" spc="-150" dirty="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Q</a:t>
            </a:r>
            <a:r>
              <a:rPr lang="en-US" altLang="zh-CN" sz="2400" spc="-150" dirty="0">
                <a:solidFill>
                  <a:srgbClr val="000000"/>
                </a:solidFill>
                <a:latin typeface="Times New Roman" pitchFamily="18" charset="0"/>
                <a:ea typeface="仿宋_GB2312" pitchFamily="49" charset="-122"/>
                <a:cs typeface="Times New Roman" pitchFamily="18" charset="0"/>
              </a:rPr>
              <a:t>)∧(</a:t>
            </a:r>
            <a:r>
              <a:rPr kumimoji="1" lang="zh-CN" altLang="zh-CN" sz="2400" spc="-150" dirty="0">
                <a:solidFill>
                  <a:srgbClr val="000000"/>
                </a:solidFill>
                <a:latin typeface="Times New Roman" pitchFamily="18" charset="0"/>
                <a:cs typeface="Times New Roman" pitchFamily="18" charset="0"/>
              </a:rPr>
              <a:t>﹁</a:t>
            </a:r>
            <a:r>
              <a:rPr lang="en-US" altLang="zh-CN" sz="2400" spc="-150" dirty="0">
                <a:solidFill>
                  <a:srgbClr val="000000"/>
                </a:solidFill>
                <a:latin typeface="Times New Roman" pitchFamily="18" charset="0"/>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U</a:t>
            </a:r>
            <a:r>
              <a:rPr lang="en-US" altLang="zh-CN" sz="2400" spc="-150" dirty="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Q</a:t>
            </a:r>
            <a:r>
              <a:rPr lang="en-US" altLang="zh-CN" sz="2400" spc="-150" dirty="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U</a:t>
            </a:r>
            <a:r>
              <a:rPr lang="en-US" altLang="zh-CN" sz="2400" spc="-150" dirty="0">
                <a:solidFill>
                  <a:srgbClr val="000000"/>
                </a:solidFill>
                <a:latin typeface="Times New Roman" pitchFamily="18" charset="0"/>
                <a:ea typeface="仿宋_GB2312" pitchFamily="49" charset="-122"/>
                <a:cs typeface="Times New Roman" pitchFamily="18" charset="0"/>
              </a:rPr>
              <a:t>∧</a:t>
            </a:r>
            <a:r>
              <a:rPr kumimoji="1" lang="zh-CN" altLang="zh-CN" sz="2400" spc="-150" dirty="0">
                <a:solidFill>
                  <a:srgbClr val="000000"/>
                </a:solidFill>
                <a:latin typeface="Times New Roman" pitchFamily="18" charset="0"/>
                <a:cs typeface="Times New Roman" pitchFamily="18" charset="0"/>
              </a:rPr>
              <a:t>﹁</a:t>
            </a:r>
            <a:r>
              <a:rPr lang="en-US" altLang="zh-CN" sz="2400" spc="-150" dirty="0">
                <a:solidFill>
                  <a:srgbClr val="000000"/>
                </a:solidFill>
                <a:latin typeface="Times New Roman" pitchFamily="18" charset="0"/>
                <a:cs typeface="Times New Roman" pitchFamily="18" charset="0"/>
              </a:rPr>
              <a:t> </a:t>
            </a:r>
            <a:r>
              <a:rPr lang="en-US" altLang="zh-CN" sz="2400" i="1" spc="-150" dirty="0">
                <a:solidFill>
                  <a:srgbClr val="000000"/>
                </a:solidFill>
                <a:latin typeface="Times New Roman" pitchFamily="18" charset="0"/>
                <a:ea typeface="仿宋_GB2312" pitchFamily="49" charset="-122"/>
                <a:cs typeface="Times New Roman" pitchFamily="18" charset="0"/>
              </a:rPr>
              <a:t>R</a:t>
            </a:r>
          </a:p>
          <a:p>
            <a:pPr>
              <a:lnSpc>
                <a:spcPct val="140000"/>
              </a:lnSpc>
              <a:buFont typeface="Wingdings" pitchFamily="2" charset="2"/>
              <a:buNone/>
            </a:pP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不可</a:t>
            </a:r>
            <a:r>
              <a:rPr lang="zh-CN" altLang="en-US" sz="2400" dirty="0">
                <a:solidFill>
                  <a:srgbClr val="000000"/>
                </a:solidFill>
                <a:latin typeface="Times New Roman" pitchFamily="18" charset="0"/>
                <a:ea typeface="仿宋_GB2312" pitchFamily="49" charset="-122"/>
                <a:cs typeface="Times New Roman" pitchFamily="18" charset="0"/>
              </a:rPr>
              <a:t>满足，</a:t>
            </a:r>
            <a:r>
              <a:rPr lang="zh-CN" altLang="en-US" sz="2400" dirty="0">
                <a:solidFill>
                  <a:srgbClr val="3333FF"/>
                </a:solidFill>
                <a:latin typeface="Times New Roman" pitchFamily="18" charset="0"/>
                <a:ea typeface="仿宋_GB2312" pitchFamily="49" charset="-122"/>
                <a:cs typeface="Times New Roman" pitchFamily="18" charset="0"/>
              </a:rPr>
              <a:t>从而</a:t>
            </a:r>
            <a:r>
              <a:rPr lang="en-US" altLang="zh-CN" sz="2400" i="1" dirty="0">
                <a:solidFill>
                  <a:srgbClr val="3333FF"/>
                </a:solidFill>
                <a:latin typeface="Times New Roman" pitchFamily="18" charset="0"/>
                <a:ea typeface="仿宋_GB2312" pitchFamily="49" charset="-122"/>
                <a:cs typeface="Times New Roman" pitchFamily="18" charset="0"/>
              </a:rPr>
              <a:t>R</a:t>
            </a:r>
            <a:r>
              <a:rPr lang="zh-CN" altLang="en-US" sz="2400" dirty="0">
                <a:solidFill>
                  <a:srgbClr val="3333FF"/>
                </a:solidFill>
                <a:latin typeface="Times New Roman" pitchFamily="18" charset="0"/>
                <a:ea typeface="仿宋_GB2312" pitchFamily="49" charset="-122"/>
                <a:cs typeface="Times New Roman" pitchFamily="18" charset="0"/>
              </a:rPr>
              <a:t>是题设前提的逻辑结果</a:t>
            </a:r>
            <a:r>
              <a:rPr lang="zh-CN" altLang="en-US" sz="2400" dirty="0">
                <a:solidFill>
                  <a:srgbClr val="000000"/>
                </a:solidFill>
                <a:latin typeface="Times New Roman" pitchFamily="18" charset="0"/>
                <a:ea typeface="仿宋_GB2312" pitchFamily="49" charset="-122"/>
                <a:cs typeface="Times New Roman" pitchFamily="18" charset="0"/>
              </a:rPr>
              <a:t>。 </a:t>
            </a:r>
          </a:p>
        </p:txBody>
      </p:sp>
      <p:sp>
        <p:nvSpPr>
          <p:cNvPr id="3" name="Rectangle 492"/>
          <p:cNvSpPr>
            <a:spLocks noChangeArrowheads="1"/>
          </p:cNvSpPr>
          <p:nvPr/>
        </p:nvSpPr>
        <p:spPr bwMode="auto">
          <a:xfrm>
            <a:off x="0" y="2420888"/>
            <a:ext cx="2771800" cy="4208512"/>
          </a:xfrm>
          <a:prstGeom prst="rect">
            <a:avLst/>
          </a:prstGeom>
          <a:noFill/>
          <a:ln w="9525" cap="flat" algn="ctr">
            <a:solidFill>
              <a:srgbClr val="FFFF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lstStyle/>
          <a:p>
            <a:pPr marL="342900" indent="-342900">
              <a:lnSpc>
                <a:spcPct val="110000"/>
              </a:lnSpc>
              <a:spcBef>
                <a:spcPct val="20000"/>
              </a:spcBef>
              <a:buClr>
                <a:schemeClr val="folHlink"/>
              </a:buClr>
              <a:buSzPct val="60000"/>
              <a:buFont typeface="Wingdings" pitchFamily="2" charset="2"/>
              <a:buNone/>
            </a:pPr>
            <a:r>
              <a:rPr lang="zh-CN" altLang="ru-RU" sz="2400" b="1" dirty="0">
                <a:solidFill>
                  <a:srgbClr val="000000"/>
                </a:solidFill>
                <a:latin typeface="宋体" pitchFamily="2" charset="-122"/>
              </a:rPr>
              <a:t>化子句集：</a:t>
            </a:r>
          </a:p>
          <a:p>
            <a:pPr marL="342900" indent="-342900">
              <a:lnSpc>
                <a:spcPct val="110000"/>
              </a:lnSpc>
              <a:spcBef>
                <a:spcPct val="20000"/>
              </a:spcBef>
              <a:buClr>
                <a:schemeClr val="folHlink"/>
              </a:buClr>
              <a:buSzPct val="60000"/>
              <a:buFont typeface="Wingdings" pitchFamily="2" charset="2"/>
              <a:buNone/>
            </a:pPr>
            <a:r>
              <a:rPr lang="zh-CN" altLang="ru-RU" sz="2400" b="1" dirty="0">
                <a:solidFill>
                  <a:srgbClr val="000000"/>
                </a:solidFill>
                <a:latin typeface="宋体" pitchFamily="2" charset="-122"/>
              </a:rPr>
              <a:t>	 </a:t>
            </a:r>
            <a:r>
              <a:rPr lang="ru-RU" altLang="zh-CN" sz="2400" b="1" dirty="0">
                <a:solidFill>
                  <a:srgbClr val="000000"/>
                </a:solidFill>
                <a:latin typeface="宋体" pitchFamily="2" charset="-122"/>
              </a:rPr>
              <a:t>(P</a:t>
            </a:r>
            <a:r>
              <a:rPr lang="ru-RU" altLang="zh-CN" sz="2400" b="1" dirty="0">
                <a:solidFill>
                  <a:srgbClr val="000000"/>
                </a:solidFill>
                <a:latin typeface="宋体" pitchFamily="2" charset="-122"/>
                <a:sym typeface="Symbol" pitchFamily="18" charset="2"/>
              </a:rPr>
              <a:t>Q) R</a:t>
            </a:r>
          </a:p>
          <a:p>
            <a:pPr marL="342900" indent="-342900">
              <a:lnSpc>
                <a:spcPct val="110000"/>
              </a:lnSpc>
              <a:spcBef>
                <a:spcPct val="20000"/>
              </a:spcBef>
              <a:buClr>
                <a:schemeClr val="folHlink"/>
              </a:buClr>
              <a:buSzPct val="60000"/>
              <a:buFont typeface="Wingdings" pitchFamily="2" charset="2"/>
              <a:buNone/>
            </a:pPr>
            <a:r>
              <a:rPr lang="ru-RU" altLang="zh-CN" sz="2400" b="1" dirty="0">
                <a:solidFill>
                  <a:srgbClr val="000000"/>
                </a:solidFill>
                <a:latin typeface="宋体" pitchFamily="2" charset="-122"/>
                <a:sym typeface="Symbol" pitchFamily="18" charset="2"/>
              </a:rPr>
              <a:t>=&gt; ¬(PQ)R</a:t>
            </a:r>
          </a:p>
          <a:p>
            <a:pPr marL="342900" indent="-342900">
              <a:lnSpc>
                <a:spcPct val="110000"/>
              </a:lnSpc>
              <a:spcBef>
                <a:spcPct val="20000"/>
              </a:spcBef>
              <a:buClr>
                <a:schemeClr val="folHlink"/>
              </a:buClr>
              <a:buSzPct val="60000"/>
              <a:buFont typeface="Wingdings" pitchFamily="2" charset="2"/>
              <a:buNone/>
            </a:pPr>
            <a:r>
              <a:rPr lang="ru-RU" altLang="zh-CN" sz="2400" b="1" dirty="0">
                <a:solidFill>
                  <a:srgbClr val="000000"/>
                </a:solidFill>
                <a:latin typeface="宋体" pitchFamily="2" charset="-122"/>
                <a:sym typeface="Symbol" pitchFamily="18" charset="2"/>
              </a:rPr>
              <a:t>=&gt; </a:t>
            </a:r>
            <a:r>
              <a:rPr lang="ru-RU" altLang="zh-CN" sz="2400" b="1" dirty="0">
                <a:solidFill>
                  <a:srgbClr val="3333FF"/>
                </a:solidFill>
                <a:latin typeface="宋体" pitchFamily="2" charset="-122"/>
                <a:sym typeface="Symbol" pitchFamily="18" charset="2"/>
              </a:rPr>
              <a:t>¬P¬QR</a:t>
            </a:r>
          </a:p>
          <a:p>
            <a:pPr marL="342900" indent="-342900">
              <a:lnSpc>
                <a:spcPct val="110000"/>
              </a:lnSpc>
              <a:spcBef>
                <a:spcPct val="20000"/>
              </a:spcBef>
              <a:buClr>
                <a:schemeClr val="folHlink"/>
              </a:buClr>
              <a:buSzPct val="60000"/>
              <a:buFont typeface="Wingdings" pitchFamily="2" charset="2"/>
              <a:buNone/>
            </a:pPr>
            <a:r>
              <a:rPr lang="ru-RU" altLang="zh-CN" sz="2400" b="1" dirty="0">
                <a:solidFill>
                  <a:srgbClr val="000000"/>
                </a:solidFill>
                <a:latin typeface="宋体" pitchFamily="2" charset="-122"/>
                <a:sym typeface="Symbol" pitchFamily="18" charset="2"/>
              </a:rPr>
              <a:t>	 (S</a:t>
            </a:r>
            <a:r>
              <a:rPr lang="ru-RU" altLang="zh-CN" sz="2400" b="1" dirty="0" smtClean="0">
                <a:solidFill>
                  <a:srgbClr val="000000"/>
                </a:solidFill>
                <a:latin typeface="宋体" pitchFamily="2" charset="-122"/>
                <a:sym typeface="Symbol" pitchFamily="18" charset="2"/>
              </a:rPr>
              <a:t></a:t>
            </a:r>
            <a:r>
              <a:rPr lang="en-US" altLang="zh-CN" sz="2400" b="1" dirty="0" smtClean="0">
                <a:solidFill>
                  <a:srgbClr val="000000"/>
                </a:solidFill>
                <a:latin typeface="宋体" pitchFamily="2" charset="-122"/>
                <a:sym typeface="Symbol" pitchFamily="18" charset="2"/>
              </a:rPr>
              <a:t>U</a:t>
            </a:r>
            <a:r>
              <a:rPr lang="ru-RU" altLang="zh-CN" sz="2400" b="1" dirty="0" smtClean="0">
                <a:solidFill>
                  <a:srgbClr val="000000"/>
                </a:solidFill>
                <a:latin typeface="宋体" pitchFamily="2" charset="-122"/>
                <a:sym typeface="Symbol" pitchFamily="18" charset="2"/>
              </a:rPr>
              <a:t>) </a:t>
            </a:r>
            <a:r>
              <a:rPr lang="ru-RU" altLang="zh-CN" sz="2400" b="1" dirty="0">
                <a:solidFill>
                  <a:srgbClr val="000000"/>
                </a:solidFill>
                <a:latin typeface="宋体" pitchFamily="2" charset="-122"/>
                <a:sym typeface="Symbol" pitchFamily="18" charset="2"/>
              </a:rPr>
              <a:t>Q</a:t>
            </a:r>
          </a:p>
          <a:p>
            <a:pPr marL="342900" indent="-342900">
              <a:lnSpc>
                <a:spcPct val="110000"/>
              </a:lnSpc>
              <a:spcBef>
                <a:spcPct val="20000"/>
              </a:spcBef>
              <a:buClr>
                <a:schemeClr val="folHlink"/>
              </a:buClr>
              <a:buSzPct val="60000"/>
              <a:buFont typeface="Wingdings" pitchFamily="2" charset="2"/>
              <a:buNone/>
            </a:pPr>
            <a:r>
              <a:rPr lang="ru-RU" altLang="zh-CN" sz="2400" b="1" dirty="0">
                <a:solidFill>
                  <a:srgbClr val="000000"/>
                </a:solidFill>
                <a:latin typeface="宋体" pitchFamily="2" charset="-122"/>
                <a:sym typeface="Symbol" pitchFamily="18" charset="2"/>
              </a:rPr>
              <a:t>=&gt; ¬ (S</a:t>
            </a:r>
            <a:r>
              <a:rPr lang="ru-RU" altLang="zh-CN" sz="2400" b="1" dirty="0" smtClean="0">
                <a:solidFill>
                  <a:srgbClr val="000000"/>
                </a:solidFill>
                <a:latin typeface="宋体" pitchFamily="2" charset="-122"/>
                <a:sym typeface="Symbol" pitchFamily="18" charset="2"/>
              </a:rPr>
              <a:t></a:t>
            </a:r>
            <a:r>
              <a:rPr lang="en-US" altLang="zh-CN" sz="2400" b="1" dirty="0" smtClean="0">
                <a:solidFill>
                  <a:srgbClr val="000000"/>
                </a:solidFill>
                <a:latin typeface="宋体" pitchFamily="2" charset="-122"/>
                <a:sym typeface="Symbol" pitchFamily="18" charset="2"/>
              </a:rPr>
              <a:t>U</a:t>
            </a:r>
            <a:r>
              <a:rPr lang="ru-RU" altLang="zh-CN" sz="2400" b="1" dirty="0" smtClean="0">
                <a:solidFill>
                  <a:srgbClr val="000000"/>
                </a:solidFill>
                <a:latin typeface="宋体" pitchFamily="2" charset="-122"/>
                <a:sym typeface="Symbol" pitchFamily="18" charset="2"/>
              </a:rPr>
              <a:t>)</a:t>
            </a:r>
            <a:r>
              <a:rPr lang="ru-RU" altLang="zh-CN" sz="2400" b="1" dirty="0">
                <a:solidFill>
                  <a:srgbClr val="000000"/>
                </a:solidFill>
                <a:latin typeface="宋体" pitchFamily="2" charset="-122"/>
                <a:sym typeface="Symbol" pitchFamily="18" charset="2"/>
              </a:rPr>
              <a:t>Q</a:t>
            </a:r>
          </a:p>
          <a:p>
            <a:pPr marL="342900" indent="-342900">
              <a:lnSpc>
                <a:spcPct val="110000"/>
              </a:lnSpc>
              <a:spcBef>
                <a:spcPct val="20000"/>
              </a:spcBef>
              <a:buClr>
                <a:schemeClr val="folHlink"/>
              </a:buClr>
              <a:buSzPct val="60000"/>
              <a:buFont typeface="Wingdings" pitchFamily="2" charset="2"/>
              <a:buNone/>
            </a:pPr>
            <a:r>
              <a:rPr lang="ru-RU" altLang="zh-CN" sz="2400" b="1" dirty="0">
                <a:solidFill>
                  <a:srgbClr val="000000"/>
                </a:solidFill>
                <a:latin typeface="宋体" pitchFamily="2" charset="-122"/>
                <a:sym typeface="Symbol" pitchFamily="18" charset="2"/>
              </a:rPr>
              <a:t>=&gt; (¬S</a:t>
            </a:r>
            <a:r>
              <a:rPr lang="ru-RU" altLang="zh-CN" sz="2400" b="1" dirty="0" smtClean="0">
                <a:solidFill>
                  <a:srgbClr val="000000"/>
                </a:solidFill>
                <a:latin typeface="宋体" pitchFamily="2" charset="-122"/>
                <a:sym typeface="Symbol" pitchFamily="18" charset="2"/>
              </a:rPr>
              <a:t>¬</a:t>
            </a:r>
            <a:r>
              <a:rPr lang="en-US" altLang="zh-CN" sz="2400" b="1" dirty="0" smtClean="0">
                <a:solidFill>
                  <a:srgbClr val="000000"/>
                </a:solidFill>
                <a:latin typeface="宋体" pitchFamily="2" charset="-122"/>
                <a:sym typeface="Symbol" pitchFamily="18" charset="2"/>
              </a:rPr>
              <a:t>U</a:t>
            </a:r>
            <a:r>
              <a:rPr lang="ru-RU" altLang="zh-CN" sz="2400" b="1" dirty="0" smtClean="0">
                <a:solidFill>
                  <a:srgbClr val="000000"/>
                </a:solidFill>
                <a:latin typeface="宋体" pitchFamily="2" charset="-122"/>
                <a:sym typeface="Symbol" pitchFamily="18" charset="2"/>
              </a:rPr>
              <a:t>)</a:t>
            </a:r>
            <a:r>
              <a:rPr lang="ru-RU" altLang="zh-CN" sz="2400" b="1" dirty="0">
                <a:solidFill>
                  <a:srgbClr val="000000"/>
                </a:solidFill>
                <a:latin typeface="宋体" pitchFamily="2" charset="-122"/>
                <a:sym typeface="Symbol" pitchFamily="18" charset="2"/>
              </a:rPr>
              <a:t>Q</a:t>
            </a:r>
          </a:p>
          <a:p>
            <a:pPr marL="342900" indent="-342900">
              <a:lnSpc>
                <a:spcPct val="110000"/>
              </a:lnSpc>
              <a:spcBef>
                <a:spcPct val="20000"/>
              </a:spcBef>
              <a:buClr>
                <a:schemeClr val="folHlink"/>
              </a:buClr>
              <a:buSzPct val="60000"/>
              <a:buFont typeface="Wingdings" pitchFamily="2" charset="2"/>
              <a:buNone/>
            </a:pPr>
            <a:r>
              <a:rPr lang="ru-RU" altLang="zh-CN" sz="2400" b="1" dirty="0">
                <a:solidFill>
                  <a:srgbClr val="000000"/>
                </a:solidFill>
                <a:latin typeface="宋体" pitchFamily="2" charset="-122"/>
                <a:sym typeface="Symbol" pitchFamily="18" charset="2"/>
              </a:rPr>
              <a:t>=&gt; (¬SQ) </a:t>
            </a:r>
            <a:r>
              <a:rPr lang="ru-RU" altLang="zh-CN" sz="2400" b="1" dirty="0" smtClean="0">
                <a:solidFill>
                  <a:srgbClr val="000000"/>
                </a:solidFill>
                <a:latin typeface="宋体" pitchFamily="2" charset="-122"/>
                <a:sym typeface="Symbol" pitchFamily="18" charset="2"/>
              </a:rPr>
              <a:t>(¬</a:t>
            </a:r>
            <a:r>
              <a:rPr lang="en-US" altLang="zh-CN" sz="2400" b="1" dirty="0" smtClean="0">
                <a:solidFill>
                  <a:srgbClr val="000000"/>
                </a:solidFill>
                <a:latin typeface="宋体" pitchFamily="2" charset="-122"/>
                <a:sym typeface="Symbol" pitchFamily="18" charset="2"/>
              </a:rPr>
              <a:t>U</a:t>
            </a:r>
            <a:r>
              <a:rPr lang="ru-RU" altLang="zh-CN" sz="2400" b="1" dirty="0" smtClean="0">
                <a:solidFill>
                  <a:srgbClr val="000000"/>
                </a:solidFill>
                <a:latin typeface="宋体" pitchFamily="2" charset="-122"/>
                <a:sym typeface="Symbol" pitchFamily="18" charset="2"/>
              </a:rPr>
              <a:t></a:t>
            </a:r>
            <a:r>
              <a:rPr lang="ru-RU" altLang="zh-CN" sz="2400" b="1" dirty="0">
                <a:solidFill>
                  <a:srgbClr val="000000"/>
                </a:solidFill>
                <a:latin typeface="宋体" pitchFamily="2" charset="-122"/>
                <a:sym typeface="Symbol" pitchFamily="18" charset="2"/>
              </a:rPr>
              <a:t>Q)</a:t>
            </a:r>
          </a:p>
          <a:p>
            <a:pPr marL="342900" indent="-342900">
              <a:lnSpc>
                <a:spcPct val="110000"/>
              </a:lnSpc>
              <a:spcBef>
                <a:spcPct val="20000"/>
              </a:spcBef>
              <a:buClr>
                <a:schemeClr val="folHlink"/>
              </a:buClr>
              <a:buSzPct val="60000"/>
              <a:buFont typeface="Wingdings" pitchFamily="2" charset="2"/>
              <a:buNone/>
            </a:pPr>
            <a:r>
              <a:rPr lang="ru-RU" altLang="zh-CN" sz="2400" b="1" dirty="0">
                <a:solidFill>
                  <a:srgbClr val="000000"/>
                </a:solidFill>
                <a:latin typeface="宋体" pitchFamily="2" charset="-122"/>
                <a:sym typeface="Symbol" pitchFamily="18" charset="2"/>
              </a:rPr>
              <a:t>=&gt; </a:t>
            </a:r>
            <a:r>
              <a:rPr lang="ru-RU" altLang="zh-CN" sz="2400" b="1" dirty="0">
                <a:solidFill>
                  <a:srgbClr val="3333FF"/>
                </a:solidFill>
                <a:latin typeface="宋体" pitchFamily="2" charset="-122"/>
                <a:sym typeface="Symbol" pitchFamily="18" charset="2"/>
              </a:rPr>
              <a:t>{¬SQ, </a:t>
            </a:r>
            <a:r>
              <a:rPr lang="ru-RU" altLang="zh-CN" sz="2400" b="1" dirty="0" smtClean="0">
                <a:solidFill>
                  <a:srgbClr val="3333FF"/>
                </a:solidFill>
                <a:latin typeface="宋体" pitchFamily="2" charset="-122"/>
                <a:sym typeface="Symbol" pitchFamily="18" charset="2"/>
              </a:rPr>
              <a:t>¬</a:t>
            </a:r>
            <a:r>
              <a:rPr lang="en-US" altLang="zh-CN" sz="2400" b="1" dirty="0" smtClean="0">
                <a:solidFill>
                  <a:srgbClr val="3333FF"/>
                </a:solidFill>
                <a:latin typeface="宋体" pitchFamily="2" charset="-122"/>
                <a:sym typeface="Symbol" pitchFamily="18" charset="2"/>
              </a:rPr>
              <a:t>U</a:t>
            </a:r>
            <a:r>
              <a:rPr lang="ru-RU" altLang="zh-CN" sz="2400" b="1" dirty="0" smtClean="0">
                <a:solidFill>
                  <a:srgbClr val="3333FF"/>
                </a:solidFill>
                <a:latin typeface="宋体" pitchFamily="2" charset="-122"/>
                <a:sym typeface="Symbol" pitchFamily="18" charset="2"/>
              </a:rPr>
              <a:t></a:t>
            </a:r>
            <a:r>
              <a:rPr lang="ru-RU" altLang="zh-CN" sz="2400" b="1" dirty="0">
                <a:solidFill>
                  <a:srgbClr val="3333FF"/>
                </a:solidFill>
                <a:latin typeface="宋体" pitchFamily="2" charset="-122"/>
                <a:sym typeface="Symbol" pitchFamily="18" charset="2"/>
              </a:rPr>
              <a:t>Q</a:t>
            </a:r>
            <a:r>
              <a:rPr lang="ru-RU" altLang="zh-CN" sz="2400" b="1" dirty="0">
                <a:solidFill>
                  <a:srgbClr val="000000"/>
                </a:solidFill>
                <a:latin typeface="宋体" pitchFamily="2" charset="-122"/>
                <a:sym typeface="Symbol"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Effect transition="in" filter="blinds(horizontal)">
                                      <p:cBhvr>
                                        <p:cTn id="7" dur="500"/>
                                        <p:tgtEl>
                                          <p:spTgt spid="1095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9571">
                                            <p:txEl>
                                              <p:pRg st="2" end="2"/>
                                            </p:txEl>
                                          </p:spTgt>
                                        </p:tgtEl>
                                        <p:attrNameLst>
                                          <p:attrName>style.visibility</p:attrName>
                                        </p:attrNameLst>
                                      </p:cBhvr>
                                      <p:to>
                                        <p:strVal val="visible"/>
                                      </p:to>
                                    </p:set>
                                    <p:animEffect transition="in" filter="blinds(horizontal)">
                                      <p:cBhvr>
                                        <p:cTn id="10" dur="500"/>
                                        <p:tgtEl>
                                          <p:spTgt spid="1095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9571">
                                            <p:txEl>
                                              <p:pRg st="3" end="3"/>
                                            </p:txEl>
                                          </p:spTgt>
                                        </p:tgtEl>
                                        <p:attrNameLst>
                                          <p:attrName>style.visibility</p:attrName>
                                        </p:attrNameLst>
                                      </p:cBhvr>
                                      <p:to>
                                        <p:strVal val="visible"/>
                                      </p:to>
                                    </p:set>
                                    <p:animEffect transition="in" filter="blinds(horizontal)">
                                      <p:cBhvr>
                                        <p:cTn id="13" dur="500"/>
                                        <p:tgtEl>
                                          <p:spTgt spid="10957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9571">
                                            <p:txEl>
                                              <p:pRg st="4" end="4"/>
                                            </p:txEl>
                                          </p:spTgt>
                                        </p:tgtEl>
                                        <p:attrNameLst>
                                          <p:attrName>style.visibility</p:attrName>
                                        </p:attrNameLst>
                                      </p:cBhvr>
                                      <p:to>
                                        <p:strVal val="visible"/>
                                      </p:to>
                                    </p:set>
                                    <p:animEffect transition="in" filter="blinds(horizontal)">
                                      <p:cBhvr>
                                        <p:cTn id="18" dur="500"/>
                                        <p:tgtEl>
                                          <p:spTgt spid="10957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9571">
                                            <p:txEl>
                                              <p:pRg st="5" end="5"/>
                                            </p:txEl>
                                          </p:spTgt>
                                        </p:tgtEl>
                                        <p:attrNameLst>
                                          <p:attrName>style.visibility</p:attrName>
                                        </p:attrNameLst>
                                      </p:cBhvr>
                                      <p:to>
                                        <p:strVal val="visible"/>
                                      </p:to>
                                    </p:set>
                                    <p:animEffect transition="in" filter="blinds(horizontal)">
                                      <p:cBhvr>
                                        <p:cTn id="21" dur="500"/>
                                        <p:tgtEl>
                                          <p:spTgt spid="109571">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9571">
                                            <p:txEl>
                                              <p:pRg st="6" end="6"/>
                                            </p:txEl>
                                          </p:spTgt>
                                        </p:tgtEl>
                                        <p:attrNameLst>
                                          <p:attrName>style.visibility</p:attrName>
                                        </p:attrNameLst>
                                      </p:cBhvr>
                                      <p:to>
                                        <p:strVal val="visible"/>
                                      </p:to>
                                    </p:set>
                                    <p:animEffect transition="in" filter="blinds(horizontal)">
                                      <p:cBhvr>
                                        <p:cTn id="24" dur="500"/>
                                        <p:tgtEl>
                                          <p:spTgt spid="10957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9571">
                                            <p:txEl>
                                              <p:pRg st="7" end="7"/>
                                            </p:txEl>
                                          </p:spTgt>
                                        </p:tgtEl>
                                        <p:attrNameLst>
                                          <p:attrName>style.visibility</p:attrName>
                                        </p:attrNameLst>
                                      </p:cBhvr>
                                      <p:to>
                                        <p:strVal val="visible"/>
                                      </p:to>
                                    </p:set>
                                    <p:animEffect transition="in" filter="blinds(horizontal)">
                                      <p:cBhvr>
                                        <p:cTn id="27" dur="500"/>
                                        <p:tgtEl>
                                          <p:spTgt spid="10957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childTnLst>
                                    <p:set>
                                      <p:cBhvr additive="base">
                                        <p:cTn id="31" dur="1" fill="hold">
                                          <p:stCondLst>
                                            <p:cond delay="499"/>
                                          </p:stCondLst>
                                        </p:cTn>
                                        <p:tgtEl>
                                          <p:spTgt spid="3">
                                            <p:bg/>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childTnLst>
                                    <p:set>
                                      <p:cBhvr additive="base">
                                        <p:cTn id="35"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childTnLst>
                                    <p:set>
                                      <p:cBhvr additive="base">
                                        <p:cTn id="39"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childTnLst>
                                    <p:set>
                                      <p:cBhvr additive="base">
                                        <p:cTn id="43" dur="1" fill="hold">
                                          <p:stCondLst>
                                            <p:cond delay="499"/>
                                          </p:stCondLst>
                                        </p:cTn>
                                        <p:tgtEl>
                                          <p:spTgt spid="3">
                                            <p:txEl>
                                              <p:pRg st="2" end="2"/>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childTnLst>
                                    <p:set>
                                      <p:cBhvr additive="base">
                                        <p:cTn id="47" dur="1" fill="hold">
                                          <p:stCondLst>
                                            <p:cond delay="499"/>
                                          </p:stCondLst>
                                        </p:cTn>
                                        <p:tgtEl>
                                          <p:spTgt spid="3">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childTnLst>
                                    <p:set>
                                      <p:cBhvr additive="base">
                                        <p:cTn id="51" dur="1" fill="hold">
                                          <p:stCondLst>
                                            <p:cond delay="499"/>
                                          </p:stCondLst>
                                        </p:cTn>
                                        <p:tgtEl>
                                          <p:spTgt spid="3">
                                            <p:txEl>
                                              <p:pRg st="4" end="4"/>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childTnLst>
                                    <p:set>
                                      <p:cBhvr additive="base">
                                        <p:cTn id="55"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childTnLst>
                                    <p:set>
                                      <p:cBhvr additive="base">
                                        <p:cTn id="59" dur="1" fill="hold">
                                          <p:stCondLst>
                                            <p:cond delay="499"/>
                                          </p:stCondLst>
                                        </p:cTn>
                                        <p:tgtEl>
                                          <p:spTgt spid="3">
                                            <p:txEl>
                                              <p:pRg st="6" end="6"/>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childTnLst>
                                    <p:set>
                                      <p:cBhvr additive="base">
                                        <p:cTn id="63" dur="1" fill="hold">
                                          <p:stCondLst>
                                            <p:cond delay="499"/>
                                          </p:stCondLst>
                                        </p:cTn>
                                        <p:tgtEl>
                                          <p:spTgt spid="3">
                                            <p:txEl>
                                              <p:pRg st="7" end="7"/>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childTnLst>
                                    <p:set>
                                      <p:cBhvr additive="base">
                                        <p:cTn id="67" dur="1" fill="hold">
                                          <p:stCondLst>
                                            <p:cond delay="499"/>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p:cNvSpPr>
            <a:spLocks noGrp="1"/>
          </p:cNvSpPr>
          <p:nvPr>
            <p:ph type="dt" sz="half" idx="10"/>
          </p:nvPr>
        </p:nvSpPr>
        <p:spPr/>
        <p:txBody>
          <a:bodyPr/>
          <a:lstStyle/>
          <a:p>
            <a:fld id="{C0A1522B-7D68-43D2-B13F-000FEDFEF836}" type="datetime1">
              <a:rPr lang="ru-RU" altLang="zh-CN">
                <a:solidFill>
                  <a:srgbClr val="000000"/>
                </a:solidFill>
              </a:rPr>
              <a:pPr/>
              <a:t>26.05.2025</a:t>
            </a:fld>
            <a:endParaRPr lang="ru-RU" altLang="zh-CN">
              <a:solidFill>
                <a:srgbClr val="000000"/>
              </a:solidFill>
            </a:endParaRPr>
          </a:p>
        </p:txBody>
      </p:sp>
      <p:sp>
        <p:nvSpPr>
          <p:cNvPr id="25" name="灯片编号占位符 3"/>
          <p:cNvSpPr>
            <a:spLocks noGrp="1"/>
          </p:cNvSpPr>
          <p:nvPr>
            <p:ph type="sldNum" sz="quarter" idx="12"/>
          </p:nvPr>
        </p:nvSpPr>
        <p:spPr/>
        <p:txBody>
          <a:bodyPr/>
          <a:lstStyle/>
          <a:p>
            <a:fld id="{75F5ABA4-837B-4B6E-9ACA-24EF38FD2628}" type="slidenum">
              <a:rPr lang="ru-RU" altLang="zh-CN">
                <a:solidFill>
                  <a:srgbClr val="000000"/>
                </a:solidFill>
              </a:rPr>
              <a:pPr/>
              <a:t>55</a:t>
            </a:fld>
            <a:endParaRPr lang="ru-RU" altLang="zh-CN">
              <a:solidFill>
                <a:srgbClr val="000000"/>
              </a:solidFill>
            </a:endParaRPr>
          </a:p>
        </p:txBody>
      </p:sp>
      <p:sp>
        <p:nvSpPr>
          <p:cNvPr id="2544" name="Rectangle 496"/>
          <p:cNvSpPr>
            <a:spLocks noGrp="1" noChangeArrowheads="1"/>
          </p:cNvSpPr>
          <p:nvPr>
            <p:ph type="title" idx="4294967295"/>
          </p:nvPr>
        </p:nvSpPr>
        <p:spPr>
          <a:ln/>
        </p:spPr>
        <p:txBody>
          <a:bodyPr/>
          <a:lstStyle/>
          <a:p>
            <a:r>
              <a:rPr kumimoji="1"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5.2.2 </a:t>
            </a:r>
            <a:r>
              <a:rPr kumimoji="1" lang="zh-CN" altLang="en-US"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命题逻辑中的归结原理</a:t>
            </a:r>
            <a:endParaRPr lang="ru-RU" altLang="zh-CN" sz="4000" dirty="0">
              <a:latin typeface="宋体" pitchFamily="2" charset="-122"/>
            </a:endParaRPr>
          </a:p>
        </p:txBody>
      </p:sp>
      <p:sp>
        <p:nvSpPr>
          <p:cNvPr id="2545" name="Rectangle 497"/>
          <p:cNvSpPr>
            <a:spLocks noChangeArrowheads="1"/>
          </p:cNvSpPr>
          <p:nvPr/>
        </p:nvSpPr>
        <p:spPr bwMode="auto">
          <a:xfrm>
            <a:off x="1219200" y="1371600"/>
            <a:ext cx="3505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5750" indent="-285750" defTabSz="687388" eaLnBrk="0" hangingPunct="0">
              <a:lnSpc>
                <a:spcPct val="90000"/>
              </a:lnSpc>
              <a:spcAft>
                <a:spcPct val="50000"/>
              </a:spcAft>
              <a:buClr>
                <a:srgbClr val="006DCE"/>
              </a:buClr>
              <a:buSzPct val="60000"/>
              <a:buFont typeface="ZapfDingbats" pitchFamily="82" charset="2"/>
              <a:buNone/>
            </a:pPr>
            <a:r>
              <a:rPr kumimoji="1" lang="zh-CN" altLang="en-US" sz="2000" b="1" dirty="0" smtClean="0">
                <a:solidFill>
                  <a:srgbClr val="000000"/>
                </a:solidFill>
                <a:latin typeface="宋体" pitchFamily="2" charset="-122"/>
                <a:sym typeface="Symbol" pitchFamily="18" charset="2"/>
              </a:rPr>
              <a:t>证明：</a:t>
            </a:r>
            <a:r>
              <a:rPr kumimoji="1" lang="zh-CN" altLang="ru-RU" sz="2000" b="1" dirty="0" smtClean="0">
                <a:solidFill>
                  <a:srgbClr val="000000"/>
                </a:solidFill>
                <a:latin typeface="宋体" pitchFamily="2" charset="-122"/>
                <a:sym typeface="Symbol" pitchFamily="18" charset="2"/>
              </a:rPr>
              <a:t>子句集：</a:t>
            </a:r>
          </a:p>
          <a:p>
            <a:pPr marL="285750" indent="-285750" defTabSz="687388" eaLnBrk="0" hangingPunct="0">
              <a:lnSpc>
                <a:spcPct val="90000"/>
              </a:lnSpc>
              <a:spcAft>
                <a:spcPct val="50000"/>
              </a:spcAft>
              <a:buClr>
                <a:srgbClr val="006DCE"/>
              </a:buClr>
              <a:buSzPct val="60000"/>
              <a:buFont typeface="ZapfDingbats" pitchFamily="82" charset="2"/>
              <a:buNone/>
            </a:pPr>
            <a:r>
              <a:rPr kumimoji="1" lang="zh-CN" altLang="ru-RU" sz="2000" b="1" dirty="0" smtClean="0">
                <a:solidFill>
                  <a:srgbClr val="000000"/>
                </a:solidFill>
                <a:latin typeface="宋体" pitchFamily="2" charset="-122"/>
                <a:sym typeface="Symbol" pitchFamily="18" charset="2"/>
              </a:rPr>
              <a:t>	</a:t>
            </a:r>
            <a:r>
              <a:rPr kumimoji="1" lang="ru-RU" altLang="zh-CN" sz="2000" b="1" dirty="0" smtClean="0">
                <a:solidFill>
                  <a:srgbClr val="000000"/>
                </a:solidFill>
                <a:latin typeface="宋体" pitchFamily="2" charset="-122"/>
                <a:sym typeface="Symbol" pitchFamily="18" charset="2"/>
              </a:rPr>
              <a:t>(1) P</a:t>
            </a:r>
          </a:p>
          <a:p>
            <a:pPr marL="285750" indent="-285750" defTabSz="687388"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latin typeface="宋体" pitchFamily="2" charset="-122"/>
                <a:sym typeface="Symbol" pitchFamily="18" charset="2"/>
              </a:rPr>
              <a:t>	(2) ¬P¬QR</a:t>
            </a:r>
          </a:p>
          <a:p>
            <a:pPr marL="285750" indent="-285750" defTabSz="687388"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latin typeface="宋体" pitchFamily="2" charset="-122"/>
                <a:sym typeface="Symbol" pitchFamily="18" charset="2"/>
              </a:rPr>
              <a:t>	(3) </a:t>
            </a:r>
            <a:r>
              <a:rPr lang="ru-RU" altLang="zh-CN" sz="2000" b="1" dirty="0" smtClean="0">
                <a:solidFill>
                  <a:srgbClr val="3333FF"/>
                </a:solidFill>
                <a:latin typeface="宋体" pitchFamily="2" charset="-122"/>
                <a:sym typeface="Symbol" pitchFamily="18" charset="2"/>
              </a:rPr>
              <a:t>¬</a:t>
            </a:r>
            <a:r>
              <a:rPr lang="ru-RU" altLang="zh-CN" sz="2000" b="1" dirty="0">
                <a:solidFill>
                  <a:srgbClr val="3333FF"/>
                </a:solidFill>
                <a:latin typeface="宋体" pitchFamily="2" charset="-122"/>
                <a:sym typeface="Symbol" pitchFamily="18" charset="2"/>
              </a:rPr>
              <a:t>S</a:t>
            </a:r>
            <a:r>
              <a:rPr lang="ru-RU" altLang="zh-CN" sz="2000" b="1" dirty="0" smtClean="0">
                <a:solidFill>
                  <a:srgbClr val="3333FF"/>
                </a:solidFill>
                <a:latin typeface="宋体" pitchFamily="2" charset="-122"/>
                <a:sym typeface="Symbol" pitchFamily="18" charset="2"/>
              </a:rPr>
              <a:t>Q </a:t>
            </a:r>
            <a:endParaRPr kumimoji="1" lang="ru-RU" altLang="zh-CN" sz="2000" b="1" dirty="0" smtClean="0">
              <a:solidFill>
                <a:srgbClr val="000000"/>
              </a:solidFill>
              <a:latin typeface="宋体" pitchFamily="2" charset="-122"/>
              <a:sym typeface="Symbol" pitchFamily="18" charset="2"/>
            </a:endParaRPr>
          </a:p>
          <a:p>
            <a:pPr marL="285750" indent="-285750" defTabSz="687388"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latin typeface="宋体" pitchFamily="2" charset="-122"/>
                <a:sym typeface="Symbol" pitchFamily="18" charset="2"/>
              </a:rPr>
              <a:t>	(4) </a:t>
            </a:r>
            <a:r>
              <a:rPr lang="ru-RU" altLang="zh-CN" sz="2000" b="1" dirty="0">
                <a:solidFill>
                  <a:srgbClr val="3333FF"/>
                </a:solidFill>
                <a:latin typeface="宋体" pitchFamily="2" charset="-122"/>
                <a:sym typeface="Symbol" pitchFamily="18" charset="2"/>
              </a:rPr>
              <a:t>¬</a:t>
            </a:r>
            <a:r>
              <a:rPr lang="en-US" altLang="zh-CN" sz="2000" b="1" dirty="0">
                <a:solidFill>
                  <a:srgbClr val="3333FF"/>
                </a:solidFill>
                <a:latin typeface="宋体" pitchFamily="2" charset="-122"/>
                <a:sym typeface="Symbol" pitchFamily="18" charset="2"/>
              </a:rPr>
              <a:t>U</a:t>
            </a:r>
            <a:r>
              <a:rPr lang="ru-RU" altLang="zh-CN" sz="2000" b="1" dirty="0">
                <a:solidFill>
                  <a:srgbClr val="3333FF"/>
                </a:solidFill>
                <a:latin typeface="宋体" pitchFamily="2" charset="-122"/>
                <a:sym typeface="Symbol" pitchFamily="18" charset="2"/>
              </a:rPr>
              <a:t></a:t>
            </a:r>
            <a:r>
              <a:rPr lang="ru-RU" altLang="zh-CN" sz="2000" b="1" dirty="0" smtClean="0">
                <a:solidFill>
                  <a:srgbClr val="3333FF"/>
                </a:solidFill>
                <a:latin typeface="宋体" pitchFamily="2" charset="-122"/>
                <a:sym typeface="Symbol" pitchFamily="18" charset="2"/>
              </a:rPr>
              <a:t>Q</a:t>
            </a:r>
            <a:endParaRPr kumimoji="1" lang="ru-RU" altLang="zh-CN" sz="2000" b="1" dirty="0" smtClean="0">
              <a:solidFill>
                <a:srgbClr val="000000"/>
              </a:solidFill>
              <a:latin typeface="宋体" pitchFamily="2" charset="-122"/>
              <a:sym typeface="Symbol" pitchFamily="18" charset="2"/>
            </a:endParaRPr>
          </a:p>
          <a:p>
            <a:pPr marL="285750" indent="-285750" defTabSz="687388"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latin typeface="宋体" pitchFamily="2" charset="-122"/>
                <a:sym typeface="Symbol" pitchFamily="18" charset="2"/>
              </a:rPr>
              <a:t>	(5) </a:t>
            </a:r>
            <a:r>
              <a:rPr kumimoji="1" lang="en-US" altLang="zh-CN" sz="2000" b="1" dirty="0" smtClean="0">
                <a:solidFill>
                  <a:srgbClr val="000000"/>
                </a:solidFill>
                <a:latin typeface="宋体" pitchFamily="2" charset="-122"/>
                <a:sym typeface="Symbol" pitchFamily="18" charset="2"/>
              </a:rPr>
              <a:t>U</a:t>
            </a:r>
            <a:endParaRPr kumimoji="1" lang="ru-RU" altLang="zh-CN" sz="2000" b="1" dirty="0" smtClean="0">
              <a:solidFill>
                <a:srgbClr val="000000"/>
              </a:solidFill>
              <a:latin typeface="宋体" pitchFamily="2" charset="-122"/>
              <a:sym typeface="Symbol" pitchFamily="18" charset="2"/>
            </a:endParaRPr>
          </a:p>
          <a:p>
            <a:pPr marL="285750" indent="-285750" defTabSz="687388"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latin typeface="宋体" pitchFamily="2" charset="-122"/>
                <a:sym typeface="Symbol" pitchFamily="18" charset="2"/>
              </a:rPr>
              <a:t>	(6) ¬R</a:t>
            </a:r>
            <a:r>
              <a:rPr kumimoji="1" lang="zh-CN" altLang="ru-RU" sz="2000" b="1" dirty="0" smtClean="0">
                <a:solidFill>
                  <a:srgbClr val="000000"/>
                </a:solidFill>
                <a:latin typeface="宋体" pitchFamily="2" charset="-122"/>
                <a:sym typeface="Symbol" pitchFamily="18" charset="2"/>
              </a:rPr>
              <a:t>（目标求反）</a:t>
            </a:r>
          </a:p>
        </p:txBody>
      </p:sp>
      <p:sp>
        <p:nvSpPr>
          <p:cNvPr id="2546" name="Rectangle 498"/>
          <p:cNvSpPr>
            <a:spLocks noChangeArrowheads="1"/>
          </p:cNvSpPr>
          <p:nvPr/>
        </p:nvSpPr>
        <p:spPr bwMode="auto">
          <a:xfrm>
            <a:off x="1143000" y="4343400"/>
            <a:ext cx="3789363"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rgbClr val="3333CC"/>
              </a:buClr>
              <a:buSzPct val="60000"/>
              <a:buFont typeface="Wingdings" pitchFamily="2" charset="2"/>
              <a:buNone/>
            </a:pPr>
            <a:r>
              <a:rPr lang="zh-CN" altLang="ru-RU" sz="2000" b="1" dirty="0" smtClean="0">
                <a:solidFill>
                  <a:srgbClr val="000000"/>
                </a:solidFill>
                <a:latin typeface="宋体" pitchFamily="2" charset="-122"/>
                <a:sym typeface="Symbol" pitchFamily="18" charset="2"/>
              </a:rPr>
              <a:t>归结：</a:t>
            </a:r>
          </a:p>
          <a:p>
            <a:pPr marL="342900" indent="-342900">
              <a:spcBef>
                <a:spcPct val="20000"/>
              </a:spcBef>
              <a:buClr>
                <a:srgbClr val="3333CC"/>
              </a:buClr>
              <a:buSzPct val="60000"/>
              <a:buFont typeface="Wingdings" pitchFamily="2" charset="2"/>
              <a:buNone/>
            </a:pPr>
            <a:r>
              <a:rPr lang="zh-CN" altLang="ru-RU" sz="2000" b="1" dirty="0" smtClean="0">
                <a:solidFill>
                  <a:srgbClr val="000000"/>
                </a:solidFill>
                <a:latin typeface="宋体" pitchFamily="2" charset="-122"/>
                <a:sym typeface="Symbol" pitchFamily="18" charset="2"/>
              </a:rPr>
              <a:t>	</a:t>
            </a:r>
            <a:r>
              <a:rPr lang="ru-RU" altLang="zh-CN" sz="2000" b="1" dirty="0" smtClean="0">
                <a:solidFill>
                  <a:srgbClr val="000000"/>
                </a:solidFill>
                <a:latin typeface="宋体" pitchFamily="2" charset="-122"/>
                <a:sym typeface="Symbol" pitchFamily="18" charset="2"/>
              </a:rPr>
              <a:t>(7) </a:t>
            </a:r>
            <a:r>
              <a:rPr lang="en-US" altLang="en-US" sz="2000" b="1" dirty="0" smtClean="0">
                <a:solidFill>
                  <a:srgbClr val="000000"/>
                </a:solidFill>
                <a:latin typeface="宋体" pitchFamily="2" charset="-122"/>
                <a:sym typeface="Symbol" pitchFamily="18" charset="2"/>
              </a:rPr>
              <a:t>¬P¬Q      (2, 6)</a:t>
            </a:r>
          </a:p>
          <a:p>
            <a:pPr marL="342900" indent="-342900">
              <a:spcBef>
                <a:spcPct val="20000"/>
              </a:spcBef>
              <a:buClr>
                <a:srgbClr val="3333CC"/>
              </a:buClr>
              <a:buSzPct val="60000"/>
              <a:buFont typeface="Wingdings" pitchFamily="2" charset="2"/>
              <a:buNone/>
            </a:pPr>
            <a:r>
              <a:rPr lang="en-US" altLang="en-US" sz="2000" b="1" dirty="0" smtClean="0">
                <a:solidFill>
                  <a:srgbClr val="000000"/>
                </a:solidFill>
                <a:latin typeface="宋体" pitchFamily="2" charset="-122"/>
                <a:sym typeface="Symbol" pitchFamily="18" charset="2"/>
              </a:rPr>
              <a:t>	(8) ¬Q 	    (1, 7)</a:t>
            </a:r>
          </a:p>
          <a:p>
            <a:pPr marL="342900" indent="-342900">
              <a:spcBef>
                <a:spcPct val="20000"/>
              </a:spcBef>
              <a:buClr>
                <a:srgbClr val="3333CC"/>
              </a:buClr>
              <a:buSzPct val="60000"/>
              <a:buFont typeface="Wingdings" pitchFamily="2" charset="2"/>
              <a:buNone/>
            </a:pPr>
            <a:r>
              <a:rPr lang="en-US" altLang="en-US" sz="2000" b="1" dirty="0" smtClean="0">
                <a:solidFill>
                  <a:srgbClr val="000000"/>
                </a:solidFill>
                <a:latin typeface="宋体" pitchFamily="2" charset="-122"/>
                <a:sym typeface="Symbol" pitchFamily="18" charset="2"/>
              </a:rPr>
              <a:t>   (9) ¬</a:t>
            </a:r>
            <a:r>
              <a:rPr lang="en-US" altLang="zh-CN" sz="2000" b="1" dirty="0" smtClean="0">
                <a:solidFill>
                  <a:srgbClr val="000000"/>
                </a:solidFill>
                <a:latin typeface="宋体" pitchFamily="2" charset="-122"/>
                <a:sym typeface="Symbol" pitchFamily="18" charset="2"/>
              </a:rPr>
              <a:t>U</a:t>
            </a:r>
            <a:r>
              <a:rPr lang="en-US" altLang="en-US" sz="2000" b="1" dirty="0" smtClean="0">
                <a:solidFill>
                  <a:srgbClr val="000000"/>
                </a:solidFill>
                <a:latin typeface="宋体" pitchFamily="2" charset="-122"/>
                <a:sym typeface="Symbol" pitchFamily="18" charset="2"/>
              </a:rPr>
              <a:t>         (4, 8)</a:t>
            </a:r>
          </a:p>
          <a:p>
            <a:pPr marL="342900" indent="-342900">
              <a:spcBef>
                <a:spcPct val="20000"/>
              </a:spcBef>
              <a:buClr>
                <a:srgbClr val="3333CC"/>
              </a:buClr>
              <a:buSzPct val="60000"/>
              <a:buFont typeface="Wingdings" pitchFamily="2" charset="2"/>
              <a:buNone/>
            </a:pPr>
            <a:r>
              <a:rPr lang="en-US" altLang="en-US" sz="2000" b="1" dirty="0" smtClean="0">
                <a:solidFill>
                  <a:srgbClr val="000000"/>
                </a:solidFill>
                <a:latin typeface="宋体" pitchFamily="2" charset="-122"/>
                <a:sym typeface="Symbol" pitchFamily="18" charset="2"/>
              </a:rPr>
              <a:t>   (10)NIL        (5, 9)</a:t>
            </a:r>
          </a:p>
        </p:txBody>
      </p:sp>
      <p:pic>
        <p:nvPicPr>
          <p:cNvPr id="15360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720" t="15090" b="13786"/>
          <a:stretch/>
        </p:blipFill>
        <p:spPr bwMode="auto">
          <a:xfrm>
            <a:off x="4308394" y="2060848"/>
            <a:ext cx="4728102" cy="444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7788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childTnLst>
                                    <p:set>
                                      <p:cBhvr additive="base">
                                        <p:cTn id="6" dur="1" fill="hold">
                                          <p:stCondLst>
                                            <p:cond delay="499"/>
                                          </p:stCondLst>
                                        </p:cTn>
                                        <p:tgtEl>
                                          <p:spTgt spid="25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grpId="0" nodeType="clickEffect">
                                  <p:childTnLst>
                                    <p:set>
                                      <p:cBhvr additive="base">
                                        <p:cTn id="11" dur="1" fill="hold">
                                          <p:stCondLst>
                                            <p:cond delay="499"/>
                                          </p:stCondLst>
                                        </p:cTn>
                                        <p:tgtEl>
                                          <p:spTgt spid="2546">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grpId="0" nodeType="clickEffect">
                                  <p:childTnLst>
                                    <p:set>
                                      <p:cBhvr additive="base">
                                        <p:cTn id="16" dur="1" fill="hold">
                                          <p:stCondLst>
                                            <p:cond delay="499"/>
                                          </p:stCondLst>
                                        </p:cTn>
                                        <p:tgtEl>
                                          <p:spTgt spid="2546">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1" presetClass="entr" presetSubtype="0" fill="hold" grpId="0" nodeType="clickEffect">
                                  <p:childTnLst>
                                    <p:set>
                                      <p:cBhvr additive="base">
                                        <p:cTn id="21" dur="1" fill="hold">
                                          <p:stCondLst>
                                            <p:cond delay="499"/>
                                          </p:stCondLst>
                                        </p:cTn>
                                        <p:tgtEl>
                                          <p:spTgt spid="2546">
                                            <p:txEl>
                                              <p:pRg st="3" end="3"/>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1" presetClass="entr" presetSubtype="0" fill="hold" grpId="0" nodeType="clickEffect">
                                  <p:childTnLst>
                                    <p:set>
                                      <p:cBhvr additive="base">
                                        <p:cTn id="26" dur="1" fill="hold">
                                          <p:stCondLst>
                                            <p:cond delay="499"/>
                                          </p:stCondLst>
                                        </p:cTn>
                                        <p:tgtEl>
                                          <p:spTgt spid="2546">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indefinite"/>
                            </p:stCondLst>
                          </p:cTn>
                        </p:par>
                      </p:childTnLst>
                    </p:cTn>
                  </p:par>
                </p:childTnLst>
              </p:cTn>
              <p:prevCondLst>
                <p:cond evt="onPrev" delay="0">
                  <p:tgtEl>
                    <p:sldTgt/>
                  </p:tgtEl>
                </p:cond>
              </p:prevCondLst>
              <p:nextCondLst>
                <p:cond evt="onNext" delay="0">
                  <p:tgtEl>
                    <p:sldTgt/>
                  </p:tgtEl>
                </p:cond>
              </p:nextCondLst>
            </p:seq>
          </p:childTnLst>
        </p:cTn>
      </p:par>
    </p:tnLst>
    <p:bldLst>
      <p:bldP spid="2546"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0393BFD-C642-4BDA-8AE1-B294457796CC}" type="slidenum">
              <a:rPr kumimoji="0" lang="ru-RU"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Arial"/>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ru-RU" altLang="zh-CN" sz="1400" b="0" i="0" u="none" strike="noStrike" kern="1200" cap="none" spc="0" normalizeH="0" baseline="0" noProof="0">
              <a:ln>
                <a:noFill/>
              </a:ln>
              <a:solidFill>
                <a:srgbClr val="000000"/>
              </a:solidFill>
              <a:effectLst/>
              <a:uLnTx/>
              <a:uFillTx/>
              <a:latin typeface="Arial" pitchFamily="34" charset="0"/>
              <a:ea typeface="宋体" pitchFamily="2" charset="-122"/>
              <a:cs typeface="Arial"/>
            </a:endParaRPr>
          </a:p>
        </p:txBody>
      </p:sp>
      <p:sp>
        <p:nvSpPr>
          <p:cNvPr id="2530" name="Rectangle 482"/>
          <p:cNvSpPr>
            <a:spLocks noGrp="1" noChangeArrowheads="1"/>
          </p:cNvSpPr>
          <p:nvPr>
            <p:ph type="title" idx="4294967295"/>
          </p:nvPr>
        </p:nvSpPr>
        <p:spPr>
          <a:ln/>
        </p:spPr>
        <p:txBody>
          <a:bodyPr/>
          <a:lstStyle/>
          <a:p>
            <a:pPr marL="342900" lvl="0" indent="-342900">
              <a:lnSpc>
                <a:spcPct val="150000"/>
              </a:lnSpc>
              <a:spcBef>
                <a:spcPct val="20000"/>
              </a:spcBef>
            </a:pPr>
            <a:r>
              <a:rPr kumimoji="1" lang="zh-CN" altLang="en-US"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回顾：</a:t>
            </a:r>
            <a:endParaRPr kumimoji="1" lang="zh-CN" altLang="en-US" sz="2400" b="0" i="0" u="none" strike="noStrike" kern="0" cap="none" spc="0" normalizeH="0" baseline="0" noProof="0" dirty="0">
              <a:ln>
                <a:noFill/>
              </a:ln>
              <a:solidFill>
                <a:srgbClr val="FF0000"/>
              </a:solidFill>
              <a:effectLst/>
              <a:uLnTx/>
              <a:uFillTx/>
              <a:latin typeface="Times New Roman" pitchFamily="18" charset="0"/>
              <a:ea typeface="黑体" pitchFamily="49" charset="-122"/>
              <a:cs typeface="Times New Roman" pitchFamily="18" charset="0"/>
            </a:endParaRPr>
          </a:p>
        </p:txBody>
      </p:sp>
      <p:sp>
        <p:nvSpPr>
          <p:cNvPr id="2531" name="Rectangle 483"/>
          <p:cNvSpPr>
            <a:spLocks noChangeArrowheads="1"/>
          </p:cNvSpPr>
          <p:nvPr/>
        </p:nvSpPr>
        <p:spPr bwMode="auto">
          <a:xfrm>
            <a:off x="86506" y="766384"/>
            <a:ext cx="8733966" cy="3528392"/>
          </a:xfrm>
          <a:prstGeom prst="rect">
            <a:avLst/>
          </a:prstGeom>
          <a:solidFill>
            <a:srgbClr val="FFFFFF">
              <a:alpha val="50195"/>
            </a:srgbClr>
          </a:solidFill>
          <a:ln w="9525" cap="flat" algn="ctr">
            <a:solidFill>
              <a:srgbClr val="FFFFFF"/>
            </a:solidFill>
            <a:prstDash val="solid"/>
            <a:miter lim="800000"/>
            <a:headEnd type="none" w="med" len="med"/>
            <a:tailEnd type="none" w="med" len="med"/>
          </a:ln>
        </p:spPr>
        <p:txBody>
          <a:bodyPr wrap="none" anchor="ctr"/>
          <a:lstStyle/>
          <a:p>
            <a:pPr marL="0" marR="0" lvl="0" indent="0" algn="l" defTabSz="914400" rtl="0" eaLnBrk="1" fontAlgn="base" latinLnBrk="0" hangingPunct="1">
              <a:spcBef>
                <a:spcPct val="20000"/>
              </a:spcBef>
              <a:spcAft>
                <a:spcPct val="0"/>
              </a:spcAft>
              <a:buClrTx/>
              <a:buSzPct val="100000"/>
              <a:buFontTx/>
              <a:buNone/>
              <a:tabLst/>
              <a:defRPr/>
            </a:pPr>
            <a:r>
              <a:rPr kumimoji="1" lang="zh-CN" altLang="en-US"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rPr>
              <a:t>谓词逻辑的知识表示：</a:t>
            </a:r>
            <a:endParaRPr kumimoji="1" lang="en-US" altLang="zh-CN"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endParaRPr>
          </a:p>
          <a:p>
            <a:pPr marL="0" marR="0" lvl="0" indent="0" algn="l" defTabSz="914400" rtl="0" eaLnBrk="1" fontAlgn="base" latinLnBrk="0" hangingPunct="1">
              <a:spcBef>
                <a:spcPct val="20000"/>
              </a:spcBef>
              <a:spcAft>
                <a:spcPct val="0"/>
              </a:spcAft>
              <a:buClrTx/>
              <a:buSzPct val="100000"/>
              <a:buFontTx/>
              <a:buNone/>
              <a:tabLst/>
              <a:defRPr/>
            </a:pPr>
            <a:r>
              <a:rPr kumimoji="1" lang="zh-CN" altLang="en-US"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rPr>
              <a:t>形式演绎推理：</a:t>
            </a:r>
            <a:endParaRPr kumimoji="1" lang="en-US" altLang="zh-CN"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endParaRPr>
          </a:p>
          <a:p>
            <a:pPr marL="0" marR="0" lvl="0" indent="0" algn="l" defTabSz="914400" rtl="0" eaLnBrk="1" fontAlgn="base" latinLnBrk="0" hangingPunct="1">
              <a:spcBef>
                <a:spcPct val="20000"/>
              </a:spcBef>
              <a:spcAft>
                <a:spcPct val="0"/>
              </a:spcAft>
              <a:buClrTx/>
              <a:buSzPct val="100000"/>
              <a:buFontTx/>
              <a:buNone/>
              <a:tabLst/>
              <a:defRPr/>
            </a:pPr>
            <a:r>
              <a:rPr kumimoji="1" lang="zh-CN" altLang="en-US"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rPr>
              <a:t>谓词公式的子句集：</a:t>
            </a:r>
            <a:r>
              <a:rPr kumimoji="1" lang="en-US" altLang="zh-CN"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rPr>
              <a:t>S={</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C</a:t>
            </a:r>
            <a:r>
              <a:rPr kumimoji="0" lang="en-US" altLang="zh-CN" sz="24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Arial"/>
              </a:rPr>
              <a:t>1</a:t>
            </a:r>
            <a:r>
              <a:rPr kumimoji="0" lang="zh-CN" altLang="en-US"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C</a:t>
            </a:r>
            <a:r>
              <a:rPr kumimoji="0" lang="en-US" altLang="zh-CN" sz="24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Arial"/>
              </a:rPr>
              <a:t>2 </a:t>
            </a:r>
            <a:r>
              <a:rPr kumimoji="0" lang="en-US" altLang="zh-CN" sz="2400" b="0" i="0" u="none" strike="noStrike" kern="0" cap="none" spc="0" normalizeH="0" baseline="0" noProof="0" dirty="0" smtClean="0">
                <a:ln>
                  <a:noFill/>
                </a:ln>
                <a:solidFill>
                  <a:srgbClr val="0033CC"/>
                </a:solidFill>
                <a:effectLst/>
                <a:uLnTx/>
                <a:uFillTx/>
                <a:latin typeface="Times New Roman" pitchFamily="18" charset="0"/>
                <a:ea typeface="仿宋_GB2312" pitchFamily="49" charset="-122"/>
                <a:cs typeface="Arial"/>
              </a:rPr>
              <a:t>,</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…C</a:t>
            </a:r>
            <a:r>
              <a:rPr kumimoji="0" lang="en-US" altLang="zh-CN" sz="24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Arial"/>
              </a:rPr>
              <a:t>n </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a:t>
            </a:r>
            <a:endParaRPr kumimoji="1" lang="en-US" altLang="zh-CN"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endParaRPr>
          </a:p>
          <a:p>
            <a:pPr marL="0" marR="0" lvl="0" indent="0" algn="l" defTabSz="914400" rtl="0" eaLnBrk="1" fontAlgn="base" latinLnBrk="0" hangingPunct="1">
              <a:spcBef>
                <a:spcPct val="20000"/>
              </a:spcBef>
              <a:spcAft>
                <a:spcPct val="0"/>
              </a:spcAft>
              <a:buClrTx/>
              <a:buSzPct val="100000"/>
              <a:buFontTx/>
              <a:buNone/>
              <a:tabLst/>
              <a:defRPr/>
            </a:pPr>
            <a:r>
              <a:rPr kumimoji="1" lang="zh-CN" altLang="en-US"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rPr>
              <a:t>归结原理：</a:t>
            </a:r>
            <a:r>
              <a:rPr kumimoji="0" lang="zh-CN" altLang="en-US" sz="2400" b="0" i="0" u="none" strike="noStrike" kern="0" cap="none" spc="0" normalizeH="0" baseline="0" noProof="0" dirty="0" smtClean="0">
                <a:ln>
                  <a:noFill/>
                </a:ln>
                <a:solidFill>
                  <a:srgbClr val="0033CC"/>
                </a:solidFill>
                <a:effectLst/>
                <a:uLnTx/>
                <a:uFillTx/>
                <a:latin typeface="Times New Roman" pitchFamily="18" charset="0"/>
                <a:ea typeface="仿宋_GB2312" pitchFamily="49" charset="-122"/>
                <a:cs typeface="Arial"/>
              </a:rPr>
              <a:t> </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C</a:t>
            </a:r>
            <a:r>
              <a:rPr kumimoji="0" lang="en-US" altLang="zh-CN" sz="24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Arial"/>
              </a:rPr>
              <a:t>1</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∧C</a:t>
            </a:r>
            <a:r>
              <a:rPr kumimoji="0" lang="en-US" altLang="zh-CN" sz="24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Arial"/>
              </a:rPr>
              <a:t>2 </a:t>
            </a:r>
            <a:r>
              <a:rPr kumimoji="0" lang="zh-CN" altLang="en-US" sz="2400" b="1" i="0" u="none" strike="noStrike" kern="0" cap="none" spc="0" normalizeH="0" baseline="0" noProof="0" dirty="0" smtClean="0">
                <a:ln>
                  <a:noFill/>
                </a:ln>
                <a:solidFill>
                  <a:srgbClr val="FF0000"/>
                </a:solidFill>
                <a:effectLst/>
                <a:uLnTx/>
                <a:uFillTx/>
                <a:latin typeface="Times New Roman" pitchFamily="18" charset="0"/>
                <a:ea typeface="宋体"/>
                <a:cs typeface="Arial"/>
                <a:sym typeface="Symbol"/>
              </a:rPr>
              <a:t></a:t>
            </a:r>
            <a:r>
              <a:rPr kumimoji="0" lang="zh-CN" altLang="en-US"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 </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(C</a:t>
            </a:r>
            <a:r>
              <a:rPr kumimoji="0" lang="en-US" altLang="zh-CN" sz="24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Arial"/>
              </a:rPr>
              <a:t>1</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sym typeface="Symbol"/>
              </a:rPr>
              <a:t>{</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L</a:t>
            </a:r>
            <a:r>
              <a:rPr kumimoji="0" lang="en-US" altLang="zh-CN" sz="24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Arial"/>
              </a:rPr>
              <a:t>1</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})∪(C</a:t>
            </a:r>
            <a:r>
              <a:rPr kumimoji="0" lang="en-US" altLang="zh-CN" sz="24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Arial"/>
              </a:rPr>
              <a:t>2</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sym typeface="Symbol"/>
              </a:rPr>
              <a:t>  </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{L</a:t>
            </a:r>
            <a:r>
              <a:rPr kumimoji="0" lang="en-US" altLang="zh-CN" sz="2400" b="1" i="0" u="none" strike="noStrike" kern="0" cap="none" spc="0" normalizeH="0" baseline="-25000" noProof="0" dirty="0" smtClean="0">
                <a:ln>
                  <a:noFill/>
                </a:ln>
                <a:solidFill>
                  <a:srgbClr val="FF0000"/>
                </a:solidFill>
                <a:effectLst/>
                <a:uLnTx/>
                <a:uFillTx/>
                <a:latin typeface="Times New Roman" pitchFamily="18" charset="0"/>
                <a:ea typeface="仿宋_GB2312" pitchFamily="49" charset="-122"/>
                <a:cs typeface="Arial"/>
              </a:rPr>
              <a:t>2</a:t>
            </a:r>
            <a:r>
              <a:rPr kumimoji="0" lang="en-US" altLang="zh-CN" sz="2400" b="1" i="0" u="none" strike="noStrike" kern="0" cap="none" spc="0" normalizeH="0" baseline="0" noProof="0" dirty="0" smtClean="0">
                <a:ln>
                  <a:noFill/>
                </a:ln>
                <a:solidFill>
                  <a:srgbClr val="FF0000"/>
                </a:solidFill>
                <a:effectLst/>
                <a:uLnTx/>
                <a:uFillTx/>
                <a:latin typeface="Times New Roman" pitchFamily="18" charset="0"/>
                <a:ea typeface="仿宋_GB2312" pitchFamily="49" charset="-122"/>
                <a:cs typeface="Arial"/>
              </a:rPr>
              <a:t>})</a:t>
            </a:r>
            <a:endParaRPr kumimoji="1" lang="en-US" altLang="zh-CN"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endParaRPr>
          </a:p>
          <a:p>
            <a:pPr marL="0" marR="0" lvl="0" indent="0" algn="l" defTabSz="914400" rtl="0" eaLnBrk="1" fontAlgn="base" latinLnBrk="0" hangingPunct="1">
              <a:spcBef>
                <a:spcPct val="20000"/>
              </a:spcBef>
              <a:spcAft>
                <a:spcPct val="0"/>
              </a:spcAft>
              <a:buClrTx/>
              <a:buSzPct val="100000"/>
              <a:buFontTx/>
              <a:buNone/>
              <a:tabLst/>
              <a:defRPr/>
            </a:pPr>
            <a:r>
              <a:rPr kumimoji="1" lang="zh-CN" altLang="en-US"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rPr>
              <a:t>用归结原理证明命题公式的思路：</a:t>
            </a:r>
            <a:endParaRPr kumimoji="1" lang="en-US" altLang="zh-CN" sz="24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endParaRPr>
          </a:p>
          <a:p>
            <a:pPr marL="0" marR="0" lvl="0" indent="0" algn="l" defTabSz="914400" rtl="0" eaLnBrk="1" fontAlgn="base" latinLnBrk="0" hangingPunct="1">
              <a:lnSpc>
                <a:spcPct val="100000"/>
              </a:lnSpc>
              <a:spcBef>
                <a:spcPct val="20000"/>
              </a:spcBef>
              <a:spcAft>
                <a:spcPct val="0"/>
              </a:spcAft>
              <a:buClrTx/>
              <a:buSzPct val="100000"/>
              <a:buFontTx/>
              <a:buNone/>
              <a:tabLst/>
              <a:defRPr/>
            </a:pPr>
            <a:r>
              <a:rPr kumimoji="1" lang="zh-CN" altLang="ru-RU" sz="2000" b="1" i="0" u="none" strike="noStrike" kern="1200" cap="none" spc="0" normalizeH="0" baseline="0" noProof="0" dirty="0" smtClean="0">
                <a:ln>
                  <a:noFill/>
                </a:ln>
                <a:solidFill>
                  <a:srgbClr val="3333CC"/>
                </a:solidFill>
                <a:effectLst/>
                <a:uLnTx/>
                <a:uFillTx/>
                <a:latin typeface="Times New Roman" pitchFamily="18" charset="0"/>
                <a:ea typeface="宋体" pitchFamily="2" charset="-122"/>
                <a:cs typeface="Arial"/>
                <a:sym typeface="Symbol" pitchFamily="18" charset="2"/>
              </a:rPr>
              <a:t>     </a:t>
            </a:r>
            <a:endParaRPr kumimoji="1" lang="zh-CN" altLang="ru-RU" sz="2000" b="1" i="0" u="none" strike="noStrike" kern="1200" cap="none" spc="0" normalizeH="0" baseline="0" noProof="0" dirty="0" smtClean="0">
              <a:ln>
                <a:noFill/>
              </a:ln>
              <a:solidFill>
                <a:srgbClr val="000000"/>
              </a:solidFill>
              <a:effectLst/>
              <a:uLnTx/>
              <a:uFillTx/>
              <a:latin typeface="Times New Roman" pitchFamily="18" charset="0"/>
              <a:ea typeface="宋体" pitchFamily="2" charset="-122"/>
              <a:cs typeface="Arial"/>
            </a:endParaRPr>
          </a:p>
        </p:txBody>
      </p:sp>
      <p:sp>
        <p:nvSpPr>
          <p:cNvPr id="3" name="矩形 2"/>
          <p:cNvSpPr/>
          <p:nvPr/>
        </p:nvSpPr>
        <p:spPr>
          <a:xfrm>
            <a:off x="720248" y="3471417"/>
            <a:ext cx="7920880" cy="2031325"/>
          </a:xfrm>
          <a:prstGeom prst="rect">
            <a:avLst/>
          </a:prstGeom>
          <a:solidFill>
            <a:schemeClr val="accent2"/>
          </a:solidFill>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sym typeface="Wingdings" pitchFamily="2" charset="2"/>
              </a:rPr>
              <a:t>G</a:t>
            </a:r>
            <a:r>
              <a:rPr kumimoji="0" lang="zh-CN" altLang="en-US" sz="1800" b="1" i="0" u="none" strike="noStrike" kern="0" cap="none" spc="0" normalizeH="0" baseline="0" noProof="0" dirty="0">
                <a:ln>
                  <a:noFill/>
                </a:ln>
                <a:solidFill>
                  <a:srgbClr val="000000"/>
                </a:solidFill>
                <a:effectLst/>
                <a:uLnTx/>
                <a:uFillTx/>
                <a:sym typeface="Wingdings" pitchFamily="2" charset="2"/>
              </a:rPr>
              <a:t>：</a:t>
            </a:r>
            <a:r>
              <a:rPr kumimoji="0" lang="en-US" altLang="zh-CN" sz="1800" b="1" i="0" u="none" strike="noStrike" kern="0" cap="none" spc="0" normalizeH="0" baseline="0" noProof="0" dirty="0">
                <a:ln>
                  <a:noFill/>
                </a:ln>
                <a:solidFill>
                  <a:srgbClr val="FFFFFF"/>
                </a:solidFill>
                <a:effectLst/>
                <a:uLnTx/>
                <a:uFillTx/>
                <a:sym typeface="Wingdings" pitchFamily="2" charset="2"/>
              </a:rPr>
              <a:t>=</a:t>
            </a:r>
            <a:r>
              <a:rPr kumimoji="0" lang="zh-CN" altLang="en-US" sz="1800" b="1" i="0" u="none" strike="noStrike" kern="0" cap="none" spc="0" normalizeH="0" baseline="0" noProof="0" dirty="0">
                <a:ln>
                  <a:noFill/>
                </a:ln>
                <a:solidFill>
                  <a:srgbClr val="002060"/>
                </a:solidFill>
                <a:effectLst/>
                <a:uLnTx/>
                <a:uFillTx/>
                <a:sym typeface="Wingdings" pitchFamily="2" charset="2"/>
              </a:rPr>
              <a:t>（</a:t>
            </a:r>
            <a:r>
              <a:rPr kumimoji="0" lang="en-US" altLang="zh-CN" sz="1800" b="1" i="0" u="none" strike="noStrike" kern="0" cap="none" spc="0" normalizeH="0" baseline="0" noProof="0" dirty="0">
                <a:ln>
                  <a:noFill/>
                </a:ln>
                <a:solidFill>
                  <a:srgbClr val="002060"/>
                </a:solidFill>
                <a:effectLst/>
                <a:uLnTx/>
                <a:uFillTx/>
                <a:sym typeface="Wingdings" pitchFamily="2" charset="2"/>
              </a:rPr>
              <a:t>A1 </a:t>
            </a:r>
            <a:r>
              <a:rPr kumimoji="0" lang="en-US" altLang="zh-CN" sz="1800" b="1" i="0" u="none" strike="noStrike" kern="0" cap="none" spc="0" normalizeH="0" baseline="0" noProof="0" dirty="0">
                <a:ln>
                  <a:noFill/>
                </a:ln>
                <a:solidFill>
                  <a:srgbClr val="002060"/>
                </a:solidFill>
                <a:effectLst/>
                <a:uLnTx/>
                <a:uFillTx/>
                <a:sym typeface="Symbol" pitchFamily="18" charset="2"/>
              </a:rPr>
              <a:t></a:t>
            </a:r>
            <a:r>
              <a:rPr kumimoji="0" lang="en-US" altLang="zh-CN" sz="1800" b="1" i="0" u="none" strike="noStrike" kern="0" cap="none" spc="0" normalizeH="0" baseline="0" noProof="0" dirty="0">
                <a:ln>
                  <a:noFill/>
                </a:ln>
                <a:solidFill>
                  <a:srgbClr val="002060"/>
                </a:solidFill>
                <a:effectLst/>
                <a:uLnTx/>
                <a:uFillTx/>
                <a:sym typeface="Wingdings" pitchFamily="2" charset="2"/>
              </a:rPr>
              <a:t> A2 </a:t>
            </a:r>
            <a:r>
              <a:rPr kumimoji="0" lang="en-US" altLang="zh-CN" sz="1800" b="1" i="0" u="none" strike="noStrike" kern="0" cap="none" spc="0" normalizeH="0" baseline="0" noProof="0" dirty="0">
                <a:ln>
                  <a:noFill/>
                </a:ln>
                <a:solidFill>
                  <a:srgbClr val="002060"/>
                </a:solidFill>
                <a:effectLst/>
                <a:uLnTx/>
                <a:uFillTx/>
                <a:sym typeface="Symbol" pitchFamily="18" charset="2"/>
              </a:rPr>
              <a:t></a:t>
            </a:r>
            <a:r>
              <a:rPr kumimoji="0" lang="en-US" altLang="zh-CN" sz="1800" b="1" i="0" u="none" strike="noStrike" kern="0" cap="none" spc="0" normalizeH="0" baseline="0" noProof="0" dirty="0">
                <a:ln>
                  <a:noFill/>
                </a:ln>
                <a:solidFill>
                  <a:srgbClr val="002060"/>
                </a:solidFill>
                <a:effectLst/>
                <a:uLnTx/>
                <a:uFillTx/>
                <a:sym typeface="Wingdings" pitchFamily="2" charset="2"/>
              </a:rPr>
              <a:t> A3</a:t>
            </a:r>
            <a:r>
              <a:rPr kumimoji="0" lang="zh-CN" altLang="en-US" sz="1800" b="1" i="0" u="none" strike="noStrike" kern="0" cap="none" spc="0" normalizeH="0" baseline="0" noProof="0" dirty="0">
                <a:ln>
                  <a:noFill/>
                </a:ln>
                <a:solidFill>
                  <a:srgbClr val="002060"/>
                </a:solidFill>
                <a:effectLst/>
                <a:uLnTx/>
                <a:uFillTx/>
                <a:sym typeface="Wingdings" pitchFamily="2" charset="2"/>
              </a:rPr>
              <a:t>） </a:t>
            </a:r>
            <a:r>
              <a:rPr kumimoji="0" lang="zh-CN" altLang="en-US" sz="1800" b="1" i="0" u="none" strike="noStrike" kern="0" cap="none" spc="0" normalizeH="0" baseline="0" noProof="0" dirty="0">
                <a:ln>
                  <a:noFill/>
                </a:ln>
                <a:solidFill>
                  <a:srgbClr val="002060"/>
                </a:solidFill>
                <a:effectLst/>
                <a:uLnTx/>
                <a:uFillTx/>
                <a:sym typeface="Symbol" pitchFamily="18" charset="2"/>
              </a:rPr>
              <a:t></a:t>
            </a:r>
            <a:r>
              <a:rPr kumimoji="0" lang="zh-CN" altLang="en-US" sz="1800" b="1" i="0" u="none" strike="noStrike" kern="0" cap="none" spc="0" normalizeH="0" baseline="0" noProof="0" dirty="0">
                <a:ln>
                  <a:noFill/>
                </a:ln>
                <a:solidFill>
                  <a:srgbClr val="002060"/>
                </a:solidFill>
                <a:effectLst/>
                <a:uLnTx/>
                <a:uFillTx/>
                <a:sym typeface="Wingdings" pitchFamily="2" charset="2"/>
              </a:rPr>
              <a:t> </a:t>
            </a:r>
            <a:r>
              <a:rPr kumimoji="0" lang="en-US" altLang="zh-CN" sz="1800" b="1" i="0" u="none" strike="noStrike" kern="0" cap="none" spc="0" normalizeH="0" baseline="0" noProof="0" dirty="0">
                <a:ln>
                  <a:noFill/>
                </a:ln>
                <a:solidFill>
                  <a:srgbClr val="002060"/>
                </a:solidFill>
                <a:effectLst/>
                <a:uLnTx/>
                <a:uFillTx/>
                <a:sym typeface="Wingdings" pitchFamily="2" charset="2"/>
              </a:rPr>
              <a:t>B</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dirty="0">
                <a:ln>
                  <a:noFill/>
                </a:ln>
                <a:solidFill>
                  <a:srgbClr val="002060"/>
                </a:solidFill>
                <a:effectLst/>
                <a:uLnTx/>
                <a:uFillTx/>
                <a:sym typeface="Wingdings" pitchFamily="2" charset="2"/>
              </a:rPr>
              <a:t> </a:t>
            </a:r>
            <a:r>
              <a:rPr kumimoji="0" lang="zh-CN" altLang="en-US" sz="1800" b="1" i="0" u="none" strike="noStrike" kern="0" cap="none" spc="0" normalizeH="0" baseline="0" noProof="0" dirty="0">
                <a:ln>
                  <a:noFill/>
                </a:ln>
                <a:solidFill>
                  <a:srgbClr val="002060"/>
                </a:solidFill>
                <a:effectLst/>
                <a:uLnTx/>
                <a:uFillTx/>
                <a:sym typeface="Wingdings" pitchFamily="2" charset="2"/>
              </a:rPr>
              <a:t>步骤：</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dirty="0">
                <a:ln>
                  <a:noFill/>
                </a:ln>
                <a:solidFill>
                  <a:srgbClr val="002060"/>
                </a:solidFill>
                <a:effectLst/>
                <a:uLnTx/>
                <a:uFillTx/>
                <a:sym typeface="Wingdings" pitchFamily="2" charset="2"/>
              </a:rPr>
              <a:t>1.</a:t>
            </a:r>
            <a:r>
              <a:rPr kumimoji="0" lang="zh-CN" altLang="en-US" sz="1800" b="1" i="0" u="none" strike="noStrike" kern="0" cap="none" spc="0" normalizeH="0" baseline="0" noProof="0" dirty="0">
                <a:ln>
                  <a:noFill/>
                </a:ln>
                <a:solidFill>
                  <a:srgbClr val="002060"/>
                </a:solidFill>
                <a:effectLst/>
                <a:uLnTx/>
                <a:uFillTx/>
                <a:sym typeface="Wingdings" pitchFamily="2" charset="2"/>
              </a:rPr>
              <a:t>写出</a:t>
            </a:r>
            <a:r>
              <a:rPr kumimoji="0" lang="en-US" altLang="zh-CN" sz="1800" b="1" i="0" u="none" strike="noStrike" kern="0" cap="none" spc="0" normalizeH="0" baseline="0" noProof="0" dirty="0">
                <a:ln>
                  <a:noFill/>
                </a:ln>
                <a:solidFill>
                  <a:srgbClr val="002060"/>
                </a:solidFill>
                <a:effectLst/>
                <a:uLnTx/>
                <a:uFillTx/>
                <a:sym typeface="Wingdings" pitchFamily="2" charset="2"/>
              </a:rPr>
              <a:t>~G=A1 </a:t>
            </a:r>
            <a:r>
              <a:rPr kumimoji="0" lang="en-US" altLang="zh-CN" sz="1800" b="1" i="0" u="none" strike="noStrike" kern="0" cap="none" spc="0" normalizeH="0" baseline="0" noProof="0" dirty="0">
                <a:ln>
                  <a:noFill/>
                </a:ln>
                <a:solidFill>
                  <a:srgbClr val="002060"/>
                </a:solidFill>
                <a:effectLst/>
                <a:uLnTx/>
                <a:uFillTx/>
                <a:sym typeface="Symbol" pitchFamily="18" charset="2"/>
              </a:rPr>
              <a:t></a:t>
            </a:r>
            <a:r>
              <a:rPr kumimoji="0" lang="en-US" altLang="zh-CN" sz="1800" b="1" i="0" u="none" strike="noStrike" kern="0" cap="none" spc="0" normalizeH="0" baseline="0" noProof="0" dirty="0">
                <a:ln>
                  <a:noFill/>
                </a:ln>
                <a:solidFill>
                  <a:srgbClr val="002060"/>
                </a:solidFill>
                <a:effectLst/>
                <a:uLnTx/>
                <a:uFillTx/>
                <a:sym typeface="Wingdings" pitchFamily="2" charset="2"/>
              </a:rPr>
              <a:t> A2 </a:t>
            </a:r>
            <a:r>
              <a:rPr kumimoji="0" lang="en-US" altLang="zh-CN" sz="1800" b="1" i="0" u="none" strike="noStrike" kern="0" cap="none" spc="0" normalizeH="0" baseline="0" noProof="0" dirty="0">
                <a:ln>
                  <a:noFill/>
                </a:ln>
                <a:solidFill>
                  <a:srgbClr val="002060"/>
                </a:solidFill>
                <a:effectLst/>
                <a:uLnTx/>
                <a:uFillTx/>
                <a:sym typeface="Symbol" pitchFamily="18" charset="2"/>
              </a:rPr>
              <a:t></a:t>
            </a:r>
            <a:r>
              <a:rPr kumimoji="0" lang="en-US" altLang="zh-CN" sz="1800" b="1" i="0" u="none" strike="noStrike" kern="0" cap="none" spc="0" normalizeH="0" baseline="0" noProof="0" dirty="0">
                <a:ln>
                  <a:noFill/>
                </a:ln>
                <a:solidFill>
                  <a:srgbClr val="002060"/>
                </a:solidFill>
                <a:effectLst/>
                <a:uLnTx/>
                <a:uFillTx/>
                <a:sym typeface="Wingdings" pitchFamily="2" charset="2"/>
              </a:rPr>
              <a:t> A3 </a:t>
            </a:r>
            <a:r>
              <a:rPr kumimoji="0" lang="en-US" altLang="zh-CN" sz="1800" b="1" i="0" u="none" strike="noStrike" kern="0" cap="none" spc="0" normalizeH="0" baseline="0" noProof="0" dirty="0">
                <a:ln>
                  <a:noFill/>
                </a:ln>
                <a:solidFill>
                  <a:srgbClr val="002060"/>
                </a:solidFill>
                <a:effectLst/>
                <a:uLnTx/>
                <a:uFillTx/>
                <a:sym typeface="Symbol" pitchFamily="18" charset="2"/>
              </a:rPr>
              <a:t>~</a:t>
            </a:r>
            <a:r>
              <a:rPr kumimoji="0" lang="en-US" altLang="zh-CN" sz="1800" b="1" i="0" u="none" strike="noStrike" kern="0" cap="none" spc="0" normalizeH="0" baseline="0" noProof="0" dirty="0">
                <a:ln>
                  <a:noFill/>
                </a:ln>
                <a:solidFill>
                  <a:srgbClr val="002060"/>
                </a:solidFill>
                <a:effectLst/>
                <a:uLnTx/>
                <a:uFillTx/>
                <a:sym typeface="Wingdings" pitchFamily="2" charset="2"/>
              </a:rPr>
              <a:t> B</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dirty="0">
                <a:ln>
                  <a:noFill/>
                </a:ln>
                <a:solidFill>
                  <a:srgbClr val="002060"/>
                </a:solidFill>
                <a:effectLst/>
                <a:uLnTx/>
                <a:uFillTx/>
                <a:sym typeface="Wingdings" pitchFamily="2" charset="2"/>
              </a:rPr>
              <a:t>2.</a:t>
            </a:r>
            <a:r>
              <a:rPr kumimoji="0" lang="zh-CN" altLang="en-US" sz="1800" b="1" i="0" u="none" strike="noStrike" kern="0" cap="none" spc="0" normalizeH="0" baseline="0" noProof="0" dirty="0">
                <a:ln>
                  <a:noFill/>
                </a:ln>
                <a:solidFill>
                  <a:srgbClr val="002060"/>
                </a:solidFill>
                <a:effectLst/>
                <a:uLnTx/>
                <a:uFillTx/>
                <a:sym typeface="Wingdings" pitchFamily="2" charset="2"/>
              </a:rPr>
              <a:t>求出</a:t>
            </a:r>
            <a:r>
              <a:rPr kumimoji="0" lang="en-US" altLang="zh-CN" sz="1800" b="1" i="0" u="none" strike="noStrike" kern="0" cap="none" spc="0" normalizeH="0" baseline="0" noProof="0" dirty="0">
                <a:ln>
                  <a:noFill/>
                </a:ln>
                <a:solidFill>
                  <a:srgbClr val="002060"/>
                </a:solidFill>
                <a:effectLst/>
                <a:uLnTx/>
                <a:uFillTx/>
                <a:sym typeface="Wingdings" pitchFamily="2" charset="2"/>
              </a:rPr>
              <a:t>~G</a:t>
            </a:r>
            <a:r>
              <a:rPr kumimoji="0" lang="zh-CN" altLang="en-US" sz="1800" b="1" i="0" u="none" strike="noStrike" kern="0" cap="none" spc="0" normalizeH="0" baseline="0" noProof="0" dirty="0">
                <a:ln>
                  <a:noFill/>
                </a:ln>
                <a:solidFill>
                  <a:srgbClr val="002060"/>
                </a:solidFill>
                <a:effectLst/>
                <a:uLnTx/>
                <a:uFillTx/>
                <a:sym typeface="Wingdings" pitchFamily="2" charset="2"/>
              </a:rPr>
              <a:t>的子句集</a:t>
            </a:r>
            <a:r>
              <a:rPr kumimoji="0" lang="en-US" altLang="zh-CN" sz="1800" b="1" i="0" u="none" strike="noStrike" kern="0" cap="none" spc="0" normalizeH="0" baseline="0" noProof="0" dirty="0">
                <a:ln>
                  <a:noFill/>
                </a:ln>
                <a:solidFill>
                  <a:srgbClr val="002060"/>
                </a:solidFill>
                <a:effectLst/>
                <a:uLnTx/>
                <a:uFillTx/>
                <a:sym typeface="Wingdings" pitchFamily="2" charset="2"/>
              </a:rPr>
              <a:t>S={S1</a:t>
            </a:r>
            <a:r>
              <a:rPr kumimoji="0" lang="zh-CN" altLang="en-US" sz="1800" b="1" i="0" u="none" strike="noStrike" kern="0" cap="none" spc="0" normalizeH="0" baseline="0" noProof="0" dirty="0">
                <a:ln>
                  <a:noFill/>
                </a:ln>
                <a:solidFill>
                  <a:srgbClr val="002060"/>
                </a:solidFill>
                <a:effectLst/>
                <a:uLnTx/>
                <a:uFillTx/>
                <a:sym typeface="Wingdings" pitchFamily="2" charset="2"/>
              </a:rPr>
              <a:t>，</a:t>
            </a:r>
            <a:r>
              <a:rPr kumimoji="0" lang="en-US" altLang="zh-CN" sz="1800" b="1" i="0" u="none" strike="noStrike" kern="0" cap="none" spc="0" normalizeH="0" baseline="0" noProof="0" dirty="0">
                <a:ln>
                  <a:noFill/>
                </a:ln>
                <a:solidFill>
                  <a:srgbClr val="002060"/>
                </a:solidFill>
                <a:effectLst/>
                <a:uLnTx/>
                <a:uFillTx/>
                <a:sym typeface="Wingdings" pitchFamily="2" charset="2"/>
              </a:rPr>
              <a:t>S2</a:t>
            </a:r>
            <a:r>
              <a:rPr kumimoji="0" lang="zh-CN" altLang="en-US" sz="1800" b="1" i="0" u="none" strike="noStrike" kern="0" cap="none" spc="0" normalizeH="0" baseline="0" noProof="0" dirty="0">
                <a:ln>
                  <a:noFill/>
                </a:ln>
                <a:solidFill>
                  <a:srgbClr val="002060"/>
                </a:solidFill>
                <a:effectLst/>
                <a:uLnTx/>
                <a:uFillTx/>
                <a:sym typeface="Wingdings" pitchFamily="2" charset="2"/>
              </a:rPr>
              <a:t>，</a:t>
            </a:r>
            <a:r>
              <a:rPr kumimoji="0" lang="en-US" altLang="zh-CN" sz="1800" b="1" i="0" u="none" strike="noStrike" kern="0" cap="none" spc="0" normalizeH="0" baseline="0" noProof="0" dirty="0">
                <a:ln>
                  <a:noFill/>
                </a:ln>
                <a:solidFill>
                  <a:srgbClr val="002060"/>
                </a:solidFill>
                <a:effectLst/>
                <a:uLnTx/>
                <a:uFillTx/>
                <a:sym typeface="Wingdings" pitchFamily="2" charset="2"/>
              </a:rPr>
              <a:t>S3</a:t>
            </a:r>
            <a:r>
              <a:rPr kumimoji="0" lang="zh-CN" altLang="en-US" sz="1800" b="1" i="0" u="none" strike="noStrike" kern="0" cap="none" spc="0" normalizeH="0" baseline="0" noProof="0" dirty="0">
                <a:ln>
                  <a:noFill/>
                </a:ln>
                <a:solidFill>
                  <a:srgbClr val="002060"/>
                </a:solidFill>
                <a:effectLst/>
                <a:uLnTx/>
                <a:uFillTx/>
                <a:sym typeface="Wingdings" pitchFamily="2" charset="2"/>
              </a:rPr>
              <a:t>，</a:t>
            </a:r>
            <a:r>
              <a:rPr kumimoji="0" lang="en-US" altLang="zh-CN" sz="1800" b="1" i="0" u="none" strike="noStrike" kern="0" cap="none" spc="0" normalizeH="0" baseline="0" noProof="0" dirty="0">
                <a:ln>
                  <a:noFill/>
                </a:ln>
                <a:solidFill>
                  <a:srgbClr val="002060"/>
                </a:solidFill>
                <a:effectLst/>
                <a:uLnTx/>
                <a:uFillTx/>
                <a:sym typeface="Wingdings" pitchFamily="2" charset="2"/>
              </a:rPr>
              <a:t>S4}</a:t>
            </a:r>
            <a:r>
              <a:rPr kumimoji="0" lang="zh-CN" altLang="en-US" sz="1800" b="1" i="0" u="none" strike="noStrike" kern="0" cap="none" spc="0" normalizeH="0" baseline="0" noProof="0" dirty="0">
                <a:ln>
                  <a:noFill/>
                </a:ln>
                <a:solidFill>
                  <a:srgbClr val="002060"/>
                </a:solidFill>
                <a:effectLst/>
                <a:uLnTx/>
                <a:uFillTx/>
                <a:sym typeface="Wingdings" pitchFamily="2" charset="2"/>
              </a:rPr>
              <a:t>（</a:t>
            </a:r>
            <a:r>
              <a:rPr kumimoji="0" lang="en-US" altLang="zh-CN" sz="1800" b="1" i="0" u="none" strike="noStrike" kern="0" cap="none" spc="0" normalizeH="0" baseline="0" noProof="0" dirty="0" err="1">
                <a:ln>
                  <a:noFill/>
                </a:ln>
                <a:solidFill>
                  <a:srgbClr val="002060"/>
                </a:solidFill>
                <a:effectLst/>
                <a:uLnTx/>
                <a:uFillTx/>
                <a:sym typeface="Wingdings" pitchFamily="2" charset="2"/>
              </a:rPr>
              <a:t>Skolem</a:t>
            </a:r>
            <a:r>
              <a:rPr kumimoji="0" lang="zh-CN" altLang="en-US" sz="1800" b="1" i="0" u="none" strike="noStrike" kern="0" cap="none" spc="0" normalizeH="0" baseline="0" noProof="0" dirty="0">
                <a:ln>
                  <a:noFill/>
                </a:ln>
                <a:solidFill>
                  <a:srgbClr val="002060"/>
                </a:solidFill>
                <a:effectLst/>
                <a:uLnTx/>
                <a:uFillTx/>
                <a:sym typeface="Wingdings" pitchFamily="2" charset="2"/>
              </a:rPr>
              <a:t>标准型）</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dirty="0">
                <a:ln>
                  <a:noFill/>
                </a:ln>
                <a:solidFill>
                  <a:srgbClr val="002060"/>
                </a:solidFill>
                <a:effectLst/>
                <a:uLnTx/>
                <a:uFillTx/>
                <a:sym typeface="Wingdings" pitchFamily="2" charset="2"/>
              </a:rPr>
              <a:t>3. </a:t>
            </a:r>
            <a:r>
              <a:rPr kumimoji="0" lang="zh-CN" altLang="en-US" sz="1800" b="1" i="0" u="none" strike="noStrike" kern="0" cap="none" spc="0" normalizeH="0" baseline="0" noProof="0" dirty="0">
                <a:ln>
                  <a:noFill/>
                </a:ln>
                <a:solidFill>
                  <a:srgbClr val="002060"/>
                </a:solidFill>
                <a:effectLst/>
                <a:uLnTx/>
                <a:uFillTx/>
                <a:sym typeface="Wingdings" pitchFamily="2" charset="2"/>
              </a:rPr>
              <a:t>反复使用消解推理规则求消解式，力图消解出空子句（</a:t>
            </a:r>
            <a:r>
              <a:rPr kumimoji="0" lang="en-US" altLang="zh-CN" sz="1800" b="1" i="0" u="none" strike="noStrike" kern="0" cap="none" spc="0" normalizeH="0" baseline="0" noProof="0" dirty="0">
                <a:ln>
                  <a:noFill/>
                </a:ln>
                <a:solidFill>
                  <a:srgbClr val="002060"/>
                </a:solidFill>
                <a:effectLst/>
                <a:uLnTx/>
                <a:uFillTx/>
                <a:sym typeface="Wingdings" pitchFamily="2" charset="2"/>
              </a:rPr>
              <a:t>NIL</a:t>
            </a:r>
            <a:r>
              <a:rPr kumimoji="0" lang="zh-CN" altLang="en-US" sz="1800" b="1" i="0" u="none" strike="noStrike" kern="0" cap="none" spc="0" normalizeH="0" baseline="0" noProof="0" dirty="0">
                <a:ln>
                  <a:noFill/>
                </a:ln>
                <a:solidFill>
                  <a:srgbClr val="002060"/>
                </a:solidFill>
                <a:effectLst/>
                <a:uLnTx/>
                <a:uFillTx/>
                <a:sym typeface="Wingdings" pitchFamily="2" charset="2"/>
              </a:rPr>
              <a:t>）</a:t>
            </a:r>
            <a:r>
              <a:rPr kumimoji="0" lang="zh-CN" altLang="en-US" sz="1800" b="1" i="0" u="none" strike="noStrike" kern="0" cap="none" spc="0" normalizeH="0" baseline="0" noProof="0" dirty="0" smtClean="0">
                <a:ln>
                  <a:noFill/>
                </a:ln>
                <a:solidFill>
                  <a:srgbClr val="002060"/>
                </a:solidFill>
                <a:effectLst/>
                <a:uLnTx/>
                <a:uFillTx/>
                <a:sym typeface="Wingdings" pitchFamily="2" charset="2"/>
              </a:rPr>
              <a:t>。</a:t>
            </a:r>
            <a:endParaRPr kumimoji="0" lang="zh-CN" altLang="en-US" sz="1800" b="1" i="0" u="none" strike="noStrike" kern="0" cap="none" spc="0" normalizeH="0" baseline="0" noProof="0" dirty="0">
              <a:ln>
                <a:noFill/>
              </a:ln>
              <a:solidFill>
                <a:srgbClr val="002060"/>
              </a:solidFill>
              <a:effectLst/>
              <a:uLnTx/>
              <a:uFillTx/>
              <a:sym typeface="Wingdings" pitchFamily="2" charset="2"/>
            </a:endParaRPr>
          </a:p>
        </p:txBody>
      </p:sp>
      <p:sp>
        <p:nvSpPr>
          <p:cNvPr id="4" name="矩形 3"/>
          <p:cNvSpPr/>
          <p:nvPr/>
        </p:nvSpPr>
        <p:spPr>
          <a:xfrm>
            <a:off x="395536" y="5650844"/>
            <a:ext cx="7791538" cy="461665"/>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rgbClr val="0000FF"/>
                </a:solidFill>
                <a:effectLst/>
                <a:uLnTx/>
                <a:uFillTx/>
                <a:sym typeface="Wingdings" pitchFamily="2" charset="2"/>
              </a:rPr>
              <a:t>公式</a:t>
            </a:r>
            <a:r>
              <a:rPr kumimoji="0" lang="en-US" altLang="zh-CN" sz="2400" b="0" i="0" u="none" strike="noStrike" kern="0" cap="none" spc="0" normalizeH="0" baseline="0" noProof="0" dirty="0" smtClean="0">
                <a:ln>
                  <a:noFill/>
                </a:ln>
                <a:solidFill>
                  <a:srgbClr val="0000FF"/>
                </a:solidFill>
                <a:effectLst/>
                <a:uLnTx/>
                <a:uFillTx/>
                <a:sym typeface="Wingdings" pitchFamily="2" charset="2"/>
              </a:rPr>
              <a:t>G</a:t>
            </a:r>
            <a:r>
              <a:rPr kumimoji="0" lang="zh-CN" altLang="en-US" sz="2400" b="0" i="0" u="none" strike="noStrike" kern="0" cap="none" spc="0" normalizeH="0" baseline="0" noProof="0" dirty="0" smtClean="0">
                <a:ln>
                  <a:noFill/>
                </a:ln>
                <a:solidFill>
                  <a:srgbClr val="0000FF"/>
                </a:solidFill>
                <a:effectLst/>
                <a:uLnTx/>
                <a:uFillTx/>
                <a:sym typeface="Wingdings" pitchFamily="2" charset="2"/>
              </a:rPr>
              <a:t>是不可满足的当且仅当其子句集</a:t>
            </a:r>
            <a:r>
              <a:rPr kumimoji="0" lang="en-US" altLang="zh-CN" sz="2400" b="0" i="0" u="none" strike="noStrike" kern="0" cap="none" spc="0" normalizeH="0" baseline="0" noProof="0" dirty="0" smtClean="0">
                <a:ln>
                  <a:noFill/>
                </a:ln>
                <a:solidFill>
                  <a:srgbClr val="0000FF"/>
                </a:solidFill>
                <a:effectLst/>
                <a:uLnTx/>
                <a:uFillTx/>
                <a:sym typeface="Wingdings" pitchFamily="2" charset="2"/>
              </a:rPr>
              <a:t>S</a:t>
            </a:r>
            <a:r>
              <a:rPr kumimoji="0" lang="zh-CN" altLang="en-US" sz="2400" b="0" i="0" u="none" strike="noStrike" kern="0" cap="none" spc="0" normalizeH="0" baseline="0" noProof="0" dirty="0" smtClean="0">
                <a:ln>
                  <a:noFill/>
                </a:ln>
                <a:solidFill>
                  <a:srgbClr val="0000FF"/>
                </a:solidFill>
                <a:effectLst/>
                <a:uLnTx/>
                <a:uFillTx/>
                <a:sym typeface="Wingdings" pitchFamily="2" charset="2"/>
              </a:rPr>
              <a:t>为不可满足的。</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5" name="矩形 4"/>
          <p:cNvSpPr/>
          <p:nvPr/>
        </p:nvSpPr>
        <p:spPr>
          <a:xfrm>
            <a:off x="416465" y="6117975"/>
            <a:ext cx="4140877" cy="369332"/>
          </a:xfrm>
          <a:prstGeom prst="rect">
            <a:avLst/>
          </a:prstGeom>
        </p:spPr>
        <p:txBody>
          <a:bodyPr wrap="none">
            <a:spAutoFit/>
          </a:bodyPr>
          <a:lstStyle/>
          <a:p>
            <a:pPr marL="0" marR="0" lvl="0" indent="0" defTabSz="914400" eaLnBrk="1" fontAlgn="auto" latinLnBrk="0" hangingPunct="1">
              <a:lnSpc>
                <a:spcPct val="100000"/>
              </a:lnSpc>
              <a:spcBef>
                <a:spcPct val="30000"/>
              </a:spcBef>
              <a:spcAft>
                <a:spcPts val="0"/>
              </a:spcAft>
              <a:buClrTx/>
              <a:buSzTx/>
              <a:buFontTx/>
              <a:buNone/>
              <a:tabLst/>
              <a:defRPr/>
            </a:pPr>
            <a:r>
              <a:rPr kumimoji="0" lang="zh-CN" altLang="en-US" sz="1800" b="0" i="0" u="none" strike="noStrike" kern="0" cap="none" spc="0" normalizeH="0" baseline="0" noProof="0" dirty="0">
                <a:ln>
                  <a:noFill/>
                </a:ln>
                <a:solidFill>
                  <a:srgbClr val="FF0000"/>
                </a:solidFill>
                <a:effectLst/>
                <a:uLnTx/>
                <a:uFillTx/>
                <a:sym typeface="Wingdings" pitchFamily="2" charset="2"/>
              </a:rPr>
              <a:t>公式</a:t>
            </a:r>
            <a:r>
              <a:rPr kumimoji="0" lang="en-US" altLang="zh-CN" sz="1800" b="0" i="0" u="none" strike="noStrike" kern="0" cap="none" spc="0" normalizeH="0" baseline="0" noProof="0" dirty="0">
                <a:ln>
                  <a:noFill/>
                </a:ln>
                <a:solidFill>
                  <a:srgbClr val="FF0000"/>
                </a:solidFill>
                <a:effectLst/>
                <a:uLnTx/>
                <a:uFillTx/>
                <a:sym typeface="Wingdings" pitchFamily="2" charset="2"/>
              </a:rPr>
              <a:t>~G</a:t>
            </a:r>
            <a:r>
              <a:rPr kumimoji="0" lang="zh-CN" altLang="en-US" sz="1800" b="0" i="0" u="none" strike="noStrike" kern="0" cap="none" spc="0" normalizeH="0" baseline="0" noProof="0" dirty="0">
                <a:ln>
                  <a:noFill/>
                </a:ln>
                <a:solidFill>
                  <a:srgbClr val="FF0000"/>
                </a:solidFill>
                <a:effectLst/>
                <a:uLnTx/>
                <a:uFillTx/>
                <a:sym typeface="Wingdings" pitchFamily="2" charset="2"/>
              </a:rPr>
              <a:t>是不可满足的，公式</a:t>
            </a:r>
            <a:r>
              <a:rPr kumimoji="0" lang="en-US" altLang="zh-CN" sz="1800" b="0" i="0" u="none" strike="noStrike" kern="0" cap="none" spc="0" normalizeH="0" baseline="0" noProof="0" dirty="0">
                <a:ln>
                  <a:noFill/>
                </a:ln>
                <a:solidFill>
                  <a:srgbClr val="FF0000"/>
                </a:solidFill>
                <a:effectLst/>
                <a:uLnTx/>
                <a:uFillTx/>
                <a:sym typeface="Wingdings" pitchFamily="2" charset="2"/>
              </a:rPr>
              <a:t>G</a:t>
            </a:r>
            <a:r>
              <a:rPr kumimoji="0" lang="zh-CN" altLang="en-US" sz="1800" b="0" i="0" u="none" strike="noStrike" kern="0" cap="none" spc="0" normalizeH="0" baseline="0" noProof="0" dirty="0">
                <a:ln>
                  <a:noFill/>
                </a:ln>
                <a:solidFill>
                  <a:srgbClr val="FF0000"/>
                </a:solidFill>
                <a:effectLst/>
                <a:uLnTx/>
                <a:uFillTx/>
                <a:sym typeface="Wingdings" pitchFamily="2" charset="2"/>
              </a:rPr>
              <a:t>是永真式</a:t>
            </a:r>
            <a:endParaRPr kumimoji="0" lang="zh-CN" altLang="en-US" sz="1800" b="1" i="0" u="none" strike="noStrike" kern="0" cap="none" spc="0" normalizeH="0" baseline="0" noProof="0" dirty="0">
              <a:ln>
                <a:noFill/>
              </a:ln>
              <a:solidFill>
                <a:srgbClr val="FF0000"/>
              </a:solidFill>
              <a:effectLst/>
              <a:uLnTx/>
              <a:uFillTx/>
              <a:sym typeface="Wingdings" pitchFamily="2" charset="2"/>
            </a:endParaRPr>
          </a:p>
        </p:txBody>
      </p:sp>
      <p:sp>
        <p:nvSpPr>
          <p:cNvPr id="2" name="文本框 1"/>
          <p:cNvSpPr txBox="1"/>
          <p:nvPr/>
        </p:nvSpPr>
        <p:spPr>
          <a:xfrm>
            <a:off x="416465" y="6487307"/>
            <a:ext cx="7827943" cy="370693"/>
          </a:xfrm>
          <a:prstGeom prst="rect">
            <a:avLst/>
          </a:prstGeom>
          <a:noFill/>
        </p:spPr>
        <p:txBody>
          <a:bodyPr wrap="square" rtlCol="0">
            <a:spAutoFit/>
          </a:bodyPr>
          <a:lstStyle/>
          <a:p>
            <a:r>
              <a:rPr lang="zh-CN" altLang="en-US" dirty="0" smtClean="0"/>
              <a:t>证明子句集不可满足的；一个公式是另一个公式的逻辑结果 </a:t>
            </a:r>
            <a:endParaRPr lang="zh-CN" altLang="en-US" dirty="0"/>
          </a:p>
        </p:txBody>
      </p:sp>
    </p:spTree>
    <p:extLst>
      <p:ext uri="{BB962C8B-B14F-4D97-AF65-F5344CB8AC3E}">
        <p14:creationId xmlns:p14="http://schemas.microsoft.com/office/powerpoint/2010/main" val="542567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indefinite"/>
                            </p:stCond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灯片编号占位符 3"/>
          <p:cNvSpPr>
            <a:spLocks noGrp="1"/>
          </p:cNvSpPr>
          <p:nvPr>
            <p:ph type="sldNum" sz="quarter" idx="10"/>
          </p:nvPr>
        </p:nvSpPr>
        <p:spPr bwMode="auto">
          <a:xfrm>
            <a:off x="723900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5B6CB0-B034-46FB-9C14-1E1D555D13B6}" type="slidenum">
              <a:rPr kumimoji="1" lang="en-US" altLang="zh-CN" sz="1400" b="0" i="0" u="none" strike="noStrike" kern="1200" cap="none" spc="0" normalizeH="0" baseline="0" noProof="0" smtClean="0">
                <a:ln>
                  <a:noFill/>
                </a:ln>
                <a:solidFill>
                  <a:srgbClr val="FF3399"/>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400" b="0" i="0" u="none" strike="noStrike" kern="1200" cap="none" spc="0" normalizeH="0" baseline="0" noProof="0" smtClean="0">
              <a:ln>
                <a:noFill/>
              </a:ln>
              <a:solidFill>
                <a:srgbClr val="FF3399"/>
              </a:solidFill>
              <a:effectLst/>
              <a:uLnTx/>
              <a:uFillTx/>
              <a:latin typeface="Times New Roman" pitchFamily="18" charset="0"/>
              <a:ea typeface="宋体" pitchFamily="2" charset="-122"/>
              <a:cs typeface="+mn-cs"/>
            </a:endParaRPr>
          </a:p>
        </p:txBody>
      </p:sp>
      <p:sp>
        <p:nvSpPr>
          <p:cNvPr id="56322" name="Text Box 2"/>
          <p:cNvSpPr txBox="1">
            <a:spLocks noChangeArrowheads="1"/>
          </p:cNvSpPr>
          <p:nvPr/>
        </p:nvSpPr>
        <p:spPr bwMode="auto">
          <a:xfrm>
            <a:off x="304800" y="457200"/>
            <a:ext cx="8458200" cy="690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3333FF"/>
                </a:solidFill>
                <a:effectLst/>
                <a:uLnTx/>
                <a:uFillTx/>
                <a:latin typeface="Times New Roman" pitchFamily="18" charset="0"/>
                <a:ea typeface="宋体" pitchFamily="2" charset="-122"/>
                <a:cs typeface="+mn-cs"/>
                <a:sym typeface="Wingdings" pitchFamily="2" charset="2"/>
              </a:rPr>
              <a:t>补充例：某公司招聘工作人员，</a:t>
            </a:r>
            <a:r>
              <a:rPr kumimoji="1" lang="en-US" altLang="zh-CN" sz="2400" b="1" i="0" u="none" strike="noStrike" kern="1200" cap="none" spc="0" normalizeH="0" baseline="0" noProof="0" dirty="0" smtClean="0">
                <a:ln>
                  <a:noFill/>
                </a:ln>
                <a:solidFill>
                  <a:srgbClr val="3333FF"/>
                </a:solidFill>
                <a:effectLst/>
                <a:uLnTx/>
                <a:uFillTx/>
                <a:latin typeface="Times New Roman" pitchFamily="18" charset="0"/>
                <a:ea typeface="宋体" pitchFamily="2" charset="-122"/>
                <a:cs typeface="+mn-cs"/>
                <a:sym typeface="Wingdings" pitchFamily="2" charset="2"/>
              </a:rPr>
              <a:t>A</a:t>
            </a:r>
            <a:r>
              <a:rPr kumimoji="1" lang="zh-CN" altLang="en-US" sz="2400" b="1" i="0" u="none" strike="noStrike" kern="1200" cap="none" spc="0" normalizeH="0" baseline="0" noProof="0" dirty="0" smtClean="0">
                <a:ln>
                  <a:noFill/>
                </a:ln>
                <a:solidFill>
                  <a:srgbClr val="3333FF"/>
                </a:solidFill>
                <a:effectLst/>
                <a:uLnTx/>
                <a:uFillTx/>
                <a:latin typeface="Times New Roman" pitchFamily="18" charset="0"/>
                <a:ea typeface="宋体" pitchFamily="2" charset="-122"/>
                <a:cs typeface="+mn-cs"/>
                <a:sym typeface="Wingdings" pitchFamily="2" charset="2"/>
              </a:rPr>
              <a:t>，</a:t>
            </a:r>
            <a:r>
              <a:rPr kumimoji="1" lang="en-US" altLang="zh-CN" sz="2400" b="1" i="0" u="none" strike="noStrike" kern="1200" cap="none" spc="0" normalizeH="0" baseline="0" noProof="0" dirty="0" smtClean="0">
                <a:ln>
                  <a:noFill/>
                </a:ln>
                <a:solidFill>
                  <a:srgbClr val="3333FF"/>
                </a:solidFill>
                <a:effectLst/>
                <a:uLnTx/>
                <a:uFillTx/>
                <a:latin typeface="Times New Roman" pitchFamily="18" charset="0"/>
                <a:ea typeface="宋体" pitchFamily="2" charset="-122"/>
                <a:cs typeface="+mn-cs"/>
                <a:sym typeface="Wingdings" pitchFamily="2" charset="2"/>
              </a:rPr>
              <a:t>B</a:t>
            </a:r>
            <a:r>
              <a:rPr kumimoji="1" lang="zh-CN" altLang="en-US" sz="2400" b="1" i="0" u="none" strike="noStrike" kern="1200" cap="none" spc="0" normalizeH="0" baseline="0" noProof="0" dirty="0" smtClean="0">
                <a:ln>
                  <a:noFill/>
                </a:ln>
                <a:solidFill>
                  <a:srgbClr val="3333FF"/>
                </a:solidFill>
                <a:effectLst/>
                <a:uLnTx/>
                <a:uFillTx/>
                <a:latin typeface="Times New Roman" pitchFamily="18" charset="0"/>
                <a:ea typeface="宋体" pitchFamily="2" charset="-122"/>
                <a:cs typeface="+mn-cs"/>
                <a:sym typeface="Wingdings" pitchFamily="2" charset="2"/>
              </a:rPr>
              <a:t>，</a:t>
            </a:r>
            <a:r>
              <a:rPr kumimoji="1" lang="en-US" altLang="zh-CN" sz="2400" b="1" i="0" u="none" strike="noStrike" kern="1200" cap="none" spc="0" normalizeH="0" baseline="0" noProof="0" dirty="0" smtClean="0">
                <a:ln>
                  <a:noFill/>
                </a:ln>
                <a:solidFill>
                  <a:srgbClr val="3333FF"/>
                </a:solidFill>
                <a:effectLst/>
                <a:uLnTx/>
                <a:uFillTx/>
                <a:latin typeface="Times New Roman" pitchFamily="18" charset="0"/>
                <a:ea typeface="宋体" pitchFamily="2" charset="-122"/>
                <a:cs typeface="+mn-cs"/>
                <a:sym typeface="Wingdings" pitchFamily="2" charset="2"/>
              </a:rPr>
              <a:t>C</a:t>
            </a:r>
            <a:r>
              <a:rPr kumimoji="1" lang="zh-CN" altLang="en-US" sz="2400" b="1" i="0" u="none" strike="noStrike" kern="1200" cap="none" spc="0" normalizeH="0" baseline="0" noProof="0" dirty="0" smtClean="0">
                <a:ln>
                  <a:noFill/>
                </a:ln>
                <a:solidFill>
                  <a:srgbClr val="3333FF"/>
                </a:solidFill>
                <a:effectLst/>
                <a:uLnTx/>
                <a:uFillTx/>
                <a:latin typeface="Times New Roman" pitchFamily="18" charset="0"/>
                <a:ea typeface="宋体" pitchFamily="2" charset="-122"/>
                <a:cs typeface="+mn-cs"/>
                <a:sym typeface="Wingdings" pitchFamily="2" charset="2"/>
              </a:rPr>
              <a:t>三人应试，经面试后，公司表示如下想法：</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1</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）三人中至少录取一人。</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2</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）如果录取</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而不录取</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B</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，则一定录取</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C</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3</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）如果录取</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B</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，则一定录取</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C</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求证：公司一定录取</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C</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解：设用</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P(x)</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表示录取</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x</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则知识表示如下：</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A1:P(A)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P(B)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P(C)</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A2: P(A)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~P(B)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P(C)</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A3:P(B)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P(C)</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B:P(C )</a:t>
            </a:r>
          </a:p>
          <a:p>
            <a:pPr marL="0" marR="0" lvl="0" indent="0" algn="l" defTabSz="914400" rtl="0" eaLnBrk="1" fontAlgn="base" latinLnBrk="0" hangingPunct="1">
              <a:lnSpc>
                <a:spcPct val="140000"/>
              </a:lnSpc>
              <a:spcBef>
                <a:spcPct val="5000"/>
              </a:spcBef>
              <a:spcAft>
                <a:spcPct val="0"/>
              </a:spcAft>
              <a:buClrTx/>
              <a:buSzTx/>
              <a:buFontTx/>
              <a:buNone/>
              <a:tabLst/>
              <a:defRPr/>
            </a:pPr>
            <a:endParaRPr kumimoji="1" lang="en-US" altLang="zh-CN" sz="2400" b="1" i="0" u="none" strike="noStrike" kern="1200" cap="none" spc="0" normalizeH="0" baseline="0" noProof="0" dirty="0" smtClean="0">
              <a:ln>
                <a:noFill/>
              </a:ln>
              <a:solidFill>
                <a:srgbClr val="FFFFFF"/>
              </a:solidFill>
              <a:effectLst/>
              <a:uLnTx/>
              <a:uFillTx/>
              <a:latin typeface="Times New Roman" pitchFamily="18" charset="0"/>
              <a:ea typeface="宋体" pitchFamily="2" charset="-122"/>
              <a:cs typeface="+mn-cs"/>
              <a:sym typeface="Wingdings" pitchFamily="2" charset="2"/>
            </a:endParaRPr>
          </a:p>
        </p:txBody>
      </p:sp>
    </p:spTree>
    <p:extLst>
      <p:ext uri="{BB962C8B-B14F-4D97-AF65-F5344CB8AC3E}">
        <p14:creationId xmlns:p14="http://schemas.microsoft.com/office/powerpoint/2010/main" val="35216852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0-#ppt_w/2"/>
                                          </p:val>
                                        </p:tav>
                                        <p:tav tm="100000">
                                          <p:val>
                                            <p:strVal val="#ppt_x"/>
                                          </p:val>
                                        </p:tav>
                                      </p:tavLst>
                                    </p:anim>
                                    <p:anim calcmode="lin" valueType="num">
                                      <p:cBhvr additive="base">
                                        <p:cTn id="8"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灯片编号占位符 3"/>
          <p:cNvSpPr>
            <a:spLocks noGrp="1"/>
          </p:cNvSpPr>
          <p:nvPr>
            <p:ph type="sldNum" sz="quarter" idx="10"/>
          </p:nvPr>
        </p:nvSpPr>
        <p:spPr bwMode="auto">
          <a:xfrm>
            <a:off x="7239000" y="64008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87F37AD-1C8E-489C-A040-3412372DA5BD}" type="slidenum">
              <a:rPr kumimoji="1" lang="en-US" altLang="zh-CN" sz="1400" b="0" i="0" u="none" strike="noStrike" kern="1200" cap="none" spc="0" normalizeH="0" baseline="0" noProof="0" smtClean="0">
                <a:ln>
                  <a:noFill/>
                </a:ln>
                <a:solidFill>
                  <a:srgbClr val="FF3399"/>
                </a:solidFill>
                <a:effectLst/>
                <a:uLnTx/>
                <a:uFillTx/>
                <a:latin typeface="Times New Roman" pitchFamily="18"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400" b="0" i="0" u="none" strike="noStrike" kern="1200" cap="none" spc="0" normalizeH="0" baseline="0" noProof="0" smtClean="0">
              <a:ln>
                <a:noFill/>
              </a:ln>
              <a:solidFill>
                <a:srgbClr val="FF3399"/>
              </a:solidFill>
              <a:effectLst/>
              <a:uLnTx/>
              <a:uFillTx/>
              <a:latin typeface="Times New Roman" pitchFamily="18" charset="0"/>
              <a:ea typeface="宋体" pitchFamily="2" charset="-122"/>
              <a:cs typeface="+mn-cs"/>
            </a:endParaRPr>
          </a:p>
        </p:txBody>
      </p:sp>
      <p:sp>
        <p:nvSpPr>
          <p:cNvPr id="57346" name="Text Box 2"/>
          <p:cNvSpPr txBox="1">
            <a:spLocks noChangeArrowheads="1"/>
          </p:cNvSpPr>
          <p:nvPr/>
        </p:nvSpPr>
        <p:spPr bwMode="auto">
          <a:xfrm>
            <a:off x="304800" y="304800"/>
            <a:ext cx="8839200" cy="646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则公式</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G= A1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A2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A3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B</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的子句集</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S={P(A)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P(B)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P(C )</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~P(A)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P(B)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P(C ) </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P(B)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P(C ), ~P(C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证明：</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①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P(A)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P(B)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P(C )</a:t>
            </a:r>
            <a:endPar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②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~P(A)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P(B)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P(C ) </a:t>
            </a:r>
            <a:endPar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③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P(B)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P(C )</a:t>
            </a:r>
            <a:endPar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④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~P(C )</a:t>
            </a:r>
            <a:endPar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⑤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P(B)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Symbol" pitchFamily="18" charset="2"/>
              </a:rPr>
              <a:t></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 P(C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 ①②</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归结</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⑥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P(C )</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              ③ ⑤</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归结</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⑦</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NIL                ④ ⑥</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Arial Unicode MS" pitchFamily="34" charset="-122"/>
                <a:cs typeface="Arial Unicode MS" pitchFamily="34" charset="-122"/>
                <a:sym typeface="Wingdings" pitchFamily="2" charset="2"/>
              </a:rPr>
              <a:t>归结</a:t>
            </a:r>
            <a:endPar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~G</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为不可满足的，则</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G</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为永真式，即公司一定录取</a:t>
            </a:r>
            <a:r>
              <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C</a:t>
            </a:r>
            <a:r>
              <a:rPr kumimoji="1" lang="zh-CN" altLang="en-US"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rPr>
              <a:t>。</a:t>
            </a:r>
          </a:p>
          <a:p>
            <a:pPr marL="0" marR="0" lvl="0" indent="0" algn="l" defTabSz="914400" rtl="0" eaLnBrk="1" fontAlgn="base" latinLnBrk="0" hangingPunct="1">
              <a:lnSpc>
                <a:spcPct val="140000"/>
              </a:lnSpc>
              <a:spcBef>
                <a:spcPct val="5000"/>
              </a:spcBef>
              <a:spcAft>
                <a:spcPct val="0"/>
              </a:spcAft>
              <a:buClrTx/>
              <a:buSzTx/>
              <a:buFontTx/>
              <a:buNone/>
              <a:tabLst/>
              <a:defRPr/>
            </a:pPr>
            <a:endParaRPr kumimoji="1" lang="en-US" altLang="zh-CN" sz="2400" b="1" i="0" u="none" strike="noStrike" kern="1200" cap="none" spc="0" normalizeH="0" baseline="0" noProof="0" dirty="0" smtClean="0">
              <a:ln>
                <a:noFill/>
              </a:ln>
              <a:solidFill>
                <a:srgbClr val="000000">
                  <a:lumMod val="95000"/>
                  <a:lumOff val="5000"/>
                </a:srgbClr>
              </a:solidFill>
              <a:effectLst/>
              <a:uLnTx/>
              <a:uFillTx/>
              <a:latin typeface="Times New Roman" pitchFamily="18" charset="0"/>
              <a:ea typeface="宋体" pitchFamily="2" charset="-122"/>
              <a:cs typeface="+mn-cs"/>
              <a:sym typeface="Wingdings" pitchFamily="2" charset="2"/>
            </a:endParaRPr>
          </a:p>
        </p:txBody>
      </p:sp>
    </p:spTree>
    <p:extLst>
      <p:ext uri="{BB962C8B-B14F-4D97-AF65-F5344CB8AC3E}">
        <p14:creationId xmlns:p14="http://schemas.microsoft.com/office/powerpoint/2010/main" val="1731021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0-#ppt_w/2"/>
                                          </p:val>
                                        </p:tav>
                                        <p:tav tm="100000">
                                          <p:val>
                                            <p:strVal val="#ppt_x"/>
                                          </p:val>
                                        </p:tav>
                                      </p:tavLst>
                                    </p:anim>
                                    <p:anim calcmode="lin" valueType="num">
                                      <p:cBhvr additive="base">
                                        <p:cTn id="8" dur="500" fill="hold"/>
                                        <p:tgtEl>
                                          <p:spTgt spid="57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70C3475-8239-4A00-9D90-4018964C9912}" type="slidenum">
              <a:rPr lang="ru-RU" altLang="zh-CN">
                <a:solidFill>
                  <a:srgbClr val="000000"/>
                </a:solidFill>
              </a:rPr>
              <a:pPr/>
              <a:t>59</a:t>
            </a:fld>
            <a:endParaRPr lang="ru-RU" altLang="zh-CN">
              <a:solidFill>
                <a:srgbClr val="000000"/>
              </a:solidFill>
            </a:endParaRPr>
          </a:p>
        </p:txBody>
      </p:sp>
      <p:sp>
        <p:nvSpPr>
          <p:cNvPr id="2572" name="Rectangle 524"/>
          <p:cNvSpPr>
            <a:spLocks noGrp="1" noChangeArrowheads="1"/>
          </p:cNvSpPr>
          <p:nvPr>
            <p:ph type="title" idx="4294967295"/>
          </p:nvPr>
        </p:nvSpPr>
        <p:spPr>
          <a:ln/>
        </p:spPr>
        <p:txBody>
          <a:bodyPr/>
          <a:lstStyle/>
          <a:p>
            <a:pPr marL="342900" lvl="0" indent="-342900">
              <a:lnSpc>
                <a:spcPct val="140000"/>
              </a:lnSpc>
              <a:spcBef>
                <a:spcPct val="50000"/>
              </a:spcBef>
            </a:pPr>
            <a:r>
              <a:rPr kumimoji="1"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5.2.3</a:t>
            </a:r>
            <a:r>
              <a:rPr kumimoji="1" lang="en-US" altLang="zh-CN" sz="2400" b="0"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 </a:t>
            </a:r>
            <a:r>
              <a:rPr kumimoji="1" lang="zh-CN" altLang="en-US" sz="2400" b="0"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替换与合一</a:t>
            </a:r>
            <a:endParaRPr kumimoji="1" lang="en-US" altLang="zh-CN" sz="2400" b="0" i="0" u="none" strike="noStrike" kern="0" cap="none" spc="0" normalizeH="0" baseline="0" noProof="0" dirty="0" smtClean="0">
              <a:ln>
                <a:noFill/>
              </a:ln>
              <a:solidFill>
                <a:srgbClr val="FF0000"/>
              </a:solidFill>
              <a:effectLst/>
              <a:uLnTx/>
              <a:uFillTx/>
              <a:latin typeface="Arial"/>
              <a:ea typeface="宋体"/>
              <a:cs typeface="+mn-cs"/>
            </a:endParaRPr>
          </a:p>
        </p:txBody>
      </p:sp>
      <p:sp>
        <p:nvSpPr>
          <p:cNvPr id="2573" name="Rectangle 525"/>
          <p:cNvSpPr>
            <a:spLocks noGrp="1" noChangeArrowheads="1"/>
          </p:cNvSpPr>
          <p:nvPr>
            <p:ph type="body" idx="4294967295"/>
          </p:nvPr>
        </p:nvSpPr>
        <p:spPr>
          <a:ln/>
        </p:spPr>
        <p:txBody>
          <a:bodyPr/>
          <a:lstStyle/>
          <a:p>
            <a:r>
              <a:rPr lang="zh-CN" altLang="ru-RU" dirty="0">
                <a:solidFill>
                  <a:schemeClr val="folHlink"/>
                </a:solidFill>
                <a:latin typeface="宋体" pitchFamily="2" charset="-122"/>
              </a:rPr>
              <a:t>问题</a:t>
            </a:r>
          </a:p>
          <a:p>
            <a:pPr>
              <a:buFont typeface="Wingdings" pitchFamily="2" charset="2"/>
              <a:buNone/>
            </a:pPr>
            <a:r>
              <a:rPr kumimoji="1" lang="zh-CN" altLang="ru-RU" sz="2000" dirty="0">
                <a:latin typeface="宋体" pitchFamily="2" charset="-122"/>
              </a:rPr>
              <a:t>   </a:t>
            </a:r>
            <a:r>
              <a:rPr kumimoji="1" lang="zh-CN" altLang="ru-RU" sz="2400" dirty="0">
                <a:latin typeface="宋体" pitchFamily="2" charset="-122"/>
              </a:rPr>
              <a:t>在一阶谓词中应用消解原理，无法直接找到互否文字的子句对</a:t>
            </a:r>
          </a:p>
          <a:p>
            <a:pPr>
              <a:spcBef>
                <a:spcPct val="50000"/>
              </a:spcBef>
              <a:buClrTx/>
              <a:buSzPct val="100000"/>
              <a:buFontTx/>
              <a:buNone/>
            </a:pPr>
            <a:r>
              <a:rPr kumimoji="1" lang="zh-CN" altLang="ru-RU" sz="2400" dirty="0">
                <a:latin typeface="宋体" pitchFamily="2" charset="-122"/>
              </a:rPr>
              <a:t>          例如： </a:t>
            </a:r>
            <a:r>
              <a:rPr kumimoji="1" lang="ru-RU" altLang="zh-CN" sz="2400" dirty="0">
                <a:latin typeface="宋体" pitchFamily="2" charset="-122"/>
              </a:rPr>
              <a:t>P(x)</a:t>
            </a:r>
            <a:r>
              <a:rPr kumimoji="1" lang="ru-RU" altLang="zh-CN" sz="2400" dirty="0">
                <a:latin typeface="宋体" pitchFamily="2" charset="-122"/>
                <a:sym typeface="Symbol" pitchFamily="18" charset="2"/>
              </a:rPr>
              <a:t>Q(z)</a:t>
            </a:r>
            <a:r>
              <a:rPr kumimoji="1" lang="ru-RU" altLang="zh-CN" sz="2400" dirty="0">
                <a:latin typeface="宋体" pitchFamily="2" charset="-122"/>
              </a:rPr>
              <a:t>, </a:t>
            </a:r>
            <a:r>
              <a:rPr kumimoji="1" lang="ru-RU" altLang="zh-CN" sz="2400" dirty="0">
                <a:latin typeface="宋体" pitchFamily="2" charset="-122"/>
                <a:sym typeface="Symbol" pitchFamily="18" charset="2"/>
              </a:rPr>
              <a:t>¬</a:t>
            </a:r>
            <a:r>
              <a:rPr kumimoji="1" lang="ru-RU" altLang="zh-CN" sz="2400" dirty="0">
                <a:latin typeface="宋体" pitchFamily="2" charset="-122"/>
              </a:rPr>
              <a:t> P(f(y))</a:t>
            </a:r>
            <a:r>
              <a:rPr kumimoji="1" lang="ru-RU" altLang="zh-CN" sz="2400" dirty="0">
                <a:latin typeface="宋体" pitchFamily="2" charset="-122"/>
                <a:sym typeface="Symbol" pitchFamily="18" charset="2"/>
              </a:rPr>
              <a:t>R(y)</a:t>
            </a:r>
          </a:p>
          <a:p>
            <a:pPr>
              <a:spcBef>
                <a:spcPct val="50000"/>
              </a:spcBef>
              <a:buClrTx/>
              <a:buSzPct val="100000"/>
              <a:buFontTx/>
              <a:buNone/>
            </a:pPr>
            <a:r>
              <a:rPr kumimoji="1" lang="ru-RU" altLang="zh-CN" sz="2400" dirty="0">
                <a:latin typeface="宋体" pitchFamily="2" charset="-122"/>
                <a:sym typeface="Symbol" pitchFamily="18" charset="2"/>
              </a:rPr>
              <a:t>                       </a:t>
            </a:r>
            <a:r>
              <a:rPr kumimoji="1" lang="ru-RU" altLang="zh-CN" sz="2400" dirty="0">
                <a:latin typeface="宋体" pitchFamily="2" charset="-122"/>
              </a:rPr>
              <a:t>P(x)</a:t>
            </a:r>
            <a:r>
              <a:rPr kumimoji="1" lang="ru-RU" altLang="zh-CN" sz="2400" dirty="0">
                <a:latin typeface="宋体" pitchFamily="2" charset="-122"/>
                <a:sym typeface="Symbol" pitchFamily="18" charset="2"/>
              </a:rPr>
              <a:t>Q(y)</a:t>
            </a:r>
            <a:r>
              <a:rPr kumimoji="1" lang="ru-RU" altLang="zh-CN" sz="2400" dirty="0">
                <a:latin typeface="宋体" pitchFamily="2" charset="-122"/>
              </a:rPr>
              <a:t>, </a:t>
            </a:r>
            <a:r>
              <a:rPr kumimoji="1" lang="ru-RU" altLang="zh-CN" sz="2400" dirty="0">
                <a:latin typeface="宋体" pitchFamily="2" charset="-122"/>
                <a:sym typeface="Symbol" pitchFamily="18" charset="2"/>
              </a:rPr>
              <a:t>¬</a:t>
            </a:r>
            <a:r>
              <a:rPr kumimoji="1" lang="ru-RU" altLang="zh-CN" sz="2400" dirty="0">
                <a:latin typeface="宋体" pitchFamily="2" charset="-122"/>
              </a:rPr>
              <a:t> P(a)</a:t>
            </a:r>
            <a:r>
              <a:rPr kumimoji="1" lang="ru-RU" altLang="zh-CN" sz="2400" dirty="0">
                <a:latin typeface="宋体" pitchFamily="2" charset="-122"/>
                <a:sym typeface="Symbol" pitchFamily="18" charset="2"/>
              </a:rPr>
              <a:t>R(z)</a:t>
            </a:r>
            <a:endParaRPr lang="ru-RU" altLang="zh-CN" sz="2400" dirty="0">
              <a:solidFill>
                <a:schemeClr val="folHlink"/>
              </a:solidFill>
              <a:latin typeface="宋体" pitchFamily="2" charset="-122"/>
            </a:endParaRPr>
          </a:p>
          <a:p>
            <a:r>
              <a:rPr lang="zh-CN" altLang="ru-RU" dirty="0">
                <a:solidFill>
                  <a:schemeClr val="folHlink"/>
                </a:solidFill>
                <a:latin typeface="宋体" pitchFamily="2" charset="-122"/>
              </a:rPr>
              <a:t>解决方法</a:t>
            </a:r>
          </a:p>
          <a:p>
            <a:pPr>
              <a:buFont typeface="Wingdings" pitchFamily="2" charset="2"/>
              <a:buNone/>
            </a:pPr>
            <a:r>
              <a:rPr lang="zh-CN" altLang="ru-RU" dirty="0">
                <a:solidFill>
                  <a:schemeClr val="folHlink"/>
                </a:solidFill>
                <a:latin typeface="宋体" pitchFamily="2" charset="-122"/>
              </a:rPr>
              <a:t>  </a:t>
            </a:r>
            <a:r>
              <a:rPr lang="zh-CN" altLang="ru-RU" sz="2400" dirty="0">
                <a:latin typeface="宋体" pitchFamily="2" charset="-122"/>
              </a:rPr>
              <a:t>对个体变元做适当</a:t>
            </a:r>
            <a:r>
              <a:rPr lang="zh-CN" altLang="ru-RU" sz="2400" dirty="0">
                <a:solidFill>
                  <a:srgbClr val="FF0000"/>
                </a:solidFill>
                <a:latin typeface="宋体" pitchFamily="2" charset="-122"/>
              </a:rPr>
              <a:t>替换</a:t>
            </a:r>
          </a:p>
          <a:p>
            <a:pPr>
              <a:spcBef>
                <a:spcPct val="50000"/>
              </a:spcBef>
              <a:buClrTx/>
              <a:buSzPct val="100000"/>
              <a:buFontTx/>
              <a:buNone/>
            </a:pPr>
            <a:r>
              <a:rPr kumimoji="1" lang="zh-CN" altLang="ru-RU" sz="2400" dirty="0">
                <a:latin typeface="宋体" pitchFamily="2" charset="-122"/>
              </a:rPr>
              <a:t>          例如： </a:t>
            </a:r>
            <a:r>
              <a:rPr kumimoji="1" lang="ru-RU" altLang="zh-CN" sz="2400" dirty="0">
                <a:latin typeface="宋体" pitchFamily="2" charset="-122"/>
              </a:rPr>
              <a:t>P(</a:t>
            </a:r>
            <a:r>
              <a:rPr kumimoji="1" lang="ru-RU" altLang="zh-CN" sz="2400" dirty="0">
                <a:solidFill>
                  <a:schemeClr val="hlink"/>
                </a:solidFill>
                <a:latin typeface="宋体" pitchFamily="2" charset="-122"/>
              </a:rPr>
              <a:t>f(y)</a:t>
            </a:r>
            <a:r>
              <a:rPr kumimoji="1" lang="ru-RU" altLang="zh-CN" sz="2400" dirty="0">
                <a:latin typeface="宋体" pitchFamily="2" charset="-122"/>
              </a:rPr>
              <a:t>)</a:t>
            </a:r>
            <a:r>
              <a:rPr kumimoji="1" lang="ru-RU" altLang="zh-CN" sz="2400" dirty="0">
                <a:latin typeface="宋体" pitchFamily="2" charset="-122"/>
                <a:sym typeface="Symbol" pitchFamily="18" charset="2"/>
              </a:rPr>
              <a:t>Q(z)</a:t>
            </a:r>
            <a:r>
              <a:rPr kumimoji="1" lang="ru-RU" altLang="zh-CN" sz="2400" dirty="0">
                <a:latin typeface="宋体" pitchFamily="2" charset="-122"/>
              </a:rPr>
              <a:t>, </a:t>
            </a:r>
            <a:r>
              <a:rPr kumimoji="1" lang="ru-RU" altLang="zh-CN" sz="2400" dirty="0">
                <a:latin typeface="宋体" pitchFamily="2" charset="-122"/>
                <a:sym typeface="Symbol" pitchFamily="18" charset="2"/>
              </a:rPr>
              <a:t>¬</a:t>
            </a:r>
            <a:r>
              <a:rPr kumimoji="1" lang="ru-RU" altLang="zh-CN" sz="2400" dirty="0">
                <a:latin typeface="宋体" pitchFamily="2" charset="-122"/>
              </a:rPr>
              <a:t> P(f(y))</a:t>
            </a:r>
            <a:r>
              <a:rPr kumimoji="1" lang="ru-RU" altLang="zh-CN" sz="2400" dirty="0">
                <a:latin typeface="宋体" pitchFamily="2" charset="-122"/>
                <a:sym typeface="Symbol" pitchFamily="18" charset="2"/>
              </a:rPr>
              <a:t>R(y)</a:t>
            </a:r>
          </a:p>
          <a:p>
            <a:pPr>
              <a:spcBef>
                <a:spcPct val="50000"/>
              </a:spcBef>
              <a:buClrTx/>
              <a:buSzPct val="100000"/>
              <a:buFontTx/>
              <a:buNone/>
            </a:pPr>
            <a:r>
              <a:rPr kumimoji="1" lang="ru-RU" altLang="zh-CN" sz="2400" dirty="0">
                <a:latin typeface="宋体" pitchFamily="2" charset="-122"/>
                <a:sym typeface="Symbol" pitchFamily="18" charset="2"/>
              </a:rPr>
              <a:t>                       </a:t>
            </a:r>
            <a:r>
              <a:rPr kumimoji="1" lang="ru-RU" altLang="zh-CN" sz="2400" dirty="0">
                <a:latin typeface="宋体" pitchFamily="2" charset="-122"/>
              </a:rPr>
              <a:t>P(</a:t>
            </a:r>
            <a:r>
              <a:rPr kumimoji="1" lang="ru-RU" altLang="zh-CN" sz="2400" dirty="0">
                <a:solidFill>
                  <a:schemeClr val="hlink"/>
                </a:solidFill>
                <a:latin typeface="宋体" pitchFamily="2" charset="-122"/>
              </a:rPr>
              <a:t>a</a:t>
            </a:r>
            <a:r>
              <a:rPr kumimoji="1" lang="ru-RU" altLang="zh-CN" sz="2400" dirty="0">
                <a:latin typeface="宋体" pitchFamily="2" charset="-122"/>
              </a:rPr>
              <a:t>)</a:t>
            </a:r>
            <a:r>
              <a:rPr kumimoji="1" lang="ru-RU" altLang="zh-CN" sz="2400" dirty="0">
                <a:latin typeface="宋体" pitchFamily="2" charset="-122"/>
                <a:sym typeface="Symbol" pitchFamily="18" charset="2"/>
              </a:rPr>
              <a:t>Q(y)</a:t>
            </a:r>
            <a:r>
              <a:rPr kumimoji="1" lang="ru-RU" altLang="zh-CN" sz="2400" dirty="0">
                <a:latin typeface="宋体" pitchFamily="2" charset="-122"/>
              </a:rPr>
              <a:t>, </a:t>
            </a:r>
            <a:r>
              <a:rPr kumimoji="1" lang="ru-RU" altLang="zh-CN" sz="2400" dirty="0">
                <a:latin typeface="宋体" pitchFamily="2" charset="-122"/>
                <a:sym typeface="Symbol" pitchFamily="18" charset="2"/>
              </a:rPr>
              <a:t>¬</a:t>
            </a:r>
            <a:r>
              <a:rPr kumimoji="1" lang="ru-RU" altLang="zh-CN" sz="2400" dirty="0">
                <a:latin typeface="宋体" pitchFamily="2" charset="-122"/>
              </a:rPr>
              <a:t> P(a)</a:t>
            </a:r>
            <a:r>
              <a:rPr kumimoji="1" lang="ru-RU" altLang="zh-CN" sz="2400" dirty="0">
                <a:latin typeface="宋体" pitchFamily="2" charset="-122"/>
                <a:sym typeface="Symbol" pitchFamily="18" charset="2"/>
              </a:rPr>
              <a:t>R(y)</a:t>
            </a:r>
            <a:endParaRPr lang="ru-RU" altLang="zh-CN" sz="2400" dirty="0">
              <a:latin typeface="宋体" pitchFamily="2" charset="-122"/>
            </a:endParaRPr>
          </a:p>
        </p:txBody>
      </p:sp>
    </p:spTree>
    <p:extLst>
      <p:ext uri="{BB962C8B-B14F-4D97-AF65-F5344CB8AC3E}">
        <p14:creationId xmlns:p14="http://schemas.microsoft.com/office/powerpoint/2010/main" val="3005609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1E75570B-CA19-4816-8B73-305528E9C3BA}" type="slidenum">
              <a:rPr lang="en-US" altLang="zh-CN">
                <a:solidFill>
                  <a:srgbClr val="000000"/>
                </a:solidFill>
              </a:rPr>
              <a:pPr/>
              <a:t>6</a:t>
            </a:fld>
            <a:endParaRPr lang="en-US" altLang="zh-CN">
              <a:solidFill>
                <a:srgbClr val="000000"/>
              </a:solidFill>
            </a:endParaRPr>
          </a:p>
        </p:txBody>
      </p:sp>
      <p:sp>
        <p:nvSpPr>
          <p:cNvPr id="7170" name="Rectangle 2"/>
          <p:cNvSpPr>
            <a:spLocks noGrp="1" noChangeArrowheads="1"/>
          </p:cNvSpPr>
          <p:nvPr>
            <p:ph type="title"/>
          </p:nvPr>
        </p:nvSpPr>
        <p:spPr/>
        <p:txBody>
          <a:bodyPr/>
          <a:lstStyle/>
          <a:p>
            <a:r>
              <a:rPr lang="en-US" altLang="zh-CN" sz="4000" dirty="0" smtClean="0">
                <a:latin typeface="宋体" pitchFamily="2" charset="-122"/>
              </a:rPr>
              <a:t>5.1 </a:t>
            </a:r>
            <a:r>
              <a:rPr lang="zh-CN" altLang="en-US" sz="4000" dirty="0" smtClean="0">
                <a:latin typeface="宋体" pitchFamily="2" charset="-122"/>
              </a:rPr>
              <a:t>一阶谓词逻辑</a:t>
            </a:r>
            <a:endParaRPr lang="zh-CN" altLang="en-US" sz="4000" dirty="0">
              <a:latin typeface="宋体" pitchFamily="2" charset="-122"/>
            </a:endParaRPr>
          </a:p>
        </p:txBody>
      </p:sp>
      <p:sp>
        <p:nvSpPr>
          <p:cNvPr id="7171" name="Rectangle 3"/>
          <p:cNvSpPr>
            <a:spLocks noGrp="1" noChangeArrowheads="1"/>
          </p:cNvSpPr>
          <p:nvPr>
            <p:ph type="body" idx="1"/>
          </p:nvPr>
        </p:nvSpPr>
        <p:spPr/>
        <p:txBody>
          <a:bodyPr/>
          <a:lstStyle/>
          <a:p>
            <a:pPr>
              <a:buNone/>
            </a:pPr>
            <a:r>
              <a:rPr lang="en-US" altLang="zh-CN" dirty="0">
                <a:solidFill>
                  <a:srgbClr val="FF0000"/>
                </a:solidFill>
                <a:latin typeface="仿宋_GB2312" pitchFamily="49" charset="-122"/>
              </a:rPr>
              <a:t>5.1.1 </a:t>
            </a:r>
            <a:r>
              <a:rPr lang="zh-CN" altLang="en-US" dirty="0">
                <a:solidFill>
                  <a:srgbClr val="FF0000"/>
                </a:solidFill>
                <a:latin typeface="仿宋_GB2312" pitchFamily="49" charset="-122"/>
              </a:rPr>
              <a:t>谓词、函数、量词</a:t>
            </a:r>
            <a:endParaRPr lang="en-US" altLang="zh-CN" dirty="0">
              <a:solidFill>
                <a:srgbClr val="FF0000"/>
              </a:solidFill>
              <a:latin typeface="仿宋_GB2312" pitchFamily="49" charset="-122"/>
            </a:endParaRPr>
          </a:p>
          <a:p>
            <a:pPr>
              <a:buNone/>
            </a:pPr>
            <a:r>
              <a:rPr lang="en-US" altLang="zh-CN" dirty="0">
                <a:solidFill>
                  <a:srgbClr val="FF0000"/>
                </a:solidFill>
                <a:latin typeface="仿宋_GB2312" pitchFamily="49" charset="-122"/>
              </a:rPr>
              <a:t>5.1.2 </a:t>
            </a:r>
            <a:r>
              <a:rPr lang="zh-CN" altLang="en-US" dirty="0">
                <a:solidFill>
                  <a:srgbClr val="FF0000"/>
                </a:solidFill>
                <a:latin typeface="仿宋_GB2312" pitchFamily="49" charset="-122"/>
              </a:rPr>
              <a:t>谓词公式</a:t>
            </a:r>
          </a:p>
          <a:p>
            <a:pPr>
              <a:buNone/>
            </a:pPr>
            <a:r>
              <a:rPr lang="en-US" altLang="zh-CN" dirty="0">
                <a:solidFill>
                  <a:srgbClr val="FF0000"/>
                </a:solidFill>
                <a:latin typeface="仿宋_GB2312" pitchFamily="49" charset="-122"/>
              </a:rPr>
              <a:t>5.1.3 </a:t>
            </a:r>
            <a:r>
              <a:rPr lang="zh-CN" altLang="en-US" dirty="0">
                <a:solidFill>
                  <a:srgbClr val="FF0000"/>
                </a:solidFill>
                <a:latin typeface="仿宋_GB2312" pitchFamily="49" charset="-122"/>
              </a:rPr>
              <a:t>永真式与推理规则 </a:t>
            </a:r>
            <a:endParaRPr lang="en-US" altLang="zh-CN" dirty="0">
              <a:solidFill>
                <a:srgbClr val="FF0000"/>
              </a:solidFill>
              <a:latin typeface="仿宋_GB2312" pitchFamily="49" charset="-122"/>
            </a:endParaRPr>
          </a:p>
          <a:p>
            <a:pPr>
              <a:buNone/>
            </a:pPr>
            <a:r>
              <a:rPr lang="en-US" altLang="zh-CN" dirty="0">
                <a:solidFill>
                  <a:srgbClr val="FF0000"/>
                </a:solidFill>
                <a:latin typeface="仿宋_GB2312" pitchFamily="49" charset="-122"/>
              </a:rPr>
              <a:t>5.1.4 </a:t>
            </a:r>
            <a:r>
              <a:rPr lang="zh-CN" altLang="en-US" dirty="0">
                <a:solidFill>
                  <a:srgbClr val="FF0000"/>
                </a:solidFill>
                <a:latin typeface="仿宋_GB2312" pitchFamily="49" charset="-122"/>
              </a:rPr>
              <a:t>自然语言命题的谓词形式表示</a:t>
            </a:r>
            <a:endParaRPr lang="en-US" altLang="zh-CN" dirty="0">
              <a:solidFill>
                <a:srgbClr val="FF0000"/>
              </a:solidFill>
              <a:latin typeface="仿宋_GB2312" pitchFamily="49" charset="-122"/>
            </a:endParaRPr>
          </a:p>
          <a:p>
            <a:pPr>
              <a:buNone/>
            </a:pPr>
            <a:r>
              <a:rPr lang="en-US" altLang="zh-CN" dirty="0">
                <a:solidFill>
                  <a:srgbClr val="FF0000"/>
                </a:solidFill>
                <a:latin typeface="仿宋_GB2312" pitchFamily="49" charset="-122"/>
              </a:rPr>
              <a:t>5.1.5 </a:t>
            </a:r>
            <a:r>
              <a:rPr lang="zh-CN" altLang="en-US" dirty="0">
                <a:solidFill>
                  <a:srgbClr val="FF0000"/>
                </a:solidFill>
                <a:latin typeface="仿宋_GB2312" pitchFamily="49" charset="-122"/>
              </a:rPr>
              <a:t>谓词逻辑中的形式演绎推理</a:t>
            </a:r>
          </a:p>
        </p:txBody>
      </p:sp>
    </p:spTree>
    <p:extLst>
      <p:ext uri="{BB962C8B-B14F-4D97-AF65-F5344CB8AC3E}">
        <p14:creationId xmlns:p14="http://schemas.microsoft.com/office/powerpoint/2010/main" val="14478384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5" name="Rectangle 3"/>
          <p:cNvSpPr>
            <a:spLocks noGrp="1" noRot="1" noChangeArrowheads="1"/>
          </p:cNvSpPr>
          <p:nvPr>
            <p:ph type="body" idx="1"/>
          </p:nvPr>
        </p:nvSpPr>
        <p:spPr>
          <a:xfrm>
            <a:off x="179512" y="260648"/>
            <a:ext cx="7901014" cy="5626121"/>
          </a:xfrm>
        </p:spPr>
        <p:txBody>
          <a:bodyPr/>
          <a:lstStyle/>
          <a:p>
            <a:pPr>
              <a:lnSpc>
                <a:spcPct val="140000"/>
              </a:lnSpc>
              <a:spcBef>
                <a:spcPct val="50000"/>
              </a:spcBef>
              <a:buClrTx/>
              <a:buSzTx/>
              <a:buFontTx/>
              <a:buNone/>
            </a:pPr>
            <a:r>
              <a:rPr kumimoji="1" lang="en-US" altLang="zh-CN" sz="2400" dirty="0"/>
              <a:t> </a:t>
            </a:r>
            <a:r>
              <a:rPr kumimoji="1" lang="en-US" altLang="zh-CN" sz="2400" dirty="0" smtClean="0"/>
              <a:t>    </a:t>
            </a:r>
            <a:r>
              <a:rPr kumimoji="1" lang="en-US" altLang="zh-CN" sz="2400" dirty="0" smtClean="0">
                <a:solidFill>
                  <a:srgbClr val="FF0000"/>
                </a:solidFill>
                <a:latin typeface="Times New Roman" pitchFamily="18" charset="0"/>
                <a:ea typeface="黑体" pitchFamily="49" charset="-122"/>
                <a:cs typeface="Times New Roman" pitchFamily="18" charset="0"/>
              </a:rPr>
              <a:t>5.2.3</a:t>
            </a:r>
            <a:r>
              <a:rPr kumimoji="1" lang="en-US" altLang="zh-CN" sz="2400" dirty="0" smtClean="0">
                <a:solidFill>
                  <a:srgbClr val="FF0000"/>
                </a:solidFill>
                <a:latin typeface="黑体" pitchFamily="49" charset="-122"/>
                <a:ea typeface="黑体" pitchFamily="49" charset="-122"/>
              </a:rPr>
              <a:t> </a:t>
            </a:r>
            <a:r>
              <a:rPr kumimoji="1" lang="zh-CN" altLang="en-US" sz="2400" dirty="0" smtClean="0">
                <a:solidFill>
                  <a:srgbClr val="FF0000"/>
                </a:solidFill>
                <a:latin typeface="黑体" pitchFamily="49" charset="-122"/>
                <a:ea typeface="黑体" pitchFamily="49" charset="-122"/>
              </a:rPr>
              <a:t>替换与合一</a:t>
            </a:r>
            <a:endParaRPr kumimoji="1" lang="en-US" altLang="zh-CN" sz="2400" dirty="0" smtClean="0">
              <a:solidFill>
                <a:srgbClr val="FF0000"/>
              </a:solidFill>
            </a:endParaRPr>
          </a:p>
          <a:p>
            <a:pPr marL="0" lvl="0" indent="0">
              <a:buClrTx/>
              <a:buSzPct val="100000"/>
              <a:buNone/>
            </a:pPr>
            <a:r>
              <a:rPr kumimoji="1" lang="zh-CN" altLang="en-US" sz="2400" dirty="0" smtClean="0">
                <a:latin typeface="Times New Roman" pitchFamily="18" charset="0"/>
                <a:ea typeface="黑体" pitchFamily="49" charset="-122"/>
              </a:rPr>
              <a:t>              定义 </a:t>
            </a:r>
            <a:r>
              <a:rPr kumimoji="1" lang="en-US" altLang="zh-CN" sz="2400" dirty="0" smtClean="0">
                <a:latin typeface="Times New Roman" pitchFamily="18" charset="0"/>
                <a:ea typeface="黑体" pitchFamily="49" charset="-122"/>
              </a:rPr>
              <a:t>5-17</a:t>
            </a:r>
            <a:r>
              <a:rPr kumimoji="1" lang="ru-RU" altLang="zh-CN" sz="2400" b="1" kern="1200" dirty="0" smtClean="0">
                <a:solidFill>
                  <a:srgbClr val="3333CC"/>
                </a:solidFill>
                <a:latin typeface="Times New Roman" pitchFamily="18" charset="0"/>
                <a:ea typeface="宋体" pitchFamily="2" charset="-122"/>
                <a:cs typeface="Arial"/>
                <a:sym typeface="Symbol" pitchFamily="18" charset="2"/>
              </a:rPr>
              <a:t>   </a:t>
            </a:r>
            <a:r>
              <a:rPr kumimoji="1" lang="zh-CN" altLang="ru-RU" sz="2400" b="1" kern="1200" dirty="0">
                <a:solidFill>
                  <a:srgbClr val="000000"/>
                </a:solidFill>
                <a:latin typeface="Times New Roman" pitchFamily="18" charset="0"/>
                <a:ea typeface="宋体" pitchFamily="2" charset="-122"/>
                <a:cs typeface="Arial"/>
                <a:sym typeface="Symbol" pitchFamily="18" charset="2"/>
              </a:rPr>
              <a:t>一个</a:t>
            </a:r>
            <a:r>
              <a:rPr kumimoji="1" lang="zh-CN" altLang="ru-RU" sz="2400" b="1" kern="1200" dirty="0">
                <a:solidFill>
                  <a:srgbClr val="FF0000"/>
                </a:solidFill>
                <a:latin typeface="Times New Roman" pitchFamily="18" charset="0"/>
                <a:ea typeface="宋体" pitchFamily="2" charset="-122"/>
                <a:cs typeface="Arial"/>
                <a:sym typeface="Symbol" pitchFamily="18" charset="2"/>
              </a:rPr>
              <a:t>替换（</a:t>
            </a:r>
            <a:r>
              <a:rPr kumimoji="1" lang="ru-RU" altLang="zh-CN" sz="2400" b="1" kern="1200" dirty="0">
                <a:solidFill>
                  <a:srgbClr val="FF0000"/>
                </a:solidFill>
                <a:latin typeface="Times New Roman" pitchFamily="18" charset="0"/>
                <a:ea typeface="宋体" pitchFamily="2" charset="-122"/>
                <a:cs typeface="Arial"/>
                <a:sym typeface="Symbol" pitchFamily="18" charset="2"/>
              </a:rPr>
              <a:t>Substitution</a:t>
            </a:r>
            <a:r>
              <a:rPr kumimoji="1" lang="zh-CN" altLang="ru-RU" sz="2400" b="1" kern="1200" dirty="0">
                <a:solidFill>
                  <a:srgbClr val="FF0000"/>
                </a:solidFill>
                <a:latin typeface="Times New Roman" pitchFamily="18" charset="0"/>
                <a:ea typeface="宋体" pitchFamily="2" charset="-122"/>
                <a:cs typeface="Arial"/>
                <a:sym typeface="Symbol" pitchFamily="18" charset="2"/>
              </a:rPr>
              <a:t>）</a:t>
            </a:r>
            <a:r>
              <a:rPr kumimoji="1" lang="zh-CN" altLang="ru-RU" sz="2400" b="1" kern="1200" dirty="0">
                <a:solidFill>
                  <a:srgbClr val="000000"/>
                </a:solidFill>
                <a:latin typeface="Times New Roman" pitchFamily="18" charset="0"/>
                <a:ea typeface="宋体" pitchFamily="2" charset="-122"/>
                <a:cs typeface="Arial"/>
                <a:sym typeface="Symbol" pitchFamily="18" charset="2"/>
              </a:rPr>
              <a:t>是形如</a:t>
            </a:r>
          </a:p>
          <a:p>
            <a:pPr marL="0" lvl="0" indent="0">
              <a:buClrTx/>
              <a:buSzPct val="100000"/>
              <a:buNone/>
            </a:pPr>
            <a:r>
              <a:rPr kumimoji="1" lang="zh-CN" altLang="ru-RU" sz="2400" b="1" kern="1200" dirty="0">
                <a:solidFill>
                  <a:srgbClr val="000000"/>
                </a:solidFill>
                <a:latin typeface="宋体" pitchFamily="2" charset="-122"/>
                <a:ea typeface="宋体" pitchFamily="2" charset="-122"/>
                <a:cs typeface="Arial"/>
              </a:rPr>
              <a:t>          </a:t>
            </a:r>
            <a:r>
              <a:rPr kumimoji="1" lang="ru-RU" altLang="zh-CN" sz="2400" b="1" kern="1200" dirty="0">
                <a:solidFill>
                  <a:srgbClr val="000000"/>
                </a:solidFill>
                <a:latin typeface="宋体" pitchFamily="2" charset="-122"/>
                <a:ea typeface="宋体" pitchFamily="2" charset="-122"/>
                <a:cs typeface="Arial"/>
              </a:rPr>
              <a:t>{t</a:t>
            </a:r>
            <a:r>
              <a:rPr kumimoji="1" lang="ru-RU" altLang="zh-CN" sz="2400" b="1" kern="1200" baseline="-25000" dirty="0">
                <a:solidFill>
                  <a:srgbClr val="000000"/>
                </a:solidFill>
                <a:latin typeface="宋体" pitchFamily="2" charset="-122"/>
                <a:ea typeface="宋体" pitchFamily="2" charset="-122"/>
                <a:cs typeface="Arial"/>
              </a:rPr>
              <a:t>1</a:t>
            </a:r>
            <a:r>
              <a:rPr kumimoji="1" lang="ru-RU" altLang="zh-CN" sz="2400" b="1" kern="1200" dirty="0">
                <a:solidFill>
                  <a:srgbClr val="000000"/>
                </a:solidFill>
                <a:latin typeface="宋体" pitchFamily="2" charset="-122"/>
                <a:ea typeface="宋体" pitchFamily="2" charset="-122"/>
                <a:cs typeface="Arial"/>
              </a:rPr>
              <a:t>/x</a:t>
            </a:r>
            <a:r>
              <a:rPr kumimoji="1" lang="ru-RU" altLang="zh-CN" sz="2400" b="1" kern="1200" baseline="-25000" dirty="0">
                <a:solidFill>
                  <a:srgbClr val="000000"/>
                </a:solidFill>
                <a:latin typeface="宋体" pitchFamily="2" charset="-122"/>
                <a:ea typeface="宋体" pitchFamily="2" charset="-122"/>
                <a:cs typeface="Arial"/>
              </a:rPr>
              <a:t>1</a:t>
            </a:r>
            <a:r>
              <a:rPr kumimoji="1" lang="ru-RU" altLang="zh-CN" sz="2400" b="1" kern="1200" dirty="0">
                <a:solidFill>
                  <a:srgbClr val="000000"/>
                </a:solidFill>
                <a:latin typeface="宋体" pitchFamily="2" charset="-122"/>
                <a:ea typeface="宋体" pitchFamily="2" charset="-122"/>
                <a:cs typeface="Arial"/>
              </a:rPr>
              <a:t>, t</a:t>
            </a:r>
            <a:r>
              <a:rPr kumimoji="1" lang="ru-RU" altLang="zh-CN" sz="2400" b="1" kern="1200" baseline="-25000" dirty="0">
                <a:solidFill>
                  <a:srgbClr val="000000"/>
                </a:solidFill>
                <a:latin typeface="宋体" pitchFamily="2" charset="-122"/>
                <a:ea typeface="宋体" pitchFamily="2" charset="-122"/>
                <a:cs typeface="Arial"/>
              </a:rPr>
              <a:t>2</a:t>
            </a:r>
            <a:r>
              <a:rPr kumimoji="1" lang="ru-RU" altLang="zh-CN" sz="2400" b="1" kern="1200" dirty="0">
                <a:solidFill>
                  <a:srgbClr val="000000"/>
                </a:solidFill>
                <a:latin typeface="宋体" pitchFamily="2" charset="-122"/>
                <a:ea typeface="宋体" pitchFamily="2" charset="-122"/>
                <a:cs typeface="Arial"/>
              </a:rPr>
              <a:t>/x</a:t>
            </a:r>
            <a:r>
              <a:rPr kumimoji="1" lang="ru-RU" altLang="zh-CN" sz="2400" b="1" kern="1200" baseline="-25000" dirty="0">
                <a:solidFill>
                  <a:srgbClr val="000000"/>
                </a:solidFill>
                <a:latin typeface="宋体" pitchFamily="2" charset="-122"/>
                <a:ea typeface="宋体" pitchFamily="2" charset="-122"/>
                <a:cs typeface="Arial"/>
              </a:rPr>
              <a:t>2</a:t>
            </a:r>
            <a:r>
              <a:rPr kumimoji="1" lang="ru-RU" altLang="zh-CN" sz="2400" b="1" kern="1200" dirty="0">
                <a:solidFill>
                  <a:srgbClr val="000000"/>
                </a:solidFill>
                <a:latin typeface="宋体" pitchFamily="2" charset="-122"/>
                <a:ea typeface="宋体" pitchFamily="2" charset="-122"/>
                <a:cs typeface="Arial"/>
              </a:rPr>
              <a:t>, …, t</a:t>
            </a:r>
            <a:r>
              <a:rPr kumimoji="1" lang="ru-RU" altLang="zh-CN" sz="2400" b="1" kern="1200" baseline="-25000" dirty="0">
                <a:solidFill>
                  <a:srgbClr val="000000"/>
                </a:solidFill>
                <a:latin typeface="宋体" pitchFamily="2" charset="-122"/>
                <a:ea typeface="宋体" pitchFamily="2" charset="-122"/>
                <a:cs typeface="Arial"/>
              </a:rPr>
              <a:t>n</a:t>
            </a:r>
            <a:r>
              <a:rPr kumimoji="1" lang="ru-RU" altLang="zh-CN" sz="2400" b="1" kern="1200" dirty="0">
                <a:solidFill>
                  <a:srgbClr val="000000"/>
                </a:solidFill>
                <a:latin typeface="宋体" pitchFamily="2" charset="-122"/>
                <a:ea typeface="宋体" pitchFamily="2" charset="-122"/>
                <a:cs typeface="Arial"/>
              </a:rPr>
              <a:t>/x</a:t>
            </a:r>
            <a:r>
              <a:rPr kumimoji="1" lang="ru-RU" altLang="zh-CN" sz="2400" b="1" kern="1200" baseline="-25000" dirty="0">
                <a:solidFill>
                  <a:srgbClr val="000000"/>
                </a:solidFill>
                <a:latin typeface="宋体" pitchFamily="2" charset="-122"/>
                <a:ea typeface="宋体" pitchFamily="2" charset="-122"/>
                <a:cs typeface="Arial"/>
              </a:rPr>
              <a:t>n</a:t>
            </a:r>
            <a:r>
              <a:rPr kumimoji="1" lang="ru-RU" altLang="zh-CN" sz="2400" b="1" kern="1200" dirty="0">
                <a:solidFill>
                  <a:srgbClr val="000000"/>
                </a:solidFill>
                <a:latin typeface="宋体" pitchFamily="2" charset="-122"/>
                <a:ea typeface="宋体" pitchFamily="2" charset="-122"/>
                <a:cs typeface="Arial"/>
              </a:rPr>
              <a:t>}</a:t>
            </a:r>
            <a:r>
              <a:rPr kumimoji="1" lang="zh-CN" altLang="ru-RU" sz="2400" b="1" kern="1200" dirty="0">
                <a:solidFill>
                  <a:srgbClr val="000000"/>
                </a:solidFill>
                <a:latin typeface="宋体" pitchFamily="2" charset="-122"/>
                <a:ea typeface="宋体" pitchFamily="2" charset="-122"/>
                <a:cs typeface="Arial"/>
              </a:rPr>
              <a:t>的有限集合，</a:t>
            </a:r>
          </a:p>
          <a:p>
            <a:pPr marL="0" lvl="0" indent="0">
              <a:buClrTx/>
              <a:buSzPct val="100000"/>
              <a:buNone/>
            </a:pPr>
            <a:r>
              <a:rPr kumimoji="1" lang="zh-CN" altLang="ru-RU" sz="2400" b="1" kern="1200" dirty="0">
                <a:solidFill>
                  <a:srgbClr val="000000"/>
                </a:solidFill>
                <a:latin typeface="宋体" pitchFamily="2" charset="-122"/>
                <a:ea typeface="宋体" pitchFamily="2" charset="-122"/>
                <a:cs typeface="Arial"/>
              </a:rPr>
              <a:t>其中</a:t>
            </a:r>
            <a:r>
              <a:rPr kumimoji="1" lang="ru-RU" altLang="zh-CN" sz="2400" b="1" kern="1200" dirty="0">
                <a:solidFill>
                  <a:srgbClr val="000000"/>
                </a:solidFill>
                <a:latin typeface="宋体" pitchFamily="2" charset="-122"/>
                <a:ea typeface="宋体" pitchFamily="2" charset="-122"/>
                <a:cs typeface="Arial"/>
              </a:rPr>
              <a:t>t</a:t>
            </a:r>
            <a:r>
              <a:rPr kumimoji="1" lang="ru-RU" altLang="zh-CN" sz="2400" b="1" kern="1200" baseline="-25000" dirty="0">
                <a:solidFill>
                  <a:srgbClr val="000000"/>
                </a:solidFill>
                <a:latin typeface="宋体" pitchFamily="2" charset="-122"/>
                <a:ea typeface="宋体" pitchFamily="2" charset="-122"/>
                <a:cs typeface="Arial"/>
              </a:rPr>
              <a:t>1</a:t>
            </a:r>
            <a:r>
              <a:rPr kumimoji="1" lang="ru-RU" altLang="zh-CN" sz="2400" b="1" kern="1200" dirty="0">
                <a:solidFill>
                  <a:srgbClr val="000000"/>
                </a:solidFill>
                <a:latin typeface="宋体" pitchFamily="2" charset="-122"/>
                <a:ea typeface="宋体" pitchFamily="2" charset="-122"/>
                <a:cs typeface="Arial"/>
              </a:rPr>
              <a:t>, t</a:t>
            </a:r>
            <a:r>
              <a:rPr kumimoji="1" lang="ru-RU" altLang="zh-CN" sz="2400" b="1" kern="1200" baseline="-25000" dirty="0">
                <a:solidFill>
                  <a:srgbClr val="000000"/>
                </a:solidFill>
                <a:latin typeface="宋体" pitchFamily="2" charset="-122"/>
                <a:ea typeface="宋体" pitchFamily="2" charset="-122"/>
                <a:cs typeface="Arial"/>
              </a:rPr>
              <a:t>2</a:t>
            </a:r>
            <a:r>
              <a:rPr kumimoji="1" lang="ru-RU" altLang="zh-CN" sz="2400" b="1" kern="1200" dirty="0">
                <a:solidFill>
                  <a:srgbClr val="000000"/>
                </a:solidFill>
                <a:latin typeface="宋体" pitchFamily="2" charset="-122"/>
                <a:ea typeface="宋体" pitchFamily="2" charset="-122"/>
                <a:cs typeface="Arial"/>
              </a:rPr>
              <a:t>, …, t</a:t>
            </a:r>
            <a:r>
              <a:rPr kumimoji="1" lang="ru-RU" altLang="zh-CN" sz="2400" b="1" kern="1200" baseline="-25000" dirty="0">
                <a:solidFill>
                  <a:srgbClr val="000000"/>
                </a:solidFill>
                <a:latin typeface="宋体" pitchFamily="2" charset="-122"/>
                <a:ea typeface="宋体" pitchFamily="2" charset="-122"/>
                <a:cs typeface="Arial"/>
              </a:rPr>
              <a:t>n</a:t>
            </a:r>
            <a:r>
              <a:rPr kumimoji="1" lang="zh-CN" altLang="ru-RU" sz="2400" b="1" kern="1200" dirty="0">
                <a:solidFill>
                  <a:srgbClr val="000000"/>
                </a:solidFill>
                <a:latin typeface="宋体" pitchFamily="2" charset="-122"/>
                <a:ea typeface="宋体" pitchFamily="2" charset="-122"/>
                <a:cs typeface="Arial"/>
              </a:rPr>
              <a:t>是</a:t>
            </a:r>
            <a:r>
              <a:rPr kumimoji="1" lang="zh-CN" altLang="ru-RU" sz="2400" b="1" kern="1200" dirty="0">
                <a:solidFill>
                  <a:srgbClr val="FF33CC"/>
                </a:solidFill>
                <a:latin typeface="宋体" pitchFamily="2" charset="-122"/>
                <a:ea typeface="宋体" pitchFamily="2" charset="-122"/>
                <a:cs typeface="Arial"/>
              </a:rPr>
              <a:t>项</a:t>
            </a:r>
            <a:r>
              <a:rPr kumimoji="1" lang="zh-CN" altLang="ru-RU" sz="2400" b="1" kern="1200" dirty="0">
                <a:solidFill>
                  <a:srgbClr val="000000"/>
                </a:solidFill>
                <a:latin typeface="宋体" pitchFamily="2" charset="-122"/>
                <a:ea typeface="宋体" pitchFamily="2" charset="-122"/>
                <a:cs typeface="Arial"/>
              </a:rPr>
              <a:t>，称为</a:t>
            </a:r>
            <a:r>
              <a:rPr kumimoji="1" lang="zh-CN" altLang="ru-RU" sz="2400" b="1" kern="1200" dirty="0">
                <a:solidFill>
                  <a:srgbClr val="FF0000"/>
                </a:solidFill>
                <a:latin typeface="宋体" pitchFamily="2" charset="-122"/>
                <a:ea typeface="宋体" pitchFamily="2" charset="-122"/>
                <a:cs typeface="Arial"/>
              </a:rPr>
              <a:t>替换的分子</a:t>
            </a:r>
            <a:r>
              <a:rPr kumimoji="1" lang="zh-CN" altLang="ru-RU" sz="2400" b="1" kern="1200" dirty="0">
                <a:solidFill>
                  <a:srgbClr val="000000"/>
                </a:solidFill>
                <a:latin typeface="宋体" pitchFamily="2" charset="-122"/>
                <a:ea typeface="宋体" pitchFamily="2" charset="-122"/>
                <a:cs typeface="Arial"/>
              </a:rPr>
              <a:t>；</a:t>
            </a:r>
          </a:p>
          <a:p>
            <a:pPr marL="0" lvl="0" indent="0">
              <a:buClrTx/>
              <a:buSzPct val="100000"/>
              <a:buNone/>
            </a:pPr>
            <a:r>
              <a:rPr kumimoji="1" lang="ru-RU" altLang="zh-CN" sz="2400" b="1" kern="1200" dirty="0">
                <a:solidFill>
                  <a:srgbClr val="000000"/>
                </a:solidFill>
                <a:latin typeface="宋体" pitchFamily="2" charset="-122"/>
                <a:ea typeface="宋体" pitchFamily="2" charset="-122"/>
                <a:cs typeface="Arial"/>
              </a:rPr>
              <a:t>x</a:t>
            </a:r>
            <a:r>
              <a:rPr kumimoji="1" lang="ru-RU" altLang="zh-CN" sz="2400" b="1" kern="1200" baseline="-25000" dirty="0">
                <a:solidFill>
                  <a:srgbClr val="000000"/>
                </a:solidFill>
                <a:latin typeface="宋体" pitchFamily="2" charset="-122"/>
                <a:ea typeface="宋体" pitchFamily="2" charset="-122"/>
                <a:cs typeface="Arial"/>
              </a:rPr>
              <a:t>1</a:t>
            </a:r>
            <a:r>
              <a:rPr kumimoji="1" lang="ru-RU" altLang="zh-CN" sz="2400" b="1" kern="1200" dirty="0">
                <a:solidFill>
                  <a:srgbClr val="000000"/>
                </a:solidFill>
                <a:latin typeface="宋体" pitchFamily="2" charset="-122"/>
                <a:ea typeface="宋体" pitchFamily="2" charset="-122"/>
                <a:cs typeface="Arial"/>
              </a:rPr>
              <a:t>, x</a:t>
            </a:r>
            <a:r>
              <a:rPr kumimoji="1" lang="ru-RU" altLang="zh-CN" sz="2400" b="1" kern="1200" baseline="-25000" dirty="0">
                <a:solidFill>
                  <a:srgbClr val="000000"/>
                </a:solidFill>
                <a:latin typeface="宋体" pitchFamily="2" charset="-122"/>
                <a:ea typeface="宋体" pitchFamily="2" charset="-122"/>
                <a:cs typeface="Arial"/>
              </a:rPr>
              <a:t>2</a:t>
            </a:r>
            <a:r>
              <a:rPr kumimoji="1" lang="ru-RU" altLang="zh-CN" sz="2400" b="1" kern="1200" dirty="0">
                <a:solidFill>
                  <a:srgbClr val="000000"/>
                </a:solidFill>
                <a:latin typeface="宋体" pitchFamily="2" charset="-122"/>
                <a:ea typeface="宋体" pitchFamily="2" charset="-122"/>
                <a:cs typeface="Arial"/>
              </a:rPr>
              <a:t>, …, x</a:t>
            </a:r>
            <a:r>
              <a:rPr kumimoji="1" lang="ru-RU" altLang="zh-CN" sz="2400" b="1" kern="1200" baseline="-25000" dirty="0">
                <a:solidFill>
                  <a:srgbClr val="000000"/>
                </a:solidFill>
                <a:latin typeface="宋体" pitchFamily="2" charset="-122"/>
                <a:ea typeface="宋体" pitchFamily="2" charset="-122"/>
                <a:cs typeface="Arial"/>
              </a:rPr>
              <a:t>n</a:t>
            </a:r>
            <a:r>
              <a:rPr kumimoji="1" lang="zh-CN" altLang="ru-RU" sz="2400" b="1" kern="1200" dirty="0">
                <a:solidFill>
                  <a:srgbClr val="000000"/>
                </a:solidFill>
                <a:latin typeface="宋体" pitchFamily="2" charset="-122"/>
                <a:ea typeface="宋体" pitchFamily="2" charset="-122"/>
                <a:cs typeface="Arial"/>
              </a:rPr>
              <a:t>是互不相同的</a:t>
            </a:r>
            <a:r>
              <a:rPr kumimoji="1" lang="zh-CN" altLang="ru-RU" sz="2400" b="1" kern="1200" dirty="0">
                <a:solidFill>
                  <a:srgbClr val="FF33CC"/>
                </a:solidFill>
                <a:latin typeface="宋体" pitchFamily="2" charset="-122"/>
                <a:ea typeface="宋体" pitchFamily="2" charset="-122"/>
                <a:cs typeface="Arial"/>
              </a:rPr>
              <a:t>个体变元</a:t>
            </a:r>
            <a:r>
              <a:rPr kumimoji="1" lang="zh-CN" altLang="ru-RU" sz="2400" b="1" kern="1200" dirty="0">
                <a:solidFill>
                  <a:srgbClr val="000000"/>
                </a:solidFill>
                <a:latin typeface="宋体" pitchFamily="2" charset="-122"/>
                <a:ea typeface="宋体" pitchFamily="2" charset="-122"/>
                <a:cs typeface="Arial"/>
              </a:rPr>
              <a:t>，称为</a:t>
            </a:r>
            <a:r>
              <a:rPr kumimoji="1" lang="zh-CN" altLang="ru-RU" sz="2400" b="1" kern="1200" dirty="0">
                <a:solidFill>
                  <a:srgbClr val="FF0000"/>
                </a:solidFill>
                <a:latin typeface="宋体" pitchFamily="2" charset="-122"/>
                <a:ea typeface="宋体" pitchFamily="2" charset="-122"/>
                <a:cs typeface="Arial"/>
              </a:rPr>
              <a:t>替换的分母</a:t>
            </a:r>
            <a:r>
              <a:rPr kumimoji="1" lang="zh-CN" altLang="ru-RU" sz="2400" b="1" kern="1200" dirty="0">
                <a:solidFill>
                  <a:srgbClr val="000000"/>
                </a:solidFill>
                <a:latin typeface="宋体" pitchFamily="2" charset="-122"/>
                <a:ea typeface="宋体" pitchFamily="2" charset="-122"/>
                <a:cs typeface="Arial"/>
              </a:rPr>
              <a:t>；</a:t>
            </a:r>
          </a:p>
          <a:p>
            <a:pPr marL="0" lvl="0" indent="0">
              <a:buClrTx/>
              <a:buSzPct val="100000"/>
              <a:buNone/>
            </a:pPr>
            <a:r>
              <a:rPr kumimoji="1" lang="ru-RU" altLang="zh-CN" sz="2400" b="1" kern="1200" dirty="0">
                <a:solidFill>
                  <a:srgbClr val="000000"/>
                </a:solidFill>
                <a:latin typeface="宋体" pitchFamily="2" charset="-122"/>
                <a:ea typeface="宋体" pitchFamily="2" charset="-122"/>
                <a:cs typeface="Arial"/>
              </a:rPr>
              <a:t>t</a:t>
            </a:r>
            <a:r>
              <a:rPr kumimoji="1" lang="ru-RU" altLang="zh-CN" sz="2400" b="1" kern="1200" baseline="-25000" dirty="0">
                <a:solidFill>
                  <a:srgbClr val="000000"/>
                </a:solidFill>
                <a:latin typeface="宋体" pitchFamily="2" charset="-122"/>
                <a:ea typeface="宋体" pitchFamily="2" charset="-122"/>
                <a:cs typeface="Arial"/>
              </a:rPr>
              <a:t>i</a:t>
            </a:r>
            <a:r>
              <a:rPr kumimoji="1" lang="ru-RU" altLang="zh-CN" sz="2400" b="1" kern="1200" dirty="0">
                <a:solidFill>
                  <a:srgbClr val="000000"/>
                </a:solidFill>
                <a:latin typeface="宋体" pitchFamily="2" charset="-122"/>
                <a:ea typeface="宋体" pitchFamily="2" charset="-122"/>
                <a:cs typeface="Arial"/>
              </a:rPr>
              <a:t>, x</a:t>
            </a:r>
            <a:r>
              <a:rPr kumimoji="1" lang="ru-RU" altLang="zh-CN" sz="2400" b="1" kern="1200" baseline="-25000" dirty="0">
                <a:solidFill>
                  <a:srgbClr val="000000"/>
                </a:solidFill>
                <a:latin typeface="宋体" pitchFamily="2" charset="-122"/>
                <a:ea typeface="宋体" pitchFamily="2" charset="-122"/>
                <a:cs typeface="Arial"/>
              </a:rPr>
              <a:t>i</a:t>
            </a:r>
            <a:r>
              <a:rPr kumimoji="1" lang="zh-CN" altLang="ru-RU" sz="2400" b="1" kern="1200" dirty="0">
                <a:solidFill>
                  <a:srgbClr val="000000"/>
                </a:solidFill>
                <a:latin typeface="宋体" pitchFamily="2" charset="-122"/>
                <a:ea typeface="宋体" pitchFamily="2" charset="-122"/>
                <a:cs typeface="Arial"/>
              </a:rPr>
              <a:t>不同， </a:t>
            </a:r>
            <a:r>
              <a:rPr kumimoji="1" lang="ru-RU" altLang="zh-CN" sz="2400" b="1" kern="1200" dirty="0">
                <a:solidFill>
                  <a:srgbClr val="000000"/>
                </a:solidFill>
                <a:latin typeface="宋体" pitchFamily="2" charset="-122"/>
                <a:ea typeface="宋体" pitchFamily="2" charset="-122"/>
                <a:cs typeface="Arial"/>
              </a:rPr>
              <a:t>x</a:t>
            </a:r>
            <a:r>
              <a:rPr kumimoji="1" lang="ru-RU" altLang="zh-CN" sz="2400" b="1" kern="1200" baseline="-25000" dirty="0">
                <a:solidFill>
                  <a:srgbClr val="000000"/>
                </a:solidFill>
                <a:latin typeface="宋体" pitchFamily="2" charset="-122"/>
                <a:ea typeface="宋体" pitchFamily="2" charset="-122"/>
                <a:cs typeface="Arial"/>
              </a:rPr>
              <a:t>i</a:t>
            </a:r>
            <a:r>
              <a:rPr kumimoji="1" lang="zh-CN" altLang="ru-RU" sz="2400" b="1" kern="1200" dirty="0">
                <a:solidFill>
                  <a:srgbClr val="000000"/>
                </a:solidFill>
                <a:latin typeface="宋体" pitchFamily="2" charset="-122"/>
                <a:ea typeface="宋体" pitchFamily="2" charset="-122"/>
                <a:cs typeface="Arial"/>
              </a:rPr>
              <a:t>不循环出现在</a:t>
            </a:r>
            <a:r>
              <a:rPr kumimoji="1" lang="ru-RU" altLang="zh-CN" sz="2400" b="1" kern="1200" dirty="0">
                <a:solidFill>
                  <a:srgbClr val="000000"/>
                </a:solidFill>
                <a:latin typeface="宋体" pitchFamily="2" charset="-122"/>
                <a:ea typeface="宋体" pitchFamily="2" charset="-122"/>
                <a:cs typeface="Arial"/>
              </a:rPr>
              <a:t>t</a:t>
            </a:r>
            <a:r>
              <a:rPr kumimoji="1" lang="ru-RU" altLang="zh-CN" sz="2400" b="1" kern="1200" baseline="-25000" dirty="0">
                <a:solidFill>
                  <a:srgbClr val="000000"/>
                </a:solidFill>
                <a:latin typeface="宋体" pitchFamily="2" charset="-122"/>
                <a:ea typeface="宋体" pitchFamily="2" charset="-122"/>
                <a:cs typeface="Arial"/>
              </a:rPr>
              <a:t>j</a:t>
            </a:r>
            <a:r>
              <a:rPr kumimoji="1" lang="zh-CN" altLang="ru-RU" sz="2400" b="1" kern="1200" dirty="0">
                <a:solidFill>
                  <a:srgbClr val="000000"/>
                </a:solidFill>
                <a:latin typeface="宋体" pitchFamily="2" charset="-122"/>
                <a:ea typeface="宋体" pitchFamily="2" charset="-122"/>
                <a:cs typeface="Arial"/>
              </a:rPr>
              <a:t>中；</a:t>
            </a:r>
          </a:p>
          <a:p>
            <a:pPr marL="0" lvl="0" indent="0">
              <a:buClrTx/>
              <a:buSzPct val="100000"/>
              <a:buNone/>
            </a:pPr>
            <a:r>
              <a:rPr kumimoji="1" lang="ru-RU" altLang="zh-CN" sz="2400" b="1" kern="1200" dirty="0">
                <a:solidFill>
                  <a:srgbClr val="000000"/>
                </a:solidFill>
                <a:latin typeface="宋体" pitchFamily="2" charset="-122"/>
                <a:ea typeface="宋体" pitchFamily="2" charset="-122"/>
                <a:cs typeface="Arial"/>
              </a:rPr>
              <a:t>t</a:t>
            </a:r>
            <a:r>
              <a:rPr kumimoji="1" lang="ru-RU" altLang="zh-CN" sz="2400" b="1" kern="1200" baseline="-25000" dirty="0">
                <a:solidFill>
                  <a:srgbClr val="000000"/>
                </a:solidFill>
                <a:latin typeface="宋体" pitchFamily="2" charset="-122"/>
                <a:ea typeface="宋体" pitchFamily="2" charset="-122"/>
                <a:cs typeface="Arial"/>
              </a:rPr>
              <a:t>i</a:t>
            </a:r>
            <a:r>
              <a:rPr kumimoji="1" lang="ru-RU" altLang="zh-CN" sz="2400" b="1" kern="1200" dirty="0">
                <a:solidFill>
                  <a:srgbClr val="000000"/>
                </a:solidFill>
                <a:latin typeface="宋体" pitchFamily="2" charset="-122"/>
                <a:ea typeface="宋体" pitchFamily="2" charset="-122"/>
                <a:cs typeface="Arial"/>
              </a:rPr>
              <a:t>/x</a:t>
            </a:r>
            <a:r>
              <a:rPr kumimoji="1" lang="ru-RU" altLang="zh-CN" sz="2400" b="1" kern="1200" baseline="-25000" dirty="0">
                <a:solidFill>
                  <a:srgbClr val="000000"/>
                </a:solidFill>
                <a:latin typeface="宋体" pitchFamily="2" charset="-122"/>
                <a:ea typeface="宋体" pitchFamily="2" charset="-122"/>
                <a:cs typeface="Arial"/>
              </a:rPr>
              <a:t>i</a:t>
            </a:r>
            <a:r>
              <a:rPr kumimoji="1" lang="ru-RU" altLang="zh-CN" sz="2400" b="1" kern="1200" dirty="0">
                <a:solidFill>
                  <a:srgbClr val="000000"/>
                </a:solidFill>
                <a:latin typeface="宋体" pitchFamily="2" charset="-122"/>
                <a:ea typeface="宋体" pitchFamily="2" charset="-122"/>
                <a:cs typeface="Arial"/>
              </a:rPr>
              <a:t> </a:t>
            </a:r>
            <a:r>
              <a:rPr kumimoji="1" lang="zh-CN" altLang="ru-RU" sz="2400" b="1" kern="1200" dirty="0">
                <a:solidFill>
                  <a:srgbClr val="000000"/>
                </a:solidFill>
                <a:latin typeface="宋体" pitchFamily="2" charset="-122"/>
                <a:ea typeface="宋体" pitchFamily="2" charset="-122"/>
                <a:cs typeface="Arial"/>
              </a:rPr>
              <a:t>表示用</a:t>
            </a:r>
            <a:r>
              <a:rPr kumimoji="1" lang="ru-RU" altLang="zh-CN" sz="2400" b="1" kern="1200" dirty="0">
                <a:solidFill>
                  <a:srgbClr val="FF0000"/>
                </a:solidFill>
                <a:latin typeface="宋体" pitchFamily="2" charset="-122"/>
                <a:ea typeface="宋体" pitchFamily="2" charset="-122"/>
                <a:cs typeface="Arial"/>
              </a:rPr>
              <a:t>t</a:t>
            </a:r>
            <a:r>
              <a:rPr kumimoji="1" lang="ru-RU" altLang="zh-CN" sz="2400" b="1" kern="1200" baseline="-25000" dirty="0">
                <a:solidFill>
                  <a:srgbClr val="FF0000"/>
                </a:solidFill>
                <a:latin typeface="宋体" pitchFamily="2" charset="-122"/>
                <a:ea typeface="宋体" pitchFamily="2" charset="-122"/>
                <a:cs typeface="Arial"/>
              </a:rPr>
              <a:t>i</a:t>
            </a:r>
            <a:r>
              <a:rPr kumimoji="1" lang="zh-CN" altLang="ru-RU" sz="2400" b="1" kern="1200" dirty="0">
                <a:solidFill>
                  <a:srgbClr val="FF0000"/>
                </a:solidFill>
                <a:latin typeface="宋体" pitchFamily="2" charset="-122"/>
                <a:ea typeface="宋体" pitchFamily="2" charset="-122"/>
                <a:cs typeface="Arial"/>
              </a:rPr>
              <a:t>替换</a:t>
            </a:r>
            <a:r>
              <a:rPr kumimoji="1" lang="ru-RU" altLang="zh-CN" sz="2400" b="1" kern="1200" dirty="0">
                <a:solidFill>
                  <a:srgbClr val="FF0000"/>
                </a:solidFill>
                <a:latin typeface="宋体" pitchFamily="2" charset="-122"/>
                <a:ea typeface="宋体" pitchFamily="2" charset="-122"/>
                <a:cs typeface="Arial"/>
              </a:rPr>
              <a:t>x</a:t>
            </a:r>
            <a:r>
              <a:rPr kumimoji="1" lang="ru-RU" altLang="zh-CN" sz="2400" b="1" kern="1200" baseline="-25000" dirty="0">
                <a:solidFill>
                  <a:srgbClr val="FF0000"/>
                </a:solidFill>
                <a:latin typeface="宋体" pitchFamily="2" charset="-122"/>
                <a:ea typeface="宋体" pitchFamily="2" charset="-122"/>
                <a:cs typeface="Arial"/>
              </a:rPr>
              <a:t>i</a:t>
            </a:r>
            <a:r>
              <a:rPr kumimoji="1" lang="ru-RU" altLang="zh-CN" sz="2400" b="1" kern="1200" dirty="0">
                <a:solidFill>
                  <a:srgbClr val="FF0000"/>
                </a:solidFill>
                <a:latin typeface="宋体" pitchFamily="2" charset="-122"/>
                <a:ea typeface="宋体" pitchFamily="2" charset="-122"/>
                <a:cs typeface="Arial"/>
              </a:rPr>
              <a:t> </a:t>
            </a:r>
            <a:r>
              <a:rPr kumimoji="1" lang="zh-CN" altLang="ru-RU" sz="2400" b="1" kern="1200" dirty="0">
                <a:solidFill>
                  <a:srgbClr val="000000"/>
                </a:solidFill>
                <a:latin typeface="宋体" pitchFamily="2" charset="-122"/>
                <a:ea typeface="宋体" pitchFamily="2" charset="-122"/>
                <a:cs typeface="Arial"/>
              </a:rPr>
              <a:t>。</a:t>
            </a:r>
          </a:p>
          <a:p>
            <a:pPr marL="0" lvl="0" indent="0">
              <a:buClrTx/>
              <a:buSzPct val="100000"/>
              <a:buNone/>
            </a:pPr>
            <a:r>
              <a:rPr kumimoji="1" lang="zh-CN" altLang="ru-RU" sz="2400" b="1" kern="1200" dirty="0">
                <a:solidFill>
                  <a:srgbClr val="000000"/>
                </a:solidFill>
                <a:latin typeface="宋体" pitchFamily="2" charset="-122"/>
                <a:ea typeface="宋体" pitchFamily="2" charset="-122"/>
                <a:cs typeface="Arial"/>
              </a:rPr>
              <a:t>若其中</a:t>
            </a:r>
            <a:r>
              <a:rPr kumimoji="1" lang="ru-RU" altLang="zh-CN" sz="2400" b="1" kern="1200" dirty="0">
                <a:solidFill>
                  <a:srgbClr val="000000"/>
                </a:solidFill>
                <a:latin typeface="宋体" pitchFamily="2" charset="-122"/>
                <a:ea typeface="宋体" pitchFamily="2" charset="-122"/>
                <a:cs typeface="Arial"/>
              </a:rPr>
              <a:t>t</a:t>
            </a:r>
            <a:r>
              <a:rPr kumimoji="1" lang="ru-RU" altLang="zh-CN" sz="2400" b="1" kern="1200" baseline="-25000" dirty="0">
                <a:solidFill>
                  <a:srgbClr val="000000"/>
                </a:solidFill>
                <a:latin typeface="宋体" pitchFamily="2" charset="-122"/>
                <a:ea typeface="宋体" pitchFamily="2" charset="-122"/>
                <a:cs typeface="Arial"/>
              </a:rPr>
              <a:t>1</a:t>
            </a:r>
            <a:r>
              <a:rPr kumimoji="1" lang="ru-RU" altLang="zh-CN" sz="2400" b="1" kern="1200" dirty="0">
                <a:solidFill>
                  <a:srgbClr val="000000"/>
                </a:solidFill>
                <a:latin typeface="宋体" pitchFamily="2" charset="-122"/>
                <a:ea typeface="宋体" pitchFamily="2" charset="-122"/>
                <a:cs typeface="Arial"/>
              </a:rPr>
              <a:t>, t</a:t>
            </a:r>
            <a:r>
              <a:rPr kumimoji="1" lang="ru-RU" altLang="zh-CN" sz="2400" b="1" kern="1200" baseline="-25000" dirty="0">
                <a:solidFill>
                  <a:srgbClr val="000000"/>
                </a:solidFill>
                <a:latin typeface="宋体" pitchFamily="2" charset="-122"/>
                <a:ea typeface="宋体" pitchFamily="2" charset="-122"/>
                <a:cs typeface="Arial"/>
              </a:rPr>
              <a:t>2</a:t>
            </a:r>
            <a:r>
              <a:rPr kumimoji="1" lang="ru-RU" altLang="zh-CN" sz="2400" b="1" kern="1200" dirty="0">
                <a:solidFill>
                  <a:srgbClr val="000000"/>
                </a:solidFill>
                <a:latin typeface="宋体" pitchFamily="2" charset="-122"/>
                <a:ea typeface="宋体" pitchFamily="2" charset="-122"/>
                <a:cs typeface="Arial"/>
              </a:rPr>
              <a:t>, …, t</a:t>
            </a:r>
            <a:r>
              <a:rPr kumimoji="1" lang="ru-RU" altLang="zh-CN" sz="2400" b="1" kern="1200" baseline="-25000" dirty="0">
                <a:solidFill>
                  <a:srgbClr val="000000"/>
                </a:solidFill>
                <a:latin typeface="宋体" pitchFamily="2" charset="-122"/>
                <a:ea typeface="宋体" pitchFamily="2" charset="-122"/>
                <a:cs typeface="Arial"/>
              </a:rPr>
              <a:t>n</a:t>
            </a:r>
            <a:r>
              <a:rPr kumimoji="1" lang="zh-CN" altLang="ru-RU" sz="2400" b="1" kern="1200" dirty="0">
                <a:solidFill>
                  <a:srgbClr val="000000"/>
                </a:solidFill>
                <a:latin typeface="宋体" pitchFamily="2" charset="-122"/>
                <a:ea typeface="宋体" pitchFamily="2" charset="-122"/>
                <a:cs typeface="Arial"/>
              </a:rPr>
              <a:t>是不含变元的项（称为</a:t>
            </a:r>
            <a:r>
              <a:rPr kumimoji="1" lang="zh-CN" altLang="ru-RU" sz="2400" b="1" kern="1200" dirty="0">
                <a:solidFill>
                  <a:srgbClr val="FF0000"/>
                </a:solidFill>
                <a:latin typeface="宋体" pitchFamily="2" charset="-122"/>
                <a:ea typeface="宋体" pitchFamily="2" charset="-122"/>
                <a:cs typeface="Arial"/>
              </a:rPr>
              <a:t>基项</a:t>
            </a:r>
            <a:r>
              <a:rPr kumimoji="1" lang="zh-CN" altLang="ru-RU" sz="2400" b="1" kern="1200" dirty="0">
                <a:solidFill>
                  <a:srgbClr val="000000"/>
                </a:solidFill>
                <a:latin typeface="宋体" pitchFamily="2" charset="-122"/>
                <a:ea typeface="宋体" pitchFamily="2" charset="-122"/>
                <a:cs typeface="Arial"/>
              </a:rPr>
              <a:t>）时，</a:t>
            </a:r>
          </a:p>
          <a:p>
            <a:pPr marL="0" lvl="0" indent="0">
              <a:buClrTx/>
              <a:buSzPct val="100000"/>
              <a:buNone/>
            </a:pPr>
            <a:r>
              <a:rPr kumimoji="1" lang="zh-CN" altLang="ru-RU" sz="2400" b="1" kern="1200" dirty="0">
                <a:solidFill>
                  <a:srgbClr val="000000"/>
                </a:solidFill>
                <a:latin typeface="宋体" pitchFamily="2" charset="-122"/>
                <a:ea typeface="宋体" pitchFamily="2" charset="-122"/>
                <a:cs typeface="Arial"/>
              </a:rPr>
              <a:t>该替换为</a:t>
            </a:r>
            <a:r>
              <a:rPr kumimoji="1" lang="zh-CN" altLang="ru-RU" sz="2400" b="1" kern="1200" dirty="0">
                <a:solidFill>
                  <a:srgbClr val="FF0000"/>
                </a:solidFill>
                <a:latin typeface="宋体" pitchFamily="2" charset="-122"/>
                <a:ea typeface="宋体" pitchFamily="2" charset="-122"/>
                <a:cs typeface="Arial"/>
              </a:rPr>
              <a:t>基替换</a:t>
            </a:r>
            <a:r>
              <a:rPr kumimoji="1" lang="zh-CN" altLang="ru-RU" sz="2400" b="1" kern="1200" dirty="0">
                <a:solidFill>
                  <a:srgbClr val="000000"/>
                </a:solidFill>
                <a:latin typeface="宋体" pitchFamily="2" charset="-122"/>
                <a:ea typeface="宋体" pitchFamily="2" charset="-122"/>
                <a:cs typeface="Arial"/>
              </a:rPr>
              <a:t>；</a:t>
            </a:r>
          </a:p>
          <a:p>
            <a:pPr marL="0" lvl="0" indent="0">
              <a:buClrTx/>
              <a:buSzPct val="100000"/>
              <a:buNone/>
            </a:pPr>
            <a:r>
              <a:rPr kumimoji="1" lang="zh-CN" altLang="ru-RU" sz="2400" b="1" kern="1200" dirty="0">
                <a:solidFill>
                  <a:srgbClr val="000000"/>
                </a:solidFill>
                <a:latin typeface="宋体" pitchFamily="2" charset="-122"/>
                <a:ea typeface="宋体" pitchFamily="2" charset="-122"/>
                <a:cs typeface="Arial"/>
              </a:rPr>
              <a:t>没有元素的替换称为</a:t>
            </a:r>
            <a:r>
              <a:rPr kumimoji="1" lang="zh-CN" altLang="ru-RU" sz="2400" b="1" kern="1200" dirty="0">
                <a:solidFill>
                  <a:srgbClr val="FF0000"/>
                </a:solidFill>
                <a:latin typeface="宋体" pitchFamily="2" charset="-122"/>
                <a:ea typeface="宋体" pitchFamily="2" charset="-122"/>
                <a:cs typeface="Arial"/>
              </a:rPr>
              <a:t>空替换</a:t>
            </a:r>
            <a:r>
              <a:rPr kumimoji="1" lang="zh-CN" altLang="ru-RU" sz="2400" b="1" kern="1200" dirty="0">
                <a:solidFill>
                  <a:srgbClr val="000000"/>
                </a:solidFill>
                <a:latin typeface="宋体" pitchFamily="2" charset="-122"/>
                <a:ea typeface="宋体" pitchFamily="2" charset="-122"/>
                <a:cs typeface="Arial"/>
              </a:rPr>
              <a:t>，记作</a:t>
            </a:r>
            <a:r>
              <a:rPr kumimoji="1" lang="ru-RU" altLang="zh-CN" sz="2400" b="1" kern="1200" dirty="0">
                <a:solidFill>
                  <a:srgbClr val="000000"/>
                </a:solidFill>
                <a:latin typeface="Times New Roman" pitchFamily="18" charset="0"/>
                <a:ea typeface="宋体" pitchFamily="2" charset="-122"/>
                <a:cs typeface="Times New Roman" pitchFamily="18" charset="0"/>
                <a:sym typeface="Symbol" pitchFamily="18" charset="2"/>
              </a:rPr>
              <a:t>ε</a:t>
            </a:r>
            <a:r>
              <a:rPr kumimoji="1" lang="zh-CN" altLang="ru-RU" sz="2400" b="1" kern="1200" dirty="0">
                <a:solidFill>
                  <a:srgbClr val="000000"/>
                </a:solidFill>
                <a:latin typeface="Times New Roman" pitchFamily="18" charset="0"/>
                <a:ea typeface="宋体" pitchFamily="2" charset="-122"/>
                <a:cs typeface="Arial"/>
                <a:sym typeface="Symbol" pitchFamily="18" charset="2"/>
              </a:rPr>
              <a:t>，表示不作任何替换。</a:t>
            </a:r>
          </a:p>
          <a:p>
            <a:pPr algn="just">
              <a:lnSpc>
                <a:spcPct val="130000"/>
              </a:lnSpc>
              <a:spcBef>
                <a:spcPts val="600"/>
              </a:spcBef>
              <a:buClrTx/>
              <a:buSzTx/>
              <a:buFontTx/>
              <a:buNone/>
            </a:pPr>
            <a:r>
              <a:rPr kumimoji="1" lang="en-US" altLang="zh-CN" sz="2400" dirty="0" smtClean="0">
                <a:latin typeface="Times New Roman" pitchFamily="18" charset="0"/>
                <a:ea typeface="仿宋_GB2312" pitchFamily="49" charset="-122"/>
                <a:cs typeface="Times New Roman" pitchFamily="18" charset="0"/>
              </a:rPr>
              <a:t>            </a:t>
            </a:r>
            <a:r>
              <a:rPr kumimoji="1" lang="zh-CN" altLang="en-US" sz="2400" dirty="0" smtClean="0">
                <a:solidFill>
                  <a:srgbClr val="000000"/>
                </a:solidFill>
                <a:latin typeface="Times New Roman" pitchFamily="18" charset="0"/>
                <a:ea typeface="仿宋_GB2312" pitchFamily="49" charset="-122"/>
                <a:cs typeface="Times New Roman" pitchFamily="18" charset="0"/>
              </a:rPr>
              <a:t>例如，设 </a:t>
            </a:r>
            <a:r>
              <a:rPr kumimoji="1" lang="en-US" altLang="zh-CN" sz="2400" i="1" dirty="0" smtClean="0">
                <a:solidFill>
                  <a:srgbClr val="000000"/>
                </a:solidFill>
                <a:latin typeface="Times New Roman" pitchFamily="18" charset="0"/>
                <a:ea typeface="仿宋_GB2312" pitchFamily="49" charset="-122"/>
                <a:cs typeface="Times New Roman" pitchFamily="18" charset="0"/>
              </a:rPr>
              <a:t>C</a:t>
            </a:r>
            <a:r>
              <a:rPr kumimoji="1" lang="en-US" altLang="zh-CN" sz="2400" dirty="0" smtClean="0">
                <a:solidFill>
                  <a:srgbClr val="000000"/>
                </a:solidFill>
                <a:latin typeface="Times New Roman" pitchFamily="18" charset="0"/>
                <a:ea typeface="仿宋_GB2312" pitchFamily="49" charset="-122"/>
                <a:cs typeface="Times New Roman" pitchFamily="18" charset="0"/>
              </a:rPr>
              <a:t>1=</a:t>
            </a:r>
            <a:r>
              <a:rPr kumimoji="1" lang="en-US" altLang="zh-CN" sz="2400" i="1" dirty="0" smtClean="0">
                <a:solidFill>
                  <a:srgbClr val="000000"/>
                </a:solidFill>
                <a:latin typeface="Times New Roman" pitchFamily="18" charset="0"/>
                <a:ea typeface="仿宋_GB2312" pitchFamily="49" charset="-122"/>
                <a:cs typeface="Times New Roman" pitchFamily="18" charset="0"/>
              </a:rPr>
              <a:t>P</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FF0000"/>
                </a:solidFill>
                <a:latin typeface="Times New Roman" pitchFamily="18" charset="0"/>
                <a:ea typeface="仿宋_GB2312" pitchFamily="49" charset="-122"/>
                <a:cs typeface="Times New Roman" pitchFamily="18" charset="0"/>
              </a:rPr>
              <a:t>x</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Q</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x</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zh-CN" altLang="en-US"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C</a:t>
            </a:r>
            <a:r>
              <a:rPr kumimoji="1" lang="en-US" altLang="zh-CN" sz="2400" dirty="0" smtClean="0">
                <a:solidFill>
                  <a:srgbClr val="000000"/>
                </a:solidFill>
                <a:latin typeface="Times New Roman" pitchFamily="18" charset="0"/>
                <a:ea typeface="仿宋_GB2312" pitchFamily="49" charset="-122"/>
                <a:cs typeface="Times New Roman" pitchFamily="18" charset="0"/>
              </a:rPr>
              <a:t>2=</a:t>
            </a:r>
            <a:r>
              <a:rPr kumimoji="1" lang="zh-CN"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P</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a</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R</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y</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zh-CN" altLang="en-US" sz="2400" dirty="0" smtClean="0">
                <a:solidFill>
                  <a:srgbClr val="000000"/>
                </a:solidFill>
                <a:latin typeface="Times New Roman" pitchFamily="18" charset="0"/>
                <a:ea typeface="仿宋_GB2312" pitchFamily="49" charset="-122"/>
                <a:cs typeface="Times New Roman" pitchFamily="18" charset="0"/>
              </a:rPr>
              <a:t>，用</a:t>
            </a:r>
            <a:r>
              <a:rPr kumimoji="1" lang="en-US" altLang="zh-CN" sz="2400" i="1" dirty="0" smtClean="0">
                <a:solidFill>
                  <a:srgbClr val="000000"/>
                </a:solidFill>
                <a:latin typeface="Times New Roman" pitchFamily="18" charset="0"/>
                <a:ea typeface="仿宋_GB2312" pitchFamily="49" charset="-122"/>
                <a:cs typeface="Times New Roman" pitchFamily="18" charset="0"/>
              </a:rPr>
              <a:t>a</a:t>
            </a:r>
            <a:r>
              <a:rPr kumimoji="1" lang="zh-CN" altLang="en-US" sz="2400" dirty="0" smtClean="0">
                <a:solidFill>
                  <a:srgbClr val="000000"/>
                </a:solidFill>
                <a:latin typeface="Times New Roman" pitchFamily="18" charset="0"/>
                <a:ea typeface="仿宋_GB2312" pitchFamily="49" charset="-122"/>
                <a:cs typeface="Times New Roman" pitchFamily="18" charset="0"/>
              </a:rPr>
              <a:t>替换</a:t>
            </a:r>
            <a:r>
              <a:rPr kumimoji="1" lang="en-US" altLang="zh-CN" sz="2400" i="1" dirty="0" smtClean="0">
                <a:solidFill>
                  <a:srgbClr val="000000"/>
                </a:solidFill>
                <a:latin typeface="Times New Roman" pitchFamily="18" charset="0"/>
                <a:ea typeface="仿宋_GB2312" pitchFamily="49" charset="-122"/>
                <a:cs typeface="Times New Roman" pitchFamily="18" charset="0"/>
              </a:rPr>
              <a:t>C</a:t>
            </a:r>
            <a:r>
              <a:rPr kumimoji="1" lang="en-US" altLang="zh-CN" sz="2400" dirty="0" smtClean="0">
                <a:solidFill>
                  <a:srgbClr val="000000"/>
                </a:solidFill>
                <a:latin typeface="Times New Roman" pitchFamily="18" charset="0"/>
                <a:ea typeface="仿宋_GB2312" pitchFamily="49" charset="-122"/>
                <a:cs typeface="Times New Roman" pitchFamily="18" charset="0"/>
              </a:rPr>
              <a:t>1</a:t>
            </a:r>
            <a:r>
              <a:rPr kumimoji="1" lang="zh-CN" altLang="en-US" sz="2400" dirty="0" smtClean="0">
                <a:solidFill>
                  <a:srgbClr val="000000"/>
                </a:solidFill>
                <a:latin typeface="Times New Roman" pitchFamily="18" charset="0"/>
                <a:ea typeface="仿宋_GB2312" pitchFamily="49" charset="-122"/>
                <a:cs typeface="Times New Roman" pitchFamily="18" charset="0"/>
              </a:rPr>
              <a:t>中的</a:t>
            </a:r>
            <a:r>
              <a:rPr kumimoji="1" lang="en-US" altLang="zh-CN" sz="2400" i="1" dirty="0" smtClean="0">
                <a:solidFill>
                  <a:srgbClr val="000000"/>
                </a:solidFill>
                <a:latin typeface="Times New Roman" pitchFamily="18" charset="0"/>
                <a:ea typeface="仿宋_GB2312" pitchFamily="49" charset="-122"/>
                <a:cs typeface="Times New Roman" pitchFamily="18" charset="0"/>
              </a:rPr>
              <a:t>x</a:t>
            </a:r>
            <a:r>
              <a:rPr kumimoji="1" lang="zh-CN" altLang="en-US" sz="2400" dirty="0" smtClean="0">
                <a:solidFill>
                  <a:srgbClr val="000000"/>
                </a:solidFill>
                <a:latin typeface="Times New Roman" pitchFamily="18" charset="0"/>
                <a:ea typeface="仿宋_GB2312" pitchFamily="49" charset="-122"/>
                <a:cs typeface="Times New Roman" pitchFamily="18" charset="0"/>
              </a:rPr>
              <a:t>，则得     </a:t>
            </a:r>
            <a:r>
              <a:rPr kumimoji="1" lang="en-US" altLang="zh-CN" sz="2400" i="1" dirty="0" smtClean="0">
                <a:solidFill>
                  <a:srgbClr val="000000"/>
                </a:solidFill>
                <a:latin typeface="Times New Roman" pitchFamily="18" charset="0"/>
                <a:ea typeface="仿宋_GB2312" pitchFamily="49" charset="-122"/>
                <a:cs typeface="Times New Roman" pitchFamily="18" charset="0"/>
              </a:rPr>
              <a:t>C</a:t>
            </a:r>
            <a:r>
              <a:rPr kumimoji="1" lang="en-US" altLang="zh-CN" sz="2400" dirty="0" smtClean="0">
                <a:solidFill>
                  <a:srgbClr val="000000"/>
                </a:solidFill>
                <a:latin typeface="Times New Roman" pitchFamily="18" charset="0"/>
                <a:ea typeface="仿宋_GB2312" pitchFamily="49" charset="-122"/>
                <a:cs typeface="Times New Roman" pitchFamily="18" charset="0"/>
              </a:rPr>
              <a:t>1′=</a:t>
            </a:r>
            <a:r>
              <a:rPr kumimoji="1" lang="en-US" altLang="zh-CN" sz="2400" i="1" dirty="0" smtClean="0">
                <a:solidFill>
                  <a:srgbClr val="000000"/>
                </a:solidFill>
                <a:latin typeface="Times New Roman" pitchFamily="18" charset="0"/>
                <a:ea typeface="仿宋_GB2312" pitchFamily="49" charset="-122"/>
                <a:cs typeface="Times New Roman" pitchFamily="18" charset="0"/>
              </a:rPr>
              <a:t>P</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FF0000"/>
                </a:solidFill>
                <a:latin typeface="Times New Roman" pitchFamily="18" charset="0"/>
                <a:ea typeface="仿宋_GB2312" pitchFamily="49" charset="-122"/>
                <a:cs typeface="Times New Roman" pitchFamily="18" charset="0"/>
              </a:rPr>
              <a:t>a</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Q</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a</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zh-CN" altLang="en-US"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C</a:t>
            </a:r>
            <a:r>
              <a:rPr kumimoji="1" lang="en-US" altLang="zh-CN" sz="2400" dirty="0" smtClean="0">
                <a:solidFill>
                  <a:srgbClr val="000000"/>
                </a:solidFill>
                <a:latin typeface="Times New Roman" pitchFamily="18" charset="0"/>
                <a:ea typeface="仿宋_GB2312" pitchFamily="49" charset="-122"/>
                <a:cs typeface="Times New Roman" pitchFamily="18" charset="0"/>
              </a:rPr>
              <a:t>2′=</a:t>
            </a:r>
            <a:r>
              <a:rPr kumimoji="1" lang="zh-CN"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P</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a</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R</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smtClean="0">
                <a:solidFill>
                  <a:srgbClr val="000000"/>
                </a:solidFill>
                <a:latin typeface="Times New Roman" pitchFamily="18" charset="0"/>
                <a:ea typeface="仿宋_GB2312" pitchFamily="49" charset="-122"/>
                <a:cs typeface="Times New Roman" pitchFamily="18" charset="0"/>
              </a:rPr>
              <a:t>y</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endParaRPr lang="zh-CN" altLang="en-US" sz="2400" dirty="0">
              <a:solidFill>
                <a:srgbClr val="000000"/>
              </a:solidFill>
              <a:latin typeface="Times New Roman" pitchFamily="18" charset="0"/>
            </a:endParaRPr>
          </a:p>
        </p:txBody>
      </p:sp>
    </p:spTree>
    <p:extLst>
      <p:ext uri="{BB962C8B-B14F-4D97-AF65-F5344CB8AC3E}">
        <p14:creationId xmlns:p14="http://schemas.microsoft.com/office/powerpoint/2010/main" val="106582876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5" name="Rectangle 3"/>
          <p:cNvSpPr>
            <a:spLocks noGrp="1" noRot="1" noChangeArrowheads="1"/>
          </p:cNvSpPr>
          <p:nvPr>
            <p:ph type="body" idx="1"/>
          </p:nvPr>
        </p:nvSpPr>
        <p:spPr>
          <a:xfrm>
            <a:off x="323528" y="836712"/>
            <a:ext cx="8568952" cy="5040560"/>
          </a:xfrm>
        </p:spPr>
        <p:txBody>
          <a:bodyPr/>
          <a:lstStyle/>
          <a:p>
            <a:pPr>
              <a:buFont typeface="Wingdings" pitchFamily="2" charset="2"/>
              <a:buNone/>
            </a:pPr>
            <a:r>
              <a:rPr kumimoji="1" lang="zh-CN" altLang="en-US" sz="2400" dirty="0" smtClean="0">
                <a:solidFill>
                  <a:srgbClr val="000000"/>
                </a:solidFill>
                <a:latin typeface="仿宋_GB2312" pitchFamily="49" charset="-122"/>
                <a:ea typeface="仿宋_GB2312" pitchFamily="49" charset="-122"/>
              </a:rPr>
              <a:t>如</a:t>
            </a:r>
            <a:r>
              <a:rPr kumimoji="1" lang="zh-CN" altLang="en-US" sz="2400" dirty="0">
                <a:solidFill>
                  <a:srgbClr val="000000"/>
                </a:solidFill>
                <a:latin typeface="仿宋_GB2312" pitchFamily="49" charset="-122"/>
                <a:ea typeface="仿宋_GB2312" pitchFamily="49" charset="-122"/>
              </a:rPr>
              <a:t>：</a:t>
            </a:r>
            <a:endParaRPr lang="zh-CN" altLang="en-US" sz="2400" dirty="0">
              <a:solidFill>
                <a:srgbClr val="000000"/>
              </a:solidFill>
              <a:latin typeface="仿宋_GB2312" pitchFamily="49" charset="-122"/>
              <a:ea typeface="仿宋_GB2312" pitchFamily="49" charset="-122"/>
            </a:endParaRPr>
          </a:p>
          <a:p>
            <a:pPr>
              <a:buFont typeface="Wingdings" pitchFamily="2" charset="2"/>
              <a:buNone/>
            </a:pPr>
            <a:r>
              <a:rPr lang="zh-CN" altLang="en-US" sz="2400" dirty="0">
                <a:solidFill>
                  <a:srgbClr val="000000"/>
                </a:solidFill>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                          ｛</a:t>
            </a:r>
            <a:r>
              <a:rPr lang="en-US" altLang="zh-CN" sz="2400" i="1" dirty="0">
                <a:solidFill>
                  <a:srgbClr val="000000"/>
                </a:solidFill>
                <a:latin typeface="Times New Roman" pitchFamily="18" charset="0"/>
                <a:ea typeface="仿宋_GB2312" pitchFamily="49" charset="-122"/>
                <a:cs typeface="Times New Roman" pitchFamily="18" charset="0"/>
              </a:rPr>
              <a:t>a</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i="1" dirty="0">
                <a:solidFill>
                  <a:srgbClr val="000000"/>
                </a:solidFill>
                <a:latin typeface="Times New Roman" pitchFamily="18" charset="0"/>
                <a:ea typeface="仿宋_GB2312" pitchFamily="49" charset="-122"/>
                <a:cs typeface="Times New Roman" pitchFamily="18" charset="0"/>
              </a:rPr>
              <a:t>g</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y</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y</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en-US" altLang="zh-CN" sz="2400" i="1" dirty="0" smtClean="0">
                <a:solidFill>
                  <a:srgbClr val="000000"/>
                </a:solidFill>
                <a:latin typeface="Times New Roman" pitchFamily="18" charset="0"/>
                <a:ea typeface="仿宋_GB2312" pitchFamily="49" charset="-122"/>
                <a:cs typeface="Times New Roman" pitchFamily="18" charset="0"/>
              </a:rPr>
              <a:t>f</a:t>
            </a:r>
            <a:r>
              <a:rPr lang="en-US" altLang="zh-CN" sz="2400" dirty="0" smtClean="0">
                <a:solidFill>
                  <a:srgbClr val="000000"/>
                </a:solidFill>
                <a:latin typeface="Times New Roman" pitchFamily="18" charset="0"/>
                <a:ea typeface="仿宋_GB2312" pitchFamily="49" charset="-122"/>
                <a:cs typeface="Times New Roman" pitchFamily="18" charset="0"/>
              </a:rPr>
              <a:t>(g(</a:t>
            </a:r>
            <a:r>
              <a:rPr lang="en-US" altLang="zh-CN" sz="2400" i="1" dirty="0" smtClean="0">
                <a:solidFill>
                  <a:srgbClr val="000000"/>
                </a:solidFill>
                <a:latin typeface="Times New Roman" pitchFamily="18" charset="0"/>
                <a:ea typeface="仿宋_GB2312" pitchFamily="49" charset="-122"/>
                <a:cs typeface="Times New Roman" pitchFamily="18" charset="0"/>
              </a:rPr>
              <a:t>b</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z</a:t>
            </a:r>
            <a:r>
              <a:rPr lang="zh-CN" altLang="en-US" sz="2400" dirty="0">
                <a:solidFill>
                  <a:srgbClr val="000000"/>
                </a:solidFill>
                <a:latin typeface="Times New Roman" pitchFamily="18" charset="0"/>
                <a:ea typeface="仿宋_GB2312" pitchFamily="49" charset="-122"/>
                <a:cs typeface="Times New Roman" pitchFamily="18" charset="0"/>
              </a:rPr>
              <a:t>｝</a:t>
            </a:r>
          </a:p>
          <a:p>
            <a:pPr>
              <a:buFont typeface="Wingdings" pitchFamily="2" charset="2"/>
              <a:buNone/>
            </a:pPr>
            <a:r>
              <a:rPr lang="zh-CN" altLang="en-US" sz="2400" dirty="0">
                <a:solidFill>
                  <a:srgbClr val="000000"/>
                </a:solidFill>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  就是</a:t>
            </a:r>
            <a:r>
              <a:rPr lang="zh-CN" altLang="en-US" sz="2400" dirty="0">
                <a:solidFill>
                  <a:srgbClr val="000000"/>
                </a:solidFill>
                <a:latin typeface="Times New Roman" pitchFamily="18" charset="0"/>
                <a:ea typeface="仿宋_GB2312" pitchFamily="49" charset="-122"/>
                <a:cs typeface="Times New Roman" pitchFamily="18" charset="0"/>
              </a:rPr>
              <a:t>一个替换，而</a:t>
            </a:r>
          </a:p>
          <a:p>
            <a:pPr>
              <a:lnSpc>
                <a:spcPct val="150000"/>
              </a:lnSpc>
              <a:spcBef>
                <a:spcPts val="0"/>
              </a:spcBef>
              <a:buFont typeface="Wingdings" pitchFamily="2" charset="2"/>
              <a:buNone/>
            </a:pPr>
            <a:r>
              <a:rPr lang="zh-CN" altLang="en-US" sz="2400" dirty="0">
                <a:solidFill>
                  <a:srgbClr val="000000"/>
                </a:solidFill>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                             </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g</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y</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en-US" altLang="zh-CN" sz="2400" i="1" dirty="0" smtClean="0">
                <a:solidFill>
                  <a:srgbClr val="000000"/>
                </a:solidFill>
                <a:latin typeface="Times New Roman" pitchFamily="18" charset="0"/>
                <a:ea typeface="仿宋_GB2312" pitchFamily="49" charset="-122"/>
                <a:cs typeface="Times New Roman" pitchFamily="18" charset="0"/>
              </a:rPr>
              <a:t>f</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y</a:t>
            </a:r>
            <a:r>
              <a:rPr lang="en-US" altLang="zh-CN" sz="2400" dirty="0">
                <a:solidFill>
                  <a:srgbClr val="000000"/>
                </a:solidFill>
                <a:latin typeface="Times New Roman" pitchFamily="18" charset="0"/>
                <a:ea typeface="仿宋_GB2312" pitchFamily="49" charset="-122"/>
                <a:cs typeface="Times New Roman" pitchFamily="18" charset="0"/>
              </a:rPr>
              <a:t>}</a:t>
            </a:r>
          </a:p>
          <a:p>
            <a:pPr>
              <a:buFont typeface="Wingdings" pitchFamily="2" charset="2"/>
              <a:buNone/>
            </a:pP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则</a:t>
            </a:r>
            <a:r>
              <a:rPr lang="zh-CN" altLang="en-US" sz="2400" dirty="0">
                <a:solidFill>
                  <a:srgbClr val="000000"/>
                </a:solidFill>
                <a:latin typeface="Times New Roman" pitchFamily="18" charset="0"/>
                <a:ea typeface="仿宋_GB2312" pitchFamily="49" charset="-122"/>
                <a:cs typeface="Times New Roman" pitchFamily="18" charset="0"/>
              </a:rPr>
              <a:t>不是一个替换</a:t>
            </a:r>
            <a:r>
              <a:rPr lang="en-US" altLang="zh-CN" sz="2400" dirty="0">
                <a:solidFill>
                  <a:srgbClr val="000000"/>
                </a:solidFill>
                <a:latin typeface="Times New Roman" pitchFamily="18" charset="0"/>
                <a:ea typeface="仿宋_GB2312" pitchFamily="49" charset="-122"/>
                <a:cs typeface="Times New Roman" pitchFamily="18" charset="0"/>
              </a:rPr>
              <a:t>,</a:t>
            </a:r>
            <a:r>
              <a:rPr lang="zh-CN" altLang="en-US" sz="2400" dirty="0">
                <a:solidFill>
                  <a:srgbClr val="000000"/>
                </a:solidFill>
                <a:latin typeface="Times New Roman" pitchFamily="18" charset="0"/>
                <a:ea typeface="仿宋_GB2312" pitchFamily="49" charset="-122"/>
                <a:cs typeface="Times New Roman" pitchFamily="18" charset="0"/>
              </a:rPr>
              <a:t>因为</a:t>
            </a:r>
            <a:r>
              <a:rPr lang="en-US" altLang="zh-CN" sz="2400" i="1" dirty="0">
                <a:solidFill>
                  <a:srgbClr val="000000"/>
                </a:solidFill>
                <a:latin typeface="Times New Roman" pitchFamily="18" charset="0"/>
                <a:ea typeface="仿宋_GB2312" pitchFamily="49" charset="-122"/>
                <a:cs typeface="Times New Roman" pitchFamily="18" charset="0"/>
              </a:rPr>
              <a:t>x</a:t>
            </a:r>
            <a:r>
              <a:rPr lang="zh-CN" altLang="en-US" sz="2400" dirty="0">
                <a:solidFill>
                  <a:srgbClr val="000000"/>
                </a:solidFill>
                <a:latin typeface="Times New Roman" pitchFamily="18" charset="0"/>
                <a:ea typeface="仿宋_GB2312" pitchFamily="49" charset="-122"/>
                <a:cs typeface="Times New Roman" pitchFamily="18" charset="0"/>
              </a:rPr>
              <a:t>与</a:t>
            </a:r>
            <a:r>
              <a:rPr lang="en-US" altLang="zh-CN" sz="2400" i="1" dirty="0">
                <a:solidFill>
                  <a:srgbClr val="000000"/>
                </a:solidFill>
                <a:latin typeface="Times New Roman" pitchFamily="18" charset="0"/>
                <a:ea typeface="仿宋_GB2312" pitchFamily="49" charset="-122"/>
                <a:cs typeface="Times New Roman" pitchFamily="18" charset="0"/>
              </a:rPr>
              <a:t>y</a:t>
            </a:r>
            <a:r>
              <a:rPr lang="zh-CN" altLang="en-US" sz="2400" dirty="0">
                <a:solidFill>
                  <a:srgbClr val="000000"/>
                </a:solidFill>
                <a:latin typeface="Times New Roman" pitchFamily="18" charset="0"/>
                <a:ea typeface="仿宋_GB2312" pitchFamily="49" charset="-122"/>
                <a:cs typeface="Times New Roman" pitchFamily="18" charset="0"/>
              </a:rPr>
              <a:t>出现了循环替换。</a:t>
            </a:r>
          </a:p>
          <a:p>
            <a:pPr>
              <a:lnSpc>
                <a:spcPct val="120000"/>
              </a:lnSpc>
              <a:buFont typeface="Wingdings" pitchFamily="2" charset="2"/>
              <a:buNone/>
            </a:pPr>
            <a:r>
              <a:rPr lang="zh-CN" altLang="en-US" sz="2400" dirty="0">
                <a:solidFill>
                  <a:srgbClr val="000000"/>
                </a:solidFill>
                <a:latin typeface="Times New Roman" pitchFamily="18" charset="0"/>
                <a:ea typeface="仿宋_GB2312" pitchFamily="49" charset="-122"/>
                <a:cs typeface="Times New Roman" pitchFamily="18" charset="0"/>
              </a:rPr>
              <a:t>     </a:t>
            </a:r>
          </a:p>
          <a:p>
            <a:pPr algn="just">
              <a:lnSpc>
                <a:spcPct val="150000"/>
              </a:lnSpc>
              <a:spcBef>
                <a:spcPct val="0"/>
              </a:spcBef>
              <a:buFont typeface="Wingdings" pitchFamily="2" charset="2"/>
              <a:buNone/>
            </a:pPr>
            <a:r>
              <a:rPr lang="zh-CN" altLang="en-US" sz="2400" dirty="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黑体" pitchFamily="49" charset="-122"/>
                <a:cs typeface="Times New Roman" pitchFamily="18" charset="0"/>
              </a:rPr>
              <a:t>定义 </a:t>
            </a:r>
            <a:r>
              <a:rPr lang="en-US" altLang="zh-CN" sz="2400" dirty="0" smtClean="0">
                <a:latin typeface="Times New Roman" pitchFamily="18" charset="0"/>
                <a:ea typeface="黑体" pitchFamily="49" charset="-122"/>
                <a:cs typeface="Times New Roman" pitchFamily="18" charset="0"/>
              </a:rPr>
              <a:t>5-18</a:t>
            </a:r>
            <a:r>
              <a:rPr lang="en-US" altLang="zh-CN" sz="2400" dirty="0" smtClean="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仿宋_GB2312" pitchFamily="49" charset="-122"/>
                <a:cs typeface="Times New Roman" pitchFamily="18" charset="0"/>
              </a:rPr>
              <a:t>设</a:t>
            </a:r>
            <a:r>
              <a:rPr lang="en-US" altLang="zh-CN" sz="2400" i="1" dirty="0" smtClean="0">
                <a:latin typeface="Times New Roman" pitchFamily="18" charset="0"/>
                <a:ea typeface="仿宋_GB2312" pitchFamily="49" charset="-122"/>
                <a:cs typeface="Times New Roman" pitchFamily="18" charset="0"/>
              </a:rPr>
              <a:t>θ </a:t>
            </a:r>
            <a:r>
              <a:rPr lang="en-US" altLang="zh-CN" sz="2400" dirty="0" smtClean="0">
                <a:latin typeface="Times New Roman" pitchFamily="18" charset="0"/>
                <a:ea typeface="仿宋_GB2312" pitchFamily="49" charset="-122"/>
                <a:cs typeface="Times New Roman" pitchFamily="18" charset="0"/>
              </a:rPr>
              <a:t>=</a:t>
            </a:r>
            <a:r>
              <a:rPr lang="zh-CN" altLang="en-US"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t</a:t>
            </a:r>
            <a:r>
              <a:rPr lang="en-US" altLang="zh-CN" sz="2400" baseline="-25000" dirty="0">
                <a:latin typeface="Times New Roman" pitchFamily="18" charset="0"/>
                <a:ea typeface="仿宋_GB2312" pitchFamily="49" charset="-122"/>
                <a:cs typeface="Times New Roman" pitchFamily="18" charset="0"/>
              </a:rPr>
              <a:t>1</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x</a:t>
            </a:r>
            <a:r>
              <a:rPr lang="en-US" altLang="zh-CN" sz="2400" baseline="-25000" dirty="0">
                <a:latin typeface="Times New Roman" pitchFamily="18" charset="0"/>
                <a:ea typeface="仿宋_GB2312" pitchFamily="49" charset="-122"/>
                <a:cs typeface="Times New Roman" pitchFamily="18" charset="0"/>
              </a:rPr>
              <a:t>1</a:t>
            </a:r>
            <a:r>
              <a:rPr lang="en-US" altLang="zh-CN" sz="2400" dirty="0">
                <a:latin typeface="Times New Roman" pitchFamily="18" charset="0"/>
                <a:ea typeface="仿宋_GB2312" pitchFamily="49" charset="-122"/>
                <a:cs typeface="Times New Roman" pitchFamily="18" charset="0"/>
              </a:rPr>
              <a:t>,…,</a:t>
            </a:r>
            <a:r>
              <a:rPr lang="en-US" altLang="zh-CN" sz="2400" i="1" dirty="0" err="1">
                <a:latin typeface="Times New Roman" pitchFamily="18" charset="0"/>
                <a:ea typeface="仿宋_GB2312" pitchFamily="49" charset="-122"/>
                <a:cs typeface="Times New Roman" pitchFamily="18" charset="0"/>
              </a:rPr>
              <a:t>t</a:t>
            </a:r>
            <a:r>
              <a:rPr lang="en-US" altLang="zh-CN" sz="2400" baseline="-25000" dirty="0" err="1">
                <a:latin typeface="Times New Roman" pitchFamily="18" charset="0"/>
                <a:ea typeface="仿宋_GB2312" pitchFamily="49" charset="-122"/>
                <a:cs typeface="Times New Roman" pitchFamily="18" charset="0"/>
              </a:rPr>
              <a:t>n</a:t>
            </a:r>
            <a:r>
              <a:rPr lang="en-US" altLang="zh-CN" sz="2400" dirty="0">
                <a:latin typeface="Times New Roman" pitchFamily="18" charset="0"/>
                <a:ea typeface="仿宋_GB2312" pitchFamily="49" charset="-122"/>
                <a:cs typeface="Times New Roman" pitchFamily="18" charset="0"/>
              </a:rPr>
              <a:t>/</a:t>
            </a:r>
            <a:r>
              <a:rPr lang="en-US" altLang="zh-CN" sz="2400" i="1" dirty="0" err="1">
                <a:latin typeface="Times New Roman" pitchFamily="18" charset="0"/>
                <a:ea typeface="仿宋_GB2312" pitchFamily="49" charset="-122"/>
                <a:cs typeface="Times New Roman" pitchFamily="18" charset="0"/>
              </a:rPr>
              <a:t>x</a:t>
            </a:r>
            <a:r>
              <a:rPr lang="en-US" altLang="zh-CN" sz="2400" baseline="-25000" dirty="0" err="1">
                <a:latin typeface="Times New Roman" pitchFamily="18" charset="0"/>
                <a:ea typeface="仿宋_GB2312" pitchFamily="49" charset="-122"/>
                <a:cs typeface="Times New Roman" pitchFamily="18" charset="0"/>
              </a:rPr>
              <a:t>n</a:t>
            </a:r>
            <a:r>
              <a:rPr lang="zh-CN" altLang="en-US" sz="2400" dirty="0">
                <a:latin typeface="Times New Roman" pitchFamily="18" charset="0"/>
                <a:ea typeface="仿宋_GB2312" pitchFamily="49" charset="-122"/>
                <a:cs typeface="Times New Roman" pitchFamily="18" charset="0"/>
              </a:rPr>
              <a:t>｝是一个替换，</a:t>
            </a:r>
            <a:r>
              <a:rPr lang="en-US" altLang="zh-CN" sz="2400" dirty="0">
                <a:latin typeface="Times New Roman" pitchFamily="18" charset="0"/>
                <a:ea typeface="仿宋_GB2312" pitchFamily="49" charset="-122"/>
                <a:cs typeface="Times New Roman" pitchFamily="18" charset="0"/>
              </a:rPr>
              <a:t>E</a:t>
            </a:r>
            <a:r>
              <a:rPr lang="zh-CN" altLang="en-US" sz="2400" dirty="0">
                <a:latin typeface="Times New Roman" pitchFamily="18" charset="0"/>
                <a:ea typeface="仿宋_GB2312" pitchFamily="49" charset="-122"/>
                <a:cs typeface="Times New Roman" pitchFamily="18" charset="0"/>
              </a:rPr>
              <a:t>是一个表达式，把对</a:t>
            </a:r>
            <a:r>
              <a:rPr lang="en-US" altLang="zh-CN" sz="2400" dirty="0">
                <a:latin typeface="Times New Roman" pitchFamily="18" charset="0"/>
                <a:ea typeface="仿宋_GB2312" pitchFamily="49" charset="-122"/>
                <a:cs typeface="Times New Roman" pitchFamily="18" charset="0"/>
              </a:rPr>
              <a:t>E</a:t>
            </a:r>
            <a:r>
              <a:rPr lang="zh-CN" altLang="en-US" sz="2400" dirty="0">
                <a:latin typeface="Times New Roman" pitchFamily="18" charset="0"/>
                <a:ea typeface="仿宋_GB2312" pitchFamily="49" charset="-122"/>
                <a:cs typeface="Times New Roman" pitchFamily="18" charset="0"/>
              </a:rPr>
              <a:t>施行替换</a:t>
            </a:r>
            <a:r>
              <a:rPr lang="en-US" altLang="zh-CN" sz="2400" dirty="0">
                <a:latin typeface="Times New Roman" pitchFamily="18" charset="0"/>
                <a:ea typeface="仿宋_GB2312" pitchFamily="49" charset="-122"/>
                <a:cs typeface="Times New Roman" pitchFamily="18" charset="0"/>
              </a:rPr>
              <a:t>θ</a:t>
            </a:r>
            <a:r>
              <a:rPr lang="zh-CN" altLang="en-US" sz="2400" dirty="0">
                <a:latin typeface="Times New Roman" pitchFamily="18" charset="0"/>
                <a:ea typeface="仿宋_GB2312" pitchFamily="49" charset="-122"/>
                <a:cs typeface="Times New Roman" pitchFamily="18" charset="0"/>
              </a:rPr>
              <a:t>，即把</a:t>
            </a:r>
            <a:r>
              <a:rPr lang="en-US" altLang="zh-CN" sz="2400" dirty="0">
                <a:latin typeface="Times New Roman" pitchFamily="18" charset="0"/>
                <a:ea typeface="仿宋_GB2312" pitchFamily="49" charset="-122"/>
                <a:cs typeface="Times New Roman" pitchFamily="18" charset="0"/>
              </a:rPr>
              <a:t>E</a:t>
            </a:r>
            <a:r>
              <a:rPr lang="zh-CN" altLang="en-US" sz="2400" dirty="0">
                <a:latin typeface="Times New Roman" pitchFamily="18" charset="0"/>
                <a:ea typeface="仿宋_GB2312" pitchFamily="49" charset="-122"/>
                <a:cs typeface="Times New Roman" pitchFamily="18" charset="0"/>
              </a:rPr>
              <a:t>中出现的</a:t>
            </a:r>
            <a:r>
              <a:rPr lang="zh-CN" altLang="en-US" sz="2400" dirty="0" smtClean="0">
                <a:latin typeface="Times New Roman" pitchFamily="18" charset="0"/>
                <a:ea typeface="仿宋_GB2312" pitchFamily="49" charset="-122"/>
                <a:cs typeface="Times New Roman" pitchFamily="18" charset="0"/>
              </a:rPr>
              <a:t>个体变元</a:t>
            </a:r>
            <a:r>
              <a:rPr lang="en-US" altLang="zh-CN" sz="2400" i="1" dirty="0" err="1" smtClean="0">
                <a:latin typeface="Times New Roman" pitchFamily="18" charset="0"/>
                <a:ea typeface="仿宋_GB2312" pitchFamily="49" charset="-122"/>
                <a:cs typeface="Times New Roman" pitchFamily="18" charset="0"/>
              </a:rPr>
              <a:t>x</a:t>
            </a:r>
            <a:r>
              <a:rPr lang="en-US" altLang="zh-CN" sz="2400" baseline="-25000" dirty="0" err="1" smtClean="0">
                <a:latin typeface="Times New Roman" pitchFamily="18" charset="0"/>
                <a:ea typeface="仿宋_GB2312" pitchFamily="49" charset="-122"/>
                <a:cs typeface="Times New Roman" pitchFamily="18" charset="0"/>
              </a:rPr>
              <a:t>j</a:t>
            </a:r>
            <a:r>
              <a:rPr lang="en-US" altLang="zh-CN" sz="2400" dirty="0" smtClean="0">
                <a:latin typeface="Times New Roman" pitchFamily="18" charset="0"/>
                <a:ea typeface="仿宋_GB2312" pitchFamily="49" charset="-122"/>
                <a:cs typeface="Times New Roman" pitchFamily="18" charset="0"/>
              </a:rPr>
              <a:t>(1</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j</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n</a:t>
            </a:r>
            <a:r>
              <a:rPr lang="en-US" altLang="zh-CN" sz="2400" dirty="0">
                <a:latin typeface="Times New Roman" pitchFamily="18" charset="0"/>
                <a:ea typeface="仿宋_GB2312" pitchFamily="49" charset="-122"/>
                <a:cs typeface="Times New Roman" pitchFamily="18" charset="0"/>
              </a:rPr>
              <a:t>)</a:t>
            </a:r>
            <a:r>
              <a:rPr lang="zh-CN" altLang="en-US" sz="2400" dirty="0">
                <a:latin typeface="Times New Roman" pitchFamily="18" charset="0"/>
                <a:ea typeface="仿宋_GB2312" pitchFamily="49" charset="-122"/>
                <a:cs typeface="Times New Roman" pitchFamily="18" charset="0"/>
              </a:rPr>
              <a:t>都用</a:t>
            </a:r>
            <a:r>
              <a:rPr lang="en-US" altLang="zh-CN" sz="2400" i="1" dirty="0" err="1">
                <a:latin typeface="Times New Roman" pitchFamily="18" charset="0"/>
                <a:ea typeface="仿宋_GB2312" pitchFamily="49" charset="-122"/>
                <a:cs typeface="Times New Roman" pitchFamily="18" charset="0"/>
              </a:rPr>
              <a:t>t</a:t>
            </a:r>
            <a:r>
              <a:rPr lang="en-US" altLang="zh-CN" sz="2400" baseline="-25000" dirty="0" err="1">
                <a:latin typeface="Times New Roman" pitchFamily="18" charset="0"/>
                <a:ea typeface="仿宋_GB2312" pitchFamily="49" charset="-122"/>
                <a:cs typeface="Times New Roman" pitchFamily="18" charset="0"/>
              </a:rPr>
              <a:t>j</a:t>
            </a:r>
            <a:r>
              <a:rPr lang="zh-CN" altLang="en-US" sz="2400" dirty="0">
                <a:latin typeface="Times New Roman" pitchFamily="18" charset="0"/>
                <a:ea typeface="仿宋_GB2312" pitchFamily="49" charset="-122"/>
                <a:cs typeface="Times New Roman" pitchFamily="18" charset="0"/>
              </a:rPr>
              <a:t>替换，记为</a:t>
            </a:r>
            <a:r>
              <a:rPr lang="en-US" altLang="zh-CN" sz="2400" i="1" dirty="0" err="1">
                <a:latin typeface="Times New Roman" pitchFamily="18" charset="0"/>
                <a:ea typeface="仿宋_GB2312" pitchFamily="49" charset="-122"/>
                <a:cs typeface="Times New Roman" pitchFamily="18" charset="0"/>
              </a:rPr>
              <a:t>Eθ</a:t>
            </a:r>
            <a:r>
              <a:rPr lang="zh-CN" altLang="en-US" sz="2400" dirty="0">
                <a:latin typeface="Times New Roman" pitchFamily="18" charset="0"/>
                <a:ea typeface="仿宋_GB2312" pitchFamily="49" charset="-122"/>
                <a:cs typeface="Times New Roman" pitchFamily="18" charset="0"/>
              </a:rPr>
              <a:t>，所得的结果称为</a:t>
            </a:r>
            <a:r>
              <a:rPr lang="en-US" altLang="zh-CN" sz="2400" dirty="0">
                <a:latin typeface="Times New Roman" pitchFamily="18" charset="0"/>
                <a:ea typeface="仿宋_GB2312" pitchFamily="49" charset="-122"/>
                <a:cs typeface="Times New Roman" pitchFamily="18" charset="0"/>
              </a:rPr>
              <a:t>E</a:t>
            </a:r>
            <a:r>
              <a:rPr lang="zh-CN" altLang="en-US" sz="2400" dirty="0">
                <a:latin typeface="Times New Roman" pitchFamily="18" charset="0"/>
                <a:ea typeface="仿宋_GB2312" pitchFamily="49" charset="-122"/>
                <a:cs typeface="Times New Roman" pitchFamily="18" charset="0"/>
              </a:rPr>
              <a:t>在</a:t>
            </a:r>
            <a:r>
              <a:rPr lang="en-US" altLang="zh-CN" sz="2400" i="1" dirty="0">
                <a:latin typeface="Times New Roman" pitchFamily="18" charset="0"/>
                <a:ea typeface="仿宋_GB2312" pitchFamily="49" charset="-122"/>
                <a:cs typeface="Times New Roman" pitchFamily="18" charset="0"/>
              </a:rPr>
              <a:t>θ</a:t>
            </a:r>
            <a:r>
              <a:rPr lang="zh-CN" altLang="en-US" sz="2400" dirty="0">
                <a:latin typeface="Times New Roman" pitchFamily="18" charset="0"/>
                <a:ea typeface="仿宋_GB2312" pitchFamily="49" charset="-122"/>
                <a:cs typeface="Times New Roman" pitchFamily="18" charset="0"/>
              </a:rPr>
              <a:t>下的例</a:t>
            </a:r>
            <a:r>
              <a:rPr lang="en-US" altLang="zh-CN" sz="2400" dirty="0">
                <a:latin typeface="Times New Roman" pitchFamily="18" charset="0"/>
                <a:ea typeface="仿宋_GB2312" pitchFamily="49" charset="-122"/>
                <a:cs typeface="Times New Roman" pitchFamily="18" charset="0"/>
              </a:rPr>
              <a:t>(instance)</a:t>
            </a:r>
            <a:r>
              <a:rPr lang="zh-CN" altLang="en-US" sz="2400" dirty="0">
                <a:latin typeface="Times New Roman" pitchFamily="18" charset="0"/>
                <a:ea typeface="仿宋_GB2312" pitchFamily="49" charset="-122"/>
                <a:cs typeface="Times New Roman" pitchFamily="18" charset="0"/>
              </a:rPr>
              <a:t>。 </a:t>
            </a:r>
          </a:p>
        </p:txBody>
      </p:sp>
      <p:sp>
        <p:nvSpPr>
          <p:cNvPr id="3" name="Rectangle 536"/>
          <p:cNvSpPr>
            <a:spLocks noChangeArrowheads="1"/>
          </p:cNvSpPr>
          <p:nvPr/>
        </p:nvSpPr>
        <p:spPr bwMode="auto">
          <a:xfrm>
            <a:off x="683568" y="5499596"/>
            <a:ext cx="7467600" cy="1004888"/>
          </a:xfrm>
          <a:prstGeom prst="rect">
            <a:avLst/>
          </a:prstGeom>
          <a:solidFill>
            <a:srgbClr val="00E4A8">
              <a:alpha val="50195"/>
            </a:srgbClr>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ru-RU" sz="2400" dirty="0">
                <a:latin typeface="宋体" pitchFamily="2" charset="-122"/>
                <a:sym typeface="Symbol" pitchFamily="18" charset="2"/>
              </a:rPr>
              <a:t>例如：若</a:t>
            </a:r>
            <a:r>
              <a:rPr kumimoji="1" lang="ru-RU" altLang="zh-CN" sz="2400" dirty="0">
                <a:latin typeface="Times New Roman" pitchFamily="18" charset="0"/>
                <a:cs typeface="Times New Roman" pitchFamily="18" charset="0"/>
              </a:rPr>
              <a:t>θ= </a:t>
            </a:r>
            <a:r>
              <a:rPr kumimoji="1" lang="ru-RU" altLang="zh-CN" sz="2400" dirty="0">
                <a:latin typeface="宋体" pitchFamily="2" charset="-122"/>
                <a:sym typeface="Symbol" pitchFamily="18" charset="2"/>
              </a:rPr>
              <a:t>{a/x,f(b)/y,c/z},G=P(x,y,z)</a:t>
            </a:r>
          </a:p>
          <a:p>
            <a:pPr>
              <a:spcBef>
                <a:spcPct val="50000"/>
              </a:spcBef>
            </a:pPr>
            <a:r>
              <a:rPr kumimoji="1" lang="ru-RU" altLang="zh-CN" sz="2400" dirty="0">
                <a:latin typeface="宋体" pitchFamily="2" charset="-122"/>
                <a:sym typeface="Symbol" pitchFamily="18" charset="2"/>
              </a:rPr>
              <a:t>       </a:t>
            </a:r>
            <a:r>
              <a:rPr kumimoji="1" lang="ru-RU" altLang="zh-CN" sz="2400" dirty="0">
                <a:latin typeface="Times New Roman" pitchFamily="18" charset="0"/>
              </a:rPr>
              <a:t>G </a:t>
            </a:r>
            <a:r>
              <a:rPr kumimoji="1" lang="ru-RU" altLang="zh-CN" sz="2400" dirty="0">
                <a:latin typeface="Times New Roman" pitchFamily="18" charset="0"/>
                <a:cs typeface="Times New Roman" pitchFamily="18" charset="0"/>
              </a:rPr>
              <a:t>θ= </a:t>
            </a:r>
            <a:r>
              <a:rPr kumimoji="1" lang="ru-RU" altLang="zh-CN" sz="2400" dirty="0">
                <a:latin typeface="宋体" pitchFamily="2" charset="-122"/>
                <a:sym typeface="Symbol" pitchFamily="18" charset="2"/>
              </a:rPr>
              <a:t>P(a,f(b),c)</a:t>
            </a:r>
          </a:p>
        </p:txBody>
      </p:sp>
      <p:sp>
        <p:nvSpPr>
          <p:cNvPr id="2" name="矩形 1"/>
          <p:cNvSpPr/>
          <p:nvPr/>
        </p:nvSpPr>
        <p:spPr>
          <a:xfrm>
            <a:off x="467544" y="116632"/>
            <a:ext cx="2492990" cy="609398"/>
          </a:xfrm>
          <a:prstGeom prst="rect">
            <a:avLst/>
          </a:prstGeom>
        </p:spPr>
        <p:txBody>
          <a:bodyPr wrap="none">
            <a:spAutoFit/>
          </a:bodyPr>
          <a:lstStyle/>
          <a:p>
            <a:pPr marL="342900" lvl="0" indent="-342900">
              <a:lnSpc>
                <a:spcPct val="140000"/>
              </a:lnSpc>
              <a:spcBef>
                <a:spcPct val="50000"/>
              </a:spcBef>
            </a:pPr>
            <a:r>
              <a:rPr kumimoji="1" lang="en-US" altLang="zh-CN" sz="2400" kern="0" dirty="0">
                <a:solidFill>
                  <a:srgbClr val="FF0000"/>
                </a:solidFill>
                <a:latin typeface="Times New Roman" pitchFamily="18" charset="0"/>
                <a:ea typeface="黑体" pitchFamily="49" charset="-122"/>
                <a:cs typeface="Times New Roman" pitchFamily="18" charset="0"/>
              </a:rPr>
              <a:t>5.2.3</a:t>
            </a:r>
            <a:r>
              <a:rPr kumimoji="1" lang="en-US" altLang="zh-CN" sz="2400" kern="0" dirty="0">
                <a:solidFill>
                  <a:srgbClr val="FF0000"/>
                </a:solidFill>
                <a:latin typeface="黑体" pitchFamily="49" charset="-122"/>
                <a:ea typeface="黑体" pitchFamily="49" charset="-122"/>
              </a:rPr>
              <a:t> </a:t>
            </a:r>
            <a:r>
              <a:rPr kumimoji="1" lang="zh-CN" altLang="en-US" sz="2400" kern="0" dirty="0">
                <a:solidFill>
                  <a:srgbClr val="FF0000"/>
                </a:solidFill>
                <a:latin typeface="黑体" pitchFamily="49" charset="-122"/>
                <a:ea typeface="黑体" pitchFamily="49" charset="-122"/>
              </a:rPr>
              <a:t>替换与合一</a:t>
            </a:r>
            <a:endParaRPr kumimoji="1" lang="en-US" altLang="zh-CN" sz="2400" kern="0" dirty="0">
              <a:solidFill>
                <a:srgbClr val="FF0000"/>
              </a:solidFill>
              <a:latin typeface="Arial"/>
              <a:ea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0" dur="500"/>
                                        <p:tgtEl>
                                          <p:spTgt spid="1157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3" dur="500"/>
                                        <p:tgtEl>
                                          <p:spTgt spid="11571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16" dur="500"/>
                                        <p:tgtEl>
                                          <p:spTgt spid="11571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19" dur="500"/>
                                        <p:tgtEl>
                                          <p:spTgt spid="11571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24" dur="500"/>
                                        <p:tgtEl>
                                          <p:spTgt spid="11571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childTnLst>
                                    <p:set>
                                      <p:cBhvr additive="base">
                                        <p:cTn id="2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5" name="Rectangle 3"/>
          <p:cNvSpPr>
            <a:spLocks noGrp="1" noRot="1" noChangeArrowheads="1"/>
          </p:cNvSpPr>
          <p:nvPr>
            <p:ph type="body" idx="1"/>
          </p:nvPr>
        </p:nvSpPr>
        <p:spPr>
          <a:xfrm>
            <a:off x="411134" y="415904"/>
            <a:ext cx="7997880" cy="6143668"/>
          </a:xfrm>
        </p:spPr>
        <p:txBody>
          <a:bodyPr/>
          <a:lstStyle/>
          <a:p>
            <a:pPr>
              <a:lnSpc>
                <a:spcPct val="130000"/>
              </a:lnSpc>
              <a:buNone/>
            </a:pPr>
            <a:r>
              <a:rPr lang="zh-CN" altLang="en-US" sz="2800" dirty="0" smtClean="0">
                <a:latin typeface="黑体" pitchFamily="49" charset="-122"/>
                <a:ea typeface="黑体" pitchFamily="49" charset="-122"/>
              </a:rPr>
              <a:t>     </a:t>
            </a:r>
            <a:r>
              <a:rPr lang="zh-CN" altLang="en-US" sz="2400" dirty="0" smtClean="0">
                <a:latin typeface="Times New Roman" pitchFamily="18" charset="0"/>
                <a:ea typeface="黑体" pitchFamily="49" charset="-122"/>
                <a:cs typeface="Times New Roman" pitchFamily="18" charset="0"/>
              </a:rPr>
              <a:t>定义 </a:t>
            </a:r>
            <a:r>
              <a:rPr lang="en-US" sz="2400" dirty="0" smtClean="0">
                <a:latin typeface="Times New Roman" pitchFamily="18" charset="0"/>
                <a:cs typeface="Times New Roman" pitchFamily="18" charset="0"/>
              </a:rPr>
              <a:t>5-19 </a:t>
            </a:r>
            <a:r>
              <a:rPr lang="zh-CN" altLang="en-US" sz="2400" dirty="0" smtClean="0">
                <a:solidFill>
                  <a:srgbClr val="000000"/>
                </a:solidFill>
                <a:latin typeface="Times New Roman" pitchFamily="18" charset="0"/>
                <a:cs typeface="Times New Roman" pitchFamily="18" charset="0"/>
              </a:rPr>
              <a:t>设</a:t>
            </a:r>
            <a:r>
              <a:rPr lang="en-US" sz="2400" i="1" dirty="0" smtClean="0">
                <a:solidFill>
                  <a:srgbClr val="000000"/>
                </a:solidFill>
                <a:latin typeface="Times New Roman" pitchFamily="18" charset="0"/>
                <a:cs typeface="Times New Roman" pitchFamily="18" charset="0"/>
              </a:rPr>
              <a:t>θ</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t</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 </a:t>
            </a:r>
            <a:r>
              <a:rPr lang="en-US" sz="2400" i="1" dirty="0" err="1" smtClean="0">
                <a:solidFill>
                  <a:srgbClr val="000000"/>
                </a:solidFill>
                <a:latin typeface="Times New Roman" pitchFamily="18" charset="0"/>
                <a:cs typeface="Times New Roman" pitchFamily="18" charset="0"/>
              </a:rPr>
              <a:t>t</a:t>
            </a:r>
            <a:r>
              <a:rPr lang="en-US" sz="2400" i="1" baseline="-25000" dirty="0" err="1" smtClean="0">
                <a:solidFill>
                  <a:srgbClr val="000000"/>
                </a:solidFill>
                <a:latin typeface="Times New Roman" pitchFamily="18" charset="0"/>
                <a:cs typeface="Times New Roman" pitchFamily="18" charset="0"/>
              </a:rPr>
              <a:t>n</a:t>
            </a:r>
            <a:r>
              <a:rPr lang="en-US" sz="2400" dirty="0" smtClean="0">
                <a:solidFill>
                  <a:srgbClr val="000000"/>
                </a:solidFill>
                <a:latin typeface="Times New Roman" pitchFamily="18" charset="0"/>
                <a:cs typeface="Times New Roman" pitchFamily="18" charset="0"/>
              </a:rPr>
              <a:t>/</a:t>
            </a:r>
            <a:r>
              <a:rPr lang="en-US" sz="2400" i="1" dirty="0" err="1" smtClean="0">
                <a:solidFill>
                  <a:srgbClr val="000000"/>
                </a:solidFill>
                <a:latin typeface="Times New Roman" pitchFamily="18" charset="0"/>
                <a:cs typeface="Times New Roman" pitchFamily="18" charset="0"/>
              </a:rPr>
              <a:t>x</a:t>
            </a:r>
            <a:r>
              <a:rPr lang="en-US" sz="2400" i="1" baseline="-25000" dirty="0" err="1" smtClean="0">
                <a:solidFill>
                  <a:srgbClr val="000000"/>
                </a:solidFill>
                <a:latin typeface="Times New Roman" pitchFamily="18" charset="0"/>
                <a:cs typeface="Times New Roman" pitchFamily="18" charset="0"/>
              </a:rPr>
              <a:t>n</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λ</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u</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u</a:t>
            </a:r>
            <a:r>
              <a:rPr lang="en-US" sz="2400" i="1" baseline="-25000" dirty="0" smtClean="0">
                <a:solidFill>
                  <a:srgbClr val="000000"/>
                </a:solidFill>
                <a:latin typeface="Times New Roman" pitchFamily="18" charset="0"/>
                <a:cs typeface="Times New Roman" pitchFamily="18" charset="0"/>
              </a:rPr>
              <a:t>m</a:t>
            </a:r>
            <a:r>
              <a:rPr lang="en-US" sz="2400" dirty="0" smtClean="0">
                <a:solidFill>
                  <a:srgbClr val="000000"/>
                </a:solidFill>
                <a:latin typeface="Times New Roman" pitchFamily="18" charset="0"/>
                <a:cs typeface="Times New Roman" pitchFamily="18" charset="0"/>
              </a:rPr>
              <a:t>/</a:t>
            </a:r>
            <a:r>
              <a:rPr lang="en-US" sz="2400" i="1" dirty="0" err="1" smtClean="0">
                <a:solidFill>
                  <a:srgbClr val="000000"/>
                </a:solidFill>
                <a:latin typeface="Times New Roman" pitchFamily="18" charset="0"/>
                <a:cs typeface="Times New Roman" pitchFamily="18" charset="0"/>
              </a:rPr>
              <a:t>y</a:t>
            </a:r>
            <a:r>
              <a:rPr lang="en-US" sz="2400" i="1" baseline="-25000" dirty="0" err="1" smtClean="0">
                <a:solidFill>
                  <a:srgbClr val="000000"/>
                </a:solidFill>
                <a:latin typeface="Times New Roman" pitchFamily="18" charset="0"/>
                <a:cs typeface="Times New Roman" pitchFamily="18" charset="0"/>
              </a:rPr>
              <a:t>m</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是两个替换，则将集合</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t</a:t>
            </a:r>
            <a:r>
              <a:rPr lang="en-US" sz="2400" baseline="-25000" dirty="0" smtClean="0">
                <a:solidFill>
                  <a:srgbClr val="000000"/>
                </a:solidFill>
                <a:latin typeface="Times New Roman" pitchFamily="18" charset="0"/>
                <a:cs typeface="Times New Roman" pitchFamily="18" charset="0"/>
              </a:rPr>
              <a:t>1</a:t>
            </a:r>
            <a:r>
              <a:rPr lang="en-US" sz="2400" i="1" dirty="0" smtClean="0">
                <a:solidFill>
                  <a:srgbClr val="000000"/>
                </a:solidFill>
                <a:latin typeface="Times New Roman" pitchFamily="18" charset="0"/>
                <a:cs typeface="Times New Roman" pitchFamily="18" charset="0"/>
              </a:rPr>
              <a:t>λ</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a:t>
            </a:r>
            <a:r>
              <a:rPr lang="en-US" sz="2400" i="1" dirty="0" err="1" smtClean="0">
                <a:solidFill>
                  <a:srgbClr val="000000"/>
                </a:solidFill>
                <a:latin typeface="Times New Roman" pitchFamily="18" charset="0"/>
                <a:cs typeface="Times New Roman" pitchFamily="18" charset="0"/>
              </a:rPr>
              <a:t>t</a:t>
            </a:r>
            <a:r>
              <a:rPr lang="en-US" sz="2400" i="1" baseline="-25000" dirty="0" err="1" smtClean="0">
                <a:solidFill>
                  <a:srgbClr val="000000"/>
                </a:solidFill>
                <a:latin typeface="Times New Roman" pitchFamily="18" charset="0"/>
                <a:cs typeface="Times New Roman" pitchFamily="18" charset="0"/>
              </a:rPr>
              <a:t>n</a:t>
            </a:r>
            <a:r>
              <a:rPr lang="en-US" sz="2400" i="1" dirty="0" err="1" smtClean="0">
                <a:solidFill>
                  <a:srgbClr val="000000"/>
                </a:solidFill>
                <a:latin typeface="Times New Roman" pitchFamily="18" charset="0"/>
                <a:cs typeface="Times New Roman" pitchFamily="18" charset="0"/>
              </a:rPr>
              <a:t>λ</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i="1" baseline="-25000" dirty="0" smtClean="0">
                <a:solidFill>
                  <a:srgbClr val="000000"/>
                </a:solidFill>
                <a:latin typeface="Times New Roman" pitchFamily="18" charset="0"/>
                <a:cs typeface="Times New Roman" pitchFamily="18" charset="0"/>
              </a:rPr>
              <a:t>n</a:t>
            </a:r>
            <a:r>
              <a:rPr lang="en-US" sz="2400" i="1" dirty="0" smtClean="0">
                <a:solidFill>
                  <a:srgbClr val="000000"/>
                </a:solidFill>
                <a:latin typeface="Times New Roman" pitchFamily="18" charset="0"/>
                <a:cs typeface="Times New Roman" pitchFamily="18" charset="0"/>
              </a:rPr>
              <a:t>,u</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u</a:t>
            </a:r>
            <a:r>
              <a:rPr lang="en-US" sz="2400" i="1" baseline="-25000" dirty="0" smtClean="0">
                <a:solidFill>
                  <a:srgbClr val="000000"/>
                </a:solidFill>
                <a:latin typeface="Times New Roman" pitchFamily="18" charset="0"/>
                <a:cs typeface="Times New Roman" pitchFamily="18" charset="0"/>
              </a:rPr>
              <a:t>m</a:t>
            </a:r>
            <a:r>
              <a:rPr lang="en-US" sz="2400" dirty="0" smtClean="0">
                <a:solidFill>
                  <a:srgbClr val="000000"/>
                </a:solidFill>
                <a:latin typeface="Times New Roman" pitchFamily="18" charset="0"/>
                <a:cs typeface="Times New Roman" pitchFamily="18" charset="0"/>
              </a:rPr>
              <a:t>/</a:t>
            </a:r>
            <a:r>
              <a:rPr lang="en-US" sz="2400" i="1" dirty="0" err="1" smtClean="0">
                <a:solidFill>
                  <a:srgbClr val="000000"/>
                </a:solidFill>
                <a:latin typeface="Times New Roman" pitchFamily="18" charset="0"/>
                <a:cs typeface="Times New Roman" pitchFamily="18" charset="0"/>
              </a:rPr>
              <a:t>y</a:t>
            </a:r>
            <a:r>
              <a:rPr lang="en-US" sz="2400" i="1" baseline="-25000" dirty="0" err="1" smtClean="0">
                <a:solidFill>
                  <a:srgbClr val="000000"/>
                </a:solidFill>
                <a:latin typeface="Times New Roman" pitchFamily="18" charset="0"/>
                <a:cs typeface="Times New Roman" pitchFamily="18" charset="0"/>
              </a:rPr>
              <a:t>m</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中凡符合下列条件的元素删除：</a:t>
            </a:r>
          </a:p>
          <a:p>
            <a:pPr>
              <a:lnSpc>
                <a:spcPct val="130000"/>
              </a:lnSpc>
              <a:spcBef>
                <a:spcPts val="0"/>
              </a:spcBef>
              <a:buNone/>
            </a:pPr>
            <a:r>
              <a:rPr lang="en-US" sz="2400" dirty="0" smtClean="0">
                <a:solidFill>
                  <a:srgbClr val="000000"/>
                </a:solidFill>
                <a:latin typeface="Times New Roman" pitchFamily="18" charset="0"/>
                <a:cs typeface="Times New Roman" pitchFamily="18" charset="0"/>
              </a:rPr>
              <a:t>         (1)  </a:t>
            </a:r>
            <a:r>
              <a:rPr lang="en-US" sz="2400" i="1" dirty="0" err="1" smtClean="0">
                <a:solidFill>
                  <a:srgbClr val="000000"/>
                </a:solidFill>
                <a:latin typeface="Times New Roman" pitchFamily="18" charset="0"/>
                <a:cs typeface="Times New Roman" pitchFamily="18" charset="0"/>
              </a:rPr>
              <a:t>t</a:t>
            </a:r>
            <a:r>
              <a:rPr lang="en-US" sz="2400" i="1" baseline="-25000" dirty="0" err="1" smtClean="0">
                <a:solidFill>
                  <a:srgbClr val="000000"/>
                </a:solidFill>
                <a:latin typeface="Times New Roman" pitchFamily="18" charset="0"/>
                <a:cs typeface="Times New Roman" pitchFamily="18" charset="0"/>
              </a:rPr>
              <a:t>i</a:t>
            </a:r>
            <a:r>
              <a:rPr lang="en-US" sz="2400" i="1" dirty="0" err="1" smtClean="0">
                <a:solidFill>
                  <a:srgbClr val="000000"/>
                </a:solidFill>
                <a:latin typeface="Times New Roman" pitchFamily="18" charset="0"/>
                <a:cs typeface="Times New Roman" pitchFamily="18" charset="0"/>
              </a:rPr>
              <a:t>λ</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i="1" baseline="-25000" dirty="0"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当</a:t>
            </a:r>
            <a:r>
              <a:rPr lang="en-US" sz="2400" i="1" dirty="0" err="1" smtClean="0">
                <a:solidFill>
                  <a:srgbClr val="000000"/>
                </a:solidFill>
                <a:latin typeface="Times New Roman" pitchFamily="18" charset="0"/>
                <a:cs typeface="Times New Roman" pitchFamily="18" charset="0"/>
              </a:rPr>
              <a:t>t</a:t>
            </a:r>
            <a:r>
              <a:rPr lang="en-US" sz="2400" i="1" baseline="-25000" dirty="0" err="1" smtClean="0">
                <a:solidFill>
                  <a:srgbClr val="000000"/>
                </a:solidFill>
                <a:latin typeface="Times New Roman" pitchFamily="18" charset="0"/>
                <a:cs typeface="Times New Roman" pitchFamily="18" charset="0"/>
              </a:rPr>
              <a:t>i</a:t>
            </a:r>
            <a:r>
              <a:rPr lang="en-US" sz="2400" i="1" dirty="0" err="1" smtClean="0">
                <a:solidFill>
                  <a:srgbClr val="000000"/>
                </a:solidFill>
                <a:latin typeface="Times New Roman" pitchFamily="18" charset="0"/>
                <a:cs typeface="Times New Roman" pitchFamily="18" charset="0"/>
              </a:rPr>
              <a:t>λ</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i="1" baseline="-25000" dirty="0" smtClean="0">
                <a:solidFill>
                  <a:srgbClr val="000000"/>
                </a:solidFill>
                <a:latin typeface="Times New Roman" pitchFamily="18" charset="0"/>
                <a:cs typeface="Times New Roman" pitchFamily="18" charset="0"/>
              </a:rPr>
              <a:t>i</a:t>
            </a:r>
            <a:endParaRPr lang="zh-CN" altLang="en-US" sz="2400" dirty="0" smtClean="0">
              <a:solidFill>
                <a:srgbClr val="000000"/>
              </a:solidFill>
              <a:latin typeface="Times New Roman" pitchFamily="18" charset="0"/>
              <a:cs typeface="Times New Roman" pitchFamily="18" charset="0"/>
            </a:endParaRPr>
          </a:p>
          <a:p>
            <a:pPr>
              <a:lnSpc>
                <a:spcPct val="130000"/>
              </a:lnSpc>
              <a:spcBef>
                <a:spcPts val="0"/>
              </a:spcBef>
              <a:buNone/>
            </a:pPr>
            <a:r>
              <a:rPr lang="en-US" sz="2400" dirty="0" smtClean="0">
                <a:solidFill>
                  <a:srgbClr val="000000"/>
                </a:solidFill>
                <a:latin typeface="Times New Roman" pitchFamily="18" charset="0"/>
                <a:cs typeface="Times New Roman" pitchFamily="18" charset="0"/>
              </a:rPr>
              <a:t>         (2)  </a:t>
            </a:r>
            <a:r>
              <a:rPr lang="en-US" sz="2400" i="1" dirty="0" err="1" smtClean="0">
                <a:solidFill>
                  <a:srgbClr val="000000"/>
                </a:solidFill>
                <a:latin typeface="Times New Roman" pitchFamily="18" charset="0"/>
                <a:cs typeface="Times New Roman" pitchFamily="18" charset="0"/>
              </a:rPr>
              <a:t>u</a:t>
            </a:r>
            <a:r>
              <a:rPr lang="en-US" sz="2400" i="1" baseline="-25000" dirty="0" err="1"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rPr>
              <a:t>/</a:t>
            </a:r>
            <a:r>
              <a:rPr lang="en-US" sz="2400" i="1" dirty="0" err="1" smtClean="0">
                <a:solidFill>
                  <a:srgbClr val="000000"/>
                </a:solidFill>
                <a:latin typeface="Times New Roman" pitchFamily="18" charset="0"/>
                <a:cs typeface="Times New Roman" pitchFamily="18" charset="0"/>
              </a:rPr>
              <a:t>y</a:t>
            </a:r>
            <a:r>
              <a:rPr lang="en-US" sz="2400" i="1" baseline="-25000" dirty="0" err="1"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当</a:t>
            </a:r>
            <a:r>
              <a:rPr lang="en-US" sz="2400" i="1" dirty="0" err="1" smtClean="0">
                <a:solidFill>
                  <a:srgbClr val="000000"/>
                </a:solidFill>
                <a:latin typeface="Times New Roman" pitchFamily="18" charset="0"/>
                <a:cs typeface="Times New Roman" pitchFamily="18" charset="0"/>
              </a:rPr>
              <a:t>y</a:t>
            </a:r>
            <a:r>
              <a:rPr lang="en-US" sz="2400" i="1" baseline="-25000" dirty="0" err="1" smtClean="0">
                <a:solidFill>
                  <a:srgbClr val="000000"/>
                </a:solidFill>
                <a:latin typeface="Times New Roman" pitchFamily="18" charset="0"/>
                <a:cs typeface="Times New Roman" pitchFamily="18" charset="0"/>
              </a:rPr>
              <a:t>i</a:t>
            </a:r>
            <a:r>
              <a:rPr lang="en-US" sz="2400" dirty="0" smtClean="0">
                <a:solidFill>
                  <a:srgbClr val="000000"/>
                </a:solidFill>
                <a:latin typeface="Times New Roman" pitchFamily="18" charset="0"/>
                <a:cs typeface="Times New Roman" pitchFamily="18" charset="0"/>
                <a:sym typeface="Symbol"/>
              </a:rPr>
              <a:t></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a:t>
            </a:r>
            <a:r>
              <a:rPr lang="en-US" altLang="zh-CN"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a:t>
            </a:r>
            <a:r>
              <a:rPr lang="en-US" sz="2400" i="1" dirty="0" err="1" smtClean="0">
                <a:solidFill>
                  <a:srgbClr val="000000"/>
                </a:solidFill>
                <a:latin typeface="Times New Roman" pitchFamily="18" charset="0"/>
                <a:cs typeface="Times New Roman" pitchFamily="18" charset="0"/>
              </a:rPr>
              <a:t>x</a:t>
            </a:r>
            <a:r>
              <a:rPr lang="en-US" sz="2400" baseline="-25000" dirty="0" err="1" smtClean="0">
                <a:solidFill>
                  <a:srgbClr val="000000"/>
                </a:solidFill>
                <a:latin typeface="Times New Roman" pitchFamily="18" charset="0"/>
                <a:cs typeface="Times New Roman" pitchFamily="18" charset="0"/>
              </a:rPr>
              <a:t>n</a:t>
            </a:r>
            <a:r>
              <a:rPr lang="en-US" sz="2400" dirty="0" smtClean="0">
                <a:solidFill>
                  <a:srgbClr val="000000"/>
                </a:solidFill>
                <a:latin typeface="Times New Roman" pitchFamily="18" charset="0"/>
                <a:cs typeface="Times New Roman" pitchFamily="18" charset="0"/>
              </a:rPr>
              <a:t>}</a:t>
            </a:r>
            <a:endParaRPr lang="zh-CN" altLang="en-US" sz="2400" dirty="0" smtClean="0">
              <a:solidFill>
                <a:srgbClr val="000000"/>
              </a:solidFill>
              <a:latin typeface="Times New Roman" pitchFamily="18" charset="0"/>
              <a:cs typeface="Times New Roman" pitchFamily="18" charset="0"/>
            </a:endParaRPr>
          </a:p>
          <a:p>
            <a:pPr>
              <a:lnSpc>
                <a:spcPct val="130000"/>
              </a:lnSpc>
              <a:buNone/>
            </a:pPr>
            <a:r>
              <a:rPr lang="zh-CN" altLang="en-US" sz="2400" dirty="0" smtClean="0">
                <a:solidFill>
                  <a:srgbClr val="000000"/>
                </a:solidFill>
                <a:latin typeface="Times New Roman" pitchFamily="18" charset="0"/>
                <a:cs typeface="Times New Roman" pitchFamily="18" charset="0"/>
              </a:rPr>
              <a:t>     如此得到的集合仍然是一个替换，该替换称为</a:t>
            </a:r>
            <a:r>
              <a:rPr lang="en-US" sz="2400" i="1" dirty="0" smtClean="0">
                <a:solidFill>
                  <a:srgbClr val="000000"/>
                </a:solidFill>
                <a:latin typeface="Times New Roman" pitchFamily="18" charset="0"/>
                <a:cs typeface="Times New Roman" pitchFamily="18" charset="0"/>
              </a:rPr>
              <a:t>θ</a:t>
            </a:r>
            <a:r>
              <a:rPr lang="zh-CN" altLang="en-US" sz="2400" dirty="0" smtClean="0">
                <a:solidFill>
                  <a:srgbClr val="000000"/>
                </a:solidFill>
                <a:latin typeface="Times New Roman" pitchFamily="18" charset="0"/>
                <a:cs typeface="Times New Roman" pitchFamily="18" charset="0"/>
              </a:rPr>
              <a:t>与</a:t>
            </a:r>
            <a:r>
              <a:rPr lang="en-US" sz="2400" i="1" dirty="0" smtClean="0">
                <a:solidFill>
                  <a:srgbClr val="000000"/>
                </a:solidFill>
                <a:latin typeface="Times New Roman" pitchFamily="18" charset="0"/>
                <a:cs typeface="Times New Roman" pitchFamily="18" charset="0"/>
              </a:rPr>
              <a:t>λ</a:t>
            </a:r>
            <a:r>
              <a:rPr lang="zh-CN" altLang="en-US" sz="2400" dirty="0" smtClean="0">
                <a:solidFill>
                  <a:srgbClr val="000000"/>
                </a:solidFill>
                <a:latin typeface="Times New Roman" pitchFamily="18" charset="0"/>
                <a:cs typeface="Times New Roman" pitchFamily="18" charset="0"/>
              </a:rPr>
              <a:t>的</a:t>
            </a:r>
            <a:r>
              <a:rPr lang="zh-CN" altLang="en-US" sz="2400" dirty="0" smtClean="0">
                <a:solidFill>
                  <a:srgbClr val="FF0000"/>
                </a:solidFill>
                <a:latin typeface="Times New Roman" pitchFamily="18" charset="0"/>
                <a:cs typeface="Times New Roman" pitchFamily="18" charset="0"/>
              </a:rPr>
              <a:t>复合或乘积</a:t>
            </a:r>
            <a:r>
              <a:rPr lang="zh-CN" altLang="en-US" sz="2400" dirty="0" smtClean="0">
                <a:solidFill>
                  <a:srgbClr val="000000"/>
                </a:solidFill>
                <a:latin typeface="Times New Roman" pitchFamily="18" charset="0"/>
                <a:cs typeface="Times New Roman" pitchFamily="18" charset="0"/>
              </a:rPr>
              <a:t>，记为</a:t>
            </a:r>
            <a:r>
              <a:rPr lang="en-US" sz="2400" i="1" dirty="0" smtClean="0">
                <a:solidFill>
                  <a:srgbClr val="000000"/>
                </a:solidFill>
                <a:latin typeface="Times New Roman" pitchFamily="18" charset="0"/>
                <a:cs typeface="Times New Roman" pitchFamily="18" charset="0"/>
              </a:rPr>
              <a:t>θ</a:t>
            </a:r>
            <a:r>
              <a:rPr lang="en-US" altLang="zh-CN" sz="2400" dirty="0" smtClean="0">
                <a:solidFill>
                  <a:srgbClr val="000000"/>
                </a:solidFill>
                <a:latin typeface="Times New Roman" pitchFamily="18" charset="0"/>
                <a:ea typeface="仿宋_GB2312" pitchFamily="49" charset="-122"/>
                <a:sym typeface="Symbol"/>
              </a:rPr>
              <a:t> </a:t>
            </a:r>
            <a:r>
              <a:rPr lang="en-US" altLang="zh-CN" sz="2000" dirty="0" smtClean="0">
                <a:solidFill>
                  <a:srgbClr val="000000"/>
                </a:solidFill>
                <a:latin typeface="Times New Roman" pitchFamily="18" charset="0"/>
                <a:ea typeface="仿宋_GB2312" pitchFamily="49" charset="-122"/>
                <a:sym typeface="Symbol"/>
              </a:rPr>
              <a:t></a:t>
            </a:r>
            <a:r>
              <a:rPr lang="en-US" altLang="zh-CN" sz="2400" dirty="0" smtClean="0">
                <a:solidFill>
                  <a:srgbClr val="000000"/>
                </a:solidFill>
                <a:latin typeface="Times New Roman" pitchFamily="18" charset="0"/>
                <a:ea typeface="仿宋_GB2312" pitchFamily="49" charset="-122"/>
                <a:sym typeface="Symbol"/>
              </a:rPr>
              <a:t> </a:t>
            </a:r>
            <a:r>
              <a:rPr lang="en-US" sz="2400" i="1" dirty="0" smtClean="0">
                <a:solidFill>
                  <a:srgbClr val="000000"/>
                </a:solidFill>
                <a:latin typeface="Times New Roman" pitchFamily="18" charset="0"/>
                <a:cs typeface="Times New Roman" pitchFamily="18" charset="0"/>
              </a:rPr>
              <a:t>λ</a:t>
            </a:r>
            <a:r>
              <a:rPr lang="zh-CN" altLang="en-US" sz="2400" dirty="0" smtClean="0">
                <a:solidFill>
                  <a:srgbClr val="000000"/>
                </a:solidFill>
                <a:latin typeface="Times New Roman" pitchFamily="18" charset="0"/>
                <a:cs typeface="Times New Roman" pitchFamily="18" charset="0"/>
              </a:rPr>
              <a:t>。</a:t>
            </a:r>
          </a:p>
          <a:p>
            <a:pPr>
              <a:lnSpc>
                <a:spcPct val="130000"/>
              </a:lnSpc>
              <a:spcBef>
                <a:spcPts val="600"/>
              </a:spcBef>
              <a:buNone/>
            </a:pPr>
            <a:r>
              <a:rPr lang="zh-CN" altLang="en-US"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ea typeface="黑体" pitchFamily="49" charset="-122"/>
                <a:cs typeface="Times New Roman" pitchFamily="18" charset="0"/>
              </a:rPr>
              <a:t>例 </a:t>
            </a:r>
            <a:r>
              <a:rPr lang="en-US" sz="2400" dirty="0" smtClean="0">
                <a:solidFill>
                  <a:srgbClr val="000000"/>
                </a:solidFill>
                <a:latin typeface="Times New Roman" pitchFamily="18" charset="0"/>
                <a:cs typeface="Times New Roman" pitchFamily="18" charset="0"/>
              </a:rPr>
              <a:t>5-14  </a:t>
            </a:r>
            <a:r>
              <a:rPr lang="zh-CN" altLang="en-US" sz="2400" dirty="0" smtClean="0">
                <a:solidFill>
                  <a:srgbClr val="000000"/>
                </a:solidFill>
                <a:latin typeface="Times New Roman" pitchFamily="18" charset="0"/>
                <a:cs typeface="Times New Roman" pitchFamily="18" charset="0"/>
              </a:rPr>
              <a:t>设</a:t>
            </a:r>
            <a:r>
              <a:rPr lang="en-US" sz="2400" i="1" dirty="0" smtClean="0">
                <a:solidFill>
                  <a:srgbClr val="000000"/>
                </a:solidFill>
                <a:latin typeface="Times New Roman" pitchFamily="18" charset="0"/>
                <a:cs typeface="Times New Roman" pitchFamily="18" charset="0"/>
              </a:rPr>
              <a:t>θ</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f</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z</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λ</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a</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b</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z</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，于是，</a:t>
            </a:r>
          </a:p>
          <a:p>
            <a:pPr>
              <a:lnSpc>
                <a:spcPct val="130000"/>
              </a:lnSpc>
              <a:buNone/>
            </a:pP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t</a:t>
            </a:r>
            <a:r>
              <a:rPr lang="en-US" sz="2400" baseline="-25000" dirty="0" smtClean="0">
                <a:solidFill>
                  <a:srgbClr val="000000"/>
                </a:solidFill>
                <a:latin typeface="Times New Roman" pitchFamily="18" charset="0"/>
                <a:cs typeface="Times New Roman" pitchFamily="18" charset="0"/>
              </a:rPr>
              <a:t>1</a:t>
            </a:r>
            <a:r>
              <a:rPr lang="en-US" sz="2400" i="1" dirty="0" smtClean="0">
                <a:solidFill>
                  <a:srgbClr val="000000"/>
                </a:solidFill>
                <a:latin typeface="Times New Roman" pitchFamily="18" charset="0"/>
                <a:cs typeface="Times New Roman" pitchFamily="18" charset="0"/>
              </a:rPr>
              <a:t>λ</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t</a:t>
            </a:r>
            <a:r>
              <a:rPr lang="en-US" sz="2400" baseline="-25000" dirty="0" smtClean="0">
                <a:solidFill>
                  <a:srgbClr val="000000"/>
                </a:solidFill>
                <a:latin typeface="Times New Roman" pitchFamily="18" charset="0"/>
                <a:cs typeface="Times New Roman" pitchFamily="18" charset="0"/>
              </a:rPr>
              <a:t>2</a:t>
            </a:r>
            <a:r>
              <a:rPr lang="en-US" sz="2400" i="1" dirty="0" smtClean="0">
                <a:solidFill>
                  <a:srgbClr val="000000"/>
                </a:solidFill>
                <a:latin typeface="Times New Roman" pitchFamily="18" charset="0"/>
                <a:cs typeface="Times New Roman" pitchFamily="18" charset="0"/>
              </a:rPr>
              <a:t>λ</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baseline="-25000" dirty="0" smtClean="0">
                <a:solidFill>
                  <a:srgbClr val="000000"/>
                </a:solidFill>
                <a:latin typeface="Times New Roman" pitchFamily="18" charset="0"/>
                <a:cs typeface="Times New Roman" pitchFamily="18" charset="0"/>
              </a:rPr>
              <a:t>2</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u</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u</a:t>
            </a:r>
            <a:r>
              <a:rPr lang="en-US" sz="2400" baseline="-25000" dirty="0" smtClean="0">
                <a:solidFill>
                  <a:srgbClr val="000000"/>
                </a:solidFill>
                <a:latin typeface="Times New Roman" pitchFamily="18" charset="0"/>
                <a:cs typeface="Times New Roman" pitchFamily="18" charset="0"/>
              </a:rPr>
              <a:t>2</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baseline="-25000" dirty="0" smtClean="0">
                <a:solidFill>
                  <a:srgbClr val="000000"/>
                </a:solidFill>
                <a:latin typeface="Times New Roman" pitchFamily="18" charset="0"/>
                <a:cs typeface="Times New Roman" pitchFamily="18" charset="0"/>
              </a:rPr>
              <a:t>2</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u</a:t>
            </a:r>
            <a:r>
              <a:rPr lang="en-US" sz="2400" baseline="-25000" dirty="0" smtClean="0">
                <a:solidFill>
                  <a:srgbClr val="000000"/>
                </a:solidFill>
                <a:latin typeface="Times New Roman" pitchFamily="18" charset="0"/>
                <a:cs typeface="Times New Roman" pitchFamily="18" charset="0"/>
              </a:rPr>
              <a:t>3</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baseline="-25000" dirty="0" smtClean="0">
                <a:solidFill>
                  <a:srgbClr val="000000"/>
                </a:solidFill>
                <a:latin typeface="Times New Roman" pitchFamily="18" charset="0"/>
                <a:cs typeface="Times New Roman" pitchFamily="18" charset="0"/>
              </a:rPr>
              <a:t>3</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f</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b</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a</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b</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z</a:t>
            </a:r>
            <a:r>
              <a:rPr lang="en-US" sz="2400" dirty="0" smtClean="0">
                <a:solidFill>
                  <a:srgbClr val="000000"/>
                </a:solidFill>
                <a:latin typeface="Times New Roman" pitchFamily="18" charset="0"/>
                <a:cs typeface="Times New Roman" pitchFamily="18" charset="0"/>
              </a:rPr>
              <a:t>}</a:t>
            </a:r>
            <a:endParaRPr lang="zh-CN" altLang="en-US" sz="2400" dirty="0" smtClean="0">
              <a:solidFill>
                <a:srgbClr val="000000"/>
              </a:solidFill>
              <a:latin typeface="Times New Roman" pitchFamily="18" charset="0"/>
              <a:cs typeface="Times New Roman" pitchFamily="18" charset="0"/>
            </a:endParaRPr>
          </a:p>
          <a:p>
            <a:pPr>
              <a:lnSpc>
                <a:spcPct val="130000"/>
              </a:lnSpc>
              <a:buNone/>
            </a:pPr>
            <a:r>
              <a:rPr lang="zh-CN" altLang="en-US" sz="2400" dirty="0" smtClean="0">
                <a:solidFill>
                  <a:srgbClr val="000000"/>
                </a:solidFill>
                <a:latin typeface="Times New Roman" pitchFamily="18" charset="0"/>
                <a:cs typeface="Times New Roman" pitchFamily="18" charset="0"/>
              </a:rPr>
              <a:t>      从而</a:t>
            </a:r>
          </a:p>
          <a:p>
            <a:pPr>
              <a:lnSpc>
                <a:spcPct val="130000"/>
              </a:lnSpc>
              <a:spcBef>
                <a:spcPts val="0"/>
              </a:spcBef>
              <a:buNone/>
            </a:pPr>
            <a:r>
              <a:rPr lang="en-US" sz="2400" i="1" dirty="0" smtClean="0">
                <a:solidFill>
                  <a:srgbClr val="000000"/>
                </a:solidFill>
                <a:latin typeface="Times New Roman" pitchFamily="18" charset="0"/>
                <a:cs typeface="Times New Roman" pitchFamily="18" charset="0"/>
              </a:rPr>
              <a:t>                                       θ</a:t>
            </a:r>
            <a:r>
              <a:rPr lang="en-US" altLang="zh-CN" sz="2400" dirty="0" smtClean="0">
                <a:solidFill>
                  <a:srgbClr val="000000"/>
                </a:solidFill>
                <a:latin typeface="Times New Roman" pitchFamily="18" charset="0"/>
                <a:ea typeface="仿宋_GB2312" pitchFamily="49" charset="-122"/>
                <a:sym typeface="Symbol"/>
              </a:rPr>
              <a:t> </a:t>
            </a:r>
            <a:r>
              <a:rPr lang="en-US" altLang="zh-CN" sz="2000" dirty="0" smtClean="0">
                <a:solidFill>
                  <a:srgbClr val="000000"/>
                </a:solidFill>
                <a:latin typeface="Times New Roman" pitchFamily="18" charset="0"/>
                <a:ea typeface="仿宋_GB2312" pitchFamily="49" charset="-122"/>
                <a:sym typeface="Symbol"/>
              </a:rPr>
              <a:t></a:t>
            </a:r>
            <a:r>
              <a:rPr lang="en-US" altLang="zh-CN" sz="2400" dirty="0" smtClean="0">
                <a:solidFill>
                  <a:srgbClr val="000000"/>
                </a:solidFill>
                <a:latin typeface="Times New Roman" pitchFamily="18" charset="0"/>
                <a:ea typeface="仿宋_GB2312" pitchFamily="49" charset="-122"/>
                <a:sym typeface="Symbol"/>
              </a:rPr>
              <a:t> </a:t>
            </a:r>
            <a:r>
              <a:rPr lang="en-US" sz="2400" i="1" dirty="0" smtClean="0">
                <a:solidFill>
                  <a:srgbClr val="000000"/>
                </a:solidFill>
                <a:latin typeface="Times New Roman" pitchFamily="18" charset="0"/>
                <a:cs typeface="Times New Roman" pitchFamily="18" charset="0"/>
              </a:rPr>
              <a:t>λ</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f</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b</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z</a:t>
            </a:r>
            <a:r>
              <a:rPr lang="en-US" sz="2400" dirty="0" smtClean="0">
                <a:solidFill>
                  <a:srgbClr val="000000"/>
                </a:solidFill>
                <a:latin typeface="Times New Roman" pitchFamily="18" charset="0"/>
                <a:cs typeface="Times New Roman" pitchFamily="18" charset="0"/>
              </a:rPr>
              <a:t>}</a:t>
            </a:r>
            <a:endParaRPr lang="zh-CN" altLang="en-US" sz="2400" dirty="0">
              <a:solidFill>
                <a:srgbClr val="000000"/>
              </a:solidFill>
              <a:latin typeface="Times New Roman" pitchFamily="18" charset="0"/>
              <a:cs typeface="Times New Roman" pitchFamily="18" charset="0"/>
            </a:endParaRPr>
          </a:p>
        </p:txBody>
      </p:sp>
      <p:sp>
        <p:nvSpPr>
          <p:cNvPr id="2" name="矩形 1"/>
          <p:cNvSpPr/>
          <p:nvPr/>
        </p:nvSpPr>
        <p:spPr>
          <a:xfrm>
            <a:off x="395536" y="0"/>
            <a:ext cx="2492990" cy="609398"/>
          </a:xfrm>
          <a:prstGeom prst="rect">
            <a:avLst/>
          </a:prstGeom>
        </p:spPr>
        <p:txBody>
          <a:bodyPr wrap="none">
            <a:spAutoFit/>
          </a:bodyPr>
          <a:lstStyle/>
          <a:p>
            <a:pPr marL="342900" lvl="0" indent="-342900">
              <a:lnSpc>
                <a:spcPct val="140000"/>
              </a:lnSpc>
              <a:spcBef>
                <a:spcPct val="50000"/>
              </a:spcBef>
            </a:pPr>
            <a:r>
              <a:rPr kumimoji="1" lang="en-US" altLang="zh-CN" sz="2400" kern="0" dirty="0">
                <a:solidFill>
                  <a:srgbClr val="FF0000"/>
                </a:solidFill>
                <a:latin typeface="Times New Roman" pitchFamily="18" charset="0"/>
                <a:ea typeface="黑体" pitchFamily="49" charset="-122"/>
                <a:cs typeface="Times New Roman" pitchFamily="18" charset="0"/>
              </a:rPr>
              <a:t>5.2.3</a:t>
            </a:r>
            <a:r>
              <a:rPr kumimoji="1" lang="en-US" altLang="zh-CN" sz="2400" kern="0" dirty="0">
                <a:solidFill>
                  <a:srgbClr val="FF0000"/>
                </a:solidFill>
                <a:latin typeface="黑体" pitchFamily="49" charset="-122"/>
                <a:ea typeface="黑体" pitchFamily="49" charset="-122"/>
              </a:rPr>
              <a:t> </a:t>
            </a:r>
            <a:r>
              <a:rPr kumimoji="1" lang="zh-CN" altLang="en-US" sz="2400" kern="0" dirty="0">
                <a:solidFill>
                  <a:srgbClr val="FF0000"/>
                </a:solidFill>
                <a:latin typeface="黑体" pitchFamily="49" charset="-122"/>
                <a:ea typeface="黑体" pitchFamily="49" charset="-122"/>
              </a:rPr>
              <a:t>替换与合一</a:t>
            </a:r>
            <a:endParaRPr kumimoji="1" lang="en-US" altLang="zh-CN" sz="2400" kern="0" dirty="0">
              <a:solidFill>
                <a:srgbClr val="FF0000"/>
              </a:solidFill>
              <a:latin typeface="Arial"/>
              <a:ea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blinds(horizontal)">
                                      <p:cBhvr>
                                        <p:cTn id="7" dur="500"/>
                                        <p:tgtEl>
                                          <p:spTgt spid="1157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10" dur="500"/>
                                        <p:tgtEl>
                                          <p:spTgt spid="11571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3" dur="500"/>
                                        <p:tgtEl>
                                          <p:spTgt spid="11571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5715">
                                            <p:txEl>
                                              <p:pRg st="3" end="3"/>
                                            </p:txEl>
                                          </p:spTgt>
                                        </p:tgtEl>
                                        <p:attrNameLst>
                                          <p:attrName>style.visibility</p:attrName>
                                        </p:attrNameLst>
                                      </p:cBhvr>
                                      <p:to>
                                        <p:strVal val="visible"/>
                                      </p:to>
                                    </p:set>
                                    <p:animEffect transition="in" filter="blinds(horizontal)">
                                      <p:cBhvr>
                                        <p:cTn id="16" dur="500"/>
                                        <p:tgtEl>
                                          <p:spTgt spid="1157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5715">
                                            <p:txEl>
                                              <p:pRg st="4" end="4"/>
                                            </p:txEl>
                                          </p:spTgt>
                                        </p:tgtEl>
                                        <p:attrNameLst>
                                          <p:attrName>style.visibility</p:attrName>
                                        </p:attrNameLst>
                                      </p:cBhvr>
                                      <p:to>
                                        <p:strVal val="visible"/>
                                      </p:to>
                                    </p:set>
                                    <p:animEffect transition="in" filter="blinds(horizontal)">
                                      <p:cBhvr>
                                        <p:cTn id="21" dur="500"/>
                                        <p:tgtEl>
                                          <p:spTgt spid="11571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15715">
                                            <p:txEl>
                                              <p:pRg st="5" end="5"/>
                                            </p:txEl>
                                          </p:spTgt>
                                        </p:tgtEl>
                                        <p:attrNameLst>
                                          <p:attrName>style.visibility</p:attrName>
                                        </p:attrNameLst>
                                      </p:cBhvr>
                                      <p:to>
                                        <p:strVal val="visible"/>
                                      </p:to>
                                    </p:set>
                                    <p:animEffect transition="in" filter="blinds(horizontal)">
                                      <p:cBhvr>
                                        <p:cTn id="24" dur="500"/>
                                        <p:tgtEl>
                                          <p:spTgt spid="115715">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27" dur="500"/>
                                        <p:tgtEl>
                                          <p:spTgt spid="115715">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15715">
                                            <p:txEl>
                                              <p:pRg st="7" end="7"/>
                                            </p:txEl>
                                          </p:spTgt>
                                        </p:tgtEl>
                                        <p:attrNameLst>
                                          <p:attrName>style.visibility</p:attrName>
                                        </p:attrNameLst>
                                      </p:cBhvr>
                                      <p:to>
                                        <p:strVal val="visible"/>
                                      </p:to>
                                    </p:set>
                                    <p:animEffect transition="in" filter="blinds(horizontal)">
                                      <p:cBhvr>
                                        <p:cTn id="30" dur="500"/>
                                        <p:tgtEl>
                                          <p:spTgt spid="115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7" name="Rectangle 3"/>
          <p:cNvSpPr>
            <a:spLocks noGrp="1" noRot="1" noChangeArrowheads="1"/>
          </p:cNvSpPr>
          <p:nvPr>
            <p:ph type="body" idx="1"/>
          </p:nvPr>
        </p:nvSpPr>
        <p:spPr>
          <a:xfrm>
            <a:off x="344488" y="501650"/>
            <a:ext cx="8692008" cy="2135262"/>
          </a:xfrm>
        </p:spPr>
        <p:txBody>
          <a:bodyPr/>
          <a:lstStyle/>
          <a:p>
            <a:pPr marL="0" lvl="0" indent="0">
              <a:lnSpc>
                <a:spcPct val="150000"/>
              </a:lnSpc>
              <a:buClrTx/>
              <a:buSzPct val="100000"/>
              <a:buNone/>
            </a:pPr>
            <a:r>
              <a:rPr lang="en-US" altLang="zh-CN" sz="2400" b="1" dirty="0">
                <a:latin typeface="仿宋_GB2312" pitchFamily="49" charset="-122"/>
                <a:ea typeface="仿宋_GB2312" pitchFamily="49" charset="-122"/>
              </a:rPr>
              <a:t>     </a:t>
            </a:r>
            <a:r>
              <a:rPr lang="en-US" altLang="zh-CN" sz="2400" b="1" dirty="0" smtClean="0">
                <a:latin typeface="仿宋_GB2312" pitchFamily="49" charset="-122"/>
                <a:ea typeface="仿宋_GB2312" pitchFamily="49" charset="-122"/>
              </a:rPr>
              <a:t> </a:t>
            </a:r>
            <a:r>
              <a:rPr lang="zh-CN" altLang="en-US" sz="2400" dirty="0" smtClean="0">
                <a:latin typeface="Times New Roman" pitchFamily="18" charset="0"/>
                <a:ea typeface="黑体" pitchFamily="49" charset="-122"/>
              </a:rPr>
              <a:t>定义 </a:t>
            </a:r>
            <a:r>
              <a:rPr lang="en-US" altLang="zh-CN" sz="2400" dirty="0" smtClean="0">
                <a:latin typeface="Times New Roman" pitchFamily="18" charset="0"/>
                <a:ea typeface="黑体" pitchFamily="49" charset="-122"/>
              </a:rPr>
              <a:t>5-20</a:t>
            </a:r>
            <a:r>
              <a:rPr kumimoji="1" lang="zh-CN" altLang="ru-RU" sz="2400" b="1" kern="1200" dirty="0">
                <a:solidFill>
                  <a:srgbClr val="000000"/>
                </a:solidFill>
                <a:latin typeface="宋体" pitchFamily="2" charset="-122"/>
                <a:ea typeface="宋体" pitchFamily="2" charset="-122"/>
                <a:cs typeface="Arial"/>
              </a:rPr>
              <a:t>设</a:t>
            </a:r>
            <a:r>
              <a:rPr kumimoji="1" lang="ru-RU" altLang="zh-CN" sz="2400" b="1" kern="1200" dirty="0">
                <a:solidFill>
                  <a:srgbClr val="000000"/>
                </a:solidFill>
                <a:latin typeface="宋体" pitchFamily="2" charset="-122"/>
                <a:ea typeface="宋体" pitchFamily="2" charset="-122"/>
                <a:cs typeface="Arial"/>
              </a:rPr>
              <a:t>S</a:t>
            </a:r>
            <a:r>
              <a:rPr kumimoji="1" lang="zh-CN" altLang="ru-RU" sz="2400" b="1" kern="1200" dirty="0">
                <a:solidFill>
                  <a:srgbClr val="000000"/>
                </a:solidFill>
                <a:latin typeface="宋体" pitchFamily="2" charset="-122"/>
                <a:ea typeface="宋体" pitchFamily="2" charset="-122"/>
                <a:cs typeface="Arial"/>
              </a:rPr>
              <a:t>＝</a:t>
            </a:r>
            <a:r>
              <a:rPr kumimoji="1" lang="ru-RU" altLang="zh-CN" sz="2400" b="1" kern="1200" dirty="0">
                <a:solidFill>
                  <a:srgbClr val="000000"/>
                </a:solidFill>
                <a:latin typeface="宋体" pitchFamily="2" charset="-122"/>
                <a:ea typeface="宋体" pitchFamily="2" charset="-122"/>
                <a:cs typeface="Arial"/>
              </a:rPr>
              <a:t>{F</a:t>
            </a:r>
            <a:r>
              <a:rPr kumimoji="1" lang="ru-RU" altLang="zh-CN" sz="2400" b="1" kern="1200" baseline="-25000" dirty="0">
                <a:solidFill>
                  <a:srgbClr val="000000"/>
                </a:solidFill>
                <a:latin typeface="宋体" pitchFamily="2" charset="-122"/>
                <a:ea typeface="宋体" pitchFamily="2" charset="-122"/>
                <a:cs typeface="Arial"/>
              </a:rPr>
              <a:t>1</a:t>
            </a:r>
            <a:r>
              <a:rPr kumimoji="1" lang="ru-RU" altLang="zh-CN" sz="2400" b="1" kern="1200" dirty="0">
                <a:solidFill>
                  <a:srgbClr val="000000"/>
                </a:solidFill>
                <a:latin typeface="宋体" pitchFamily="2" charset="-122"/>
                <a:ea typeface="宋体" pitchFamily="2" charset="-122"/>
                <a:cs typeface="Arial"/>
              </a:rPr>
              <a:t>,F</a:t>
            </a:r>
            <a:r>
              <a:rPr kumimoji="1" lang="ru-RU" altLang="zh-CN" sz="2400" b="1" kern="1200" baseline="-25000" dirty="0">
                <a:solidFill>
                  <a:srgbClr val="000000"/>
                </a:solidFill>
                <a:latin typeface="宋体" pitchFamily="2" charset="-122"/>
                <a:ea typeface="宋体" pitchFamily="2" charset="-122"/>
                <a:cs typeface="Arial"/>
              </a:rPr>
              <a:t>2</a:t>
            </a:r>
            <a:r>
              <a:rPr kumimoji="1" lang="ru-RU" altLang="zh-CN" sz="2400" b="1" kern="1200" dirty="0">
                <a:solidFill>
                  <a:srgbClr val="000000"/>
                </a:solidFill>
                <a:latin typeface="宋体" pitchFamily="2" charset="-122"/>
                <a:ea typeface="宋体" pitchFamily="2" charset="-122"/>
                <a:cs typeface="Arial"/>
              </a:rPr>
              <a:t>,…,F</a:t>
            </a:r>
            <a:r>
              <a:rPr kumimoji="1" lang="ru-RU" altLang="zh-CN" sz="2400" b="1" kern="1200" baseline="-25000" dirty="0">
                <a:solidFill>
                  <a:srgbClr val="000000"/>
                </a:solidFill>
                <a:latin typeface="宋体" pitchFamily="2" charset="-122"/>
                <a:ea typeface="宋体" pitchFamily="2" charset="-122"/>
                <a:cs typeface="Arial"/>
              </a:rPr>
              <a:t>n</a:t>
            </a:r>
            <a:r>
              <a:rPr kumimoji="1" lang="ru-RU" altLang="zh-CN" sz="2400" b="1" kern="1200" dirty="0">
                <a:solidFill>
                  <a:srgbClr val="000000"/>
                </a:solidFill>
                <a:latin typeface="宋体" pitchFamily="2" charset="-122"/>
                <a:ea typeface="宋体" pitchFamily="2" charset="-122"/>
                <a:cs typeface="Arial"/>
              </a:rPr>
              <a:t>}</a:t>
            </a:r>
            <a:r>
              <a:rPr kumimoji="1" lang="ru-RU" altLang="zh-CN" sz="2400" b="1" kern="1200" dirty="0">
                <a:solidFill>
                  <a:srgbClr val="3333CC"/>
                </a:solidFill>
                <a:latin typeface="Times New Roman" pitchFamily="18" charset="0"/>
                <a:ea typeface="宋体" pitchFamily="2" charset="-122"/>
                <a:cs typeface="Arial"/>
              </a:rPr>
              <a:t> </a:t>
            </a:r>
            <a:r>
              <a:rPr kumimoji="1" lang="zh-CN" altLang="ru-RU" sz="2400" b="1" kern="1200" dirty="0">
                <a:solidFill>
                  <a:srgbClr val="000000"/>
                </a:solidFill>
                <a:latin typeface="Times New Roman" pitchFamily="18" charset="0"/>
                <a:ea typeface="宋体" pitchFamily="2" charset="-122"/>
                <a:cs typeface="Arial"/>
              </a:rPr>
              <a:t>是一个原子谓词公式集，</a:t>
            </a:r>
            <a:r>
              <a:rPr kumimoji="1" lang="zh-CN" altLang="ru-RU" sz="2400" b="1" kern="1200" dirty="0" smtClean="0">
                <a:solidFill>
                  <a:srgbClr val="000000"/>
                </a:solidFill>
                <a:latin typeface="Times New Roman" pitchFamily="18" charset="0"/>
                <a:ea typeface="宋体" pitchFamily="2" charset="-122"/>
                <a:cs typeface="Arial"/>
              </a:rPr>
              <a:t>若存在</a:t>
            </a:r>
            <a:r>
              <a:rPr kumimoji="1" lang="zh-CN" altLang="ru-RU" sz="2400" b="1" kern="1200" dirty="0">
                <a:solidFill>
                  <a:srgbClr val="000000"/>
                </a:solidFill>
                <a:latin typeface="Times New Roman" pitchFamily="18" charset="0"/>
                <a:ea typeface="宋体" pitchFamily="2" charset="-122"/>
                <a:cs typeface="Arial"/>
              </a:rPr>
              <a:t>一个替换</a:t>
            </a:r>
            <a:r>
              <a:rPr kumimoji="1" lang="ru-RU" altLang="zh-CN" sz="2400" b="1" kern="1200" dirty="0">
                <a:solidFill>
                  <a:srgbClr val="000000"/>
                </a:solidFill>
                <a:latin typeface="Times New Roman" pitchFamily="18" charset="0"/>
                <a:ea typeface="宋体" pitchFamily="2" charset="-122"/>
                <a:cs typeface="Times New Roman" pitchFamily="18" charset="0"/>
              </a:rPr>
              <a:t>θ</a:t>
            </a:r>
            <a:r>
              <a:rPr kumimoji="1" lang="zh-CN" altLang="ru-RU" sz="2400" b="1" kern="1200" dirty="0">
                <a:solidFill>
                  <a:srgbClr val="000000"/>
                </a:solidFill>
                <a:latin typeface="Times New Roman" pitchFamily="18" charset="0"/>
                <a:ea typeface="宋体" pitchFamily="2" charset="-122"/>
                <a:cs typeface="Times New Roman" pitchFamily="18" charset="0"/>
              </a:rPr>
              <a:t>，可使</a:t>
            </a:r>
            <a:r>
              <a:rPr kumimoji="1" lang="zh-CN" altLang="ru-RU" sz="2400" b="1" kern="1200" dirty="0">
                <a:solidFill>
                  <a:srgbClr val="000000"/>
                </a:solidFill>
                <a:latin typeface="Times New Roman" pitchFamily="18" charset="0"/>
                <a:ea typeface="宋体" pitchFamily="2" charset="-122"/>
                <a:cs typeface="Arial"/>
              </a:rPr>
              <a:t> </a:t>
            </a:r>
            <a:r>
              <a:rPr kumimoji="1" lang="ru-RU" altLang="zh-CN" sz="2400" b="1" kern="1200" dirty="0">
                <a:solidFill>
                  <a:srgbClr val="000000"/>
                </a:solidFill>
                <a:latin typeface="Times New Roman" pitchFamily="18" charset="0"/>
                <a:ea typeface="宋体" pitchFamily="2" charset="-122"/>
                <a:cs typeface="Arial"/>
              </a:rPr>
              <a:t>F</a:t>
            </a:r>
            <a:r>
              <a:rPr kumimoji="1" lang="ru-RU" altLang="zh-CN" sz="2400" b="1" kern="1200" baseline="-25000" dirty="0">
                <a:solidFill>
                  <a:srgbClr val="000000"/>
                </a:solidFill>
                <a:latin typeface="Times New Roman" pitchFamily="18" charset="0"/>
                <a:ea typeface="宋体" pitchFamily="2" charset="-122"/>
                <a:cs typeface="Arial"/>
              </a:rPr>
              <a:t>1 </a:t>
            </a:r>
            <a:r>
              <a:rPr kumimoji="1" lang="ru-RU" altLang="zh-CN" sz="2400" b="1" kern="1200" dirty="0">
                <a:solidFill>
                  <a:srgbClr val="000000"/>
                </a:solidFill>
                <a:latin typeface="Times New Roman" pitchFamily="18" charset="0"/>
                <a:ea typeface="宋体" pitchFamily="2" charset="-122"/>
                <a:cs typeface="Times New Roman" pitchFamily="18" charset="0"/>
              </a:rPr>
              <a:t>θ</a:t>
            </a:r>
            <a:r>
              <a:rPr kumimoji="1" lang="ru-RU" altLang="zh-CN" sz="2400" b="1" kern="1200" baseline="-25000" dirty="0">
                <a:solidFill>
                  <a:srgbClr val="000000"/>
                </a:solidFill>
                <a:latin typeface="Times New Roman" pitchFamily="18" charset="0"/>
                <a:ea typeface="宋体" pitchFamily="2" charset="-122"/>
                <a:cs typeface="Arial"/>
              </a:rPr>
              <a:t> </a:t>
            </a:r>
            <a:r>
              <a:rPr kumimoji="1" lang="ru-RU" altLang="zh-CN" sz="2400" b="1" kern="1200" dirty="0">
                <a:solidFill>
                  <a:srgbClr val="000000"/>
                </a:solidFill>
                <a:latin typeface="Times New Roman" pitchFamily="18" charset="0"/>
                <a:ea typeface="宋体" pitchFamily="2" charset="-122"/>
                <a:cs typeface="Arial"/>
              </a:rPr>
              <a:t>=F</a:t>
            </a:r>
            <a:r>
              <a:rPr kumimoji="1" lang="ru-RU" altLang="zh-CN" sz="2400" b="1" kern="1200" baseline="-25000" dirty="0">
                <a:solidFill>
                  <a:srgbClr val="000000"/>
                </a:solidFill>
                <a:latin typeface="Times New Roman" pitchFamily="18" charset="0"/>
                <a:ea typeface="宋体" pitchFamily="2" charset="-122"/>
                <a:cs typeface="Arial"/>
              </a:rPr>
              <a:t>2 </a:t>
            </a:r>
            <a:r>
              <a:rPr kumimoji="1" lang="ru-RU" altLang="zh-CN" sz="2400" b="1" kern="1200" dirty="0">
                <a:solidFill>
                  <a:srgbClr val="000000"/>
                </a:solidFill>
                <a:latin typeface="Times New Roman" pitchFamily="18" charset="0"/>
                <a:ea typeface="宋体" pitchFamily="2" charset="-122"/>
                <a:cs typeface="Times New Roman" pitchFamily="18" charset="0"/>
              </a:rPr>
              <a:t>θ</a:t>
            </a:r>
            <a:r>
              <a:rPr kumimoji="1" lang="ru-RU" altLang="zh-CN" sz="2400" b="1" kern="1200" dirty="0">
                <a:solidFill>
                  <a:srgbClr val="000000"/>
                </a:solidFill>
                <a:latin typeface="Times New Roman" pitchFamily="18" charset="0"/>
                <a:ea typeface="宋体" pitchFamily="2" charset="-122"/>
                <a:cs typeface="Arial"/>
              </a:rPr>
              <a:t> =…=F</a:t>
            </a:r>
            <a:r>
              <a:rPr kumimoji="1" lang="ru-RU" altLang="zh-CN" sz="2400" b="1" kern="1200" baseline="-25000" dirty="0">
                <a:solidFill>
                  <a:srgbClr val="000000"/>
                </a:solidFill>
                <a:latin typeface="Times New Roman" pitchFamily="18" charset="0"/>
                <a:ea typeface="宋体" pitchFamily="2" charset="-122"/>
                <a:cs typeface="Arial"/>
              </a:rPr>
              <a:t>n </a:t>
            </a:r>
            <a:r>
              <a:rPr kumimoji="1" lang="ru-RU" altLang="zh-CN" sz="2400" b="1" kern="1200" dirty="0">
                <a:solidFill>
                  <a:srgbClr val="000000"/>
                </a:solidFill>
                <a:latin typeface="Times New Roman" pitchFamily="18" charset="0"/>
                <a:ea typeface="宋体" pitchFamily="2" charset="-122"/>
                <a:cs typeface="Times New Roman" pitchFamily="18" charset="0"/>
              </a:rPr>
              <a:t>θ</a:t>
            </a:r>
            <a:r>
              <a:rPr kumimoji="1" lang="ru-RU" altLang="zh-CN" sz="2400" b="1" kern="1200" dirty="0">
                <a:solidFill>
                  <a:srgbClr val="000000"/>
                </a:solidFill>
                <a:latin typeface="Times New Roman" pitchFamily="18" charset="0"/>
                <a:ea typeface="宋体" pitchFamily="2" charset="-122"/>
                <a:cs typeface="Arial"/>
              </a:rPr>
              <a:t> </a:t>
            </a:r>
            <a:r>
              <a:rPr kumimoji="1" lang="zh-CN" altLang="ru-RU" sz="2400" b="1" kern="1200" dirty="0">
                <a:solidFill>
                  <a:srgbClr val="000000"/>
                </a:solidFill>
                <a:latin typeface="Times New Roman" pitchFamily="18" charset="0"/>
                <a:ea typeface="宋体" pitchFamily="2" charset="-122"/>
                <a:cs typeface="Arial"/>
              </a:rPr>
              <a:t>，则称</a:t>
            </a:r>
            <a:r>
              <a:rPr kumimoji="1" lang="ru-RU" altLang="zh-CN" sz="2400" b="1" kern="1200" dirty="0">
                <a:solidFill>
                  <a:srgbClr val="000000"/>
                </a:solidFill>
                <a:latin typeface="Times New Roman" pitchFamily="18" charset="0"/>
                <a:ea typeface="宋体" pitchFamily="2" charset="-122"/>
                <a:cs typeface="Times New Roman" pitchFamily="18" charset="0"/>
              </a:rPr>
              <a:t>θ</a:t>
            </a:r>
          </a:p>
          <a:p>
            <a:pPr marL="0" lvl="0" indent="0">
              <a:lnSpc>
                <a:spcPct val="150000"/>
              </a:lnSpc>
              <a:buClrTx/>
              <a:buSzPct val="100000"/>
              <a:buNone/>
            </a:pPr>
            <a:r>
              <a:rPr kumimoji="1" lang="zh-CN" altLang="ru-RU" sz="2400" b="1" kern="1200" dirty="0">
                <a:solidFill>
                  <a:srgbClr val="000000"/>
                </a:solidFill>
                <a:latin typeface="Times New Roman" pitchFamily="18" charset="0"/>
                <a:ea typeface="宋体" pitchFamily="2" charset="-122"/>
                <a:cs typeface="Arial"/>
              </a:rPr>
              <a:t>为</a:t>
            </a:r>
            <a:r>
              <a:rPr kumimoji="1" lang="ru-RU" altLang="zh-CN" sz="2400" b="1" kern="1200" dirty="0">
                <a:solidFill>
                  <a:srgbClr val="000000"/>
                </a:solidFill>
                <a:latin typeface="Times New Roman" pitchFamily="18" charset="0"/>
                <a:ea typeface="宋体" pitchFamily="2" charset="-122"/>
                <a:cs typeface="Arial"/>
              </a:rPr>
              <a:t>S</a:t>
            </a:r>
            <a:r>
              <a:rPr kumimoji="1" lang="zh-CN" altLang="ru-RU" sz="2400" b="1" kern="1200" dirty="0">
                <a:solidFill>
                  <a:srgbClr val="000000"/>
                </a:solidFill>
                <a:latin typeface="Times New Roman" pitchFamily="18" charset="0"/>
                <a:ea typeface="宋体" pitchFamily="2" charset="-122"/>
                <a:cs typeface="Arial"/>
              </a:rPr>
              <a:t>的一个</a:t>
            </a:r>
            <a:r>
              <a:rPr kumimoji="1" lang="zh-CN" altLang="ru-RU" sz="2400" b="1" kern="1200" dirty="0">
                <a:solidFill>
                  <a:srgbClr val="FF0000"/>
                </a:solidFill>
                <a:latin typeface="Times New Roman" pitchFamily="18" charset="0"/>
                <a:ea typeface="宋体" pitchFamily="2" charset="-122"/>
                <a:cs typeface="Arial"/>
              </a:rPr>
              <a:t>合一</a:t>
            </a:r>
            <a:r>
              <a:rPr kumimoji="1" lang="zh-CN" altLang="ru-RU" sz="2400" b="1" kern="1200" dirty="0">
                <a:solidFill>
                  <a:srgbClr val="000000"/>
                </a:solidFill>
                <a:latin typeface="Times New Roman" pitchFamily="18" charset="0"/>
                <a:ea typeface="宋体" pitchFamily="2" charset="-122"/>
                <a:cs typeface="Arial"/>
              </a:rPr>
              <a:t>，称</a:t>
            </a:r>
            <a:r>
              <a:rPr kumimoji="1" lang="ru-RU" altLang="zh-CN" sz="2400" b="1" kern="1200" dirty="0">
                <a:solidFill>
                  <a:srgbClr val="000000"/>
                </a:solidFill>
                <a:latin typeface="Times New Roman" pitchFamily="18" charset="0"/>
                <a:ea typeface="宋体" pitchFamily="2" charset="-122"/>
                <a:cs typeface="Arial"/>
              </a:rPr>
              <a:t>S</a:t>
            </a:r>
            <a:r>
              <a:rPr kumimoji="1" lang="zh-CN" altLang="ru-RU" sz="2400" b="1" kern="1200" dirty="0">
                <a:solidFill>
                  <a:srgbClr val="000000"/>
                </a:solidFill>
                <a:latin typeface="Times New Roman" pitchFamily="18" charset="0"/>
                <a:ea typeface="宋体" pitchFamily="2" charset="-122"/>
                <a:cs typeface="Arial"/>
              </a:rPr>
              <a:t>为</a:t>
            </a:r>
            <a:r>
              <a:rPr kumimoji="1" lang="zh-CN" altLang="ru-RU" sz="2400" b="1" kern="1200" dirty="0">
                <a:solidFill>
                  <a:srgbClr val="FF0000"/>
                </a:solidFill>
                <a:latin typeface="Times New Roman" pitchFamily="18" charset="0"/>
                <a:ea typeface="宋体" pitchFamily="2" charset="-122"/>
                <a:cs typeface="Arial"/>
              </a:rPr>
              <a:t>可合一</a:t>
            </a:r>
            <a:r>
              <a:rPr kumimoji="1" lang="zh-CN" altLang="ru-RU" sz="2400" b="1" kern="1200" dirty="0">
                <a:solidFill>
                  <a:srgbClr val="000000"/>
                </a:solidFill>
                <a:latin typeface="Times New Roman" pitchFamily="18" charset="0"/>
                <a:ea typeface="宋体" pitchFamily="2" charset="-122"/>
                <a:cs typeface="Arial"/>
              </a:rPr>
              <a:t>的。 </a:t>
            </a:r>
          </a:p>
          <a:p>
            <a:pPr algn="just">
              <a:lnSpc>
                <a:spcPct val="150000"/>
              </a:lnSpc>
              <a:buFont typeface="Wingdings" pitchFamily="2" charset="2"/>
              <a:buNone/>
            </a:pPr>
            <a:r>
              <a:rPr lang="zh-CN" altLang="en-US" sz="2400" dirty="0" smtClean="0">
                <a:latin typeface="Times New Roman" pitchFamily="18" charset="0"/>
              </a:rPr>
              <a:t> </a:t>
            </a:r>
            <a:endParaRPr lang="zh-CN" altLang="en-US" sz="2400" dirty="0">
              <a:latin typeface="Times New Roman" pitchFamily="18" charset="0"/>
            </a:endParaRPr>
          </a:p>
        </p:txBody>
      </p:sp>
      <p:sp>
        <p:nvSpPr>
          <p:cNvPr id="3" name="Rectangle 546"/>
          <p:cNvSpPr>
            <a:spLocks noChangeArrowheads="1"/>
          </p:cNvSpPr>
          <p:nvPr/>
        </p:nvSpPr>
        <p:spPr bwMode="auto">
          <a:xfrm>
            <a:off x="395536" y="2492896"/>
            <a:ext cx="7345363" cy="2590800"/>
          </a:xfrm>
          <a:prstGeom prst="rect">
            <a:avLst/>
          </a:prstGeom>
          <a:solidFill>
            <a:srgbClr val="00E4A8">
              <a:alpha val="50195"/>
            </a:srgbClr>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10000"/>
              </a:lnSpc>
              <a:spcBef>
                <a:spcPct val="20000"/>
              </a:spcBef>
            </a:pPr>
            <a:r>
              <a:rPr kumimoji="1" lang="zh-CN" altLang="zh-CN" sz="2400" dirty="0">
                <a:latin typeface="Times New Roman" pitchFamily="18" charset="0"/>
              </a:rPr>
              <a:t>例：    {P(x, f(y), B), P(z, f(B), B)}</a:t>
            </a:r>
          </a:p>
          <a:p>
            <a:pPr>
              <a:lnSpc>
                <a:spcPct val="110000"/>
              </a:lnSpc>
              <a:spcBef>
                <a:spcPct val="20000"/>
              </a:spcBef>
            </a:pPr>
            <a:r>
              <a:rPr kumimoji="1" lang="zh-CN" altLang="zh-CN" sz="2400" dirty="0">
                <a:latin typeface="Times New Roman" pitchFamily="18" charset="0"/>
              </a:rPr>
              <a:t>              替换s={A/x, B/y, A/z}是一个合一, 因为：</a:t>
            </a:r>
          </a:p>
          <a:p>
            <a:pPr>
              <a:lnSpc>
                <a:spcPct val="110000"/>
              </a:lnSpc>
              <a:spcBef>
                <a:spcPct val="20000"/>
              </a:spcBef>
            </a:pPr>
            <a:r>
              <a:rPr kumimoji="1" lang="zh-CN" altLang="zh-CN" sz="2400" dirty="0">
                <a:latin typeface="Times New Roman" pitchFamily="18" charset="0"/>
              </a:rPr>
              <a:t>	 P(x, f(y), B)s= P(A, f(B), B)</a:t>
            </a:r>
          </a:p>
          <a:p>
            <a:pPr>
              <a:lnSpc>
                <a:spcPct val="110000"/>
              </a:lnSpc>
              <a:spcBef>
                <a:spcPct val="20000"/>
              </a:spcBef>
            </a:pPr>
            <a:r>
              <a:rPr kumimoji="1" lang="zh-CN" altLang="zh-CN" sz="2400" dirty="0">
                <a:latin typeface="Times New Roman" pitchFamily="18" charset="0"/>
              </a:rPr>
              <a:t>	 P(z, f(B), B)s= P(A, f(B), B)</a:t>
            </a:r>
          </a:p>
          <a:p>
            <a:pPr>
              <a:lnSpc>
                <a:spcPct val="110000"/>
              </a:lnSpc>
              <a:spcBef>
                <a:spcPct val="20000"/>
              </a:spcBef>
            </a:pPr>
            <a:r>
              <a:rPr kumimoji="1" lang="zh-CN" altLang="zh-CN" sz="2400" dirty="0">
                <a:latin typeface="Times New Roman" pitchFamily="18" charset="0"/>
              </a:rPr>
              <a:t>	替换s={z/x, B/y}和替换s={x/z, B/y}也都是合一。</a:t>
            </a:r>
          </a:p>
        </p:txBody>
      </p:sp>
      <p:sp>
        <p:nvSpPr>
          <p:cNvPr id="4" name="Rectangle 547"/>
          <p:cNvSpPr>
            <a:spLocks noChangeArrowheads="1"/>
          </p:cNvSpPr>
          <p:nvPr/>
        </p:nvSpPr>
        <p:spPr bwMode="auto">
          <a:xfrm>
            <a:off x="899592" y="5517232"/>
            <a:ext cx="7391400" cy="609600"/>
          </a:xfrm>
          <a:prstGeom prst="rect">
            <a:avLst/>
          </a:prstGeom>
          <a:solidFill>
            <a:srgbClr val="FFCF01">
              <a:alpha val="50195"/>
            </a:srgbClr>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tabLst/>
              <a:defRPr/>
            </a:pPr>
            <a:r>
              <a:rPr kumimoji="1" lang="zh-CN" altLang="ru-RU" sz="1800" b="0" i="0" u="none" strike="noStrike" kern="0" cap="none" spc="0" normalizeH="0" baseline="0" noProof="0" smtClean="0">
                <a:ln>
                  <a:noFill/>
                </a:ln>
                <a:solidFill>
                  <a:srgbClr val="3333CC"/>
                </a:solidFill>
                <a:effectLst/>
                <a:uLnTx/>
                <a:uFillTx/>
                <a:latin typeface="Times New Roman" pitchFamily="18" charset="0"/>
              </a:rPr>
              <a:t>一个公式的合一一般不唯一</a:t>
            </a:r>
          </a:p>
        </p:txBody>
      </p:sp>
      <p:sp>
        <p:nvSpPr>
          <p:cNvPr id="2" name="矩形 1"/>
          <p:cNvSpPr/>
          <p:nvPr/>
        </p:nvSpPr>
        <p:spPr>
          <a:xfrm>
            <a:off x="179512" y="-12599"/>
            <a:ext cx="2492990" cy="609398"/>
          </a:xfrm>
          <a:prstGeom prst="rect">
            <a:avLst/>
          </a:prstGeom>
        </p:spPr>
        <p:txBody>
          <a:bodyPr wrap="none">
            <a:spAutoFit/>
          </a:bodyPr>
          <a:lstStyle/>
          <a:p>
            <a:pPr marL="342900" lvl="0" indent="-342900">
              <a:lnSpc>
                <a:spcPct val="140000"/>
              </a:lnSpc>
              <a:spcBef>
                <a:spcPct val="50000"/>
              </a:spcBef>
            </a:pPr>
            <a:r>
              <a:rPr kumimoji="1" lang="en-US" altLang="zh-CN" sz="2400" kern="0" dirty="0">
                <a:solidFill>
                  <a:srgbClr val="FF0000"/>
                </a:solidFill>
                <a:latin typeface="Times New Roman" pitchFamily="18" charset="0"/>
                <a:ea typeface="黑体" pitchFamily="49" charset="-122"/>
                <a:cs typeface="Times New Roman" pitchFamily="18" charset="0"/>
              </a:rPr>
              <a:t>5.2.3</a:t>
            </a:r>
            <a:r>
              <a:rPr kumimoji="1" lang="en-US" altLang="zh-CN" sz="2400" kern="0" dirty="0">
                <a:solidFill>
                  <a:srgbClr val="FF0000"/>
                </a:solidFill>
                <a:latin typeface="黑体" pitchFamily="49" charset="-122"/>
                <a:ea typeface="黑体" pitchFamily="49" charset="-122"/>
              </a:rPr>
              <a:t> </a:t>
            </a:r>
            <a:r>
              <a:rPr kumimoji="1" lang="zh-CN" altLang="en-US" sz="2400" kern="0" dirty="0">
                <a:solidFill>
                  <a:srgbClr val="FF0000"/>
                </a:solidFill>
                <a:latin typeface="黑体" pitchFamily="49" charset="-122"/>
                <a:ea typeface="黑体" pitchFamily="49" charset="-122"/>
              </a:rPr>
              <a:t>替换与合一</a:t>
            </a:r>
            <a:endParaRPr kumimoji="1" lang="en-US" altLang="zh-CN" sz="2400" kern="0" dirty="0">
              <a:solidFill>
                <a:srgbClr val="FF0000"/>
              </a:solidFill>
              <a:latin typeface="Arial"/>
              <a:ea typeface="宋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 calcmode="lin" valueType="num">
                                      <p:cBhvr additive="base">
                                        <p:cTn id="11"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 calcmode="lin" valueType="num">
                                      <p:cBhvr additive="base">
                                        <p:cTn id="17"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childTnLst>
                                    <p:set>
                                      <p:cBhvr additive="base">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childTnLst>
                                    <p:set>
                                      <p:cBhvr additive="base">
                                        <p:cTn id="2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uiExpand="1" build="p"/>
      <p:bldP spid="3" grpId="0" animBg="1"/>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7" name="Rectangle 3"/>
          <p:cNvSpPr>
            <a:spLocks noGrp="1" noRot="1" noChangeArrowheads="1"/>
          </p:cNvSpPr>
          <p:nvPr>
            <p:ph type="body" idx="1"/>
          </p:nvPr>
        </p:nvSpPr>
        <p:spPr>
          <a:xfrm>
            <a:off x="344488" y="501650"/>
            <a:ext cx="8051826" cy="5832475"/>
          </a:xfrm>
        </p:spPr>
        <p:txBody>
          <a:bodyPr/>
          <a:lstStyle/>
          <a:p>
            <a:pPr marL="0" lvl="0" indent="0">
              <a:buClrTx/>
              <a:buSzPct val="100000"/>
              <a:buNone/>
            </a:pPr>
            <a:r>
              <a:rPr lang="zh-CN" altLang="en-US" sz="2400" dirty="0" smtClean="0">
                <a:latin typeface="Times New Roman" pitchFamily="18" charset="0"/>
                <a:ea typeface="仿宋_GB2312" pitchFamily="49" charset="-122"/>
              </a:rPr>
              <a:t>            </a:t>
            </a:r>
            <a:r>
              <a:rPr lang="zh-CN" altLang="en-US" sz="2400" dirty="0" smtClean="0">
                <a:latin typeface="Times New Roman" pitchFamily="18" charset="0"/>
                <a:ea typeface="黑体" pitchFamily="49" charset="-122"/>
              </a:rPr>
              <a:t>定义 </a:t>
            </a:r>
            <a:r>
              <a:rPr lang="en-US" altLang="zh-CN" sz="2400" dirty="0" smtClean="0">
                <a:latin typeface="Times New Roman" pitchFamily="18" charset="0"/>
                <a:ea typeface="黑体" pitchFamily="49" charset="-122"/>
              </a:rPr>
              <a:t>5-21</a:t>
            </a:r>
            <a:r>
              <a:rPr kumimoji="1" lang="zh-CN" altLang="ru-RU" sz="2000" b="1" kern="1200" dirty="0">
                <a:solidFill>
                  <a:srgbClr val="000000"/>
                </a:solidFill>
                <a:latin typeface="宋体" pitchFamily="2" charset="-122"/>
                <a:ea typeface="宋体" pitchFamily="2" charset="-122"/>
                <a:cs typeface="Arial"/>
              </a:rPr>
              <a:t>设</a:t>
            </a:r>
            <a:r>
              <a:rPr kumimoji="1" lang="ru-RU" altLang="zh-CN" sz="2000" b="1" kern="1200" dirty="0">
                <a:solidFill>
                  <a:srgbClr val="000000"/>
                </a:solidFill>
                <a:latin typeface="Times New Roman" pitchFamily="18" charset="0"/>
                <a:ea typeface="宋体" pitchFamily="2" charset="-122"/>
                <a:cs typeface="Times New Roman" pitchFamily="18" charset="0"/>
              </a:rPr>
              <a:t>σ</a:t>
            </a:r>
            <a:r>
              <a:rPr kumimoji="1" lang="zh-CN" altLang="ru-RU" sz="2000" b="1" kern="1200" dirty="0">
                <a:solidFill>
                  <a:srgbClr val="000000"/>
                </a:solidFill>
                <a:latin typeface="Times New Roman" pitchFamily="18" charset="0"/>
                <a:ea typeface="宋体" pitchFamily="2" charset="-122"/>
                <a:cs typeface="Arial"/>
              </a:rPr>
              <a:t>是原子公式集</a:t>
            </a:r>
            <a:r>
              <a:rPr kumimoji="1" lang="ru-RU" altLang="zh-CN" sz="2000" b="1" kern="1200" dirty="0">
                <a:solidFill>
                  <a:srgbClr val="000000"/>
                </a:solidFill>
                <a:latin typeface="Times New Roman" pitchFamily="18" charset="0"/>
                <a:ea typeface="宋体" pitchFamily="2" charset="-122"/>
                <a:cs typeface="Arial"/>
              </a:rPr>
              <a:t>S</a:t>
            </a:r>
            <a:r>
              <a:rPr kumimoji="1" lang="zh-CN" altLang="ru-RU" sz="2000" b="1" kern="1200" dirty="0">
                <a:solidFill>
                  <a:srgbClr val="000000"/>
                </a:solidFill>
                <a:latin typeface="Times New Roman" pitchFamily="18" charset="0"/>
                <a:ea typeface="宋体" pitchFamily="2" charset="-122"/>
                <a:cs typeface="Arial"/>
              </a:rPr>
              <a:t>的一个合一，如果对</a:t>
            </a:r>
            <a:r>
              <a:rPr kumimoji="1" lang="ru-RU" altLang="zh-CN" sz="2000" b="1" kern="1200" dirty="0">
                <a:solidFill>
                  <a:srgbClr val="000000"/>
                </a:solidFill>
                <a:latin typeface="Times New Roman" pitchFamily="18" charset="0"/>
                <a:ea typeface="宋体" pitchFamily="2" charset="-122"/>
                <a:cs typeface="Arial"/>
              </a:rPr>
              <a:t>S</a:t>
            </a:r>
            <a:r>
              <a:rPr kumimoji="1" lang="zh-CN" altLang="ru-RU" sz="2000" b="1" kern="1200" dirty="0">
                <a:solidFill>
                  <a:srgbClr val="000000"/>
                </a:solidFill>
                <a:latin typeface="Times New Roman" pitchFamily="18" charset="0"/>
                <a:ea typeface="宋体" pitchFamily="2" charset="-122"/>
                <a:cs typeface="Arial"/>
              </a:rPr>
              <a:t>的任何一个合一</a:t>
            </a:r>
          </a:p>
          <a:p>
            <a:pPr marL="0" lvl="0" indent="0">
              <a:buClrTx/>
              <a:buSzPct val="100000"/>
              <a:buNone/>
            </a:pPr>
            <a:r>
              <a:rPr kumimoji="1" lang="zh-CN" altLang="ru-RU" sz="2000" b="1" kern="1200" dirty="0">
                <a:solidFill>
                  <a:srgbClr val="000000"/>
                </a:solidFill>
                <a:latin typeface="Times New Roman" pitchFamily="18" charset="0"/>
                <a:ea typeface="宋体" pitchFamily="2" charset="-122"/>
                <a:cs typeface="Arial"/>
              </a:rPr>
              <a:t>                 </a:t>
            </a:r>
            <a:r>
              <a:rPr kumimoji="1" lang="ru-RU" altLang="zh-CN" sz="2000" b="1" kern="1200" dirty="0">
                <a:solidFill>
                  <a:srgbClr val="000000"/>
                </a:solidFill>
                <a:latin typeface="Times New Roman" pitchFamily="18" charset="0"/>
                <a:ea typeface="宋体" pitchFamily="2" charset="-122"/>
                <a:cs typeface="Times New Roman" pitchFamily="18" charset="0"/>
              </a:rPr>
              <a:t>θ</a:t>
            </a:r>
            <a:r>
              <a:rPr kumimoji="1" lang="zh-CN" altLang="ru-RU" sz="2000" b="1" kern="1200" dirty="0">
                <a:solidFill>
                  <a:srgbClr val="000000"/>
                </a:solidFill>
                <a:latin typeface="Times New Roman" pitchFamily="18" charset="0"/>
                <a:ea typeface="宋体" pitchFamily="2" charset="-122"/>
                <a:cs typeface="Arial"/>
              </a:rPr>
              <a:t>都存在一个替换</a:t>
            </a:r>
            <a:r>
              <a:rPr kumimoji="1" lang="ru-RU" altLang="zh-CN" sz="2000" b="1" kern="1200" dirty="0">
                <a:solidFill>
                  <a:srgbClr val="000000"/>
                </a:solidFill>
                <a:latin typeface="Times New Roman" pitchFamily="18" charset="0"/>
                <a:ea typeface="宋体" pitchFamily="2" charset="-122"/>
                <a:cs typeface="Times New Roman" pitchFamily="18" charset="0"/>
              </a:rPr>
              <a:t>λ</a:t>
            </a:r>
            <a:r>
              <a:rPr kumimoji="1" lang="zh-CN" altLang="ru-RU" sz="2000" b="1" kern="1200" dirty="0">
                <a:solidFill>
                  <a:srgbClr val="000000"/>
                </a:solidFill>
                <a:latin typeface="Times New Roman" pitchFamily="18" charset="0"/>
                <a:ea typeface="宋体" pitchFamily="2" charset="-122"/>
                <a:cs typeface="Arial"/>
              </a:rPr>
              <a:t>，使得</a:t>
            </a:r>
          </a:p>
          <a:p>
            <a:pPr marL="0" lvl="0" indent="0">
              <a:buClrTx/>
              <a:buSzPct val="100000"/>
              <a:buNone/>
            </a:pPr>
            <a:r>
              <a:rPr kumimoji="1" lang="zh-CN" altLang="ru-RU" sz="2000" b="1" kern="1200" dirty="0">
                <a:solidFill>
                  <a:srgbClr val="000000"/>
                </a:solidFill>
                <a:latin typeface="Times New Roman" pitchFamily="18" charset="0"/>
                <a:ea typeface="宋体" pitchFamily="2" charset="-122"/>
                <a:cs typeface="Arial"/>
              </a:rPr>
              <a:t>                                            </a:t>
            </a:r>
            <a:r>
              <a:rPr kumimoji="1" lang="ru-RU" altLang="zh-CN" sz="2000" b="1" kern="1200" dirty="0">
                <a:solidFill>
                  <a:srgbClr val="000000"/>
                </a:solidFill>
                <a:latin typeface="Times New Roman" pitchFamily="18" charset="0"/>
                <a:ea typeface="宋体" pitchFamily="2" charset="-122"/>
                <a:cs typeface="Times New Roman" pitchFamily="18" charset="0"/>
              </a:rPr>
              <a:t>θ</a:t>
            </a:r>
            <a:r>
              <a:rPr kumimoji="1" lang="ru-RU" altLang="zh-CN" sz="2000" b="1" kern="1200" dirty="0">
                <a:solidFill>
                  <a:srgbClr val="000000"/>
                </a:solidFill>
                <a:latin typeface="Times New Roman" pitchFamily="18" charset="0"/>
                <a:ea typeface="宋体" pitchFamily="2" charset="-122"/>
                <a:cs typeface="Arial"/>
              </a:rPr>
              <a:t> </a:t>
            </a:r>
            <a:r>
              <a:rPr kumimoji="1" lang="zh-CN" altLang="ru-RU" sz="2000" b="1" kern="1200" dirty="0">
                <a:solidFill>
                  <a:srgbClr val="000000"/>
                </a:solidFill>
                <a:latin typeface="Times New Roman" pitchFamily="18" charset="0"/>
                <a:ea typeface="宋体" pitchFamily="2" charset="-122"/>
                <a:cs typeface="Arial"/>
              </a:rPr>
              <a:t>＝ </a:t>
            </a:r>
            <a:r>
              <a:rPr kumimoji="1" lang="ru-RU" altLang="zh-CN" sz="2000" b="1" kern="1200" dirty="0">
                <a:solidFill>
                  <a:srgbClr val="000000"/>
                </a:solidFill>
                <a:latin typeface="Times New Roman" pitchFamily="18" charset="0"/>
                <a:ea typeface="宋体" pitchFamily="2" charset="-122"/>
                <a:cs typeface="Times New Roman" pitchFamily="18" charset="0"/>
              </a:rPr>
              <a:t>σ</a:t>
            </a:r>
            <a:r>
              <a:rPr kumimoji="1" lang="ru-RU" altLang="zh-CN" sz="2000" b="1" kern="1200" dirty="0">
                <a:solidFill>
                  <a:srgbClr val="000000"/>
                </a:solidFill>
                <a:latin typeface="Times New Roman" pitchFamily="18" charset="0"/>
                <a:ea typeface="宋体" pitchFamily="2" charset="-122"/>
                <a:cs typeface="Arial"/>
              </a:rPr>
              <a:t> </a:t>
            </a:r>
            <a:r>
              <a:rPr kumimoji="1" lang="ru-RU" altLang="zh-CN" sz="2000" b="1" kern="1200" dirty="0">
                <a:solidFill>
                  <a:srgbClr val="000000"/>
                </a:solidFill>
                <a:latin typeface="Times New Roman" pitchFamily="18" charset="0"/>
                <a:ea typeface="宋体" pitchFamily="2" charset="-122"/>
                <a:cs typeface="Times New Roman" pitchFamily="18" charset="0"/>
              </a:rPr>
              <a:t>•λ</a:t>
            </a:r>
          </a:p>
          <a:p>
            <a:pPr marL="0" lvl="0" indent="0">
              <a:buClrTx/>
              <a:buSzPct val="100000"/>
              <a:buNone/>
            </a:pPr>
            <a:r>
              <a:rPr kumimoji="1" lang="ru-RU" altLang="zh-CN" sz="2000" b="1" kern="1200" dirty="0">
                <a:solidFill>
                  <a:srgbClr val="000000"/>
                </a:solidFill>
                <a:latin typeface="Times New Roman" pitchFamily="18" charset="0"/>
                <a:ea typeface="宋体" pitchFamily="2" charset="-122"/>
                <a:cs typeface="Arial"/>
              </a:rPr>
              <a:t>                </a:t>
            </a:r>
            <a:r>
              <a:rPr kumimoji="1" lang="zh-CN" altLang="ru-RU" sz="2000" b="1" kern="1200" dirty="0">
                <a:solidFill>
                  <a:srgbClr val="000000"/>
                </a:solidFill>
                <a:latin typeface="Times New Roman" pitchFamily="18" charset="0"/>
                <a:ea typeface="宋体" pitchFamily="2" charset="-122"/>
                <a:cs typeface="Arial"/>
              </a:rPr>
              <a:t>则称</a:t>
            </a:r>
            <a:r>
              <a:rPr kumimoji="1" lang="ru-RU" altLang="zh-CN" sz="2000" b="1" kern="1200" dirty="0">
                <a:solidFill>
                  <a:srgbClr val="000000"/>
                </a:solidFill>
                <a:latin typeface="Times New Roman" pitchFamily="18" charset="0"/>
                <a:ea typeface="宋体" pitchFamily="2" charset="-122"/>
                <a:cs typeface="Times New Roman" pitchFamily="18" charset="0"/>
              </a:rPr>
              <a:t>σ</a:t>
            </a:r>
            <a:r>
              <a:rPr kumimoji="1" lang="zh-CN" altLang="ru-RU" sz="2000" b="1" kern="1200" dirty="0">
                <a:solidFill>
                  <a:srgbClr val="000000"/>
                </a:solidFill>
                <a:latin typeface="Times New Roman" pitchFamily="18" charset="0"/>
                <a:ea typeface="宋体" pitchFamily="2" charset="-122"/>
                <a:cs typeface="Arial"/>
              </a:rPr>
              <a:t>为</a:t>
            </a:r>
            <a:r>
              <a:rPr kumimoji="1" lang="ru-RU" altLang="zh-CN" sz="2000" b="1" kern="1200" dirty="0">
                <a:solidFill>
                  <a:srgbClr val="000000"/>
                </a:solidFill>
                <a:latin typeface="Times New Roman" pitchFamily="18" charset="0"/>
                <a:ea typeface="宋体" pitchFamily="2" charset="-122"/>
                <a:cs typeface="Arial"/>
              </a:rPr>
              <a:t>S</a:t>
            </a:r>
            <a:r>
              <a:rPr kumimoji="1" lang="zh-CN" altLang="ru-RU" sz="2000" b="1" kern="1200" dirty="0">
                <a:solidFill>
                  <a:srgbClr val="000000"/>
                </a:solidFill>
                <a:latin typeface="Times New Roman" pitchFamily="18" charset="0"/>
                <a:ea typeface="宋体" pitchFamily="2" charset="-122"/>
                <a:cs typeface="Arial"/>
              </a:rPr>
              <a:t>的</a:t>
            </a:r>
            <a:r>
              <a:rPr kumimoji="1" lang="zh-CN" altLang="ru-RU" sz="2000" b="1" kern="1200" dirty="0">
                <a:solidFill>
                  <a:srgbClr val="FF0000"/>
                </a:solidFill>
                <a:latin typeface="Times New Roman" pitchFamily="18" charset="0"/>
                <a:ea typeface="宋体" pitchFamily="2" charset="-122"/>
                <a:cs typeface="Arial"/>
              </a:rPr>
              <a:t>最一般合一</a:t>
            </a:r>
            <a:r>
              <a:rPr kumimoji="1" lang="ru-RU" altLang="zh-CN" sz="2000" b="1" kern="1200" dirty="0">
                <a:solidFill>
                  <a:srgbClr val="000000"/>
                </a:solidFill>
                <a:latin typeface="Times New Roman" pitchFamily="18" charset="0"/>
                <a:ea typeface="宋体" pitchFamily="2" charset="-122"/>
                <a:cs typeface="Arial"/>
              </a:rPr>
              <a:t>(Most General Unifier),</a:t>
            </a:r>
            <a:r>
              <a:rPr kumimoji="1" lang="zh-CN" altLang="ru-RU" sz="2000" b="1" kern="1200" dirty="0">
                <a:solidFill>
                  <a:srgbClr val="000000"/>
                </a:solidFill>
                <a:latin typeface="Times New Roman" pitchFamily="18" charset="0"/>
                <a:ea typeface="宋体" pitchFamily="2" charset="-122"/>
                <a:cs typeface="Arial"/>
              </a:rPr>
              <a:t>简称</a:t>
            </a:r>
            <a:r>
              <a:rPr kumimoji="1" lang="ru-RU" altLang="zh-CN" sz="2000" b="1" kern="1200" dirty="0">
                <a:solidFill>
                  <a:srgbClr val="FF0000"/>
                </a:solidFill>
                <a:latin typeface="Times New Roman" pitchFamily="18" charset="0"/>
                <a:ea typeface="宋体" pitchFamily="2" charset="-122"/>
                <a:cs typeface="Arial"/>
              </a:rPr>
              <a:t>MGU</a:t>
            </a:r>
            <a:r>
              <a:rPr kumimoji="1" lang="zh-CN" altLang="ru-RU" sz="2000" b="1" kern="1200" dirty="0">
                <a:solidFill>
                  <a:srgbClr val="000000"/>
                </a:solidFill>
                <a:latin typeface="Times New Roman" pitchFamily="18" charset="0"/>
                <a:ea typeface="宋体" pitchFamily="2" charset="-122"/>
                <a:cs typeface="Arial"/>
              </a:rPr>
              <a:t>。</a:t>
            </a:r>
          </a:p>
          <a:p>
            <a:pPr>
              <a:lnSpc>
                <a:spcPct val="150000"/>
              </a:lnSpc>
              <a:buFont typeface="Wingdings" pitchFamily="2" charset="2"/>
              <a:buNone/>
            </a:pPr>
            <a:endParaRPr lang="zh-CN" altLang="en-US" sz="2400" dirty="0">
              <a:latin typeface="Times New Roman" pitchFamily="18" charset="0"/>
            </a:endParaRPr>
          </a:p>
        </p:txBody>
      </p:sp>
      <p:sp>
        <p:nvSpPr>
          <p:cNvPr id="3" name="Rectangle 553"/>
          <p:cNvSpPr>
            <a:spLocks noChangeArrowheads="1"/>
          </p:cNvSpPr>
          <p:nvPr/>
        </p:nvSpPr>
        <p:spPr bwMode="auto">
          <a:xfrm>
            <a:off x="611560" y="2708920"/>
            <a:ext cx="7848872" cy="2808312"/>
          </a:xfrm>
          <a:prstGeom prst="rect">
            <a:avLst/>
          </a:prstGeom>
          <a:solidFill>
            <a:srgbClr val="00E4A8">
              <a:alpha val="50195"/>
            </a:srgbClr>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pPr>
            <a:r>
              <a:rPr kumimoji="1" lang="zh-CN" altLang="zh-CN" dirty="0" smtClean="0">
                <a:latin typeface="Times New Roman" pitchFamily="18" charset="0"/>
              </a:rPr>
              <a:t>例</a:t>
            </a:r>
            <a:r>
              <a:rPr kumimoji="1" lang="en-US" altLang="zh-CN" dirty="0" smtClean="0">
                <a:latin typeface="Times New Roman" pitchFamily="18" charset="0"/>
              </a:rPr>
              <a:t>5-15</a:t>
            </a:r>
            <a:r>
              <a:rPr kumimoji="1" lang="zh-CN" altLang="zh-CN" dirty="0" smtClean="0">
                <a:latin typeface="Times New Roman" pitchFamily="18" charset="0"/>
              </a:rPr>
              <a:t>：    </a:t>
            </a:r>
            <a:r>
              <a:rPr kumimoji="1" lang="zh-CN" altLang="zh-CN" dirty="0">
                <a:latin typeface="Times New Roman" pitchFamily="18" charset="0"/>
              </a:rPr>
              <a:t>设S＝{P(u, y, g(y))</a:t>
            </a:r>
            <a:r>
              <a:rPr kumimoji="1" lang="ru-RU" altLang="zh-CN" sz="2800" dirty="0">
                <a:latin typeface="Times New Roman" pitchFamily="18" charset="0"/>
              </a:rPr>
              <a:t>,</a:t>
            </a:r>
            <a:r>
              <a:rPr kumimoji="1" lang="ru-RU" altLang="zh-CN" dirty="0">
                <a:latin typeface="Times New Roman" pitchFamily="18" charset="0"/>
              </a:rPr>
              <a:t> P(x, f(u), z)},S</a:t>
            </a:r>
            <a:r>
              <a:rPr kumimoji="1" lang="zh-CN" altLang="ru-RU" dirty="0">
                <a:latin typeface="Times New Roman" pitchFamily="18" charset="0"/>
              </a:rPr>
              <a:t>有一个最一般合一</a:t>
            </a:r>
          </a:p>
          <a:p>
            <a:pPr>
              <a:spcBef>
                <a:spcPct val="20000"/>
              </a:spcBef>
            </a:pPr>
            <a:r>
              <a:rPr kumimoji="1" lang="zh-CN" altLang="ru-RU" dirty="0">
                <a:latin typeface="Times New Roman" pitchFamily="18" charset="0"/>
              </a:rPr>
              <a:t>                  </a:t>
            </a:r>
            <a:r>
              <a:rPr kumimoji="1" lang="ru-RU" altLang="zh-CN" dirty="0">
                <a:latin typeface="Times New Roman" pitchFamily="18" charset="0"/>
                <a:cs typeface="Times New Roman" pitchFamily="18" charset="0"/>
              </a:rPr>
              <a:t>σ</a:t>
            </a:r>
            <a:r>
              <a:rPr kumimoji="1" lang="zh-CN" altLang="ru-RU" dirty="0">
                <a:latin typeface="Times New Roman" pitchFamily="18" charset="0"/>
              </a:rPr>
              <a:t>＝</a:t>
            </a:r>
            <a:r>
              <a:rPr kumimoji="1" lang="ru-RU" altLang="zh-CN" dirty="0">
                <a:latin typeface="Times New Roman" pitchFamily="18" charset="0"/>
              </a:rPr>
              <a:t>{u/x</a:t>
            </a:r>
            <a:r>
              <a:rPr kumimoji="1" lang="zh-CN" altLang="ru-RU" dirty="0">
                <a:latin typeface="Times New Roman" pitchFamily="18" charset="0"/>
              </a:rPr>
              <a:t>，</a:t>
            </a:r>
            <a:r>
              <a:rPr kumimoji="1" lang="ru-RU" altLang="zh-CN" dirty="0">
                <a:latin typeface="Times New Roman" pitchFamily="18" charset="0"/>
              </a:rPr>
              <a:t>f(u)/y</a:t>
            </a:r>
            <a:r>
              <a:rPr kumimoji="1" lang="zh-CN" altLang="ru-RU" dirty="0">
                <a:latin typeface="Times New Roman" pitchFamily="18" charset="0"/>
              </a:rPr>
              <a:t>，</a:t>
            </a:r>
            <a:r>
              <a:rPr kumimoji="1" lang="ru-RU" altLang="zh-CN" dirty="0">
                <a:latin typeface="Times New Roman" pitchFamily="18" charset="0"/>
              </a:rPr>
              <a:t>g(f(u))/z}</a:t>
            </a:r>
          </a:p>
          <a:p>
            <a:pPr>
              <a:spcBef>
                <a:spcPct val="20000"/>
              </a:spcBef>
            </a:pPr>
            <a:r>
              <a:rPr kumimoji="1" lang="ru-RU" altLang="zh-CN" dirty="0">
                <a:latin typeface="Times New Roman" pitchFamily="18" charset="0"/>
              </a:rPr>
              <a:t>            </a:t>
            </a:r>
            <a:r>
              <a:rPr kumimoji="1" lang="zh-CN" altLang="ru-RU" dirty="0">
                <a:latin typeface="Times New Roman" pitchFamily="18" charset="0"/>
              </a:rPr>
              <a:t>对</a:t>
            </a:r>
            <a:r>
              <a:rPr kumimoji="1" lang="ru-RU" altLang="zh-CN" dirty="0">
                <a:latin typeface="Times New Roman" pitchFamily="18" charset="0"/>
              </a:rPr>
              <a:t>S</a:t>
            </a:r>
            <a:r>
              <a:rPr kumimoji="1" lang="zh-CN" altLang="ru-RU" dirty="0">
                <a:latin typeface="Times New Roman" pitchFamily="18" charset="0"/>
              </a:rPr>
              <a:t>的任一合一，例如：</a:t>
            </a:r>
          </a:p>
          <a:p>
            <a:pPr>
              <a:spcBef>
                <a:spcPct val="20000"/>
              </a:spcBef>
            </a:pPr>
            <a:r>
              <a:rPr kumimoji="1" lang="zh-CN" altLang="ru-RU" dirty="0">
                <a:latin typeface="Times New Roman" pitchFamily="18" charset="0"/>
              </a:rPr>
              <a:t>                  </a:t>
            </a:r>
            <a:r>
              <a:rPr kumimoji="1" lang="ru-RU" altLang="zh-CN" dirty="0">
                <a:latin typeface="Times New Roman" pitchFamily="18" charset="0"/>
                <a:cs typeface="Times New Roman" pitchFamily="18" charset="0"/>
              </a:rPr>
              <a:t>θ</a:t>
            </a:r>
            <a:r>
              <a:rPr kumimoji="1" lang="zh-CN" altLang="ru-RU" dirty="0">
                <a:latin typeface="Times New Roman" pitchFamily="18" charset="0"/>
              </a:rPr>
              <a:t>＝</a:t>
            </a:r>
            <a:r>
              <a:rPr kumimoji="1" lang="ru-RU" altLang="zh-CN" dirty="0">
                <a:latin typeface="Times New Roman" pitchFamily="18" charset="0"/>
              </a:rPr>
              <a:t>{a/x</a:t>
            </a:r>
            <a:r>
              <a:rPr kumimoji="1" lang="zh-CN" altLang="ru-RU" dirty="0">
                <a:latin typeface="Times New Roman" pitchFamily="18" charset="0"/>
              </a:rPr>
              <a:t>，</a:t>
            </a:r>
            <a:r>
              <a:rPr kumimoji="1" lang="ru-RU" altLang="zh-CN" dirty="0">
                <a:latin typeface="Times New Roman" pitchFamily="18" charset="0"/>
              </a:rPr>
              <a:t>f(a)/y</a:t>
            </a:r>
            <a:r>
              <a:rPr kumimoji="1" lang="zh-CN" altLang="ru-RU" dirty="0">
                <a:latin typeface="Times New Roman" pitchFamily="18" charset="0"/>
              </a:rPr>
              <a:t>，</a:t>
            </a:r>
            <a:r>
              <a:rPr kumimoji="1" lang="ru-RU" altLang="zh-CN" dirty="0">
                <a:latin typeface="Times New Roman" pitchFamily="18" charset="0"/>
              </a:rPr>
              <a:t>g(f(a))/z</a:t>
            </a:r>
            <a:r>
              <a:rPr kumimoji="1" lang="zh-CN" altLang="ru-RU" dirty="0">
                <a:latin typeface="Times New Roman" pitchFamily="18" charset="0"/>
              </a:rPr>
              <a:t>，</a:t>
            </a:r>
            <a:r>
              <a:rPr kumimoji="1" lang="ru-RU" altLang="zh-CN" dirty="0">
                <a:latin typeface="Times New Roman" pitchFamily="18" charset="0"/>
              </a:rPr>
              <a:t>a/u}</a:t>
            </a:r>
          </a:p>
          <a:p>
            <a:pPr>
              <a:spcBef>
                <a:spcPct val="20000"/>
              </a:spcBef>
            </a:pPr>
            <a:r>
              <a:rPr kumimoji="1" lang="ru-RU" altLang="zh-CN" dirty="0">
                <a:latin typeface="Times New Roman" pitchFamily="18" charset="0"/>
              </a:rPr>
              <a:t>            </a:t>
            </a:r>
            <a:r>
              <a:rPr kumimoji="1" lang="zh-CN" altLang="ru-RU" dirty="0">
                <a:latin typeface="Times New Roman" pitchFamily="18" charset="0"/>
              </a:rPr>
              <a:t>存在一个替换</a:t>
            </a:r>
          </a:p>
          <a:p>
            <a:pPr>
              <a:spcBef>
                <a:spcPct val="20000"/>
              </a:spcBef>
            </a:pPr>
            <a:r>
              <a:rPr kumimoji="1" lang="zh-CN" altLang="ru-RU" dirty="0">
                <a:latin typeface="Times New Roman" pitchFamily="18" charset="0"/>
              </a:rPr>
              <a:t>                  </a:t>
            </a:r>
            <a:r>
              <a:rPr kumimoji="1" lang="ru-RU" altLang="zh-CN" dirty="0">
                <a:latin typeface="Times New Roman" pitchFamily="18" charset="0"/>
                <a:cs typeface="Times New Roman" pitchFamily="18" charset="0"/>
              </a:rPr>
              <a:t>λ</a:t>
            </a:r>
            <a:r>
              <a:rPr kumimoji="1" lang="zh-CN" altLang="ru-RU" dirty="0">
                <a:latin typeface="Times New Roman" pitchFamily="18" charset="0"/>
              </a:rPr>
              <a:t>＝</a:t>
            </a:r>
            <a:r>
              <a:rPr kumimoji="1" lang="ru-RU" altLang="zh-CN" dirty="0">
                <a:latin typeface="Times New Roman" pitchFamily="18" charset="0"/>
              </a:rPr>
              <a:t>{a/u}</a:t>
            </a:r>
          </a:p>
          <a:p>
            <a:pPr>
              <a:spcBef>
                <a:spcPct val="20000"/>
              </a:spcBef>
            </a:pPr>
            <a:r>
              <a:rPr kumimoji="1" lang="ru-RU" altLang="zh-CN" dirty="0">
                <a:latin typeface="Times New Roman" pitchFamily="18" charset="0"/>
              </a:rPr>
              <a:t>             </a:t>
            </a:r>
            <a:r>
              <a:rPr kumimoji="1" lang="zh-CN" altLang="ru-RU" dirty="0">
                <a:latin typeface="Times New Roman" pitchFamily="18" charset="0"/>
              </a:rPr>
              <a:t>使得           </a:t>
            </a:r>
            <a:r>
              <a:rPr kumimoji="1" lang="ru-RU" altLang="zh-CN" dirty="0">
                <a:latin typeface="Times New Roman" pitchFamily="18" charset="0"/>
                <a:cs typeface="Times New Roman" pitchFamily="18" charset="0"/>
              </a:rPr>
              <a:t>θ</a:t>
            </a:r>
            <a:r>
              <a:rPr kumimoji="1" lang="ru-RU" altLang="zh-CN" dirty="0">
                <a:latin typeface="Times New Roman" pitchFamily="18" charset="0"/>
              </a:rPr>
              <a:t> </a:t>
            </a:r>
            <a:r>
              <a:rPr kumimoji="1" lang="zh-CN" altLang="ru-RU" dirty="0">
                <a:latin typeface="Times New Roman" pitchFamily="18" charset="0"/>
              </a:rPr>
              <a:t>＝ </a:t>
            </a:r>
            <a:r>
              <a:rPr kumimoji="1" lang="ru-RU" altLang="zh-CN" dirty="0">
                <a:latin typeface="Times New Roman" pitchFamily="18" charset="0"/>
                <a:cs typeface="Times New Roman" pitchFamily="18" charset="0"/>
              </a:rPr>
              <a:t>σ</a:t>
            </a:r>
            <a:r>
              <a:rPr kumimoji="1" lang="ru-RU" altLang="zh-CN" dirty="0">
                <a:latin typeface="Times New Roman" pitchFamily="18" charset="0"/>
              </a:rPr>
              <a:t> </a:t>
            </a:r>
            <a:r>
              <a:rPr kumimoji="1" lang="ru-RU" altLang="zh-CN" dirty="0">
                <a:latin typeface="Times New Roman" pitchFamily="18" charset="0"/>
                <a:cs typeface="Times New Roman" pitchFamily="18" charset="0"/>
              </a:rPr>
              <a:t>•λ</a:t>
            </a:r>
          </a:p>
        </p:txBody>
      </p:sp>
      <p:sp>
        <p:nvSpPr>
          <p:cNvPr id="4" name="Rectangle 552"/>
          <p:cNvSpPr>
            <a:spLocks noChangeArrowheads="1"/>
          </p:cNvSpPr>
          <p:nvPr/>
        </p:nvSpPr>
        <p:spPr bwMode="auto">
          <a:xfrm>
            <a:off x="1219200" y="5562600"/>
            <a:ext cx="7391400" cy="533400"/>
          </a:xfrm>
          <a:prstGeom prst="rect">
            <a:avLst/>
          </a:prstGeom>
          <a:solidFill>
            <a:srgbClr val="FFCF01">
              <a:alpha val="50195"/>
            </a:srgbClr>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tabLst/>
              <a:defRPr/>
            </a:pPr>
            <a:r>
              <a:rPr kumimoji="1" lang="zh-CN" altLang="ru-RU" sz="1800" b="0" i="0" u="none" strike="noStrike" kern="0" cap="none" spc="0" normalizeH="0" baseline="0" noProof="0" smtClean="0">
                <a:ln>
                  <a:noFill/>
                </a:ln>
                <a:solidFill>
                  <a:srgbClr val="3333CC"/>
                </a:solidFill>
                <a:effectLst/>
                <a:uLnTx/>
                <a:uFillTx/>
                <a:latin typeface="Times New Roman" pitchFamily="18" charset="0"/>
              </a:rPr>
              <a:t>一个公式集的</a:t>
            </a:r>
            <a:r>
              <a:rPr kumimoji="1" lang="ru-RU" altLang="zh-CN" sz="1800" b="0" i="0" u="none" strike="noStrike" kern="0" cap="none" spc="0" normalizeH="0" baseline="0" noProof="0" smtClean="0">
                <a:ln>
                  <a:noFill/>
                </a:ln>
                <a:solidFill>
                  <a:srgbClr val="3333CC"/>
                </a:solidFill>
                <a:effectLst/>
                <a:uLnTx/>
                <a:uFillTx/>
                <a:latin typeface="Times New Roman" pitchFamily="18" charset="0"/>
              </a:rPr>
              <a:t>MGU</a:t>
            </a:r>
            <a:r>
              <a:rPr kumimoji="1" lang="zh-CN" altLang="ru-RU" sz="1800" b="0" i="0" u="none" strike="noStrike" kern="0" cap="none" spc="0" normalizeH="0" baseline="0" noProof="0" smtClean="0">
                <a:ln>
                  <a:noFill/>
                </a:ln>
                <a:solidFill>
                  <a:srgbClr val="3333CC"/>
                </a:solidFill>
                <a:effectLst/>
                <a:uLnTx/>
                <a:uFillTx/>
                <a:latin typeface="Times New Roman" pitchFamily="18" charset="0"/>
              </a:rPr>
              <a:t>也是不唯一的。</a:t>
            </a:r>
          </a:p>
        </p:txBody>
      </p:sp>
      <p:sp>
        <p:nvSpPr>
          <p:cNvPr id="2" name="矩形 1"/>
          <p:cNvSpPr/>
          <p:nvPr/>
        </p:nvSpPr>
        <p:spPr>
          <a:xfrm>
            <a:off x="107504" y="0"/>
            <a:ext cx="2492990" cy="609398"/>
          </a:xfrm>
          <a:prstGeom prst="rect">
            <a:avLst/>
          </a:prstGeom>
        </p:spPr>
        <p:txBody>
          <a:bodyPr wrap="none">
            <a:spAutoFit/>
          </a:bodyPr>
          <a:lstStyle/>
          <a:p>
            <a:pPr marL="342900" lvl="0" indent="-342900">
              <a:lnSpc>
                <a:spcPct val="140000"/>
              </a:lnSpc>
              <a:spcBef>
                <a:spcPct val="50000"/>
              </a:spcBef>
            </a:pPr>
            <a:r>
              <a:rPr kumimoji="1" lang="en-US" altLang="zh-CN" sz="2400" kern="0" dirty="0">
                <a:solidFill>
                  <a:srgbClr val="FF0000"/>
                </a:solidFill>
                <a:latin typeface="Times New Roman" pitchFamily="18" charset="0"/>
                <a:ea typeface="黑体" pitchFamily="49" charset="-122"/>
                <a:cs typeface="Times New Roman" pitchFamily="18" charset="0"/>
              </a:rPr>
              <a:t>5.2.3</a:t>
            </a:r>
            <a:r>
              <a:rPr kumimoji="1" lang="en-US" altLang="zh-CN" sz="2400" kern="0" dirty="0">
                <a:solidFill>
                  <a:srgbClr val="FF0000"/>
                </a:solidFill>
                <a:latin typeface="黑体" pitchFamily="49" charset="-122"/>
                <a:ea typeface="黑体" pitchFamily="49" charset="-122"/>
              </a:rPr>
              <a:t> </a:t>
            </a:r>
            <a:r>
              <a:rPr kumimoji="1" lang="zh-CN" altLang="en-US" sz="2400" kern="0" dirty="0">
                <a:solidFill>
                  <a:srgbClr val="FF0000"/>
                </a:solidFill>
                <a:latin typeface="黑体" pitchFamily="49" charset="-122"/>
                <a:ea typeface="黑体" pitchFamily="49" charset="-122"/>
              </a:rPr>
              <a:t>替换与合一</a:t>
            </a:r>
            <a:endParaRPr kumimoji="1" lang="en-US" altLang="zh-CN" sz="2400" kern="0" dirty="0">
              <a:solidFill>
                <a:srgbClr val="FF0000"/>
              </a:solidFill>
              <a:latin typeface="Arial"/>
              <a:ea typeface="宋体"/>
            </a:endParaRPr>
          </a:p>
        </p:txBody>
      </p:sp>
    </p:spTree>
    <p:extLst>
      <p:ext uri="{BB962C8B-B14F-4D97-AF65-F5344CB8AC3E}">
        <p14:creationId xmlns:p14="http://schemas.microsoft.com/office/powerpoint/2010/main" val="16689727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 calcmode="lin" valueType="num">
                                      <p:cBhvr additive="base">
                                        <p:cTn id="11"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87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8787">
                                            <p:txEl>
                                              <p:pRg st="2" end="2"/>
                                            </p:txEl>
                                          </p:spTgt>
                                        </p:tgtEl>
                                        <p:attrNameLst>
                                          <p:attrName>style.visibility</p:attrName>
                                        </p:attrNameLst>
                                      </p:cBhvr>
                                      <p:to>
                                        <p:strVal val="visible"/>
                                      </p:to>
                                    </p:set>
                                    <p:anim calcmode="lin" valueType="num">
                                      <p:cBhvr additive="base">
                                        <p:cTn id="15"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87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8787">
                                            <p:txEl>
                                              <p:pRg st="3" end="3"/>
                                            </p:txEl>
                                          </p:spTgt>
                                        </p:tgtEl>
                                        <p:attrNameLst>
                                          <p:attrName>style.visibility</p:attrName>
                                        </p:attrNameLst>
                                      </p:cBhvr>
                                      <p:to>
                                        <p:strVal val="visible"/>
                                      </p:to>
                                    </p:set>
                                    <p:anim calcmode="lin" valueType="num">
                                      <p:cBhvr additive="base">
                                        <p:cTn id="19" dur="5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childTnLst>
                                    <p:set>
                                      <p:cBhvr additive="base">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childTnLst>
                                    <p:set>
                                      <p:cBhvr additive="base">
                                        <p:cTn id="2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P spid="3" grpId="0" animBg="1"/>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3C089DB4-F091-4D0A-BDD0-E5A2384FCD9D}" type="slidenum">
              <a:rPr lang="ru-RU" altLang="zh-CN">
                <a:solidFill>
                  <a:srgbClr val="000000"/>
                </a:solidFill>
              </a:rPr>
              <a:pPr/>
              <a:t>65</a:t>
            </a:fld>
            <a:endParaRPr lang="ru-RU" altLang="zh-CN">
              <a:solidFill>
                <a:srgbClr val="000000"/>
              </a:solidFill>
            </a:endParaRPr>
          </a:p>
        </p:txBody>
      </p:sp>
      <p:sp>
        <p:nvSpPr>
          <p:cNvPr id="2604" name="Rectangle 556"/>
          <p:cNvSpPr>
            <a:spLocks noGrp="1" noChangeArrowheads="1"/>
          </p:cNvSpPr>
          <p:nvPr>
            <p:ph type="title" idx="4294967295"/>
          </p:nvPr>
        </p:nvSpPr>
        <p:spPr>
          <a:ln/>
        </p:spPr>
        <p:txBody>
          <a:bodyPr/>
          <a:lstStyle/>
          <a:p>
            <a:pPr marL="342900" lvl="0" indent="-342900">
              <a:lnSpc>
                <a:spcPct val="140000"/>
              </a:lnSpc>
              <a:spcBef>
                <a:spcPct val="50000"/>
              </a:spcBef>
            </a:pPr>
            <a:r>
              <a:rPr kumimoji="1"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5.2.3</a:t>
            </a:r>
            <a:r>
              <a:rPr kumimoji="1" lang="en-US" altLang="zh-CN" sz="2400" b="0"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 </a:t>
            </a:r>
            <a:r>
              <a:rPr kumimoji="1" lang="zh-CN" altLang="en-US" sz="2400" b="0"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替换与合一</a:t>
            </a:r>
            <a:endParaRPr kumimoji="1" lang="en-US" altLang="zh-CN" sz="2400" b="0" i="0" u="none" strike="noStrike" kern="0" cap="none" spc="0" normalizeH="0" baseline="0" noProof="0" dirty="0" smtClean="0">
              <a:ln>
                <a:noFill/>
              </a:ln>
              <a:solidFill>
                <a:srgbClr val="FF0000"/>
              </a:solidFill>
              <a:effectLst/>
              <a:uLnTx/>
              <a:uFillTx/>
              <a:latin typeface="Arial"/>
              <a:ea typeface="宋体"/>
              <a:cs typeface="+mn-cs"/>
            </a:endParaRPr>
          </a:p>
        </p:txBody>
      </p:sp>
      <p:sp>
        <p:nvSpPr>
          <p:cNvPr id="2605" name="Rectangle 557"/>
          <p:cNvSpPr>
            <a:spLocks noChangeArrowheads="1"/>
          </p:cNvSpPr>
          <p:nvPr/>
        </p:nvSpPr>
        <p:spPr bwMode="auto">
          <a:xfrm>
            <a:off x="1219200" y="1371600"/>
            <a:ext cx="7467600" cy="2057400"/>
          </a:xfrm>
          <a:prstGeom prst="rect">
            <a:avLst/>
          </a:prstGeom>
          <a:solidFill>
            <a:srgbClr val="FFFFFF">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zh-CN" altLang="ru-RU" sz="2400" b="1" dirty="0" smtClean="0">
                <a:solidFill>
                  <a:srgbClr val="3333CC"/>
                </a:solidFill>
                <a:latin typeface="Times New Roman" pitchFamily="18" charset="0"/>
              </a:rPr>
              <a:t>定义</a:t>
            </a:r>
            <a:r>
              <a:rPr kumimoji="1" lang="ru-RU" altLang="zh-CN" sz="2400" b="1" dirty="0" smtClean="0">
                <a:solidFill>
                  <a:srgbClr val="3333CC"/>
                </a:solidFill>
                <a:latin typeface="Times New Roman" pitchFamily="18" charset="0"/>
              </a:rPr>
              <a:t>11   </a:t>
            </a:r>
            <a:r>
              <a:rPr kumimoji="1" lang="zh-CN" altLang="ru-RU" sz="2400" b="1" dirty="0" smtClean="0">
                <a:solidFill>
                  <a:srgbClr val="000000"/>
                </a:solidFill>
                <a:latin typeface="宋体" pitchFamily="2" charset="-122"/>
              </a:rPr>
              <a:t>设</a:t>
            </a:r>
            <a:r>
              <a:rPr kumimoji="1" lang="ru-RU" altLang="zh-CN" sz="2400" b="1" dirty="0" smtClean="0">
                <a:solidFill>
                  <a:srgbClr val="000000"/>
                </a:solidFill>
                <a:latin typeface="宋体" pitchFamily="2" charset="-122"/>
              </a:rPr>
              <a:t>S</a:t>
            </a:r>
            <a:r>
              <a:rPr kumimoji="1" lang="zh-CN" altLang="ru-RU" sz="2400" b="1" dirty="0" smtClean="0">
                <a:solidFill>
                  <a:srgbClr val="000000"/>
                </a:solidFill>
                <a:latin typeface="宋体" pitchFamily="2" charset="-122"/>
              </a:rPr>
              <a:t>是一个非空的具有相同谓词名的原子公式集，</a:t>
            </a:r>
          </a:p>
          <a:p>
            <a:pPr>
              <a:spcBef>
                <a:spcPct val="20000"/>
              </a:spcBef>
              <a:buSzPct val="100000"/>
            </a:pPr>
            <a:r>
              <a:rPr kumimoji="1" lang="zh-CN" altLang="ru-RU" sz="2400" b="1" dirty="0" smtClean="0">
                <a:solidFill>
                  <a:srgbClr val="000000"/>
                </a:solidFill>
                <a:latin typeface="宋体" pitchFamily="2" charset="-122"/>
              </a:rPr>
              <a:t>        从</a:t>
            </a:r>
            <a:r>
              <a:rPr kumimoji="1" lang="ru-RU" altLang="zh-CN" sz="2400" b="1" dirty="0" smtClean="0">
                <a:solidFill>
                  <a:srgbClr val="000000"/>
                </a:solidFill>
                <a:latin typeface="宋体" pitchFamily="2" charset="-122"/>
              </a:rPr>
              <a:t>S</a:t>
            </a:r>
            <a:r>
              <a:rPr kumimoji="1" lang="zh-CN" altLang="ru-RU" sz="2400" b="1" dirty="0" smtClean="0">
                <a:solidFill>
                  <a:srgbClr val="000000"/>
                </a:solidFill>
                <a:latin typeface="宋体" pitchFamily="2" charset="-122"/>
              </a:rPr>
              <a:t>中各公式左边的第一项开始，同时向右比较，</a:t>
            </a:r>
          </a:p>
          <a:p>
            <a:pPr>
              <a:spcBef>
                <a:spcPct val="20000"/>
              </a:spcBef>
              <a:buSzPct val="100000"/>
            </a:pPr>
            <a:r>
              <a:rPr kumimoji="1" lang="zh-CN" altLang="ru-RU" sz="2400" b="1" dirty="0" smtClean="0">
                <a:solidFill>
                  <a:srgbClr val="000000"/>
                </a:solidFill>
                <a:latin typeface="宋体" pitchFamily="2" charset="-122"/>
              </a:rPr>
              <a:t>        直到发现第一个不都相同的项为止，用这些项</a:t>
            </a:r>
          </a:p>
          <a:p>
            <a:pPr>
              <a:spcBef>
                <a:spcPct val="20000"/>
              </a:spcBef>
              <a:buSzPct val="100000"/>
            </a:pPr>
            <a:r>
              <a:rPr kumimoji="1" lang="zh-CN" altLang="ru-RU" sz="2400" b="1" dirty="0" smtClean="0">
                <a:solidFill>
                  <a:srgbClr val="000000"/>
                </a:solidFill>
                <a:latin typeface="宋体" pitchFamily="2" charset="-122"/>
              </a:rPr>
              <a:t>        的差异部分组成的集合就是</a:t>
            </a:r>
            <a:r>
              <a:rPr kumimoji="1" lang="ru-RU" altLang="zh-CN" sz="2400" b="1" dirty="0" smtClean="0">
                <a:solidFill>
                  <a:srgbClr val="000000"/>
                </a:solidFill>
                <a:latin typeface="宋体" pitchFamily="2" charset="-122"/>
              </a:rPr>
              <a:t>S</a:t>
            </a:r>
            <a:r>
              <a:rPr kumimoji="1" lang="zh-CN" altLang="ru-RU" sz="2400" b="1" dirty="0" smtClean="0">
                <a:solidFill>
                  <a:srgbClr val="000000"/>
                </a:solidFill>
                <a:latin typeface="宋体" pitchFamily="2" charset="-122"/>
              </a:rPr>
              <a:t>的一个</a:t>
            </a:r>
            <a:r>
              <a:rPr kumimoji="1" lang="zh-CN" altLang="ru-RU" sz="2400" b="1" dirty="0" smtClean="0">
                <a:solidFill>
                  <a:srgbClr val="FF0000"/>
                </a:solidFill>
                <a:latin typeface="宋体" pitchFamily="2" charset="-122"/>
              </a:rPr>
              <a:t>差异集</a:t>
            </a:r>
            <a:r>
              <a:rPr kumimoji="1" lang="zh-CN" altLang="ru-RU" sz="2400" b="1" dirty="0" smtClean="0">
                <a:solidFill>
                  <a:srgbClr val="000000"/>
                </a:solidFill>
                <a:latin typeface="宋体" pitchFamily="2" charset="-122"/>
              </a:rPr>
              <a:t>。</a:t>
            </a:r>
          </a:p>
        </p:txBody>
      </p:sp>
      <p:sp>
        <p:nvSpPr>
          <p:cNvPr id="2606" name="Rectangle 558"/>
          <p:cNvSpPr>
            <a:spLocks noChangeArrowheads="1"/>
          </p:cNvSpPr>
          <p:nvPr/>
        </p:nvSpPr>
        <p:spPr bwMode="auto">
          <a:xfrm>
            <a:off x="1219200" y="3657600"/>
            <a:ext cx="7391400" cy="2286000"/>
          </a:xfrm>
          <a:prstGeom prst="rect">
            <a:avLst/>
          </a:prstGeom>
          <a:solidFill>
            <a:srgbClr val="00E4A8">
              <a:alpha val="50195"/>
            </a:srgbClr>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SzPct val="100000"/>
            </a:pPr>
            <a:r>
              <a:rPr kumimoji="1" lang="zh-CN" altLang="ru-RU" sz="2400" b="1" smtClean="0">
                <a:solidFill>
                  <a:srgbClr val="000000"/>
                </a:solidFill>
                <a:latin typeface="Times New Roman" pitchFamily="18" charset="0"/>
              </a:rPr>
              <a:t>例：设</a:t>
            </a:r>
            <a:r>
              <a:rPr kumimoji="1" lang="ru-RU" altLang="zh-CN" sz="2400" b="1" smtClean="0">
                <a:solidFill>
                  <a:srgbClr val="000000"/>
                </a:solidFill>
                <a:latin typeface="Times New Roman" pitchFamily="18" charset="0"/>
              </a:rPr>
              <a:t>S</a:t>
            </a:r>
            <a:r>
              <a:rPr kumimoji="1" lang="zh-CN" altLang="ru-RU" sz="2400" b="1" smtClean="0">
                <a:solidFill>
                  <a:srgbClr val="000000"/>
                </a:solidFill>
                <a:latin typeface="Times New Roman" pitchFamily="18" charset="0"/>
              </a:rPr>
              <a:t>＝</a:t>
            </a:r>
            <a:r>
              <a:rPr kumimoji="1" lang="ru-RU" altLang="zh-CN" sz="2400" b="1" smtClean="0">
                <a:solidFill>
                  <a:srgbClr val="000000"/>
                </a:solidFill>
                <a:latin typeface="Times New Roman" pitchFamily="18" charset="0"/>
              </a:rPr>
              <a:t>{P(x,y,z),P(x,f(a),h(b))}</a:t>
            </a:r>
          </a:p>
          <a:p>
            <a:pPr>
              <a:spcBef>
                <a:spcPct val="20000"/>
              </a:spcBef>
              <a:buSzPct val="100000"/>
            </a:pPr>
            <a:r>
              <a:rPr kumimoji="1" lang="ru-RU" altLang="zh-CN" sz="2400" b="1" smtClean="0">
                <a:solidFill>
                  <a:srgbClr val="000000"/>
                </a:solidFill>
                <a:latin typeface="Times New Roman" pitchFamily="18" charset="0"/>
              </a:rPr>
              <a:t>        </a:t>
            </a:r>
            <a:r>
              <a:rPr kumimoji="1" lang="zh-CN" altLang="ru-RU" sz="2400" b="1" smtClean="0">
                <a:solidFill>
                  <a:srgbClr val="000000"/>
                </a:solidFill>
                <a:latin typeface="Times New Roman" pitchFamily="18" charset="0"/>
              </a:rPr>
              <a:t>根据上述差异集定义我们可以看出</a:t>
            </a:r>
            <a:r>
              <a:rPr kumimoji="1" lang="ru-RU" altLang="zh-CN" sz="2400" b="1" smtClean="0">
                <a:solidFill>
                  <a:srgbClr val="000000"/>
                </a:solidFill>
                <a:latin typeface="Times New Roman" pitchFamily="18" charset="0"/>
              </a:rPr>
              <a:t>S</a:t>
            </a:r>
            <a:r>
              <a:rPr kumimoji="1" lang="zh-CN" altLang="ru-RU" sz="2400" b="1" smtClean="0">
                <a:solidFill>
                  <a:srgbClr val="000000"/>
                </a:solidFill>
                <a:latin typeface="Times New Roman" pitchFamily="18" charset="0"/>
              </a:rPr>
              <a:t>有两个差异集：</a:t>
            </a:r>
          </a:p>
          <a:p>
            <a:pPr>
              <a:spcBef>
                <a:spcPct val="20000"/>
              </a:spcBef>
              <a:buSzPct val="100000"/>
            </a:pPr>
            <a:r>
              <a:rPr kumimoji="1" lang="zh-CN" altLang="ru-RU" sz="2400" b="1" smtClean="0">
                <a:solidFill>
                  <a:srgbClr val="FF0000"/>
                </a:solidFill>
                <a:latin typeface="Times New Roman" pitchFamily="18" charset="0"/>
              </a:rPr>
              <a:t>                          </a:t>
            </a:r>
            <a:r>
              <a:rPr kumimoji="1" lang="ru-RU" altLang="zh-CN" sz="2400" b="1" smtClean="0">
                <a:solidFill>
                  <a:srgbClr val="FF0000"/>
                </a:solidFill>
                <a:latin typeface="Times New Roman" pitchFamily="18" charset="0"/>
              </a:rPr>
              <a:t>D</a:t>
            </a:r>
            <a:r>
              <a:rPr kumimoji="1" lang="ru-RU" altLang="zh-CN" sz="2400" b="1" baseline="-25000" smtClean="0">
                <a:solidFill>
                  <a:srgbClr val="FF0000"/>
                </a:solidFill>
                <a:latin typeface="Times New Roman" pitchFamily="18" charset="0"/>
              </a:rPr>
              <a:t>1</a:t>
            </a:r>
            <a:r>
              <a:rPr kumimoji="1" lang="zh-CN" altLang="ru-RU" sz="2400" b="1" smtClean="0">
                <a:solidFill>
                  <a:srgbClr val="FF0000"/>
                </a:solidFill>
                <a:latin typeface="Times New Roman" pitchFamily="18" charset="0"/>
              </a:rPr>
              <a:t>＝</a:t>
            </a:r>
            <a:r>
              <a:rPr kumimoji="1" lang="ru-RU" altLang="zh-CN" sz="2400" b="1" smtClean="0">
                <a:solidFill>
                  <a:srgbClr val="FF0000"/>
                </a:solidFill>
                <a:latin typeface="宋体" pitchFamily="2" charset="-122"/>
              </a:rPr>
              <a:t>{y,f(a)}</a:t>
            </a:r>
          </a:p>
          <a:p>
            <a:pPr>
              <a:spcBef>
                <a:spcPct val="20000"/>
              </a:spcBef>
              <a:buSzPct val="100000"/>
            </a:pPr>
            <a:r>
              <a:rPr kumimoji="1" lang="ru-RU" altLang="zh-CN" sz="2400" b="1" smtClean="0">
                <a:solidFill>
                  <a:srgbClr val="FF0000"/>
                </a:solidFill>
                <a:latin typeface="Times New Roman" pitchFamily="18" charset="0"/>
              </a:rPr>
              <a:t>                          D</a:t>
            </a:r>
            <a:r>
              <a:rPr kumimoji="1" lang="ru-RU" altLang="zh-CN" sz="2400" b="1" baseline="-25000" smtClean="0">
                <a:solidFill>
                  <a:srgbClr val="FF0000"/>
                </a:solidFill>
                <a:latin typeface="Times New Roman" pitchFamily="18" charset="0"/>
              </a:rPr>
              <a:t>2</a:t>
            </a:r>
            <a:r>
              <a:rPr kumimoji="1" lang="zh-CN" altLang="ru-RU" sz="2400" b="1" smtClean="0">
                <a:solidFill>
                  <a:srgbClr val="FF0000"/>
                </a:solidFill>
                <a:latin typeface="Times New Roman" pitchFamily="18" charset="0"/>
              </a:rPr>
              <a:t>＝</a:t>
            </a:r>
            <a:r>
              <a:rPr kumimoji="1" lang="ru-RU" altLang="zh-CN" sz="2400" b="1" smtClean="0">
                <a:solidFill>
                  <a:srgbClr val="FF0000"/>
                </a:solidFill>
                <a:latin typeface="宋体" pitchFamily="2" charset="-122"/>
              </a:rPr>
              <a:t>{z,h(b)}</a:t>
            </a:r>
          </a:p>
        </p:txBody>
      </p:sp>
    </p:spTree>
    <p:extLst>
      <p:ext uri="{BB962C8B-B14F-4D97-AF65-F5344CB8AC3E}">
        <p14:creationId xmlns:p14="http://schemas.microsoft.com/office/powerpoint/2010/main" val="1854634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childTnLst>
                                    <p:set>
                                      <p:cBhvr additive="base">
                                        <p:cTn id="6" dur="1" fill="hold">
                                          <p:stCondLst>
                                            <p:cond delay="499"/>
                                          </p:stCondLst>
                                        </p:cTn>
                                        <p:tgtEl>
                                          <p:spTgt spid="26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grpId="0" nodeType="clickEffect">
                                  <p:childTnLst>
                                    <p:set>
                                      <p:cBhvr additive="base">
                                        <p:cTn id="11" dur="1" fill="hold">
                                          <p:stCondLst>
                                            <p:cond delay="499"/>
                                          </p:stCondLst>
                                        </p:cTn>
                                        <p:tgtEl>
                                          <p:spTgt spid="2606">
                                            <p:bg/>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grpId="0" nodeType="clickEffect">
                                  <p:childTnLst>
                                    <p:set>
                                      <p:cBhvr additive="base">
                                        <p:cTn id="16" dur="1" fill="hold">
                                          <p:stCondLst>
                                            <p:cond delay="499"/>
                                          </p:stCondLst>
                                        </p:cTn>
                                        <p:tgtEl>
                                          <p:spTgt spid="2606">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1" presetClass="entr" presetSubtype="0" fill="hold" grpId="0" nodeType="clickEffect">
                                  <p:childTnLst>
                                    <p:set>
                                      <p:cBhvr additive="base">
                                        <p:cTn id="21" dur="1" fill="hold">
                                          <p:stCondLst>
                                            <p:cond delay="499"/>
                                          </p:stCondLst>
                                        </p:cTn>
                                        <p:tgtEl>
                                          <p:spTgt spid="2606">
                                            <p:txEl>
                                              <p:pRg st="1" end="1"/>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1" presetClass="entr" presetSubtype="0" fill="hold" grpId="0" nodeType="clickEffect">
                                  <p:childTnLst>
                                    <p:set>
                                      <p:cBhvr additive="base">
                                        <p:cTn id="26" dur="1" fill="hold">
                                          <p:stCondLst>
                                            <p:cond delay="499"/>
                                          </p:stCondLst>
                                        </p:cTn>
                                        <p:tgtEl>
                                          <p:spTgt spid="2606">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indefinite"/>
                            </p:stCondLst>
                          </p:cTn>
                        </p:par>
                        <p:par>
                          <p:cTn id="29" fill="hold" nodeType="afterGroup">
                            <p:stCondLst>
                              <p:cond delay="0"/>
                            </p:stCondLst>
                            <p:childTnLst>
                              <p:par>
                                <p:cTn id="30" presetID="1" presetClass="entr" presetSubtype="0" fill="hold" grpId="0" nodeType="clickEffect">
                                  <p:childTnLst>
                                    <p:set>
                                      <p:cBhvr additive="base">
                                        <p:cTn id="31" dur="1" fill="hold">
                                          <p:stCondLst>
                                            <p:cond delay="499"/>
                                          </p:stCondLst>
                                        </p:cTn>
                                        <p:tgtEl>
                                          <p:spTgt spid="26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5" grpId="0" animBg="1"/>
      <p:bldP spid="2606" grpId="0" build="p"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p:cNvSpPr>
            <a:spLocks noGrp="1"/>
          </p:cNvSpPr>
          <p:nvPr>
            <p:ph type="dt" sz="half" idx="10"/>
          </p:nvPr>
        </p:nvSpPr>
        <p:spPr/>
        <p:txBody>
          <a:bodyPr/>
          <a:lstStyle/>
          <a:p>
            <a:fld id="{E5E6B87C-21BC-41AA-9C3C-4B87B7A17E4A}" type="datetime1">
              <a:rPr lang="ru-RU" altLang="zh-CN">
                <a:solidFill>
                  <a:srgbClr val="000000"/>
                </a:solidFill>
              </a:rPr>
              <a:pPr/>
              <a:t>26.05.2025</a:t>
            </a:fld>
            <a:endParaRPr lang="ru-RU" altLang="zh-CN">
              <a:solidFill>
                <a:srgbClr val="000000"/>
              </a:solidFill>
            </a:endParaRPr>
          </a:p>
        </p:txBody>
      </p:sp>
      <p:sp>
        <p:nvSpPr>
          <p:cNvPr id="11" name="灯片编号占位符 3"/>
          <p:cNvSpPr>
            <a:spLocks noGrp="1"/>
          </p:cNvSpPr>
          <p:nvPr>
            <p:ph type="sldNum" sz="quarter" idx="12"/>
          </p:nvPr>
        </p:nvSpPr>
        <p:spPr/>
        <p:txBody>
          <a:bodyPr/>
          <a:lstStyle/>
          <a:p>
            <a:fld id="{02A86060-8192-40CA-A925-2B06B85D17A2}" type="slidenum">
              <a:rPr lang="ru-RU" altLang="zh-CN">
                <a:solidFill>
                  <a:srgbClr val="000000"/>
                </a:solidFill>
              </a:rPr>
              <a:pPr/>
              <a:t>66</a:t>
            </a:fld>
            <a:endParaRPr lang="ru-RU" altLang="zh-CN">
              <a:solidFill>
                <a:srgbClr val="000000"/>
              </a:solidFill>
            </a:endParaRPr>
          </a:p>
        </p:txBody>
      </p:sp>
      <p:sp>
        <p:nvSpPr>
          <p:cNvPr id="2609" name="Rectangle 561"/>
          <p:cNvSpPr>
            <a:spLocks noGrp="1" noChangeArrowheads="1"/>
          </p:cNvSpPr>
          <p:nvPr>
            <p:ph type="title" idx="4294967295"/>
          </p:nvPr>
        </p:nvSpPr>
        <p:spPr>
          <a:ln/>
        </p:spPr>
        <p:txBody>
          <a:bodyPr/>
          <a:lstStyle/>
          <a:p>
            <a:pPr marL="342900" lvl="0" indent="-342900">
              <a:lnSpc>
                <a:spcPct val="140000"/>
              </a:lnSpc>
              <a:spcBef>
                <a:spcPct val="50000"/>
              </a:spcBef>
            </a:pPr>
            <a:r>
              <a:rPr kumimoji="1"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5.2.3</a:t>
            </a:r>
            <a:r>
              <a:rPr kumimoji="1" lang="en-US" altLang="zh-CN" sz="2400" b="0"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 </a:t>
            </a:r>
            <a:r>
              <a:rPr kumimoji="1" lang="zh-CN" altLang="en-US" sz="2400" b="0"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替换与合一</a:t>
            </a:r>
            <a:endParaRPr kumimoji="1" lang="en-US" altLang="zh-CN" sz="2400" b="0" i="0" u="none" strike="noStrike" kern="0" cap="none" spc="0" normalizeH="0" baseline="0" noProof="0" dirty="0" smtClean="0">
              <a:ln>
                <a:noFill/>
              </a:ln>
              <a:solidFill>
                <a:srgbClr val="FF0000"/>
              </a:solidFill>
              <a:effectLst/>
              <a:uLnTx/>
              <a:uFillTx/>
              <a:latin typeface="Arial"/>
              <a:ea typeface="宋体"/>
              <a:cs typeface="+mn-cs"/>
            </a:endParaRPr>
          </a:p>
        </p:txBody>
      </p:sp>
      <p:sp>
        <p:nvSpPr>
          <p:cNvPr id="2610" name="Rectangle 562"/>
          <p:cNvSpPr>
            <a:spLocks noChangeArrowheads="1"/>
          </p:cNvSpPr>
          <p:nvPr/>
        </p:nvSpPr>
        <p:spPr bwMode="auto">
          <a:xfrm>
            <a:off x="1219200" y="1524000"/>
            <a:ext cx="7467600" cy="457200"/>
          </a:xfrm>
          <a:prstGeom prst="rect">
            <a:avLst/>
          </a:prstGeom>
          <a:solidFill>
            <a:srgbClr val="FFFFFF">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zh-CN" altLang="ru-RU" sz="2400" b="1" smtClean="0">
                <a:solidFill>
                  <a:srgbClr val="3333CC"/>
                </a:solidFill>
                <a:latin typeface="宋体" pitchFamily="2" charset="-122"/>
              </a:rPr>
              <a:t>合一算法（</a:t>
            </a:r>
            <a:r>
              <a:rPr kumimoji="1" lang="ru-RU" altLang="zh-CN" sz="2400" b="1" smtClean="0">
                <a:solidFill>
                  <a:srgbClr val="3333CC"/>
                </a:solidFill>
                <a:latin typeface="宋体" pitchFamily="2" charset="-122"/>
              </a:rPr>
              <a:t>Unification algorithm</a:t>
            </a:r>
            <a:r>
              <a:rPr kumimoji="1" lang="zh-CN" altLang="ru-RU" sz="2400" b="1" smtClean="0">
                <a:solidFill>
                  <a:srgbClr val="3333CC"/>
                </a:solidFill>
                <a:latin typeface="宋体" pitchFamily="2" charset="-122"/>
              </a:rPr>
              <a:t>）</a:t>
            </a:r>
          </a:p>
        </p:txBody>
      </p:sp>
      <p:sp>
        <p:nvSpPr>
          <p:cNvPr id="2611" name="Rectangle 563"/>
          <p:cNvSpPr>
            <a:spLocks noChangeArrowheads="1"/>
          </p:cNvSpPr>
          <p:nvPr/>
        </p:nvSpPr>
        <p:spPr bwMode="auto">
          <a:xfrm>
            <a:off x="1257300" y="2057400"/>
            <a:ext cx="7491413"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SzPct val="100000"/>
            </a:pPr>
            <a:r>
              <a:rPr kumimoji="1" lang="ru-RU" altLang="zh-CN" sz="2000" b="1" smtClean="0">
                <a:solidFill>
                  <a:srgbClr val="000000"/>
                </a:solidFill>
                <a:latin typeface="Times New Roman" pitchFamily="18" charset="0"/>
                <a:sym typeface="Symbol" pitchFamily="18" charset="2"/>
              </a:rPr>
              <a:t>Step1</a:t>
            </a:r>
            <a:r>
              <a:rPr kumimoji="1" lang="zh-CN" altLang="ru-RU" sz="2000" b="1" smtClean="0">
                <a:solidFill>
                  <a:srgbClr val="000000"/>
                </a:solidFill>
                <a:latin typeface="Times New Roman" pitchFamily="18" charset="0"/>
                <a:sym typeface="Symbol" pitchFamily="18" charset="2"/>
              </a:rPr>
              <a:t>：置</a:t>
            </a:r>
            <a:r>
              <a:rPr kumimoji="1" lang="ru-RU" altLang="zh-CN" sz="2000" b="1" smtClean="0">
                <a:solidFill>
                  <a:srgbClr val="000000"/>
                </a:solidFill>
                <a:latin typeface="Times New Roman" pitchFamily="18" charset="0"/>
                <a:sym typeface="Symbol" pitchFamily="18" charset="2"/>
              </a:rPr>
              <a:t>k</a:t>
            </a:r>
            <a:r>
              <a:rPr kumimoji="1" lang="zh-CN" altLang="ru-RU" sz="2000" b="1" smtClean="0">
                <a:solidFill>
                  <a:srgbClr val="000000"/>
                </a:solidFill>
                <a:latin typeface="Times New Roman" pitchFamily="18" charset="0"/>
                <a:sym typeface="Symbol" pitchFamily="18" charset="2"/>
              </a:rPr>
              <a:t>＝</a:t>
            </a:r>
            <a:r>
              <a:rPr kumimoji="1" lang="ru-RU" altLang="zh-CN" sz="2000" b="1" smtClean="0">
                <a:solidFill>
                  <a:srgbClr val="000000"/>
                </a:solidFill>
                <a:latin typeface="Times New Roman" pitchFamily="18" charset="0"/>
                <a:sym typeface="Symbol" pitchFamily="18" charset="2"/>
              </a:rPr>
              <a:t>0</a:t>
            </a:r>
            <a:r>
              <a:rPr kumimoji="1" lang="zh-CN" altLang="ru-RU" sz="2000" b="1" smtClean="0">
                <a:solidFill>
                  <a:srgbClr val="000000"/>
                </a:solidFill>
                <a:latin typeface="Times New Roman" pitchFamily="18" charset="0"/>
                <a:sym typeface="Symbol" pitchFamily="18" charset="2"/>
              </a:rPr>
              <a:t>，</a:t>
            </a:r>
            <a:r>
              <a:rPr kumimoji="1" lang="ru-RU" altLang="zh-CN" sz="2000" b="1" smtClean="0">
                <a:solidFill>
                  <a:srgbClr val="000000"/>
                </a:solidFill>
                <a:latin typeface="Times New Roman" pitchFamily="18" charset="0"/>
                <a:sym typeface="Symbol" pitchFamily="18" charset="2"/>
              </a:rPr>
              <a:t>S</a:t>
            </a:r>
            <a:r>
              <a:rPr kumimoji="1" lang="ru-RU" altLang="zh-CN" sz="2000" b="1" baseline="-25000" smtClean="0">
                <a:solidFill>
                  <a:srgbClr val="000000"/>
                </a:solidFill>
                <a:latin typeface="Times New Roman" pitchFamily="18" charset="0"/>
                <a:sym typeface="Symbol" pitchFamily="18" charset="2"/>
              </a:rPr>
              <a:t>k</a:t>
            </a:r>
            <a:r>
              <a:rPr kumimoji="1" lang="zh-CN" altLang="ru-RU" sz="2000" b="1" smtClean="0">
                <a:solidFill>
                  <a:srgbClr val="000000"/>
                </a:solidFill>
                <a:latin typeface="Times New Roman" pitchFamily="18" charset="0"/>
                <a:sym typeface="Symbol" pitchFamily="18" charset="2"/>
              </a:rPr>
              <a:t>＝</a:t>
            </a:r>
            <a:r>
              <a:rPr kumimoji="1" lang="ru-RU" altLang="zh-CN" sz="2000" b="1" smtClean="0">
                <a:solidFill>
                  <a:srgbClr val="000000"/>
                </a:solidFill>
                <a:latin typeface="Times New Roman" pitchFamily="18" charset="0"/>
                <a:sym typeface="Symbol" pitchFamily="18" charset="2"/>
              </a:rPr>
              <a:t>S</a:t>
            </a:r>
            <a:r>
              <a:rPr kumimoji="1" lang="zh-CN" altLang="ru-RU" sz="2000" b="1" smtClean="0">
                <a:solidFill>
                  <a:srgbClr val="000000"/>
                </a:solidFill>
                <a:latin typeface="Times New Roman" pitchFamily="18" charset="0"/>
                <a:sym typeface="Symbol" pitchFamily="18" charset="2"/>
              </a:rPr>
              <a:t>， </a:t>
            </a:r>
            <a:r>
              <a:rPr kumimoji="1" lang="ru-RU" altLang="zh-CN" sz="2000" b="1" smtClean="0">
                <a:solidFill>
                  <a:srgbClr val="000000"/>
                </a:solidFill>
                <a:latin typeface="Times New Roman" pitchFamily="18" charset="0"/>
                <a:cs typeface="Times New Roman" pitchFamily="18" charset="0"/>
                <a:sym typeface="Symbol" pitchFamily="18" charset="2"/>
              </a:rPr>
              <a:t>σ</a:t>
            </a:r>
            <a:r>
              <a:rPr kumimoji="1" lang="ru-RU" altLang="zh-CN" sz="2000" b="1" baseline="-25000" smtClean="0">
                <a:solidFill>
                  <a:srgbClr val="000000"/>
                </a:solidFill>
                <a:latin typeface="Times New Roman" pitchFamily="18" charset="0"/>
                <a:sym typeface="Symbol" pitchFamily="18" charset="2"/>
              </a:rPr>
              <a:t>k</a:t>
            </a:r>
            <a:r>
              <a:rPr kumimoji="1" lang="ru-RU" altLang="zh-CN" sz="2000" b="1" smtClean="0">
                <a:solidFill>
                  <a:srgbClr val="000000"/>
                </a:solidFill>
                <a:latin typeface="Times New Roman" pitchFamily="18" charset="0"/>
                <a:sym typeface="Symbol" pitchFamily="18" charset="2"/>
              </a:rPr>
              <a:t> </a:t>
            </a:r>
            <a:r>
              <a:rPr kumimoji="1" lang="zh-CN" altLang="ru-RU" sz="2000" b="1" smtClean="0">
                <a:solidFill>
                  <a:srgbClr val="000000"/>
                </a:solidFill>
                <a:latin typeface="Times New Roman" pitchFamily="18" charset="0"/>
                <a:sym typeface="Symbol" pitchFamily="18" charset="2"/>
              </a:rPr>
              <a:t>＝</a:t>
            </a:r>
            <a:r>
              <a:rPr kumimoji="1" lang="ru-RU" altLang="zh-CN" sz="2000" b="1" smtClean="0">
                <a:solidFill>
                  <a:srgbClr val="000000"/>
                </a:solidFill>
                <a:latin typeface="Times New Roman" pitchFamily="18" charset="0"/>
                <a:cs typeface="Times New Roman" pitchFamily="18" charset="0"/>
                <a:sym typeface="Symbol" pitchFamily="18" charset="2"/>
              </a:rPr>
              <a:t>ε</a:t>
            </a:r>
            <a:r>
              <a:rPr kumimoji="1" lang="zh-CN" altLang="ru-RU" sz="2000" b="1" smtClean="0">
                <a:solidFill>
                  <a:srgbClr val="000000"/>
                </a:solidFill>
                <a:latin typeface="Times New Roman" pitchFamily="18" charset="0"/>
                <a:sym typeface="Symbol" pitchFamily="18" charset="2"/>
              </a:rPr>
              <a:t>；</a:t>
            </a:r>
          </a:p>
        </p:txBody>
      </p:sp>
      <p:sp>
        <p:nvSpPr>
          <p:cNvPr id="2612" name="Rectangle 564"/>
          <p:cNvSpPr>
            <a:spLocks noChangeArrowheads="1"/>
          </p:cNvSpPr>
          <p:nvPr/>
        </p:nvSpPr>
        <p:spPr bwMode="auto">
          <a:xfrm>
            <a:off x="1257300" y="2819400"/>
            <a:ext cx="7491413"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SzPct val="100000"/>
            </a:pPr>
            <a:r>
              <a:rPr kumimoji="1" lang="ru-RU" altLang="zh-CN" sz="2000" b="1" smtClean="0">
                <a:solidFill>
                  <a:srgbClr val="FF0000"/>
                </a:solidFill>
                <a:latin typeface="Times New Roman" pitchFamily="18" charset="0"/>
                <a:sym typeface="Symbol" pitchFamily="18" charset="2"/>
              </a:rPr>
              <a:t>Step2</a:t>
            </a:r>
            <a:r>
              <a:rPr kumimoji="1" lang="zh-CN" altLang="ru-RU" sz="2000" b="1" smtClean="0">
                <a:solidFill>
                  <a:srgbClr val="0000FF"/>
                </a:solidFill>
                <a:latin typeface="Times New Roman" pitchFamily="18" charset="0"/>
                <a:sym typeface="Symbol" pitchFamily="18" charset="2"/>
              </a:rPr>
              <a:t>：</a:t>
            </a:r>
            <a:r>
              <a:rPr kumimoji="1" lang="zh-CN" altLang="ru-RU" sz="2000" b="1" smtClean="0">
                <a:solidFill>
                  <a:srgbClr val="FF0000"/>
                </a:solidFill>
                <a:latin typeface="Times New Roman" pitchFamily="18" charset="0"/>
                <a:sym typeface="Symbol" pitchFamily="18" charset="2"/>
              </a:rPr>
              <a:t>若</a:t>
            </a:r>
            <a:r>
              <a:rPr kumimoji="1" lang="ru-RU" altLang="zh-CN" sz="2000" b="1" smtClean="0">
                <a:solidFill>
                  <a:srgbClr val="FF0000"/>
                </a:solidFill>
                <a:latin typeface="Times New Roman" pitchFamily="18" charset="0"/>
                <a:sym typeface="Symbol" pitchFamily="18" charset="2"/>
              </a:rPr>
              <a:t>S</a:t>
            </a:r>
            <a:r>
              <a:rPr kumimoji="1" lang="ru-RU" altLang="zh-CN" sz="2000" b="1" baseline="-25000" smtClean="0">
                <a:solidFill>
                  <a:srgbClr val="FF0000"/>
                </a:solidFill>
                <a:latin typeface="Times New Roman" pitchFamily="18" charset="0"/>
                <a:sym typeface="Symbol" pitchFamily="18" charset="2"/>
              </a:rPr>
              <a:t>k</a:t>
            </a:r>
            <a:r>
              <a:rPr kumimoji="1" lang="zh-CN" altLang="ru-RU" sz="2000" b="1" smtClean="0">
                <a:solidFill>
                  <a:srgbClr val="FF0000"/>
                </a:solidFill>
                <a:latin typeface="Times New Roman" pitchFamily="18" charset="0"/>
                <a:sym typeface="Symbol" pitchFamily="18" charset="2"/>
              </a:rPr>
              <a:t>只含有一个谓词公式，则算法停止， </a:t>
            </a:r>
            <a:r>
              <a:rPr kumimoji="1" lang="ru-RU" altLang="zh-CN" sz="2000" b="1" smtClean="0">
                <a:solidFill>
                  <a:srgbClr val="FF0000"/>
                </a:solidFill>
                <a:latin typeface="Times New Roman" pitchFamily="18" charset="0"/>
                <a:cs typeface="Times New Roman" pitchFamily="18" charset="0"/>
                <a:sym typeface="Symbol" pitchFamily="18" charset="2"/>
              </a:rPr>
              <a:t>σ</a:t>
            </a:r>
            <a:r>
              <a:rPr kumimoji="1" lang="ru-RU" altLang="zh-CN" sz="2000" b="1" baseline="-25000" smtClean="0">
                <a:solidFill>
                  <a:srgbClr val="FF0000"/>
                </a:solidFill>
                <a:latin typeface="Times New Roman" pitchFamily="18" charset="0"/>
                <a:sym typeface="Symbol" pitchFamily="18" charset="2"/>
              </a:rPr>
              <a:t>k</a:t>
            </a:r>
            <a:r>
              <a:rPr kumimoji="1" lang="zh-CN" altLang="ru-RU" sz="2000" b="1" smtClean="0">
                <a:solidFill>
                  <a:srgbClr val="FF0000"/>
                </a:solidFill>
                <a:latin typeface="Times New Roman" pitchFamily="18" charset="0"/>
                <a:sym typeface="Symbol" pitchFamily="18" charset="2"/>
              </a:rPr>
              <a:t>就是最一般</a:t>
            </a:r>
          </a:p>
          <a:p>
            <a:pPr>
              <a:spcBef>
                <a:spcPct val="20000"/>
              </a:spcBef>
              <a:buSzPct val="100000"/>
            </a:pPr>
            <a:r>
              <a:rPr kumimoji="1" lang="zh-CN" altLang="ru-RU" sz="2000" b="1" smtClean="0">
                <a:solidFill>
                  <a:srgbClr val="FF0000"/>
                </a:solidFill>
                <a:latin typeface="Times New Roman" pitchFamily="18" charset="0"/>
                <a:sym typeface="Symbol" pitchFamily="18" charset="2"/>
              </a:rPr>
              <a:t>              合一；</a:t>
            </a:r>
          </a:p>
        </p:txBody>
      </p:sp>
      <p:sp>
        <p:nvSpPr>
          <p:cNvPr id="2613" name="Rectangle 565"/>
          <p:cNvSpPr>
            <a:spLocks noChangeArrowheads="1"/>
          </p:cNvSpPr>
          <p:nvPr/>
        </p:nvSpPr>
        <p:spPr bwMode="auto">
          <a:xfrm>
            <a:off x="1257300" y="3505200"/>
            <a:ext cx="7491413"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SzPct val="100000"/>
            </a:pPr>
            <a:r>
              <a:rPr kumimoji="1" lang="ru-RU" altLang="zh-CN" sz="2000" b="1" smtClean="0">
                <a:solidFill>
                  <a:srgbClr val="000000"/>
                </a:solidFill>
                <a:latin typeface="Times New Roman" pitchFamily="18" charset="0"/>
                <a:sym typeface="Symbol" pitchFamily="18" charset="2"/>
              </a:rPr>
              <a:t>Step3</a:t>
            </a:r>
            <a:r>
              <a:rPr kumimoji="1" lang="zh-CN" altLang="ru-RU" sz="2000" b="1" smtClean="0">
                <a:solidFill>
                  <a:srgbClr val="000000"/>
                </a:solidFill>
                <a:latin typeface="Times New Roman" pitchFamily="18" charset="0"/>
                <a:sym typeface="Symbol" pitchFamily="18" charset="2"/>
              </a:rPr>
              <a:t>：求</a:t>
            </a:r>
            <a:r>
              <a:rPr kumimoji="1" lang="ru-RU" altLang="zh-CN" sz="2000" b="1" smtClean="0">
                <a:solidFill>
                  <a:srgbClr val="000000"/>
                </a:solidFill>
                <a:latin typeface="Times New Roman" pitchFamily="18" charset="0"/>
                <a:sym typeface="Symbol" pitchFamily="18" charset="2"/>
              </a:rPr>
              <a:t>S</a:t>
            </a:r>
            <a:r>
              <a:rPr kumimoji="1" lang="ru-RU" altLang="zh-CN" sz="2000" b="1" baseline="-25000" smtClean="0">
                <a:solidFill>
                  <a:srgbClr val="000000"/>
                </a:solidFill>
                <a:latin typeface="Times New Roman" pitchFamily="18" charset="0"/>
                <a:sym typeface="Symbol" pitchFamily="18" charset="2"/>
              </a:rPr>
              <a:t>k</a:t>
            </a:r>
            <a:r>
              <a:rPr kumimoji="1" lang="zh-CN" altLang="ru-RU" sz="2000" b="1" smtClean="0">
                <a:solidFill>
                  <a:srgbClr val="000000"/>
                </a:solidFill>
                <a:latin typeface="Times New Roman" pitchFamily="18" charset="0"/>
                <a:sym typeface="Symbol" pitchFamily="18" charset="2"/>
              </a:rPr>
              <a:t>的差异集</a:t>
            </a:r>
            <a:r>
              <a:rPr kumimoji="1" lang="ru-RU" altLang="zh-CN" sz="2000" b="1" smtClean="0">
                <a:solidFill>
                  <a:srgbClr val="000000"/>
                </a:solidFill>
                <a:latin typeface="Times New Roman" pitchFamily="18" charset="0"/>
                <a:sym typeface="Symbol" pitchFamily="18" charset="2"/>
              </a:rPr>
              <a:t>D</a:t>
            </a:r>
            <a:r>
              <a:rPr kumimoji="1" lang="ru-RU" altLang="zh-CN" sz="2000" b="1" baseline="-25000" smtClean="0">
                <a:solidFill>
                  <a:srgbClr val="000000"/>
                </a:solidFill>
                <a:latin typeface="Times New Roman" pitchFamily="18" charset="0"/>
                <a:sym typeface="Symbol" pitchFamily="18" charset="2"/>
              </a:rPr>
              <a:t>k</a:t>
            </a:r>
            <a:r>
              <a:rPr kumimoji="1" lang="zh-CN" altLang="ru-RU" sz="2000" b="1" smtClean="0">
                <a:solidFill>
                  <a:srgbClr val="000000"/>
                </a:solidFill>
                <a:latin typeface="Times New Roman" pitchFamily="18" charset="0"/>
                <a:sym typeface="Symbol" pitchFamily="18" charset="2"/>
              </a:rPr>
              <a:t>；</a:t>
            </a:r>
          </a:p>
        </p:txBody>
      </p:sp>
      <p:sp>
        <p:nvSpPr>
          <p:cNvPr id="2614" name="Rectangle 566"/>
          <p:cNvSpPr>
            <a:spLocks noChangeArrowheads="1"/>
          </p:cNvSpPr>
          <p:nvPr/>
        </p:nvSpPr>
        <p:spPr bwMode="auto">
          <a:xfrm>
            <a:off x="1257300" y="4267200"/>
            <a:ext cx="7635875" cy="962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SzPct val="100000"/>
            </a:pPr>
            <a:r>
              <a:rPr kumimoji="1" lang="ru-RU" altLang="zh-CN" sz="2000" b="1" dirty="0" smtClean="0">
                <a:solidFill>
                  <a:srgbClr val="000000"/>
                </a:solidFill>
                <a:latin typeface="Times New Roman" pitchFamily="18" charset="0"/>
                <a:sym typeface="Symbol" pitchFamily="18" charset="2"/>
              </a:rPr>
              <a:t>Step4</a:t>
            </a:r>
            <a:r>
              <a:rPr kumimoji="1" lang="zh-CN" altLang="ru-RU" sz="2000" b="1" dirty="0" smtClean="0">
                <a:solidFill>
                  <a:srgbClr val="000000"/>
                </a:solidFill>
                <a:latin typeface="Times New Roman" pitchFamily="18" charset="0"/>
                <a:sym typeface="Symbol" pitchFamily="18" charset="2"/>
              </a:rPr>
              <a:t>：若中存在元素</a:t>
            </a:r>
            <a:r>
              <a:rPr kumimoji="1" lang="ru-RU" altLang="zh-CN" sz="2000" b="1" dirty="0" smtClean="0">
                <a:solidFill>
                  <a:srgbClr val="000000"/>
                </a:solidFill>
                <a:latin typeface="Times New Roman" pitchFamily="18" charset="0"/>
                <a:sym typeface="Symbol" pitchFamily="18" charset="2"/>
              </a:rPr>
              <a:t>x</a:t>
            </a:r>
            <a:r>
              <a:rPr kumimoji="1" lang="ru-RU" altLang="zh-CN" sz="2000" b="1" baseline="-25000" dirty="0" smtClean="0">
                <a:solidFill>
                  <a:srgbClr val="000000"/>
                </a:solidFill>
                <a:latin typeface="Times New Roman" pitchFamily="18" charset="0"/>
                <a:sym typeface="Symbol" pitchFamily="18" charset="2"/>
              </a:rPr>
              <a:t>k</a:t>
            </a:r>
            <a:r>
              <a:rPr kumimoji="1" lang="zh-CN" altLang="ru-RU" sz="2000" b="1" dirty="0" smtClean="0">
                <a:solidFill>
                  <a:srgbClr val="000000"/>
                </a:solidFill>
                <a:latin typeface="Times New Roman" pitchFamily="18" charset="0"/>
                <a:sym typeface="Symbol" pitchFamily="18" charset="2"/>
              </a:rPr>
              <a:t>和</a:t>
            </a:r>
            <a:r>
              <a:rPr kumimoji="1" lang="ru-RU" altLang="zh-CN" sz="2000" b="1" dirty="0" smtClean="0">
                <a:solidFill>
                  <a:srgbClr val="000000"/>
                </a:solidFill>
                <a:latin typeface="Times New Roman" pitchFamily="18" charset="0"/>
                <a:sym typeface="Symbol" pitchFamily="18" charset="2"/>
              </a:rPr>
              <a:t>t</a:t>
            </a:r>
            <a:r>
              <a:rPr kumimoji="1" lang="ru-RU" altLang="zh-CN" sz="2000" b="1" baseline="-25000" dirty="0" smtClean="0">
                <a:solidFill>
                  <a:srgbClr val="000000"/>
                </a:solidFill>
                <a:latin typeface="Times New Roman" pitchFamily="18" charset="0"/>
                <a:sym typeface="Symbol" pitchFamily="18" charset="2"/>
              </a:rPr>
              <a:t>k</a:t>
            </a:r>
            <a:r>
              <a:rPr kumimoji="1" lang="ru-RU" altLang="zh-CN" sz="2000" b="1" dirty="0" smtClean="0">
                <a:solidFill>
                  <a:srgbClr val="000000"/>
                </a:solidFill>
                <a:latin typeface="Times New Roman" pitchFamily="18" charset="0"/>
                <a:sym typeface="Symbol" pitchFamily="18" charset="2"/>
              </a:rPr>
              <a:t> </a:t>
            </a:r>
            <a:r>
              <a:rPr kumimoji="1" lang="zh-CN" altLang="ru-RU" sz="2000" b="1" dirty="0" smtClean="0">
                <a:solidFill>
                  <a:srgbClr val="000000"/>
                </a:solidFill>
                <a:latin typeface="Times New Roman" pitchFamily="18" charset="0"/>
                <a:sym typeface="Symbol" pitchFamily="18" charset="2"/>
              </a:rPr>
              <a:t>，其中</a:t>
            </a:r>
            <a:r>
              <a:rPr kumimoji="1" lang="ru-RU" altLang="zh-CN" sz="2000" b="1" dirty="0" smtClean="0">
                <a:solidFill>
                  <a:srgbClr val="000000"/>
                </a:solidFill>
                <a:latin typeface="Times New Roman" pitchFamily="18" charset="0"/>
                <a:sym typeface="Symbol" pitchFamily="18" charset="2"/>
              </a:rPr>
              <a:t>x</a:t>
            </a:r>
            <a:r>
              <a:rPr kumimoji="1" lang="ru-RU" altLang="zh-CN" sz="2000" b="1" baseline="-25000" dirty="0" smtClean="0">
                <a:solidFill>
                  <a:srgbClr val="000000"/>
                </a:solidFill>
                <a:latin typeface="Times New Roman" pitchFamily="18" charset="0"/>
                <a:sym typeface="Symbol" pitchFamily="18" charset="2"/>
              </a:rPr>
              <a:t>k</a:t>
            </a:r>
            <a:r>
              <a:rPr kumimoji="1" lang="zh-CN" altLang="ru-RU" sz="2000" b="1" dirty="0" smtClean="0">
                <a:solidFill>
                  <a:srgbClr val="000000"/>
                </a:solidFill>
                <a:latin typeface="Times New Roman" pitchFamily="18" charset="0"/>
                <a:sym typeface="Symbol" pitchFamily="18" charset="2"/>
              </a:rPr>
              <a:t>是变元， </a:t>
            </a:r>
            <a:r>
              <a:rPr kumimoji="1" lang="ru-RU" altLang="zh-CN" sz="2000" b="1" dirty="0" smtClean="0">
                <a:solidFill>
                  <a:srgbClr val="000000"/>
                </a:solidFill>
                <a:latin typeface="Times New Roman" pitchFamily="18" charset="0"/>
                <a:sym typeface="Symbol" pitchFamily="18" charset="2"/>
              </a:rPr>
              <a:t>t</a:t>
            </a:r>
            <a:r>
              <a:rPr kumimoji="1" lang="ru-RU" altLang="zh-CN" sz="2000" b="1" baseline="-25000" dirty="0" smtClean="0">
                <a:solidFill>
                  <a:srgbClr val="000000"/>
                </a:solidFill>
                <a:latin typeface="Times New Roman" pitchFamily="18" charset="0"/>
                <a:sym typeface="Symbol" pitchFamily="18" charset="2"/>
              </a:rPr>
              <a:t>k</a:t>
            </a:r>
            <a:r>
              <a:rPr kumimoji="1" lang="zh-CN" altLang="ru-RU" sz="2000" b="1" dirty="0" smtClean="0">
                <a:solidFill>
                  <a:srgbClr val="000000"/>
                </a:solidFill>
                <a:latin typeface="Times New Roman" pitchFamily="18" charset="0"/>
                <a:sym typeface="Symbol" pitchFamily="18" charset="2"/>
              </a:rPr>
              <a:t>是项且</a:t>
            </a:r>
            <a:r>
              <a:rPr kumimoji="1" lang="ru-RU" altLang="zh-CN" sz="2000" b="1" dirty="0" smtClean="0">
                <a:solidFill>
                  <a:srgbClr val="000000"/>
                </a:solidFill>
                <a:latin typeface="Times New Roman" pitchFamily="18" charset="0"/>
                <a:sym typeface="Symbol" pitchFamily="18" charset="2"/>
              </a:rPr>
              <a:t>x</a:t>
            </a:r>
            <a:r>
              <a:rPr kumimoji="1" lang="ru-RU" altLang="zh-CN" sz="2000" b="1" baseline="-25000" dirty="0" smtClean="0">
                <a:solidFill>
                  <a:srgbClr val="000000"/>
                </a:solidFill>
                <a:latin typeface="Times New Roman" pitchFamily="18" charset="0"/>
                <a:sym typeface="Symbol" pitchFamily="18" charset="2"/>
              </a:rPr>
              <a:t>k</a:t>
            </a:r>
            <a:r>
              <a:rPr kumimoji="1" lang="zh-CN" altLang="ru-RU" sz="2000" b="1" dirty="0" smtClean="0">
                <a:solidFill>
                  <a:srgbClr val="000000"/>
                </a:solidFill>
                <a:latin typeface="Times New Roman" pitchFamily="18" charset="0"/>
                <a:sym typeface="Symbol" pitchFamily="18" charset="2"/>
              </a:rPr>
              <a:t>不在</a:t>
            </a:r>
            <a:r>
              <a:rPr kumimoji="1" lang="ru-RU" altLang="zh-CN" sz="2000" b="1" dirty="0" smtClean="0">
                <a:solidFill>
                  <a:srgbClr val="000000"/>
                </a:solidFill>
                <a:latin typeface="Times New Roman" pitchFamily="18" charset="0"/>
                <a:sym typeface="Symbol" pitchFamily="18" charset="2"/>
              </a:rPr>
              <a:t>t</a:t>
            </a:r>
            <a:r>
              <a:rPr kumimoji="1" lang="ru-RU" altLang="zh-CN" sz="2000" b="1" baseline="-25000" dirty="0" smtClean="0">
                <a:solidFill>
                  <a:srgbClr val="000000"/>
                </a:solidFill>
                <a:latin typeface="Times New Roman" pitchFamily="18" charset="0"/>
                <a:sym typeface="Symbol" pitchFamily="18" charset="2"/>
              </a:rPr>
              <a:t>k</a:t>
            </a:r>
          </a:p>
          <a:p>
            <a:pPr>
              <a:spcBef>
                <a:spcPct val="20000"/>
              </a:spcBef>
              <a:buSzPct val="100000"/>
            </a:pPr>
            <a:r>
              <a:rPr kumimoji="1" lang="ru-RU" altLang="zh-CN" sz="2000" b="1" dirty="0" smtClean="0">
                <a:solidFill>
                  <a:srgbClr val="000000"/>
                </a:solidFill>
                <a:latin typeface="Times New Roman" pitchFamily="18" charset="0"/>
                <a:sym typeface="Symbol" pitchFamily="18" charset="2"/>
              </a:rPr>
              <a:t>              </a:t>
            </a:r>
            <a:r>
              <a:rPr kumimoji="1" lang="zh-CN" altLang="ru-RU" sz="2000" b="1" dirty="0" smtClean="0">
                <a:solidFill>
                  <a:srgbClr val="000000"/>
                </a:solidFill>
                <a:latin typeface="Times New Roman" pitchFamily="18" charset="0"/>
                <a:sym typeface="Symbol" pitchFamily="18" charset="2"/>
              </a:rPr>
              <a:t>中出现，则置</a:t>
            </a:r>
            <a:r>
              <a:rPr kumimoji="1" lang="ru-RU" altLang="zh-CN" sz="2000" b="1" dirty="0" smtClean="0">
                <a:solidFill>
                  <a:srgbClr val="000000"/>
                </a:solidFill>
                <a:latin typeface="Times New Roman" pitchFamily="18" charset="0"/>
                <a:sym typeface="Symbol" pitchFamily="18" charset="2"/>
              </a:rPr>
              <a:t>S</a:t>
            </a:r>
            <a:r>
              <a:rPr kumimoji="1" lang="ru-RU" altLang="zh-CN" sz="2000" b="1" baseline="-25000" dirty="0" smtClean="0">
                <a:solidFill>
                  <a:srgbClr val="000000"/>
                </a:solidFill>
                <a:latin typeface="Times New Roman" pitchFamily="18" charset="0"/>
                <a:sym typeface="Symbol" pitchFamily="18" charset="2"/>
              </a:rPr>
              <a:t>k </a:t>
            </a:r>
            <a:r>
              <a:rPr kumimoji="1" lang="zh-CN" altLang="ru-RU" sz="2000" b="1" baseline="-25000" dirty="0" smtClean="0">
                <a:solidFill>
                  <a:srgbClr val="000000"/>
                </a:solidFill>
                <a:latin typeface="Times New Roman" pitchFamily="18" charset="0"/>
                <a:sym typeface="Symbol" pitchFamily="18" charset="2"/>
              </a:rPr>
              <a:t>＋</a:t>
            </a:r>
            <a:r>
              <a:rPr kumimoji="1" lang="ru-RU" altLang="zh-CN" sz="2000" b="1" baseline="-25000" dirty="0" smtClean="0">
                <a:solidFill>
                  <a:srgbClr val="000000"/>
                </a:solidFill>
                <a:latin typeface="Times New Roman" pitchFamily="18" charset="0"/>
                <a:sym typeface="Symbol" pitchFamily="18" charset="2"/>
              </a:rPr>
              <a:t>1</a:t>
            </a:r>
            <a:r>
              <a:rPr kumimoji="1" lang="zh-CN" altLang="ru-RU" sz="2000" b="1" dirty="0" smtClean="0">
                <a:solidFill>
                  <a:srgbClr val="000000"/>
                </a:solidFill>
                <a:latin typeface="Times New Roman" pitchFamily="18" charset="0"/>
                <a:sym typeface="Symbol" pitchFamily="18" charset="2"/>
              </a:rPr>
              <a:t>＝</a:t>
            </a:r>
            <a:r>
              <a:rPr kumimoji="1" lang="ru-RU" altLang="zh-CN" sz="2000" b="1" dirty="0" smtClean="0">
                <a:solidFill>
                  <a:srgbClr val="000000"/>
                </a:solidFill>
                <a:latin typeface="Times New Roman" pitchFamily="18" charset="0"/>
                <a:sym typeface="Symbol" pitchFamily="18" charset="2"/>
              </a:rPr>
              <a:t>S</a:t>
            </a:r>
            <a:r>
              <a:rPr kumimoji="1" lang="ru-RU" altLang="zh-CN" sz="2000" b="1" baseline="-25000" dirty="0" smtClean="0">
                <a:solidFill>
                  <a:srgbClr val="000000"/>
                </a:solidFill>
                <a:latin typeface="Times New Roman" pitchFamily="18" charset="0"/>
                <a:sym typeface="Symbol" pitchFamily="18" charset="2"/>
              </a:rPr>
              <a:t>k</a:t>
            </a:r>
            <a:r>
              <a:rPr kumimoji="1" lang="ru-RU" altLang="zh-CN" sz="2000" b="1" dirty="0" smtClean="0">
                <a:solidFill>
                  <a:srgbClr val="000000"/>
                </a:solidFill>
                <a:latin typeface="Times New Roman" pitchFamily="18" charset="0"/>
                <a:sym typeface="Symbol" pitchFamily="18" charset="2"/>
              </a:rPr>
              <a:t>{t</a:t>
            </a:r>
            <a:r>
              <a:rPr kumimoji="1" lang="ru-RU" altLang="zh-CN" sz="2000" b="1" baseline="-25000" dirty="0" smtClean="0">
                <a:solidFill>
                  <a:srgbClr val="000000"/>
                </a:solidFill>
                <a:latin typeface="Times New Roman" pitchFamily="18" charset="0"/>
                <a:sym typeface="Symbol" pitchFamily="18" charset="2"/>
              </a:rPr>
              <a:t>k</a:t>
            </a:r>
            <a:r>
              <a:rPr kumimoji="1" lang="ru-RU" altLang="zh-CN" sz="2000" b="1" dirty="0" smtClean="0">
                <a:solidFill>
                  <a:srgbClr val="000000"/>
                </a:solidFill>
                <a:latin typeface="Times New Roman" pitchFamily="18" charset="0"/>
                <a:sym typeface="Symbol" pitchFamily="18" charset="2"/>
              </a:rPr>
              <a:t>/</a:t>
            </a:r>
            <a:r>
              <a:rPr kumimoji="1" lang="ru-RU" altLang="zh-CN" sz="2000" b="1" baseline="-25000" dirty="0" smtClean="0">
                <a:solidFill>
                  <a:srgbClr val="000000"/>
                </a:solidFill>
                <a:latin typeface="Times New Roman" pitchFamily="18" charset="0"/>
                <a:sym typeface="Symbol" pitchFamily="18" charset="2"/>
              </a:rPr>
              <a:t> </a:t>
            </a:r>
            <a:r>
              <a:rPr kumimoji="1" lang="ru-RU" altLang="zh-CN" sz="2000" b="1" dirty="0" smtClean="0">
                <a:solidFill>
                  <a:srgbClr val="000000"/>
                </a:solidFill>
                <a:latin typeface="Times New Roman" pitchFamily="18" charset="0"/>
                <a:sym typeface="Symbol" pitchFamily="18" charset="2"/>
              </a:rPr>
              <a:t>x</a:t>
            </a:r>
            <a:r>
              <a:rPr kumimoji="1" lang="ru-RU" altLang="zh-CN" sz="2000" b="1" baseline="-25000" dirty="0" smtClean="0">
                <a:solidFill>
                  <a:srgbClr val="000000"/>
                </a:solidFill>
                <a:latin typeface="Times New Roman" pitchFamily="18" charset="0"/>
                <a:sym typeface="Symbol" pitchFamily="18" charset="2"/>
              </a:rPr>
              <a:t>k</a:t>
            </a:r>
            <a:r>
              <a:rPr kumimoji="1" lang="ru-RU" altLang="zh-CN" sz="2000" b="1" dirty="0" smtClean="0">
                <a:solidFill>
                  <a:srgbClr val="000000"/>
                </a:solidFill>
                <a:latin typeface="Times New Roman" pitchFamily="18" charset="0"/>
                <a:sym typeface="Symbol" pitchFamily="18" charset="2"/>
              </a:rPr>
              <a:t>} </a:t>
            </a:r>
            <a:r>
              <a:rPr kumimoji="1" lang="ru-RU" altLang="zh-CN" sz="2000" b="1" dirty="0" smtClean="0">
                <a:solidFill>
                  <a:srgbClr val="000000"/>
                </a:solidFill>
                <a:latin typeface="宋体" pitchFamily="2" charset="-122"/>
                <a:sym typeface="Symbol" pitchFamily="18" charset="2"/>
              </a:rPr>
              <a:t>σk+1= σ</a:t>
            </a:r>
            <a:r>
              <a:rPr kumimoji="1" lang="ru-RU" altLang="zh-CN" sz="2000" b="1" baseline="-25000" dirty="0" smtClean="0">
                <a:solidFill>
                  <a:srgbClr val="000000"/>
                </a:solidFill>
                <a:latin typeface="宋体" pitchFamily="2" charset="-122"/>
                <a:sym typeface="Symbol" pitchFamily="18" charset="2"/>
              </a:rPr>
              <a:t>k </a:t>
            </a:r>
            <a:r>
              <a:rPr kumimoji="1" lang="ru-RU" altLang="zh-CN" sz="2000" b="1" dirty="0" smtClean="0">
                <a:solidFill>
                  <a:srgbClr val="000000"/>
                </a:solidFill>
                <a:latin typeface="宋体" pitchFamily="2" charset="-122"/>
                <a:sym typeface="Symbol" pitchFamily="18" charset="2"/>
              </a:rPr>
              <a:t>{t</a:t>
            </a:r>
            <a:r>
              <a:rPr kumimoji="1" lang="ru-RU" altLang="zh-CN" sz="2000" b="1" baseline="-25000" dirty="0" smtClean="0">
                <a:solidFill>
                  <a:srgbClr val="000000"/>
                </a:solidFill>
                <a:latin typeface="宋体" pitchFamily="2" charset="-122"/>
                <a:sym typeface="Symbol" pitchFamily="18" charset="2"/>
              </a:rPr>
              <a:t>k</a:t>
            </a:r>
            <a:r>
              <a:rPr kumimoji="1" lang="ru-RU" altLang="zh-CN" sz="2000" b="1" dirty="0" smtClean="0">
                <a:solidFill>
                  <a:srgbClr val="000000"/>
                </a:solidFill>
                <a:latin typeface="宋体" pitchFamily="2" charset="-122"/>
                <a:sym typeface="Symbol" pitchFamily="18" charset="2"/>
              </a:rPr>
              <a:t>/ x</a:t>
            </a:r>
            <a:r>
              <a:rPr kumimoji="1" lang="ru-RU" altLang="zh-CN" sz="2000" b="1" baseline="-25000" dirty="0" smtClean="0">
                <a:solidFill>
                  <a:srgbClr val="000000"/>
                </a:solidFill>
                <a:latin typeface="宋体" pitchFamily="2" charset="-122"/>
                <a:sym typeface="Symbol" pitchFamily="18" charset="2"/>
              </a:rPr>
              <a:t>k</a:t>
            </a:r>
            <a:r>
              <a:rPr kumimoji="1" lang="ru-RU" altLang="zh-CN" sz="2000" b="1" dirty="0" smtClean="0">
                <a:solidFill>
                  <a:srgbClr val="000000"/>
                </a:solidFill>
                <a:latin typeface="宋体" pitchFamily="2" charset="-122"/>
                <a:sym typeface="Symbol" pitchFamily="18" charset="2"/>
              </a:rPr>
              <a:t>}</a:t>
            </a:r>
            <a:r>
              <a:rPr kumimoji="1" lang="ru-RU" altLang="zh-CN" sz="2000" b="1" baseline="-25000" dirty="0" smtClean="0">
                <a:solidFill>
                  <a:srgbClr val="000000"/>
                </a:solidFill>
                <a:latin typeface="Times New Roman" pitchFamily="18" charset="0"/>
                <a:sym typeface="Symbol" pitchFamily="18" charset="2"/>
              </a:rPr>
              <a:t> </a:t>
            </a:r>
          </a:p>
          <a:p>
            <a:pPr>
              <a:spcBef>
                <a:spcPct val="20000"/>
              </a:spcBef>
              <a:buSzPct val="100000"/>
            </a:pPr>
            <a:r>
              <a:rPr kumimoji="1" lang="ru-RU" altLang="zh-CN" sz="2000" b="1" dirty="0" smtClean="0">
                <a:solidFill>
                  <a:srgbClr val="000000"/>
                </a:solidFill>
                <a:latin typeface="Times New Roman" pitchFamily="18" charset="0"/>
                <a:sym typeface="Symbol" pitchFamily="18" charset="2"/>
              </a:rPr>
              <a:t>                k</a:t>
            </a:r>
            <a:r>
              <a:rPr kumimoji="1" lang="zh-CN" altLang="ru-RU" sz="2000" b="1" dirty="0" smtClean="0">
                <a:solidFill>
                  <a:srgbClr val="000000"/>
                </a:solidFill>
                <a:latin typeface="Times New Roman" pitchFamily="18" charset="0"/>
                <a:sym typeface="Symbol" pitchFamily="18" charset="2"/>
              </a:rPr>
              <a:t>＝</a:t>
            </a:r>
            <a:r>
              <a:rPr kumimoji="1" lang="ru-RU" altLang="zh-CN" sz="2000" b="1" dirty="0" smtClean="0">
                <a:solidFill>
                  <a:srgbClr val="000000"/>
                </a:solidFill>
                <a:latin typeface="Times New Roman" pitchFamily="18" charset="0"/>
                <a:sym typeface="Symbol" pitchFamily="18" charset="2"/>
              </a:rPr>
              <a:t>k+1</a:t>
            </a:r>
            <a:r>
              <a:rPr kumimoji="1" lang="zh-CN" altLang="ru-RU" sz="2000" b="1" dirty="0" smtClean="0">
                <a:solidFill>
                  <a:srgbClr val="000000"/>
                </a:solidFill>
                <a:latin typeface="Times New Roman" pitchFamily="18" charset="0"/>
                <a:sym typeface="Symbol" pitchFamily="18" charset="2"/>
              </a:rPr>
              <a:t>然后转</a:t>
            </a:r>
            <a:r>
              <a:rPr kumimoji="1" lang="ru-RU" altLang="zh-CN" sz="2000" b="1" dirty="0" smtClean="0">
                <a:solidFill>
                  <a:srgbClr val="000000"/>
                </a:solidFill>
                <a:latin typeface="Times New Roman" pitchFamily="18" charset="0"/>
                <a:sym typeface="Symbol" pitchFamily="18" charset="2"/>
              </a:rPr>
              <a:t>Step2</a:t>
            </a:r>
            <a:r>
              <a:rPr kumimoji="1" lang="zh-CN" altLang="ru-RU" sz="2000" b="1" dirty="0" smtClean="0">
                <a:solidFill>
                  <a:srgbClr val="000000"/>
                </a:solidFill>
                <a:latin typeface="Times New Roman" pitchFamily="18" charset="0"/>
                <a:sym typeface="Symbol" pitchFamily="18" charset="2"/>
              </a:rPr>
              <a:t>；</a:t>
            </a:r>
          </a:p>
        </p:txBody>
      </p:sp>
      <p:sp>
        <p:nvSpPr>
          <p:cNvPr id="2615" name="Rectangle 567"/>
          <p:cNvSpPr>
            <a:spLocks noChangeArrowheads="1"/>
          </p:cNvSpPr>
          <p:nvPr/>
        </p:nvSpPr>
        <p:spPr bwMode="auto">
          <a:xfrm>
            <a:off x="1257300" y="5181600"/>
            <a:ext cx="7562850" cy="609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SzPct val="100000"/>
            </a:pPr>
            <a:r>
              <a:rPr kumimoji="1" lang="ru-RU" altLang="zh-CN" sz="2000" b="1" smtClean="0">
                <a:solidFill>
                  <a:srgbClr val="000000"/>
                </a:solidFill>
                <a:latin typeface="Times New Roman" pitchFamily="18" charset="0"/>
                <a:sym typeface="Symbol" pitchFamily="18" charset="2"/>
              </a:rPr>
              <a:t>Step5</a:t>
            </a:r>
            <a:r>
              <a:rPr kumimoji="1" lang="zh-CN" altLang="ru-RU" sz="2000" b="1" smtClean="0">
                <a:solidFill>
                  <a:srgbClr val="000000"/>
                </a:solidFill>
                <a:latin typeface="Times New Roman" pitchFamily="18" charset="0"/>
                <a:sym typeface="Symbol" pitchFamily="18" charset="2"/>
              </a:rPr>
              <a:t>：算法停止，</a:t>
            </a:r>
            <a:r>
              <a:rPr kumimoji="1" lang="ru-RU" altLang="zh-CN" sz="2000" b="1" smtClean="0">
                <a:solidFill>
                  <a:srgbClr val="000000"/>
                </a:solidFill>
                <a:latin typeface="Times New Roman" pitchFamily="18" charset="0"/>
                <a:sym typeface="Symbol" pitchFamily="18" charset="2"/>
              </a:rPr>
              <a:t>S</a:t>
            </a:r>
            <a:r>
              <a:rPr kumimoji="1" lang="zh-CN" altLang="ru-RU" sz="2000" b="1" smtClean="0">
                <a:solidFill>
                  <a:srgbClr val="000000"/>
                </a:solidFill>
                <a:latin typeface="Times New Roman" pitchFamily="18" charset="0"/>
                <a:sym typeface="Symbol" pitchFamily="18" charset="2"/>
              </a:rPr>
              <a:t>的最一般合一不存在。</a:t>
            </a:r>
          </a:p>
        </p:txBody>
      </p:sp>
    </p:spTree>
    <p:extLst>
      <p:ext uri="{BB962C8B-B14F-4D97-AF65-F5344CB8AC3E}">
        <p14:creationId xmlns:p14="http://schemas.microsoft.com/office/powerpoint/2010/main" val="4181864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childTnLst>
                                    <p:set>
                                      <p:cBhvr additive="base">
                                        <p:cTn id="6" dur="1" fill="hold">
                                          <p:stCondLst>
                                            <p:cond delay="499"/>
                                          </p:stCondLst>
                                        </p:cTn>
                                        <p:tgtEl>
                                          <p:spTgt spid="2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grpId="0" nodeType="clickEffect">
                                  <p:childTnLst>
                                    <p:set>
                                      <p:cBhvr additive="base">
                                        <p:cTn id="11" dur="1" fill="hold">
                                          <p:stCondLst>
                                            <p:cond delay="499"/>
                                          </p:stCondLst>
                                        </p:cTn>
                                        <p:tgtEl>
                                          <p:spTgt spid="261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grpId="0" nodeType="clickEffect">
                                  <p:childTnLst>
                                    <p:set>
                                      <p:cBhvr additive="base">
                                        <p:cTn id="16" dur="1" fill="hold">
                                          <p:stCondLst>
                                            <p:cond delay="499"/>
                                          </p:stCondLst>
                                        </p:cTn>
                                        <p:tgtEl>
                                          <p:spTgt spid="2613">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1" presetClass="entr" presetSubtype="0" fill="hold" grpId="0" nodeType="clickEffect">
                                  <p:childTnLst>
                                    <p:set>
                                      <p:cBhvr additive="base">
                                        <p:cTn id="21" dur="1" fill="hold">
                                          <p:stCondLst>
                                            <p:cond delay="499"/>
                                          </p:stCondLst>
                                        </p:cTn>
                                        <p:tgtEl>
                                          <p:spTgt spid="261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1" presetClass="entr" presetSubtype="0" fill="hold" grpId="0" nodeType="clickEffect">
                                  <p:childTnLst>
                                    <p:set>
                                      <p:cBhvr additive="base">
                                        <p:cTn id="26" dur="1" fill="hold">
                                          <p:stCondLst>
                                            <p:cond delay="499"/>
                                          </p:stCondLst>
                                        </p:cTn>
                                        <p:tgtEl>
                                          <p:spTgt spid="26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 grpId="0" build="p" animBg="1"/>
      <p:bldP spid="2612" grpId="0" animBg="1"/>
      <p:bldP spid="2613" grpId="0" build="p" animBg="1"/>
      <p:bldP spid="2614" grpId="0" animBg="1"/>
      <p:bldP spid="2615" grpId="0"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170F9D99-8483-4BEE-AD6D-FD16E592D68E}" type="datetime1">
              <a:rPr lang="ru-RU" altLang="zh-CN">
                <a:solidFill>
                  <a:srgbClr val="000000"/>
                </a:solidFill>
              </a:rPr>
              <a:pPr/>
              <a:t>26.05.2025</a:t>
            </a:fld>
            <a:endParaRPr lang="ru-RU" altLang="zh-CN">
              <a:solidFill>
                <a:srgbClr val="000000"/>
              </a:solidFill>
            </a:endParaRPr>
          </a:p>
        </p:txBody>
      </p:sp>
      <p:sp>
        <p:nvSpPr>
          <p:cNvPr id="9" name="灯片编号占位符 3"/>
          <p:cNvSpPr>
            <a:spLocks noGrp="1"/>
          </p:cNvSpPr>
          <p:nvPr>
            <p:ph type="sldNum" sz="quarter" idx="12"/>
          </p:nvPr>
        </p:nvSpPr>
        <p:spPr/>
        <p:txBody>
          <a:bodyPr/>
          <a:lstStyle/>
          <a:p>
            <a:fld id="{AA8621A1-4819-40E6-9EB8-10669A6B433B}" type="slidenum">
              <a:rPr lang="ru-RU" altLang="zh-CN">
                <a:solidFill>
                  <a:srgbClr val="000000"/>
                </a:solidFill>
              </a:rPr>
              <a:pPr/>
              <a:t>67</a:t>
            </a:fld>
            <a:endParaRPr lang="ru-RU" altLang="zh-CN">
              <a:solidFill>
                <a:srgbClr val="000000"/>
              </a:solidFill>
            </a:endParaRPr>
          </a:p>
        </p:txBody>
      </p:sp>
      <p:sp>
        <p:nvSpPr>
          <p:cNvPr id="2618" name="Rectangle 570"/>
          <p:cNvSpPr>
            <a:spLocks noGrp="1" noChangeArrowheads="1"/>
          </p:cNvSpPr>
          <p:nvPr>
            <p:ph type="title" idx="4294967295"/>
          </p:nvPr>
        </p:nvSpPr>
        <p:spPr>
          <a:ln/>
        </p:spPr>
        <p:txBody>
          <a:bodyPr/>
          <a:lstStyle/>
          <a:p>
            <a:pPr marL="342900" lvl="0" indent="-342900">
              <a:lnSpc>
                <a:spcPct val="140000"/>
              </a:lnSpc>
              <a:spcBef>
                <a:spcPct val="50000"/>
              </a:spcBef>
            </a:pPr>
            <a:r>
              <a:rPr kumimoji="1"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5.2.3</a:t>
            </a:r>
            <a:r>
              <a:rPr kumimoji="1" lang="en-US" altLang="zh-CN" sz="2400" b="0"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 </a:t>
            </a:r>
            <a:r>
              <a:rPr kumimoji="1" lang="zh-CN" altLang="en-US" sz="2400" b="0"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替换与合一</a:t>
            </a:r>
            <a:endParaRPr kumimoji="1" lang="en-US" altLang="zh-CN" sz="2400" b="0" i="0" u="none" strike="noStrike" kern="0" cap="none" spc="0" normalizeH="0" baseline="0" noProof="0" dirty="0" smtClean="0">
              <a:ln>
                <a:noFill/>
              </a:ln>
              <a:solidFill>
                <a:srgbClr val="FF0000"/>
              </a:solidFill>
              <a:effectLst/>
              <a:uLnTx/>
              <a:uFillTx/>
              <a:latin typeface="Arial"/>
              <a:ea typeface="宋体"/>
              <a:cs typeface="+mn-cs"/>
            </a:endParaRPr>
          </a:p>
        </p:txBody>
      </p:sp>
      <p:sp>
        <p:nvSpPr>
          <p:cNvPr id="2619" name="Rectangle 571"/>
          <p:cNvSpPr>
            <a:spLocks noChangeArrowheads="1"/>
          </p:cNvSpPr>
          <p:nvPr/>
        </p:nvSpPr>
        <p:spPr bwMode="auto">
          <a:xfrm>
            <a:off x="1219200" y="1295400"/>
            <a:ext cx="7600950" cy="533400"/>
          </a:xfrm>
          <a:prstGeom prst="rect">
            <a:avLst/>
          </a:prstGeom>
          <a:solidFill>
            <a:srgbClr val="00E4A8">
              <a:alpha val="50195"/>
            </a:srgbClr>
          </a:solidFill>
          <a:ln w="9525" cap="flat" algn="ctr">
            <a:solidFill>
              <a:srgbClr val="FFFFFF"/>
            </a:solidFill>
            <a:prstDash val="solid"/>
            <a:miter lim="800000"/>
            <a:headEnd type="none" w="med" len="med"/>
            <a:tailEnd type="none" w="med" len="med"/>
          </a:ln>
        </p:spPr>
        <p:txBody>
          <a:bodyPr wrap="none" anchor="ctr"/>
          <a:lstStyle/>
          <a:p>
            <a:pPr>
              <a:spcBef>
                <a:spcPct val="20000"/>
              </a:spcBef>
              <a:buSzPct val="100000"/>
            </a:pPr>
            <a:r>
              <a:rPr kumimoji="1" lang="zh-CN" altLang="ru-RU" sz="2000" b="1" smtClean="0">
                <a:solidFill>
                  <a:srgbClr val="000000"/>
                </a:solidFill>
                <a:latin typeface="Times New Roman" pitchFamily="18" charset="0"/>
                <a:sym typeface="Symbol" pitchFamily="18" charset="2"/>
              </a:rPr>
              <a:t>例：求公式集</a:t>
            </a:r>
            <a:r>
              <a:rPr kumimoji="1" lang="ru-RU" altLang="zh-CN" sz="2000" b="1" smtClean="0">
                <a:solidFill>
                  <a:srgbClr val="000000"/>
                </a:solidFill>
                <a:latin typeface="Times New Roman" pitchFamily="18" charset="0"/>
                <a:sym typeface="Symbol" pitchFamily="18" charset="2"/>
              </a:rPr>
              <a:t>S</a:t>
            </a:r>
            <a:r>
              <a:rPr kumimoji="1" lang="zh-CN" altLang="ru-RU" sz="2000" b="1" smtClean="0">
                <a:solidFill>
                  <a:srgbClr val="000000"/>
                </a:solidFill>
                <a:latin typeface="Times New Roman" pitchFamily="18" charset="0"/>
                <a:sym typeface="Symbol" pitchFamily="18" charset="2"/>
              </a:rPr>
              <a:t>＝</a:t>
            </a:r>
            <a:r>
              <a:rPr kumimoji="1" lang="ru-RU" altLang="zh-CN" sz="2000" b="1" smtClean="0">
                <a:solidFill>
                  <a:srgbClr val="000000"/>
                </a:solidFill>
                <a:latin typeface="Times New Roman" pitchFamily="18" charset="0"/>
                <a:sym typeface="Symbol" pitchFamily="18" charset="2"/>
              </a:rPr>
              <a:t>{P(a,x,f(g(y))),P(z,h(z,u),f(u))}</a:t>
            </a:r>
            <a:r>
              <a:rPr kumimoji="1" lang="zh-CN" altLang="ru-RU" sz="2000" b="1" smtClean="0">
                <a:solidFill>
                  <a:srgbClr val="000000"/>
                </a:solidFill>
                <a:latin typeface="Times New Roman" pitchFamily="18" charset="0"/>
                <a:sym typeface="Symbol" pitchFamily="18" charset="2"/>
              </a:rPr>
              <a:t>的最一般合一。</a:t>
            </a:r>
          </a:p>
        </p:txBody>
      </p:sp>
      <p:sp>
        <p:nvSpPr>
          <p:cNvPr id="2620" name="Rectangle 572"/>
          <p:cNvSpPr>
            <a:spLocks noChangeArrowheads="1"/>
          </p:cNvSpPr>
          <p:nvPr/>
        </p:nvSpPr>
        <p:spPr bwMode="auto">
          <a:xfrm>
            <a:off x="1828800" y="3352800"/>
            <a:ext cx="35052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spcAft>
                <a:spcPct val="50000"/>
              </a:spcAft>
              <a:buClr>
                <a:srgbClr val="006DCE"/>
              </a:buClr>
              <a:buSzPct val="60000"/>
              <a:buFont typeface="ZapfDingbats" pitchFamily="82" charset="2"/>
              <a:buNone/>
            </a:pPr>
            <a:endParaRPr kumimoji="1" lang="zh-CN" altLang="zh-CN" sz="1600" b="1" smtClean="0">
              <a:solidFill>
                <a:srgbClr val="000000"/>
              </a:solidFill>
            </a:endParaRPr>
          </a:p>
        </p:txBody>
      </p:sp>
      <p:sp>
        <p:nvSpPr>
          <p:cNvPr id="2621" name="Rectangle 573"/>
          <p:cNvSpPr>
            <a:spLocks noChangeArrowheads="1"/>
          </p:cNvSpPr>
          <p:nvPr/>
        </p:nvSpPr>
        <p:spPr bwMode="auto">
          <a:xfrm>
            <a:off x="1295400" y="1752600"/>
            <a:ext cx="3886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spcAft>
                <a:spcPct val="50000"/>
              </a:spcAft>
              <a:buClr>
                <a:srgbClr val="006DCE"/>
              </a:buClr>
              <a:buSzPct val="60000"/>
              <a:buFont typeface="ZapfDingbats" pitchFamily="82" charset="2"/>
              <a:buNone/>
            </a:pPr>
            <a:r>
              <a:rPr kumimoji="1" lang="zh-CN" altLang="ru-RU" sz="2000" b="1" dirty="0" smtClean="0">
                <a:solidFill>
                  <a:srgbClr val="000000"/>
                </a:solidFill>
              </a:rPr>
              <a:t>解</a:t>
            </a:r>
          </a:p>
          <a:p>
            <a:pPr eaLnBrk="0" hangingPunct="0">
              <a:lnSpc>
                <a:spcPct val="90000"/>
              </a:lnSpc>
              <a:spcAft>
                <a:spcPct val="50000"/>
              </a:spcAft>
              <a:buClr>
                <a:srgbClr val="006DCE"/>
              </a:buClr>
              <a:buSzPct val="60000"/>
              <a:buFont typeface="ZapfDingbats" pitchFamily="82" charset="2"/>
              <a:buNone/>
            </a:pPr>
            <a:r>
              <a:rPr kumimoji="1" lang="ru-RU" altLang="zh-CN" sz="2000" dirty="0" smtClean="0">
                <a:solidFill>
                  <a:srgbClr val="3333CC"/>
                </a:solidFill>
              </a:rPr>
              <a:t>k</a:t>
            </a:r>
            <a:r>
              <a:rPr kumimoji="1" lang="zh-CN" altLang="ru-RU" sz="2000" dirty="0" smtClean="0">
                <a:solidFill>
                  <a:srgbClr val="3333CC"/>
                </a:solidFill>
              </a:rPr>
              <a:t>＝</a:t>
            </a:r>
            <a:r>
              <a:rPr kumimoji="1" lang="ru-RU" altLang="zh-CN" sz="2000" dirty="0" smtClean="0">
                <a:solidFill>
                  <a:srgbClr val="3333CC"/>
                </a:solidFill>
              </a:rPr>
              <a:t>0</a:t>
            </a:r>
            <a:r>
              <a:rPr kumimoji="1" lang="zh-CN" altLang="ru-RU" sz="2000" dirty="0" smtClean="0">
                <a:solidFill>
                  <a:srgbClr val="000000"/>
                </a:solidFill>
              </a:rPr>
              <a:t>；</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S</a:t>
            </a:r>
            <a:r>
              <a:rPr kumimoji="1" lang="ru-RU" altLang="zh-CN" sz="2000" b="1" baseline="-25000" dirty="0" smtClean="0">
                <a:solidFill>
                  <a:srgbClr val="000000"/>
                </a:solidFill>
                <a:sym typeface="Symbol" pitchFamily="18" charset="2"/>
              </a:rPr>
              <a:t>0</a:t>
            </a:r>
            <a:r>
              <a:rPr kumimoji="1" lang="zh-CN" altLang="ru-RU" sz="2000" b="1" dirty="0" smtClean="0">
                <a:solidFill>
                  <a:srgbClr val="000000"/>
                </a:solidFill>
                <a:sym typeface="Symbol" pitchFamily="18" charset="2"/>
              </a:rPr>
              <a:t>＝</a:t>
            </a:r>
            <a:r>
              <a:rPr kumimoji="1" lang="ru-RU" altLang="zh-CN" sz="2000" b="1" dirty="0" smtClean="0">
                <a:solidFill>
                  <a:srgbClr val="000000"/>
                </a:solidFill>
                <a:sym typeface="Symbol" pitchFamily="18" charset="2"/>
              </a:rPr>
              <a:t>S</a:t>
            </a:r>
            <a:r>
              <a:rPr kumimoji="1" lang="zh-CN" altLang="ru-RU" sz="2000" b="1" dirty="0" smtClean="0">
                <a:solidFill>
                  <a:srgbClr val="000000"/>
                </a:solidFill>
                <a:sym typeface="Symbol" pitchFamily="18" charset="2"/>
              </a:rPr>
              <a:t>， </a:t>
            </a:r>
            <a:r>
              <a:rPr kumimoji="1" lang="ru-RU" altLang="zh-CN" sz="2000" b="1" dirty="0" smtClean="0">
                <a:solidFill>
                  <a:srgbClr val="000000"/>
                </a:solidFill>
                <a:cs typeface="Times New Roman" pitchFamily="18" charset="0"/>
                <a:sym typeface="Symbol" pitchFamily="18" charset="2"/>
              </a:rPr>
              <a:t>σ</a:t>
            </a:r>
            <a:r>
              <a:rPr kumimoji="1" lang="ru-RU" altLang="zh-CN" sz="2000" b="1" baseline="-25000" dirty="0" smtClean="0">
                <a:solidFill>
                  <a:srgbClr val="000000"/>
                </a:solidFill>
                <a:sym typeface="Symbol" pitchFamily="18" charset="2"/>
              </a:rPr>
              <a:t>0</a:t>
            </a:r>
            <a:r>
              <a:rPr kumimoji="1" lang="zh-CN" altLang="ru-RU" sz="2000" b="1" dirty="0" smtClean="0">
                <a:solidFill>
                  <a:srgbClr val="000000"/>
                </a:solidFill>
                <a:sym typeface="Symbol" pitchFamily="18" charset="2"/>
              </a:rPr>
              <a:t>＝</a:t>
            </a:r>
            <a:r>
              <a:rPr kumimoji="1" lang="ru-RU" altLang="zh-CN" sz="2000" b="1" dirty="0" smtClean="0">
                <a:solidFill>
                  <a:srgbClr val="000000"/>
                </a:solidFill>
                <a:cs typeface="Times New Roman" pitchFamily="18" charset="0"/>
                <a:sym typeface="Symbol" pitchFamily="18" charset="2"/>
              </a:rPr>
              <a:t>ε</a:t>
            </a:r>
            <a:r>
              <a:rPr kumimoji="1" lang="zh-CN" altLang="ru-RU" sz="2000" b="1" dirty="0" smtClean="0">
                <a:solidFill>
                  <a:srgbClr val="000000"/>
                </a:solidFill>
                <a:sym typeface="Symbol" pitchFamily="18" charset="2"/>
              </a:rPr>
              <a:t>，</a:t>
            </a:r>
            <a:r>
              <a:rPr kumimoji="1" lang="ru-RU" altLang="zh-CN" sz="2000" b="1" dirty="0" smtClean="0">
                <a:solidFill>
                  <a:srgbClr val="000000"/>
                </a:solidFill>
                <a:sym typeface="Symbol" pitchFamily="18" charset="2"/>
              </a:rPr>
              <a:t>D</a:t>
            </a:r>
            <a:r>
              <a:rPr kumimoji="1" lang="ru-RU" altLang="zh-CN" sz="2000" b="1" baseline="-25000" dirty="0" smtClean="0">
                <a:solidFill>
                  <a:srgbClr val="000000"/>
                </a:solidFill>
                <a:sym typeface="Symbol" pitchFamily="18" charset="2"/>
              </a:rPr>
              <a:t>0</a:t>
            </a:r>
            <a:r>
              <a:rPr kumimoji="1" lang="zh-CN" altLang="ru-RU" sz="2000" b="1" dirty="0" smtClean="0">
                <a:solidFill>
                  <a:srgbClr val="000000"/>
                </a:solidFill>
                <a:sym typeface="Symbol" pitchFamily="18" charset="2"/>
              </a:rPr>
              <a:t>＝</a:t>
            </a:r>
            <a:r>
              <a:rPr kumimoji="1" lang="ru-RU" altLang="zh-CN" sz="2000" b="1" dirty="0" smtClean="0">
                <a:solidFill>
                  <a:srgbClr val="000000"/>
                </a:solidFill>
                <a:sym typeface="Symbol" pitchFamily="18" charset="2"/>
              </a:rPr>
              <a:t>{a,z}</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cs typeface="Times New Roman" pitchFamily="18" charset="0"/>
                <a:sym typeface="Symbol" pitchFamily="18" charset="2"/>
              </a:rPr>
              <a:t>σ</a:t>
            </a:r>
            <a:r>
              <a:rPr kumimoji="1" lang="ru-RU" altLang="zh-CN" sz="2000" b="1" baseline="-25000" dirty="0" smtClean="0">
                <a:solidFill>
                  <a:srgbClr val="000000"/>
                </a:solidFill>
                <a:sym typeface="Symbol" pitchFamily="18" charset="2"/>
              </a:rPr>
              <a:t>1</a:t>
            </a:r>
            <a:r>
              <a:rPr kumimoji="1" lang="zh-CN" altLang="ru-RU" sz="2000" b="1" dirty="0" smtClean="0">
                <a:solidFill>
                  <a:srgbClr val="000000"/>
                </a:solidFill>
                <a:sym typeface="Symbol" pitchFamily="18" charset="2"/>
              </a:rPr>
              <a:t>＝ </a:t>
            </a:r>
            <a:r>
              <a:rPr kumimoji="1" lang="ru-RU" altLang="zh-CN" sz="2000" b="1" dirty="0" smtClean="0">
                <a:solidFill>
                  <a:srgbClr val="000000"/>
                </a:solidFill>
                <a:cs typeface="Times New Roman" pitchFamily="18" charset="0"/>
                <a:sym typeface="Symbol" pitchFamily="18" charset="2"/>
              </a:rPr>
              <a:t>σ</a:t>
            </a:r>
            <a:r>
              <a:rPr kumimoji="1" lang="ru-RU" altLang="zh-CN" sz="2000" b="1" baseline="-25000" dirty="0" smtClean="0">
                <a:solidFill>
                  <a:srgbClr val="000000"/>
                </a:solidFill>
                <a:sym typeface="Symbol" pitchFamily="18" charset="2"/>
              </a:rPr>
              <a:t>0</a:t>
            </a:r>
            <a:r>
              <a:rPr kumimoji="1" lang="ru-RU" altLang="zh-CN" sz="2000" b="1" dirty="0" smtClean="0">
                <a:solidFill>
                  <a:srgbClr val="000000"/>
                </a:solidFill>
                <a:cs typeface="Times New Roman" pitchFamily="18" charset="0"/>
                <a:sym typeface="Symbol" pitchFamily="18" charset="2"/>
              </a:rPr>
              <a:t>·</a:t>
            </a:r>
            <a:r>
              <a:rPr kumimoji="1" lang="ru-RU" altLang="zh-CN" sz="2000" b="1" dirty="0" smtClean="0">
                <a:solidFill>
                  <a:srgbClr val="000000"/>
                </a:solidFill>
                <a:sym typeface="Symbol" pitchFamily="18" charset="2"/>
              </a:rPr>
              <a:t>{a/z}= {a/z}</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S</a:t>
            </a:r>
            <a:r>
              <a:rPr kumimoji="1" lang="ru-RU" altLang="zh-CN" sz="2000" b="1" baseline="-25000" dirty="0" smtClean="0">
                <a:solidFill>
                  <a:srgbClr val="000000"/>
                </a:solidFill>
                <a:sym typeface="Symbol" pitchFamily="18" charset="2"/>
              </a:rPr>
              <a:t>1</a:t>
            </a:r>
            <a:r>
              <a:rPr kumimoji="1" lang="ru-RU" altLang="zh-CN" sz="2000" b="1" dirty="0" smtClean="0">
                <a:solidFill>
                  <a:srgbClr val="000000"/>
                </a:solidFill>
                <a:sym typeface="Symbol" pitchFamily="18" charset="2"/>
              </a:rPr>
              <a:t>= </a:t>
            </a:r>
            <a:r>
              <a:rPr kumimoji="1" lang="ru-RU" altLang="zh-CN" sz="2000" b="1" dirty="0" smtClean="0">
                <a:solidFill>
                  <a:srgbClr val="000000"/>
                </a:solidFill>
                <a:cs typeface="Times New Roman" pitchFamily="18" charset="0"/>
                <a:sym typeface="Symbol" pitchFamily="18" charset="2"/>
              </a:rPr>
              <a:t>S</a:t>
            </a:r>
            <a:r>
              <a:rPr kumimoji="1" lang="ru-RU" altLang="zh-CN" sz="2000" b="1" baseline="-25000" dirty="0" smtClean="0">
                <a:solidFill>
                  <a:srgbClr val="000000"/>
                </a:solidFill>
                <a:sym typeface="Symbol" pitchFamily="18" charset="2"/>
              </a:rPr>
              <a:t>0</a:t>
            </a:r>
            <a:r>
              <a:rPr kumimoji="1" lang="ru-RU" altLang="zh-CN" sz="2000" b="1" dirty="0" smtClean="0">
                <a:solidFill>
                  <a:srgbClr val="000000"/>
                </a:solidFill>
                <a:cs typeface="Times New Roman" pitchFamily="18" charset="0"/>
                <a:sym typeface="Symbol" pitchFamily="18" charset="2"/>
              </a:rPr>
              <a:t>·</a:t>
            </a:r>
            <a:r>
              <a:rPr kumimoji="1" lang="ru-RU" altLang="zh-CN" sz="2000" b="1" dirty="0" smtClean="0">
                <a:solidFill>
                  <a:srgbClr val="000000"/>
                </a:solidFill>
                <a:sym typeface="Symbol" pitchFamily="18" charset="2"/>
              </a:rPr>
              <a:t>{a/z}</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  = {P(a,x,f(g(y))),P(</a:t>
            </a:r>
            <a:r>
              <a:rPr kumimoji="1" lang="ru-RU" altLang="zh-CN" sz="2000" b="1" dirty="0" smtClean="0">
                <a:solidFill>
                  <a:srgbClr val="FF0000"/>
                </a:solidFill>
                <a:sym typeface="Symbol" pitchFamily="18" charset="2"/>
              </a:rPr>
              <a:t>a</a:t>
            </a:r>
            <a:r>
              <a:rPr kumimoji="1" lang="ru-RU" altLang="zh-CN" sz="2000" b="1" dirty="0" smtClean="0">
                <a:solidFill>
                  <a:srgbClr val="000000"/>
                </a:solidFill>
                <a:sym typeface="Symbol" pitchFamily="18" charset="2"/>
              </a:rPr>
              <a:t>,h(</a:t>
            </a:r>
            <a:r>
              <a:rPr kumimoji="1" lang="ru-RU" altLang="zh-CN" sz="2000" b="1" dirty="0" smtClean="0">
                <a:solidFill>
                  <a:srgbClr val="FF0000"/>
                </a:solidFill>
                <a:sym typeface="Symbol" pitchFamily="18" charset="2"/>
              </a:rPr>
              <a:t>a</a:t>
            </a:r>
            <a:r>
              <a:rPr kumimoji="1" lang="ru-RU" altLang="zh-CN" sz="2000" b="1" dirty="0" smtClean="0">
                <a:solidFill>
                  <a:srgbClr val="000000"/>
                </a:solidFill>
                <a:sym typeface="Symbol" pitchFamily="18" charset="2"/>
              </a:rPr>
              <a:t>,u),f(u))}</a:t>
            </a:r>
          </a:p>
          <a:p>
            <a:pPr eaLnBrk="0" hangingPunct="0">
              <a:lnSpc>
                <a:spcPct val="90000"/>
              </a:lnSpc>
              <a:spcAft>
                <a:spcPct val="50000"/>
              </a:spcAft>
              <a:buClr>
                <a:srgbClr val="006DCE"/>
              </a:buClr>
              <a:buSzPct val="60000"/>
              <a:buFont typeface="ZapfDingbats" pitchFamily="82" charset="2"/>
              <a:buNone/>
            </a:pPr>
            <a:r>
              <a:rPr kumimoji="1" lang="ru-RU" altLang="zh-CN" sz="2000" dirty="0" smtClean="0">
                <a:solidFill>
                  <a:srgbClr val="3333CC"/>
                </a:solidFill>
              </a:rPr>
              <a:t>k</a:t>
            </a:r>
            <a:r>
              <a:rPr kumimoji="1" lang="zh-CN" altLang="ru-RU" sz="2000" dirty="0" smtClean="0">
                <a:solidFill>
                  <a:srgbClr val="3333CC"/>
                </a:solidFill>
              </a:rPr>
              <a:t>＝</a:t>
            </a:r>
            <a:r>
              <a:rPr kumimoji="1" lang="ru-RU" altLang="zh-CN" sz="2000" dirty="0" smtClean="0">
                <a:solidFill>
                  <a:srgbClr val="3333CC"/>
                </a:solidFill>
              </a:rPr>
              <a:t>1</a:t>
            </a:r>
            <a:r>
              <a:rPr kumimoji="1" lang="zh-CN" altLang="ru-RU" sz="2000" dirty="0" smtClean="0">
                <a:solidFill>
                  <a:srgbClr val="000000"/>
                </a:solidFill>
              </a:rPr>
              <a:t>；</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D</a:t>
            </a:r>
            <a:r>
              <a:rPr kumimoji="1" lang="ru-RU" altLang="zh-CN" sz="2000" b="1" baseline="-25000" dirty="0" smtClean="0">
                <a:solidFill>
                  <a:srgbClr val="000000"/>
                </a:solidFill>
                <a:sym typeface="Symbol" pitchFamily="18" charset="2"/>
              </a:rPr>
              <a:t>1</a:t>
            </a:r>
            <a:r>
              <a:rPr kumimoji="1" lang="ru-RU" altLang="zh-CN" sz="2000" b="1" dirty="0" smtClean="0">
                <a:solidFill>
                  <a:srgbClr val="000000"/>
                </a:solidFill>
                <a:sym typeface="Symbol" pitchFamily="18" charset="2"/>
              </a:rPr>
              <a:t>={x, h(a,u)}</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cs typeface="Times New Roman" pitchFamily="18" charset="0"/>
                <a:sym typeface="Symbol" pitchFamily="18" charset="2"/>
              </a:rPr>
              <a:t>σ</a:t>
            </a:r>
            <a:r>
              <a:rPr kumimoji="1" lang="ru-RU" altLang="zh-CN" sz="2000" b="1" baseline="-25000" dirty="0" smtClean="0">
                <a:solidFill>
                  <a:srgbClr val="000000"/>
                </a:solidFill>
                <a:sym typeface="Symbol" pitchFamily="18" charset="2"/>
              </a:rPr>
              <a:t>2</a:t>
            </a:r>
            <a:r>
              <a:rPr kumimoji="1" lang="ru-RU" altLang="zh-CN" sz="2000" b="1" dirty="0" smtClean="0">
                <a:solidFill>
                  <a:srgbClr val="000000"/>
                </a:solidFill>
                <a:sym typeface="Symbol" pitchFamily="18" charset="2"/>
              </a:rPr>
              <a:t>= </a:t>
            </a:r>
            <a:r>
              <a:rPr kumimoji="1" lang="ru-RU" altLang="zh-CN" sz="2000" b="1" dirty="0" smtClean="0">
                <a:solidFill>
                  <a:srgbClr val="000000"/>
                </a:solidFill>
                <a:cs typeface="Times New Roman" pitchFamily="18" charset="0"/>
                <a:sym typeface="Symbol" pitchFamily="18" charset="2"/>
              </a:rPr>
              <a:t>σ</a:t>
            </a:r>
            <a:r>
              <a:rPr kumimoji="1" lang="ru-RU" altLang="zh-CN" sz="2000" b="1" baseline="-25000" dirty="0" smtClean="0">
                <a:solidFill>
                  <a:srgbClr val="000000"/>
                </a:solidFill>
                <a:sym typeface="Symbol" pitchFamily="18" charset="2"/>
              </a:rPr>
              <a:t>1</a:t>
            </a:r>
            <a:r>
              <a:rPr kumimoji="1" lang="ru-RU" altLang="zh-CN" sz="2000" b="1" dirty="0" smtClean="0">
                <a:solidFill>
                  <a:srgbClr val="000000"/>
                </a:solidFill>
                <a:cs typeface="Times New Roman" pitchFamily="18" charset="0"/>
                <a:sym typeface="Symbol" pitchFamily="18" charset="2"/>
              </a:rPr>
              <a:t>·</a:t>
            </a:r>
            <a:r>
              <a:rPr kumimoji="1" lang="ru-RU" altLang="zh-CN" sz="2000" b="1" dirty="0" smtClean="0">
                <a:solidFill>
                  <a:srgbClr val="000000"/>
                </a:solidFill>
                <a:sym typeface="Symbol" pitchFamily="18" charset="2"/>
              </a:rPr>
              <a:t>{h(a,u) /x}</a:t>
            </a:r>
            <a:r>
              <a:rPr kumimoji="1" lang="zh-CN" altLang="ru-RU" sz="2000" b="1" dirty="0" smtClean="0">
                <a:solidFill>
                  <a:srgbClr val="000000"/>
                </a:solidFill>
                <a:sym typeface="Symbol" pitchFamily="18" charset="2"/>
              </a:rPr>
              <a:t>＝ </a:t>
            </a:r>
            <a:r>
              <a:rPr kumimoji="1" lang="ru-RU" altLang="zh-CN" sz="2000" b="1" dirty="0" smtClean="0">
                <a:solidFill>
                  <a:srgbClr val="000000"/>
                </a:solidFill>
                <a:sym typeface="Symbol" pitchFamily="18" charset="2"/>
              </a:rPr>
              <a:t>{a/z,h(a,u) /x}</a:t>
            </a:r>
          </a:p>
        </p:txBody>
      </p:sp>
      <p:sp>
        <p:nvSpPr>
          <p:cNvPr id="2622" name="Rectangle 574"/>
          <p:cNvSpPr>
            <a:spLocks noChangeArrowheads="1"/>
          </p:cNvSpPr>
          <p:nvPr/>
        </p:nvSpPr>
        <p:spPr bwMode="auto">
          <a:xfrm>
            <a:off x="5334000" y="1752600"/>
            <a:ext cx="3276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S</a:t>
            </a:r>
            <a:r>
              <a:rPr kumimoji="1" lang="ru-RU" altLang="zh-CN" sz="2000" b="1" baseline="-25000" dirty="0" smtClean="0">
                <a:solidFill>
                  <a:srgbClr val="000000"/>
                </a:solidFill>
                <a:sym typeface="Symbol" pitchFamily="18" charset="2"/>
              </a:rPr>
              <a:t>2</a:t>
            </a:r>
            <a:r>
              <a:rPr kumimoji="1" lang="ru-RU" altLang="zh-CN" sz="2000" b="1" dirty="0" smtClean="0">
                <a:solidFill>
                  <a:srgbClr val="000000"/>
                </a:solidFill>
                <a:sym typeface="Symbol" pitchFamily="18" charset="2"/>
              </a:rPr>
              <a:t>= </a:t>
            </a:r>
            <a:r>
              <a:rPr kumimoji="1" lang="ru-RU" altLang="zh-CN" sz="2000" b="1" dirty="0" smtClean="0">
                <a:solidFill>
                  <a:srgbClr val="000000"/>
                </a:solidFill>
                <a:cs typeface="Times New Roman" pitchFamily="18" charset="0"/>
                <a:sym typeface="Symbol" pitchFamily="18" charset="2"/>
              </a:rPr>
              <a:t>S</a:t>
            </a:r>
            <a:r>
              <a:rPr kumimoji="1" lang="ru-RU" altLang="zh-CN" sz="2000" b="1" baseline="-25000" dirty="0" smtClean="0">
                <a:solidFill>
                  <a:srgbClr val="000000"/>
                </a:solidFill>
                <a:sym typeface="Symbol" pitchFamily="18" charset="2"/>
              </a:rPr>
              <a:t>1</a:t>
            </a:r>
            <a:r>
              <a:rPr kumimoji="1" lang="ru-RU" altLang="zh-CN" sz="2000" b="1" dirty="0" smtClean="0">
                <a:solidFill>
                  <a:srgbClr val="000000"/>
                </a:solidFill>
                <a:cs typeface="Times New Roman" pitchFamily="18" charset="0"/>
                <a:sym typeface="Symbol" pitchFamily="18" charset="2"/>
              </a:rPr>
              <a:t>·</a:t>
            </a:r>
            <a:r>
              <a:rPr kumimoji="1" lang="ru-RU" altLang="zh-CN" sz="2000" b="1" dirty="0" smtClean="0">
                <a:solidFill>
                  <a:srgbClr val="000000"/>
                </a:solidFill>
                <a:sym typeface="Symbol" pitchFamily="18" charset="2"/>
              </a:rPr>
              <a:t>{a/z, h(a,u) /x}</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 = {P(a, </a:t>
            </a:r>
            <a:r>
              <a:rPr kumimoji="1" lang="ru-RU" altLang="zh-CN" sz="2000" b="1" dirty="0" smtClean="0">
                <a:solidFill>
                  <a:srgbClr val="FF0000"/>
                </a:solidFill>
                <a:sym typeface="Symbol" pitchFamily="18" charset="2"/>
              </a:rPr>
              <a:t>h(a,u)</a:t>
            </a:r>
            <a:r>
              <a:rPr kumimoji="1" lang="ru-RU" altLang="zh-CN" sz="2000" b="1" dirty="0" smtClean="0">
                <a:solidFill>
                  <a:srgbClr val="000000"/>
                </a:solidFill>
                <a:sym typeface="Symbol" pitchFamily="18" charset="2"/>
              </a:rPr>
              <a:t> ,f(g(y))),</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      P(a,h(a,u),f(u))}</a:t>
            </a:r>
          </a:p>
          <a:p>
            <a:pPr eaLnBrk="0" hangingPunct="0">
              <a:lnSpc>
                <a:spcPct val="90000"/>
              </a:lnSpc>
              <a:spcAft>
                <a:spcPct val="50000"/>
              </a:spcAft>
              <a:buClr>
                <a:srgbClr val="006DCE"/>
              </a:buClr>
              <a:buSzPct val="60000"/>
              <a:buFont typeface="ZapfDingbats" pitchFamily="82" charset="2"/>
              <a:buNone/>
            </a:pPr>
            <a:r>
              <a:rPr kumimoji="1" lang="ru-RU" altLang="zh-CN" sz="2000" dirty="0" smtClean="0">
                <a:solidFill>
                  <a:srgbClr val="3333CC"/>
                </a:solidFill>
              </a:rPr>
              <a:t>k</a:t>
            </a:r>
            <a:r>
              <a:rPr kumimoji="1" lang="zh-CN" altLang="ru-RU" sz="2000" dirty="0" smtClean="0">
                <a:solidFill>
                  <a:srgbClr val="3333CC"/>
                </a:solidFill>
              </a:rPr>
              <a:t>＝</a:t>
            </a:r>
            <a:r>
              <a:rPr kumimoji="1" lang="ru-RU" altLang="zh-CN" sz="2000" dirty="0" smtClean="0">
                <a:solidFill>
                  <a:srgbClr val="3333CC"/>
                </a:solidFill>
              </a:rPr>
              <a:t>2</a:t>
            </a:r>
            <a:r>
              <a:rPr kumimoji="1" lang="zh-CN" altLang="ru-RU" sz="2000" dirty="0" smtClean="0">
                <a:solidFill>
                  <a:srgbClr val="000000"/>
                </a:solidFill>
              </a:rPr>
              <a:t>；</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D</a:t>
            </a:r>
            <a:r>
              <a:rPr kumimoji="1" lang="ru-RU" altLang="zh-CN" sz="2000" b="1" baseline="-25000" dirty="0" smtClean="0">
                <a:solidFill>
                  <a:srgbClr val="000000"/>
                </a:solidFill>
                <a:sym typeface="Symbol" pitchFamily="18" charset="2"/>
              </a:rPr>
              <a:t>2</a:t>
            </a:r>
            <a:r>
              <a:rPr kumimoji="1" lang="zh-CN" altLang="ru-RU" sz="2000" b="1" dirty="0" smtClean="0">
                <a:solidFill>
                  <a:srgbClr val="000000"/>
                </a:solidFill>
                <a:sym typeface="Symbol" pitchFamily="18" charset="2"/>
              </a:rPr>
              <a:t>＝</a:t>
            </a:r>
            <a:r>
              <a:rPr kumimoji="1" lang="ru-RU" altLang="zh-CN" sz="2000" b="1" dirty="0" smtClean="0">
                <a:solidFill>
                  <a:srgbClr val="000000"/>
                </a:solidFill>
                <a:sym typeface="Symbol" pitchFamily="18" charset="2"/>
              </a:rPr>
              <a:t>{g(y),u}</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cs typeface="Times New Roman" pitchFamily="18" charset="0"/>
                <a:sym typeface="Symbol" pitchFamily="18" charset="2"/>
              </a:rPr>
              <a:t>σ</a:t>
            </a:r>
            <a:r>
              <a:rPr kumimoji="1" lang="ru-RU" altLang="zh-CN" sz="2000" b="1" baseline="-25000" dirty="0" smtClean="0">
                <a:solidFill>
                  <a:srgbClr val="000000"/>
                </a:solidFill>
                <a:sym typeface="Symbol" pitchFamily="18" charset="2"/>
              </a:rPr>
              <a:t>3</a:t>
            </a:r>
            <a:r>
              <a:rPr kumimoji="1" lang="zh-CN" altLang="ru-RU" sz="2000" b="1" dirty="0" smtClean="0">
                <a:solidFill>
                  <a:srgbClr val="000000"/>
                </a:solidFill>
                <a:sym typeface="Symbol" pitchFamily="18" charset="2"/>
              </a:rPr>
              <a:t>＝ </a:t>
            </a:r>
            <a:r>
              <a:rPr kumimoji="1" lang="ru-RU" altLang="zh-CN" sz="2000" b="1" dirty="0" smtClean="0">
                <a:solidFill>
                  <a:srgbClr val="3333FF"/>
                </a:solidFill>
                <a:sym typeface="Symbol" pitchFamily="18" charset="2"/>
              </a:rPr>
              <a:t>{a/z ,h(a,u) /x ,</a:t>
            </a:r>
            <a:r>
              <a:rPr kumimoji="1" lang="ru-RU" altLang="zh-CN" sz="2000" b="1" dirty="0" smtClean="0">
                <a:solidFill>
                  <a:srgbClr val="3333FF"/>
                </a:solidFill>
                <a:sym typeface="Symbol" pitchFamily="18" charset="2"/>
              </a:rPr>
              <a:t>g(y)</a:t>
            </a:r>
            <a:r>
              <a:rPr kumimoji="1" lang="en-US" altLang="zh-CN" sz="2000" b="1" dirty="0">
                <a:solidFill>
                  <a:srgbClr val="3333FF"/>
                </a:solidFill>
                <a:sym typeface="Symbol" pitchFamily="18" charset="2"/>
              </a:rPr>
              <a:t>/</a:t>
            </a:r>
            <a:r>
              <a:rPr kumimoji="1" lang="ru-RU" altLang="zh-CN" sz="2000" b="1" dirty="0" smtClean="0">
                <a:solidFill>
                  <a:srgbClr val="3333FF"/>
                </a:solidFill>
                <a:sym typeface="Symbol" pitchFamily="18" charset="2"/>
              </a:rPr>
              <a:t>u</a:t>
            </a:r>
            <a:r>
              <a:rPr kumimoji="1" lang="ru-RU" altLang="zh-CN" sz="2000" b="1" dirty="0" smtClean="0">
                <a:solidFill>
                  <a:srgbClr val="3333FF"/>
                </a:solidFill>
                <a:sym typeface="Symbol" pitchFamily="18" charset="2"/>
              </a:rPr>
              <a:t>}</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S</a:t>
            </a:r>
            <a:r>
              <a:rPr kumimoji="1" lang="ru-RU" altLang="zh-CN" sz="2000" b="1" baseline="-25000" dirty="0" smtClean="0">
                <a:solidFill>
                  <a:srgbClr val="000000"/>
                </a:solidFill>
                <a:sym typeface="Symbol" pitchFamily="18" charset="2"/>
              </a:rPr>
              <a:t>3</a:t>
            </a:r>
            <a:r>
              <a:rPr kumimoji="1" lang="ru-RU" altLang="zh-CN" sz="2000" b="1" dirty="0" smtClean="0">
                <a:solidFill>
                  <a:srgbClr val="000000"/>
                </a:solidFill>
                <a:sym typeface="Symbol" pitchFamily="18" charset="2"/>
              </a:rPr>
              <a:t>= </a:t>
            </a:r>
            <a:r>
              <a:rPr kumimoji="1" lang="ru-RU" altLang="zh-CN" sz="2000" b="1" dirty="0" smtClean="0">
                <a:solidFill>
                  <a:srgbClr val="000000"/>
                </a:solidFill>
                <a:cs typeface="Times New Roman" pitchFamily="18" charset="0"/>
                <a:sym typeface="Symbol" pitchFamily="18" charset="2"/>
              </a:rPr>
              <a:t>S</a:t>
            </a:r>
            <a:r>
              <a:rPr kumimoji="1" lang="ru-RU" altLang="zh-CN" sz="2000" b="1" baseline="-25000" dirty="0" smtClean="0">
                <a:solidFill>
                  <a:srgbClr val="000000"/>
                </a:solidFill>
                <a:sym typeface="Symbol" pitchFamily="18" charset="2"/>
              </a:rPr>
              <a:t>2</a:t>
            </a:r>
            <a:r>
              <a:rPr kumimoji="1" lang="ru-RU" altLang="zh-CN" sz="2000" b="1" dirty="0" smtClean="0">
                <a:solidFill>
                  <a:srgbClr val="000000"/>
                </a:solidFill>
                <a:cs typeface="Times New Roman" pitchFamily="18" charset="0"/>
                <a:sym typeface="Symbol" pitchFamily="18" charset="2"/>
              </a:rPr>
              <a:t>·</a:t>
            </a:r>
            <a:r>
              <a:rPr kumimoji="1" lang="ru-RU" altLang="zh-CN" sz="2000" b="1" dirty="0" smtClean="0">
                <a:solidFill>
                  <a:srgbClr val="000000"/>
                </a:solidFill>
                <a:sym typeface="Symbol" pitchFamily="18" charset="2"/>
              </a:rPr>
              <a:t>{g(y),u}</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  = {P(a,h(a,g(y)),f(g(y)))}   </a:t>
            </a:r>
          </a:p>
          <a:p>
            <a:pPr eaLnBrk="0" hangingPunct="0">
              <a:lnSpc>
                <a:spcPct val="90000"/>
              </a:lnSpc>
              <a:spcAft>
                <a:spcPct val="50000"/>
              </a:spcAft>
              <a:buClr>
                <a:srgbClr val="006DCE"/>
              </a:buClr>
              <a:buSzPct val="60000"/>
              <a:buFont typeface="ZapfDingbats" pitchFamily="82" charset="2"/>
              <a:buNone/>
            </a:pPr>
            <a:r>
              <a:rPr kumimoji="1" lang="ru-RU" altLang="zh-CN" sz="2000" b="1" dirty="0" smtClean="0">
                <a:solidFill>
                  <a:srgbClr val="000000"/>
                </a:solidFill>
                <a:sym typeface="Symbol" pitchFamily="18" charset="2"/>
              </a:rPr>
              <a:t>S</a:t>
            </a:r>
            <a:r>
              <a:rPr kumimoji="1" lang="ru-RU" altLang="zh-CN" sz="2000" b="1" baseline="-25000" dirty="0" smtClean="0">
                <a:solidFill>
                  <a:srgbClr val="000000"/>
                </a:solidFill>
                <a:sym typeface="Symbol" pitchFamily="18" charset="2"/>
              </a:rPr>
              <a:t>3</a:t>
            </a:r>
            <a:r>
              <a:rPr kumimoji="1" lang="zh-CN" altLang="ru-RU" sz="2000" b="1" dirty="0" smtClean="0">
                <a:solidFill>
                  <a:srgbClr val="000000"/>
                </a:solidFill>
                <a:sym typeface="Symbol" pitchFamily="18" charset="2"/>
              </a:rPr>
              <a:t>单元素集  ， </a:t>
            </a:r>
            <a:r>
              <a:rPr kumimoji="1" lang="ru-RU" altLang="zh-CN" sz="2000" b="1" dirty="0" smtClean="0">
                <a:solidFill>
                  <a:srgbClr val="000000"/>
                </a:solidFill>
                <a:cs typeface="Times New Roman" pitchFamily="18" charset="0"/>
                <a:sym typeface="Symbol" pitchFamily="18" charset="2"/>
              </a:rPr>
              <a:t>σ</a:t>
            </a:r>
            <a:r>
              <a:rPr kumimoji="1" lang="ru-RU" altLang="zh-CN" sz="2000" b="1" baseline="-25000" dirty="0" smtClean="0">
                <a:solidFill>
                  <a:srgbClr val="000000"/>
                </a:solidFill>
                <a:sym typeface="Symbol" pitchFamily="18" charset="2"/>
              </a:rPr>
              <a:t>3</a:t>
            </a:r>
            <a:r>
              <a:rPr kumimoji="1" lang="zh-CN" altLang="ru-RU" sz="2000" b="1" dirty="0" smtClean="0">
                <a:solidFill>
                  <a:srgbClr val="000000"/>
                </a:solidFill>
                <a:sym typeface="Symbol" pitchFamily="18" charset="2"/>
              </a:rPr>
              <a:t>为</a:t>
            </a:r>
            <a:r>
              <a:rPr kumimoji="1" lang="ru-RU" altLang="zh-CN" sz="2000" b="1" dirty="0" smtClean="0">
                <a:solidFill>
                  <a:srgbClr val="000000"/>
                </a:solidFill>
                <a:sym typeface="Symbol" pitchFamily="18" charset="2"/>
              </a:rPr>
              <a:t>MGU</a:t>
            </a:r>
            <a:r>
              <a:rPr kumimoji="1" lang="zh-CN" altLang="ru-RU" sz="2000" b="1" dirty="0" smtClean="0">
                <a:solidFill>
                  <a:srgbClr val="000000"/>
                </a:solidFill>
                <a:sym typeface="Symbol" pitchFamily="18" charset="2"/>
              </a:rPr>
              <a:t>。 </a:t>
            </a:r>
          </a:p>
        </p:txBody>
      </p:sp>
    </p:spTree>
    <p:extLst>
      <p:ext uri="{BB962C8B-B14F-4D97-AF65-F5344CB8AC3E}">
        <p14:creationId xmlns:p14="http://schemas.microsoft.com/office/powerpoint/2010/main" val="1849189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childTnLst>
                                    <p:set>
                                      <p:cBhvr additive="base">
                                        <p:cTn id="6" dur="1" fill="hold">
                                          <p:stCondLst>
                                            <p:cond delay="499"/>
                                          </p:stCondLst>
                                        </p:cTn>
                                        <p:tgtEl>
                                          <p:spTgt spid="26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grpId="0" nodeType="clickEffect">
                                  <p:childTnLst>
                                    <p:set>
                                      <p:cBhvr additive="base">
                                        <p:cTn id="11" dur="1" fill="hold">
                                          <p:stCondLst>
                                            <p:cond delay="499"/>
                                          </p:stCondLst>
                                        </p:cTn>
                                        <p:tgtEl>
                                          <p:spTgt spid="2621">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grpId="0" nodeType="clickEffect">
                                  <p:childTnLst>
                                    <p:set>
                                      <p:cBhvr additive="base">
                                        <p:cTn id="16" dur="1" fill="hold">
                                          <p:stCondLst>
                                            <p:cond delay="499"/>
                                          </p:stCondLst>
                                        </p:cTn>
                                        <p:tgtEl>
                                          <p:spTgt spid="2621">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1" presetClass="entr" presetSubtype="0" fill="hold" grpId="0" nodeType="clickEffect">
                                  <p:childTnLst>
                                    <p:set>
                                      <p:cBhvr additive="base">
                                        <p:cTn id="21" dur="1" fill="hold">
                                          <p:stCondLst>
                                            <p:cond delay="499"/>
                                          </p:stCondLst>
                                        </p:cTn>
                                        <p:tgtEl>
                                          <p:spTgt spid="2621">
                                            <p:txEl>
                                              <p:pRg st="3" end="3"/>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1" presetClass="entr" presetSubtype="0" fill="hold" grpId="0" nodeType="clickEffect">
                                  <p:childTnLst>
                                    <p:set>
                                      <p:cBhvr additive="base">
                                        <p:cTn id="26" dur="1" fill="hold">
                                          <p:stCondLst>
                                            <p:cond delay="499"/>
                                          </p:stCondLst>
                                        </p:cTn>
                                        <p:tgtEl>
                                          <p:spTgt spid="262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indefinite"/>
                            </p:stCondLst>
                          </p:cTn>
                        </p:par>
                        <p:par>
                          <p:cTn id="29" fill="hold" nodeType="afterGroup">
                            <p:stCondLst>
                              <p:cond delay="0"/>
                            </p:stCondLst>
                            <p:childTnLst>
                              <p:par>
                                <p:cTn id="30" presetID="1" presetClass="entr" presetSubtype="0" fill="hold" grpId="0" nodeType="clickEffect">
                                  <p:childTnLst>
                                    <p:set>
                                      <p:cBhvr additive="base">
                                        <p:cTn id="31" dur="1" fill="hold">
                                          <p:stCondLst>
                                            <p:cond delay="499"/>
                                          </p:stCondLst>
                                        </p:cTn>
                                        <p:tgtEl>
                                          <p:spTgt spid="2621">
                                            <p:txEl>
                                              <p:pRg st="5" end="5"/>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indefinite"/>
                            </p:stCondLst>
                          </p:cTn>
                        </p:par>
                        <p:par>
                          <p:cTn id="34" fill="hold" nodeType="afterGroup">
                            <p:stCondLst>
                              <p:cond delay="0"/>
                            </p:stCondLst>
                            <p:childTnLst>
                              <p:par>
                                <p:cTn id="35" presetID="1" presetClass="entr" presetSubtype="0" fill="hold" grpId="0" nodeType="clickEffect">
                                  <p:childTnLst>
                                    <p:set>
                                      <p:cBhvr additive="base">
                                        <p:cTn id="36" dur="1" fill="hold">
                                          <p:stCondLst>
                                            <p:cond delay="499"/>
                                          </p:stCondLst>
                                        </p:cTn>
                                        <p:tgtEl>
                                          <p:spTgt spid="2621">
                                            <p:txEl>
                                              <p:pRg st="6" end="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indefinite"/>
                            </p:stCondLst>
                          </p:cTn>
                        </p:par>
                        <p:par>
                          <p:cTn id="39" fill="hold" nodeType="afterGroup">
                            <p:stCondLst>
                              <p:cond delay="0"/>
                            </p:stCondLst>
                            <p:childTnLst>
                              <p:par>
                                <p:cTn id="40" presetID="1" presetClass="entr" presetSubtype="0" fill="hold" grpId="0" nodeType="clickEffect">
                                  <p:childTnLst>
                                    <p:set>
                                      <p:cBhvr additive="base">
                                        <p:cTn id="41" dur="1" fill="hold">
                                          <p:stCondLst>
                                            <p:cond delay="499"/>
                                          </p:stCondLst>
                                        </p:cTn>
                                        <p:tgtEl>
                                          <p:spTgt spid="2621">
                                            <p:txEl>
                                              <p:pRg st="7" end="7"/>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indefinite"/>
                            </p:stCondLst>
                          </p:cTn>
                        </p:par>
                        <p:par>
                          <p:cTn id="44" fill="hold" nodeType="afterGroup">
                            <p:stCondLst>
                              <p:cond delay="0"/>
                            </p:stCondLst>
                            <p:childTnLst>
                              <p:par>
                                <p:cTn id="45" presetID="1" presetClass="entr" presetSubtype="0" fill="hold" grpId="0" nodeType="clickEffect">
                                  <p:childTnLst>
                                    <p:set>
                                      <p:cBhvr additive="base">
                                        <p:cTn id="46" dur="1" fill="hold">
                                          <p:stCondLst>
                                            <p:cond delay="499"/>
                                          </p:stCondLst>
                                        </p:cTn>
                                        <p:tgtEl>
                                          <p:spTgt spid="2621">
                                            <p:txEl>
                                              <p:pRg st="8" end="8"/>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indefinite"/>
                            </p:stCondLst>
                          </p:cTn>
                        </p:par>
                        <p:par>
                          <p:cTn id="49" fill="hold" nodeType="afterGroup">
                            <p:stCondLst>
                              <p:cond delay="0"/>
                            </p:stCondLst>
                            <p:childTnLst>
                              <p:par>
                                <p:cTn id="50" presetID="1" presetClass="entr" presetSubtype="0" fill="hold" grpId="0" nodeType="clickEffect">
                                  <p:childTnLst>
                                    <p:set>
                                      <p:cBhvr additive="base">
                                        <p:cTn id="51" dur="1" fill="hold">
                                          <p:stCondLst>
                                            <p:cond delay="499"/>
                                          </p:stCondLst>
                                        </p:cTn>
                                        <p:tgtEl>
                                          <p:spTgt spid="2622">
                                            <p:txEl>
                                              <p:pRg st="0" end="0"/>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indefinite"/>
                            </p:stCondLst>
                          </p:cTn>
                        </p:par>
                        <p:par>
                          <p:cTn id="54" fill="hold" nodeType="afterGroup">
                            <p:stCondLst>
                              <p:cond delay="0"/>
                            </p:stCondLst>
                            <p:childTnLst>
                              <p:par>
                                <p:cTn id="55" presetID="1" presetClass="entr" presetSubtype="0" fill="hold" grpId="0" nodeType="clickEffect">
                                  <p:childTnLst>
                                    <p:set>
                                      <p:cBhvr additive="base">
                                        <p:cTn id="56" dur="1" fill="hold">
                                          <p:stCondLst>
                                            <p:cond delay="499"/>
                                          </p:stCondLst>
                                        </p:cTn>
                                        <p:tgtEl>
                                          <p:spTgt spid="262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indefinite"/>
                            </p:stCondLst>
                          </p:cTn>
                        </p:par>
                        <p:par>
                          <p:cTn id="59" fill="hold" nodeType="afterGroup">
                            <p:stCondLst>
                              <p:cond delay="0"/>
                            </p:stCondLst>
                            <p:childTnLst>
                              <p:par>
                                <p:cTn id="60" presetID="1" presetClass="entr" presetSubtype="0" fill="hold" grpId="0" nodeType="clickEffect">
                                  <p:childTnLst>
                                    <p:set>
                                      <p:cBhvr additive="base">
                                        <p:cTn id="61" dur="1" fill="hold">
                                          <p:stCondLst>
                                            <p:cond delay="499"/>
                                          </p:stCondLst>
                                        </p:cTn>
                                        <p:tgtEl>
                                          <p:spTgt spid="2622">
                                            <p:txEl>
                                              <p:pRg st="2" end="2"/>
                                            </p:txEl>
                                          </p:spTgt>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indefinite"/>
                            </p:stCondLst>
                          </p:cTn>
                        </p:par>
                        <p:par>
                          <p:cTn id="64" fill="hold" nodeType="afterGroup">
                            <p:stCondLst>
                              <p:cond delay="0"/>
                            </p:stCondLst>
                            <p:childTnLst>
                              <p:par>
                                <p:cTn id="65" presetID="1" presetClass="entr" presetSubtype="0" fill="hold" grpId="0" nodeType="clickEffect">
                                  <p:childTnLst>
                                    <p:set>
                                      <p:cBhvr additive="base">
                                        <p:cTn id="66" dur="1" fill="hold">
                                          <p:stCondLst>
                                            <p:cond delay="499"/>
                                          </p:stCondLst>
                                        </p:cTn>
                                        <p:tgtEl>
                                          <p:spTgt spid="2622">
                                            <p:txEl>
                                              <p:pRg st="3" end="3"/>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indefinite"/>
                            </p:stCondLst>
                          </p:cTn>
                        </p:par>
                        <p:par>
                          <p:cTn id="69" fill="hold" nodeType="afterGroup">
                            <p:stCondLst>
                              <p:cond delay="0"/>
                            </p:stCondLst>
                            <p:childTnLst>
                              <p:par>
                                <p:cTn id="70" presetID="1" presetClass="entr" presetSubtype="0" fill="hold" grpId="0" nodeType="clickEffect">
                                  <p:childTnLst>
                                    <p:set>
                                      <p:cBhvr additive="base">
                                        <p:cTn id="71" dur="1" fill="hold">
                                          <p:stCondLst>
                                            <p:cond delay="499"/>
                                          </p:stCondLst>
                                        </p:cTn>
                                        <p:tgtEl>
                                          <p:spTgt spid="2622">
                                            <p:txEl>
                                              <p:pRg st="4" end="4"/>
                                            </p:txEl>
                                          </p:spTgt>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indefinite"/>
                            </p:stCondLst>
                          </p:cTn>
                        </p:par>
                        <p:par>
                          <p:cTn id="74" fill="hold" nodeType="afterGroup">
                            <p:stCondLst>
                              <p:cond delay="0"/>
                            </p:stCondLst>
                            <p:childTnLst>
                              <p:par>
                                <p:cTn id="75" presetID="1" presetClass="entr" presetSubtype="0" fill="hold" grpId="0" nodeType="clickEffect">
                                  <p:childTnLst>
                                    <p:set>
                                      <p:cBhvr additive="base">
                                        <p:cTn id="76" dur="1" fill="hold">
                                          <p:stCondLst>
                                            <p:cond delay="499"/>
                                          </p:stCondLst>
                                        </p:cTn>
                                        <p:tgtEl>
                                          <p:spTgt spid="2622">
                                            <p:txEl>
                                              <p:pRg st="5" end="5"/>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indefinite"/>
                            </p:stCondLst>
                          </p:cTn>
                        </p:par>
                        <p:par>
                          <p:cTn id="79" fill="hold" nodeType="afterGroup">
                            <p:stCondLst>
                              <p:cond delay="0"/>
                            </p:stCondLst>
                            <p:childTnLst>
                              <p:par>
                                <p:cTn id="80" presetID="1" presetClass="entr" presetSubtype="0" fill="hold" grpId="0" nodeType="clickEffect">
                                  <p:childTnLst>
                                    <p:set>
                                      <p:cBhvr additive="base">
                                        <p:cTn id="81" dur="1" fill="hold">
                                          <p:stCondLst>
                                            <p:cond delay="499"/>
                                          </p:stCondLst>
                                        </p:cTn>
                                        <p:tgtEl>
                                          <p:spTgt spid="2622">
                                            <p:txEl>
                                              <p:pRg st="6" end="6"/>
                                            </p:txEl>
                                          </p:spTgt>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indefinite"/>
                            </p:stCondLst>
                          </p:cTn>
                        </p:par>
                        <p:par>
                          <p:cTn id="84" fill="hold" nodeType="afterGroup">
                            <p:stCondLst>
                              <p:cond delay="0"/>
                            </p:stCondLst>
                            <p:childTnLst>
                              <p:par>
                                <p:cTn id="85" presetID="1" presetClass="entr" presetSubtype="0" fill="hold" grpId="0" nodeType="clickEffect">
                                  <p:childTnLst>
                                    <p:set>
                                      <p:cBhvr additive="base">
                                        <p:cTn id="86" dur="1" fill="hold">
                                          <p:stCondLst>
                                            <p:cond delay="499"/>
                                          </p:stCondLst>
                                        </p:cTn>
                                        <p:tgtEl>
                                          <p:spTgt spid="2622">
                                            <p:txEl>
                                              <p:pRg st="7" end="7"/>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indefinite"/>
                            </p:stCondLst>
                          </p:cTn>
                        </p:par>
                        <p:par>
                          <p:cTn id="89" fill="hold" nodeType="afterGroup">
                            <p:stCondLst>
                              <p:cond delay="0"/>
                            </p:stCondLst>
                            <p:childTnLst>
                              <p:par>
                                <p:cTn id="90" presetID="1" presetClass="entr" presetSubtype="0" fill="hold" grpId="0" nodeType="clickEffect">
                                  <p:childTnLst>
                                    <p:set>
                                      <p:cBhvr additive="base">
                                        <p:cTn id="91" dur="1" fill="hold">
                                          <p:stCondLst>
                                            <p:cond delay="499"/>
                                          </p:stCondLst>
                                        </p:cTn>
                                        <p:tgtEl>
                                          <p:spTgt spid="26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 grpId="0" build="p" animBg="1"/>
      <p:bldP spid="2622"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p:cNvSpPr>
            <a:spLocks noGrp="1"/>
          </p:cNvSpPr>
          <p:nvPr>
            <p:ph type="dt" sz="half" idx="10"/>
          </p:nvPr>
        </p:nvSpPr>
        <p:spPr/>
        <p:txBody>
          <a:bodyPr/>
          <a:lstStyle/>
          <a:p>
            <a:fld id="{D46365C4-B98D-414A-92D5-FB24B9BB31C1}" type="datetime1">
              <a:rPr lang="ru-RU" altLang="zh-CN">
                <a:solidFill>
                  <a:srgbClr val="000000"/>
                </a:solidFill>
              </a:rPr>
              <a:pPr/>
              <a:t>26.05.2025</a:t>
            </a:fld>
            <a:endParaRPr lang="ru-RU" altLang="zh-CN">
              <a:solidFill>
                <a:srgbClr val="000000"/>
              </a:solidFill>
            </a:endParaRPr>
          </a:p>
        </p:txBody>
      </p:sp>
      <p:sp>
        <p:nvSpPr>
          <p:cNvPr id="6" name="灯片编号占位符 3"/>
          <p:cNvSpPr>
            <a:spLocks noGrp="1"/>
          </p:cNvSpPr>
          <p:nvPr>
            <p:ph type="sldNum" sz="quarter" idx="12"/>
          </p:nvPr>
        </p:nvSpPr>
        <p:spPr/>
        <p:txBody>
          <a:bodyPr/>
          <a:lstStyle/>
          <a:p>
            <a:fld id="{A904877D-E99F-463F-9EAC-C6D27A69E363}" type="slidenum">
              <a:rPr lang="ru-RU" altLang="zh-CN">
                <a:solidFill>
                  <a:srgbClr val="000000"/>
                </a:solidFill>
              </a:rPr>
              <a:pPr/>
              <a:t>68</a:t>
            </a:fld>
            <a:endParaRPr lang="ru-RU" altLang="zh-CN">
              <a:solidFill>
                <a:srgbClr val="000000"/>
              </a:solidFill>
            </a:endParaRPr>
          </a:p>
        </p:txBody>
      </p:sp>
      <p:sp>
        <p:nvSpPr>
          <p:cNvPr id="2625" name="Rectangle 577"/>
          <p:cNvSpPr>
            <a:spLocks noGrp="1" noChangeArrowheads="1"/>
          </p:cNvSpPr>
          <p:nvPr>
            <p:ph type="title" idx="4294967295"/>
          </p:nvPr>
        </p:nvSpPr>
        <p:spPr>
          <a:ln/>
        </p:spPr>
        <p:txBody>
          <a:bodyPr/>
          <a:lstStyle/>
          <a:p>
            <a:pPr marL="342900" lvl="0" indent="-342900">
              <a:lnSpc>
                <a:spcPct val="140000"/>
              </a:lnSpc>
              <a:spcBef>
                <a:spcPct val="50000"/>
              </a:spcBef>
            </a:pPr>
            <a:r>
              <a:rPr kumimoji="1" lang="en-US" altLang="zh-CN" sz="2400" b="0" i="0" u="none" strike="noStrike" kern="0" cap="none" spc="0" normalizeH="0" baseline="0" noProof="0" dirty="0" smtClean="0">
                <a:ln>
                  <a:noFill/>
                </a:ln>
                <a:solidFill>
                  <a:srgbClr val="FF0000"/>
                </a:solidFill>
                <a:effectLst/>
                <a:uLnTx/>
                <a:uFillTx/>
                <a:latin typeface="Times New Roman" pitchFamily="18" charset="0"/>
                <a:ea typeface="黑体" pitchFamily="49" charset="-122"/>
                <a:cs typeface="Times New Roman" pitchFamily="18" charset="0"/>
              </a:rPr>
              <a:t>5.2.3</a:t>
            </a:r>
            <a:r>
              <a:rPr kumimoji="1" lang="en-US" altLang="zh-CN" sz="2400" b="0"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 </a:t>
            </a:r>
            <a:r>
              <a:rPr kumimoji="1" lang="zh-CN" altLang="en-US" sz="2400" b="0" i="0" u="none" strike="noStrike" kern="0" cap="none" spc="0" normalizeH="0" baseline="0" noProof="0" dirty="0" smtClean="0">
                <a:ln>
                  <a:noFill/>
                </a:ln>
                <a:solidFill>
                  <a:srgbClr val="FF0000"/>
                </a:solidFill>
                <a:effectLst/>
                <a:uLnTx/>
                <a:uFillTx/>
                <a:latin typeface="黑体" pitchFamily="49" charset="-122"/>
                <a:ea typeface="黑体" pitchFamily="49" charset="-122"/>
                <a:cs typeface="+mn-cs"/>
              </a:rPr>
              <a:t>替换与合一</a:t>
            </a:r>
            <a:endParaRPr kumimoji="1" lang="en-US" altLang="zh-CN" sz="2400" b="0" i="0" u="none" strike="noStrike" kern="0" cap="none" spc="0" normalizeH="0" baseline="0" noProof="0" dirty="0" smtClean="0">
              <a:ln>
                <a:noFill/>
              </a:ln>
              <a:solidFill>
                <a:srgbClr val="FF0000"/>
              </a:solidFill>
              <a:effectLst/>
              <a:uLnTx/>
              <a:uFillTx/>
              <a:latin typeface="Arial"/>
              <a:ea typeface="宋体"/>
              <a:cs typeface="+mn-cs"/>
            </a:endParaRPr>
          </a:p>
        </p:txBody>
      </p:sp>
      <p:sp>
        <p:nvSpPr>
          <p:cNvPr id="2626" name="Rectangle 578"/>
          <p:cNvSpPr>
            <a:spLocks noChangeArrowheads="1"/>
          </p:cNvSpPr>
          <p:nvPr/>
        </p:nvSpPr>
        <p:spPr bwMode="auto">
          <a:xfrm>
            <a:off x="1295400" y="1216025"/>
            <a:ext cx="7467600" cy="544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buSzPct val="100000"/>
            </a:pPr>
            <a:r>
              <a:rPr kumimoji="1" lang="zh-CN" altLang="ru-RU" sz="2400" b="1" smtClean="0">
                <a:solidFill>
                  <a:srgbClr val="000000"/>
                </a:solidFill>
                <a:latin typeface="Times New Roman" pitchFamily="18" charset="0"/>
              </a:rPr>
              <a:t>例</a:t>
            </a:r>
            <a:r>
              <a:rPr kumimoji="1" lang="ru-RU" altLang="zh-CN" sz="2400" b="1" smtClean="0">
                <a:solidFill>
                  <a:srgbClr val="000000"/>
                </a:solidFill>
                <a:latin typeface="Times New Roman" pitchFamily="18" charset="0"/>
              </a:rPr>
              <a:t>5.17 </a:t>
            </a:r>
            <a:r>
              <a:rPr kumimoji="1" lang="zh-CN" altLang="ru-RU" sz="2400" b="1" smtClean="0">
                <a:solidFill>
                  <a:srgbClr val="000000"/>
                </a:solidFill>
                <a:latin typeface="Times New Roman" pitchFamily="18" charset="0"/>
              </a:rPr>
              <a:t>判定</a:t>
            </a:r>
            <a:r>
              <a:rPr kumimoji="1" lang="ru-RU" altLang="zh-CN" sz="2400" b="1" smtClean="0">
                <a:solidFill>
                  <a:srgbClr val="000000"/>
                </a:solidFill>
                <a:latin typeface="Times New Roman" pitchFamily="18" charset="0"/>
              </a:rPr>
              <a:t>S=</a:t>
            </a:r>
            <a:r>
              <a:rPr kumimoji="1" lang="zh-CN" altLang="ru-RU" sz="2400" b="1" smtClean="0">
                <a:solidFill>
                  <a:srgbClr val="000000"/>
                </a:solidFill>
                <a:latin typeface="Times New Roman" pitchFamily="18" charset="0"/>
              </a:rPr>
              <a:t>｛</a:t>
            </a:r>
            <a:r>
              <a:rPr kumimoji="1" lang="ru-RU" altLang="zh-CN" sz="2400" b="1" smtClean="0">
                <a:solidFill>
                  <a:srgbClr val="000000"/>
                </a:solidFill>
                <a:latin typeface="Times New Roman" pitchFamily="18" charset="0"/>
              </a:rPr>
              <a:t>P(x,x),P(y,f(y))</a:t>
            </a:r>
            <a:r>
              <a:rPr kumimoji="1" lang="zh-CN" altLang="ru-RU" sz="2400" b="1" smtClean="0">
                <a:solidFill>
                  <a:srgbClr val="000000"/>
                </a:solidFill>
                <a:latin typeface="Times New Roman" pitchFamily="18" charset="0"/>
              </a:rPr>
              <a:t>｝是否可合一？</a:t>
            </a:r>
          </a:p>
          <a:p>
            <a:pPr>
              <a:lnSpc>
                <a:spcPct val="130000"/>
              </a:lnSpc>
              <a:spcBef>
                <a:spcPct val="50000"/>
              </a:spcBef>
              <a:buSzPct val="100000"/>
            </a:pPr>
            <a:r>
              <a:rPr kumimoji="1" lang="zh-CN" altLang="ru-RU" sz="2400" b="1" smtClean="0">
                <a:solidFill>
                  <a:srgbClr val="000000"/>
                </a:solidFill>
                <a:latin typeface="Times New Roman" pitchFamily="18" charset="0"/>
              </a:rPr>
              <a:t>解</a:t>
            </a:r>
          </a:p>
          <a:p>
            <a:pPr>
              <a:lnSpc>
                <a:spcPct val="130000"/>
              </a:lnSpc>
              <a:spcBef>
                <a:spcPct val="50000"/>
              </a:spcBef>
              <a:buSzPct val="100000"/>
            </a:pPr>
            <a:r>
              <a:rPr kumimoji="1" lang="ru-RU" altLang="zh-CN" sz="2400" b="1" smtClean="0">
                <a:solidFill>
                  <a:srgbClr val="000000"/>
                </a:solidFill>
                <a:latin typeface="Times New Roman" pitchFamily="18" charset="0"/>
              </a:rPr>
              <a:t>k=0:      S</a:t>
            </a:r>
            <a:r>
              <a:rPr kumimoji="1" lang="ru-RU" altLang="zh-CN" sz="2400" b="1" baseline="-25000" smtClean="0">
                <a:solidFill>
                  <a:srgbClr val="000000"/>
                </a:solidFill>
                <a:latin typeface="Times New Roman" pitchFamily="18" charset="0"/>
              </a:rPr>
              <a:t>0</a:t>
            </a:r>
            <a:r>
              <a:rPr kumimoji="1" lang="ru-RU" altLang="zh-CN" sz="2400" b="1" smtClean="0">
                <a:solidFill>
                  <a:srgbClr val="000000"/>
                </a:solidFill>
                <a:latin typeface="Times New Roman" pitchFamily="18" charset="0"/>
              </a:rPr>
              <a:t>=S,σ</a:t>
            </a:r>
            <a:r>
              <a:rPr kumimoji="1" lang="ru-RU" altLang="zh-CN" sz="2400" b="1" baseline="-25000" smtClean="0">
                <a:solidFill>
                  <a:srgbClr val="000000"/>
                </a:solidFill>
                <a:latin typeface="Times New Roman" pitchFamily="18" charset="0"/>
              </a:rPr>
              <a:t>0</a:t>
            </a:r>
            <a:r>
              <a:rPr kumimoji="1" lang="ru-RU" altLang="zh-CN" sz="2400" b="1" smtClean="0">
                <a:solidFill>
                  <a:srgbClr val="000000"/>
                </a:solidFill>
                <a:latin typeface="Times New Roman" pitchFamily="18" charset="0"/>
              </a:rPr>
              <a:t>=ε,</a:t>
            </a:r>
          </a:p>
          <a:p>
            <a:pPr>
              <a:lnSpc>
                <a:spcPct val="130000"/>
              </a:lnSpc>
              <a:spcBef>
                <a:spcPct val="50000"/>
              </a:spcBef>
              <a:buSzPct val="100000"/>
            </a:pPr>
            <a:r>
              <a:rPr kumimoji="1" lang="ru-RU" altLang="zh-CN" sz="2400" b="1" smtClean="0">
                <a:solidFill>
                  <a:srgbClr val="000000"/>
                </a:solidFill>
                <a:latin typeface="Times New Roman" pitchFamily="18" charset="0"/>
              </a:rPr>
              <a:t>S</a:t>
            </a:r>
            <a:r>
              <a:rPr kumimoji="1" lang="ru-RU" altLang="zh-CN" sz="2400" b="1" baseline="-25000" smtClean="0">
                <a:solidFill>
                  <a:srgbClr val="000000"/>
                </a:solidFill>
                <a:latin typeface="Times New Roman" pitchFamily="18" charset="0"/>
              </a:rPr>
              <a:t>0</a:t>
            </a:r>
            <a:r>
              <a:rPr kumimoji="1" lang="zh-CN" altLang="ru-RU" sz="2400" b="1" smtClean="0">
                <a:solidFill>
                  <a:srgbClr val="000000"/>
                </a:solidFill>
                <a:latin typeface="Times New Roman" pitchFamily="18" charset="0"/>
              </a:rPr>
              <a:t>不是单元素集，</a:t>
            </a:r>
            <a:r>
              <a:rPr kumimoji="1" lang="ru-RU" altLang="zh-CN" sz="2400" b="1" smtClean="0">
                <a:solidFill>
                  <a:srgbClr val="000000"/>
                </a:solidFill>
                <a:latin typeface="Times New Roman" pitchFamily="18" charset="0"/>
              </a:rPr>
              <a:t>D</a:t>
            </a:r>
            <a:r>
              <a:rPr kumimoji="1" lang="ru-RU" altLang="zh-CN" sz="2400" b="1" baseline="-25000" smtClean="0">
                <a:solidFill>
                  <a:srgbClr val="000000"/>
                </a:solidFill>
                <a:latin typeface="Times New Roman" pitchFamily="18" charset="0"/>
              </a:rPr>
              <a:t>0</a:t>
            </a:r>
            <a:r>
              <a:rPr kumimoji="1" lang="ru-RU" altLang="zh-CN" sz="2400" b="1" smtClean="0">
                <a:solidFill>
                  <a:srgbClr val="000000"/>
                </a:solidFill>
                <a:latin typeface="Times New Roman" pitchFamily="18" charset="0"/>
              </a:rPr>
              <a:t>=</a:t>
            </a:r>
            <a:r>
              <a:rPr kumimoji="1" lang="zh-CN" altLang="ru-RU" sz="2400" b="1" smtClean="0">
                <a:solidFill>
                  <a:srgbClr val="000000"/>
                </a:solidFill>
                <a:latin typeface="Times New Roman" pitchFamily="18" charset="0"/>
              </a:rPr>
              <a:t>｛</a:t>
            </a:r>
            <a:r>
              <a:rPr kumimoji="1" lang="ru-RU" altLang="zh-CN" sz="2400" b="1" smtClean="0">
                <a:solidFill>
                  <a:srgbClr val="000000"/>
                </a:solidFill>
                <a:latin typeface="Times New Roman" pitchFamily="18" charset="0"/>
              </a:rPr>
              <a:t>x,y</a:t>
            </a:r>
            <a:r>
              <a:rPr kumimoji="1" lang="zh-CN" altLang="ru-RU" sz="2400" b="1" smtClean="0">
                <a:solidFill>
                  <a:srgbClr val="000000"/>
                </a:solidFill>
                <a:latin typeface="Times New Roman" pitchFamily="18" charset="0"/>
              </a:rPr>
              <a:t>｝</a:t>
            </a:r>
          </a:p>
          <a:p>
            <a:pPr>
              <a:lnSpc>
                <a:spcPct val="130000"/>
              </a:lnSpc>
              <a:spcBef>
                <a:spcPct val="50000"/>
              </a:spcBef>
              <a:buSzPct val="100000"/>
            </a:pPr>
            <a:r>
              <a:rPr kumimoji="1" lang="ru-RU" altLang="zh-CN" sz="2400" b="1" smtClean="0">
                <a:solidFill>
                  <a:srgbClr val="000000"/>
                </a:solidFill>
                <a:latin typeface="Times New Roman" pitchFamily="18" charset="0"/>
              </a:rPr>
              <a:t>σ</a:t>
            </a:r>
            <a:r>
              <a:rPr kumimoji="1" lang="ru-RU" altLang="zh-CN" sz="2400" b="1" baseline="-25000" smtClean="0">
                <a:solidFill>
                  <a:srgbClr val="000000"/>
                </a:solidFill>
                <a:latin typeface="Times New Roman" pitchFamily="18" charset="0"/>
              </a:rPr>
              <a:t>1</a:t>
            </a:r>
            <a:r>
              <a:rPr kumimoji="1" lang="ru-RU" altLang="zh-CN" sz="2400" b="1" smtClean="0">
                <a:solidFill>
                  <a:srgbClr val="000000"/>
                </a:solidFill>
                <a:latin typeface="Times New Roman" pitchFamily="18" charset="0"/>
              </a:rPr>
              <a:t>=σ</a:t>
            </a:r>
            <a:r>
              <a:rPr kumimoji="1" lang="ru-RU" altLang="zh-CN" sz="2400" b="1" baseline="-25000" smtClean="0">
                <a:solidFill>
                  <a:srgbClr val="000000"/>
                </a:solidFill>
                <a:latin typeface="Times New Roman" pitchFamily="18" charset="0"/>
              </a:rPr>
              <a:t>0</a:t>
            </a:r>
            <a:r>
              <a:rPr kumimoji="1" lang="ru-RU" altLang="zh-CN" sz="2400" b="1" smtClean="0">
                <a:solidFill>
                  <a:srgbClr val="000000"/>
                </a:solidFill>
                <a:latin typeface="Times New Roman" pitchFamily="18" charset="0"/>
              </a:rPr>
              <a:t>·</a:t>
            </a:r>
            <a:r>
              <a:rPr kumimoji="1" lang="zh-CN" altLang="ru-RU" sz="2400" b="1" smtClean="0">
                <a:solidFill>
                  <a:srgbClr val="000000"/>
                </a:solidFill>
                <a:latin typeface="Times New Roman" pitchFamily="18" charset="0"/>
              </a:rPr>
              <a:t>｛</a:t>
            </a:r>
            <a:r>
              <a:rPr kumimoji="1" lang="ru-RU" altLang="zh-CN" sz="2400" b="1" smtClean="0">
                <a:solidFill>
                  <a:srgbClr val="000000"/>
                </a:solidFill>
                <a:latin typeface="Times New Roman" pitchFamily="18" charset="0"/>
              </a:rPr>
              <a:t>y/x</a:t>
            </a:r>
            <a:r>
              <a:rPr kumimoji="1" lang="zh-CN" altLang="ru-RU" sz="2400" b="1" smtClean="0">
                <a:solidFill>
                  <a:srgbClr val="000000"/>
                </a:solidFill>
                <a:latin typeface="Times New Roman" pitchFamily="18" charset="0"/>
              </a:rPr>
              <a:t>｝</a:t>
            </a:r>
            <a:r>
              <a:rPr kumimoji="1" lang="ru-RU" altLang="zh-CN" sz="2400" b="1" smtClean="0">
                <a:solidFill>
                  <a:srgbClr val="000000"/>
                </a:solidFill>
                <a:latin typeface="Times New Roman" pitchFamily="18" charset="0"/>
              </a:rPr>
              <a:t>=</a:t>
            </a:r>
            <a:r>
              <a:rPr kumimoji="1" lang="zh-CN" altLang="ru-RU" sz="2400" b="1" smtClean="0">
                <a:solidFill>
                  <a:srgbClr val="000000"/>
                </a:solidFill>
                <a:latin typeface="Times New Roman" pitchFamily="18" charset="0"/>
              </a:rPr>
              <a:t>｛</a:t>
            </a:r>
            <a:r>
              <a:rPr kumimoji="1" lang="ru-RU" altLang="zh-CN" sz="2400" b="1" smtClean="0">
                <a:solidFill>
                  <a:srgbClr val="000000"/>
                </a:solidFill>
                <a:latin typeface="Times New Roman" pitchFamily="18" charset="0"/>
              </a:rPr>
              <a:t>y/x</a:t>
            </a:r>
            <a:r>
              <a:rPr kumimoji="1" lang="zh-CN" altLang="ru-RU" sz="2400" b="1" smtClean="0">
                <a:solidFill>
                  <a:srgbClr val="000000"/>
                </a:solidFill>
                <a:latin typeface="Times New Roman" pitchFamily="18" charset="0"/>
              </a:rPr>
              <a:t>｝</a:t>
            </a:r>
          </a:p>
          <a:p>
            <a:pPr>
              <a:lnSpc>
                <a:spcPct val="130000"/>
              </a:lnSpc>
              <a:spcBef>
                <a:spcPct val="50000"/>
              </a:spcBef>
              <a:buSzPct val="100000"/>
            </a:pPr>
            <a:r>
              <a:rPr kumimoji="1" lang="ru-RU" altLang="zh-CN" sz="2400" b="1" smtClean="0">
                <a:solidFill>
                  <a:srgbClr val="000000"/>
                </a:solidFill>
                <a:latin typeface="Times New Roman" pitchFamily="18" charset="0"/>
              </a:rPr>
              <a:t>S</a:t>
            </a:r>
            <a:r>
              <a:rPr kumimoji="1" lang="ru-RU" altLang="zh-CN" sz="2400" b="1" baseline="-25000" smtClean="0">
                <a:solidFill>
                  <a:srgbClr val="000000"/>
                </a:solidFill>
                <a:latin typeface="Times New Roman" pitchFamily="18" charset="0"/>
              </a:rPr>
              <a:t>1</a:t>
            </a:r>
            <a:r>
              <a:rPr kumimoji="1" lang="ru-RU" altLang="zh-CN" sz="2400" b="1" smtClean="0">
                <a:solidFill>
                  <a:srgbClr val="000000"/>
                </a:solidFill>
                <a:latin typeface="Times New Roman" pitchFamily="18" charset="0"/>
              </a:rPr>
              <a:t>=S</a:t>
            </a:r>
            <a:r>
              <a:rPr kumimoji="1" lang="ru-RU" altLang="zh-CN" sz="2400" b="1" baseline="-25000" smtClean="0">
                <a:solidFill>
                  <a:srgbClr val="000000"/>
                </a:solidFill>
                <a:latin typeface="Times New Roman" pitchFamily="18" charset="0"/>
              </a:rPr>
              <a:t>0</a:t>
            </a:r>
            <a:r>
              <a:rPr kumimoji="1" lang="zh-CN" altLang="ru-RU" sz="2400" b="1" smtClean="0">
                <a:solidFill>
                  <a:srgbClr val="000000"/>
                </a:solidFill>
                <a:latin typeface="Times New Roman" pitchFamily="18" charset="0"/>
              </a:rPr>
              <a:t>｛</a:t>
            </a:r>
            <a:r>
              <a:rPr kumimoji="1" lang="ru-RU" altLang="zh-CN" sz="2400" b="1" smtClean="0">
                <a:solidFill>
                  <a:srgbClr val="000000"/>
                </a:solidFill>
                <a:latin typeface="Times New Roman" pitchFamily="18" charset="0"/>
              </a:rPr>
              <a:t>y/x</a:t>
            </a:r>
            <a:r>
              <a:rPr kumimoji="1" lang="zh-CN" altLang="ru-RU" sz="2400" b="1" smtClean="0">
                <a:solidFill>
                  <a:srgbClr val="000000"/>
                </a:solidFill>
                <a:latin typeface="Times New Roman" pitchFamily="18" charset="0"/>
              </a:rPr>
              <a:t>｝</a:t>
            </a:r>
            <a:r>
              <a:rPr kumimoji="1" lang="ru-RU" altLang="zh-CN" sz="2400" b="1" smtClean="0">
                <a:solidFill>
                  <a:srgbClr val="000000"/>
                </a:solidFill>
                <a:latin typeface="Times New Roman" pitchFamily="18" charset="0"/>
              </a:rPr>
              <a:t>=</a:t>
            </a:r>
            <a:r>
              <a:rPr kumimoji="1" lang="zh-CN" altLang="ru-RU" sz="2400" b="1" smtClean="0">
                <a:solidFill>
                  <a:srgbClr val="000000"/>
                </a:solidFill>
                <a:latin typeface="Times New Roman" pitchFamily="18" charset="0"/>
              </a:rPr>
              <a:t>｛</a:t>
            </a:r>
            <a:r>
              <a:rPr kumimoji="1" lang="ru-RU" altLang="zh-CN" sz="2400" b="1" smtClean="0">
                <a:solidFill>
                  <a:srgbClr val="000000"/>
                </a:solidFill>
                <a:latin typeface="Times New Roman" pitchFamily="18" charset="0"/>
              </a:rPr>
              <a:t>P(y,y),P(y,f(y))</a:t>
            </a:r>
            <a:r>
              <a:rPr kumimoji="1" lang="zh-CN" altLang="ru-RU" sz="2400" b="1" smtClean="0">
                <a:solidFill>
                  <a:srgbClr val="000000"/>
                </a:solidFill>
                <a:latin typeface="Times New Roman" pitchFamily="18" charset="0"/>
              </a:rPr>
              <a:t>｝</a:t>
            </a:r>
          </a:p>
          <a:p>
            <a:pPr>
              <a:lnSpc>
                <a:spcPct val="130000"/>
              </a:lnSpc>
              <a:spcBef>
                <a:spcPct val="50000"/>
              </a:spcBef>
              <a:buSzPct val="100000"/>
            </a:pPr>
            <a:r>
              <a:rPr kumimoji="1" lang="ru-RU" altLang="zh-CN" sz="2400" b="1" smtClean="0">
                <a:solidFill>
                  <a:srgbClr val="000000"/>
                </a:solidFill>
                <a:latin typeface="Times New Roman" pitchFamily="18" charset="0"/>
              </a:rPr>
              <a:t>k=1:</a:t>
            </a:r>
            <a:r>
              <a:rPr kumimoji="1" lang="ru-RU" altLang="zh-CN" sz="2400" smtClean="0">
                <a:solidFill>
                  <a:srgbClr val="000000"/>
                </a:solidFill>
                <a:latin typeface="Times New Roman" pitchFamily="18" charset="0"/>
              </a:rPr>
              <a:t> </a:t>
            </a:r>
            <a:r>
              <a:rPr kumimoji="1" lang="ru-RU" altLang="zh-CN" sz="2400" b="1" smtClean="0">
                <a:solidFill>
                  <a:srgbClr val="000000"/>
                </a:solidFill>
                <a:latin typeface="Times New Roman" pitchFamily="18" charset="0"/>
              </a:rPr>
              <a:t>S</a:t>
            </a:r>
            <a:r>
              <a:rPr kumimoji="1" lang="ru-RU" altLang="zh-CN" sz="2400" b="1" baseline="-25000" smtClean="0">
                <a:solidFill>
                  <a:srgbClr val="000000"/>
                </a:solidFill>
                <a:latin typeface="Times New Roman" pitchFamily="18" charset="0"/>
              </a:rPr>
              <a:t>1 </a:t>
            </a:r>
            <a:r>
              <a:rPr kumimoji="1" lang="zh-CN" altLang="ru-RU" sz="2400" b="1" smtClean="0">
                <a:solidFill>
                  <a:srgbClr val="000000"/>
                </a:solidFill>
                <a:latin typeface="Times New Roman" pitchFamily="18" charset="0"/>
              </a:rPr>
              <a:t>不是单元素集，</a:t>
            </a:r>
            <a:r>
              <a:rPr kumimoji="1" lang="ru-RU" altLang="zh-CN" sz="2400" b="1" smtClean="0">
                <a:solidFill>
                  <a:srgbClr val="000000"/>
                </a:solidFill>
                <a:latin typeface="Times New Roman" pitchFamily="18" charset="0"/>
              </a:rPr>
              <a:t>D</a:t>
            </a:r>
            <a:r>
              <a:rPr kumimoji="1" lang="ru-RU" altLang="zh-CN" sz="2400" b="1" baseline="-25000" smtClean="0">
                <a:solidFill>
                  <a:srgbClr val="000000"/>
                </a:solidFill>
                <a:latin typeface="Times New Roman" pitchFamily="18" charset="0"/>
              </a:rPr>
              <a:t>1</a:t>
            </a:r>
            <a:r>
              <a:rPr kumimoji="1" lang="ru-RU" altLang="zh-CN" sz="2400" b="1" smtClean="0">
                <a:solidFill>
                  <a:srgbClr val="000000"/>
                </a:solidFill>
                <a:latin typeface="Times New Roman" pitchFamily="18" charset="0"/>
              </a:rPr>
              <a:t>=</a:t>
            </a:r>
            <a:r>
              <a:rPr kumimoji="1" lang="zh-CN" altLang="ru-RU" sz="2400" b="1" smtClean="0">
                <a:solidFill>
                  <a:srgbClr val="000000"/>
                </a:solidFill>
                <a:latin typeface="Times New Roman" pitchFamily="18" charset="0"/>
              </a:rPr>
              <a:t>｛</a:t>
            </a:r>
            <a:r>
              <a:rPr kumimoji="1" lang="ru-RU" altLang="zh-CN" sz="2400" b="1" smtClean="0">
                <a:solidFill>
                  <a:srgbClr val="000000"/>
                </a:solidFill>
                <a:latin typeface="Times New Roman" pitchFamily="18" charset="0"/>
              </a:rPr>
              <a:t>y,f(y)</a:t>
            </a:r>
            <a:r>
              <a:rPr kumimoji="1" lang="zh-CN" altLang="ru-RU" sz="2400" b="1" smtClean="0">
                <a:solidFill>
                  <a:srgbClr val="000000"/>
                </a:solidFill>
                <a:latin typeface="Times New Roman" pitchFamily="18" charset="0"/>
              </a:rPr>
              <a:t>｝，由于变元</a:t>
            </a:r>
            <a:r>
              <a:rPr kumimoji="1" lang="ru-RU" altLang="zh-CN" sz="2400" b="1" smtClean="0">
                <a:solidFill>
                  <a:srgbClr val="000000"/>
                </a:solidFill>
                <a:latin typeface="Times New Roman" pitchFamily="18" charset="0"/>
              </a:rPr>
              <a:t>y</a:t>
            </a:r>
            <a:r>
              <a:rPr kumimoji="1" lang="zh-CN" altLang="ru-RU" sz="2400" b="1" smtClean="0">
                <a:solidFill>
                  <a:srgbClr val="000000"/>
                </a:solidFill>
                <a:latin typeface="Times New Roman" pitchFamily="18" charset="0"/>
              </a:rPr>
              <a:t>在项</a:t>
            </a:r>
            <a:r>
              <a:rPr kumimoji="1" lang="ru-RU" altLang="zh-CN" sz="2400" b="1" smtClean="0">
                <a:solidFill>
                  <a:srgbClr val="000000"/>
                </a:solidFill>
                <a:latin typeface="Times New Roman" pitchFamily="18" charset="0"/>
              </a:rPr>
              <a:t>f(y)</a:t>
            </a:r>
            <a:r>
              <a:rPr kumimoji="1" lang="zh-CN" altLang="ru-RU" sz="2400" b="1" smtClean="0">
                <a:solidFill>
                  <a:srgbClr val="000000"/>
                </a:solidFill>
                <a:latin typeface="Times New Roman" pitchFamily="18" charset="0"/>
              </a:rPr>
              <a:t>中出现，所以算法停止，</a:t>
            </a:r>
            <a:r>
              <a:rPr kumimoji="1" lang="ru-RU" altLang="zh-CN" sz="2400" b="1" smtClean="0">
                <a:solidFill>
                  <a:srgbClr val="000000"/>
                </a:solidFill>
                <a:latin typeface="Times New Roman" pitchFamily="18" charset="0"/>
              </a:rPr>
              <a:t>S</a:t>
            </a:r>
            <a:r>
              <a:rPr kumimoji="1" lang="zh-CN" altLang="ru-RU" sz="2400" b="1" smtClean="0">
                <a:solidFill>
                  <a:srgbClr val="000000"/>
                </a:solidFill>
                <a:latin typeface="Times New Roman" pitchFamily="18" charset="0"/>
              </a:rPr>
              <a:t>不存在最一般合一。</a:t>
            </a:r>
          </a:p>
          <a:p>
            <a:pPr algn="just">
              <a:lnSpc>
                <a:spcPct val="130000"/>
              </a:lnSpc>
              <a:spcBef>
                <a:spcPct val="20000"/>
              </a:spcBef>
              <a:buSzPct val="100000"/>
            </a:pPr>
            <a:r>
              <a:rPr kumimoji="1" lang="zh-CN" altLang="ru-RU" sz="2000" b="1" smtClean="0">
                <a:solidFill>
                  <a:srgbClr val="000000"/>
                </a:solidFill>
                <a:latin typeface="Times New Roman" pitchFamily="18" charset="0"/>
              </a:rPr>
              <a:t>            </a:t>
            </a:r>
          </a:p>
        </p:txBody>
      </p:sp>
    </p:spTree>
    <p:extLst>
      <p:ext uri="{BB962C8B-B14F-4D97-AF65-F5344CB8AC3E}">
        <p14:creationId xmlns:p14="http://schemas.microsoft.com/office/powerpoint/2010/main" val="684954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childTnLst>
                                    <p:set>
                                      <p:cBhvr additive="base">
                                        <p:cTn id="6" dur="1" fill="hold">
                                          <p:stCondLst>
                                            <p:cond delay="499"/>
                                          </p:stCondLst>
                                        </p:cTn>
                                        <p:tgtEl>
                                          <p:spTgt spid="26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indefinite"/>
                            </p:stCondLst>
                          </p:cTn>
                        </p:par>
                        <p:par>
                          <p:cTn id="9" fill="hold" nodeType="afterGroup">
                            <p:stCondLst>
                              <p:cond delay="0"/>
                            </p:stCondLst>
                            <p:childTnLst>
                              <p:par>
                                <p:cTn id="10" presetID="1" presetClass="entr" presetSubtype="0" fill="hold" grpId="0" nodeType="clickEffect">
                                  <p:childTnLst>
                                    <p:set>
                                      <p:cBhvr additive="base">
                                        <p:cTn id="11" dur="1" fill="hold">
                                          <p:stCondLst>
                                            <p:cond delay="499"/>
                                          </p:stCondLst>
                                        </p:cTn>
                                        <p:tgtEl>
                                          <p:spTgt spid="2626">
                                            <p:txEl>
                                              <p:pRg st="1" end="1"/>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indefinite"/>
                            </p:stCondLst>
                          </p:cTn>
                        </p:par>
                        <p:par>
                          <p:cTn id="14" fill="hold" nodeType="afterGroup">
                            <p:stCondLst>
                              <p:cond delay="0"/>
                            </p:stCondLst>
                            <p:childTnLst>
                              <p:par>
                                <p:cTn id="15" presetID="1" presetClass="entr" presetSubtype="0" fill="hold" grpId="0" nodeType="clickEffect">
                                  <p:childTnLst>
                                    <p:set>
                                      <p:cBhvr additive="base">
                                        <p:cTn id="16" dur="1" fill="hold">
                                          <p:stCondLst>
                                            <p:cond delay="499"/>
                                          </p:stCondLst>
                                        </p:cTn>
                                        <p:tgtEl>
                                          <p:spTgt spid="2626">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indefinite"/>
                            </p:stCondLst>
                          </p:cTn>
                        </p:par>
                        <p:par>
                          <p:cTn id="19" fill="hold" nodeType="afterGroup">
                            <p:stCondLst>
                              <p:cond delay="0"/>
                            </p:stCondLst>
                            <p:childTnLst>
                              <p:par>
                                <p:cTn id="20" presetID="1" presetClass="entr" presetSubtype="0" fill="hold" grpId="0" nodeType="clickEffect">
                                  <p:childTnLst>
                                    <p:set>
                                      <p:cBhvr additive="base">
                                        <p:cTn id="21" dur="1" fill="hold">
                                          <p:stCondLst>
                                            <p:cond delay="499"/>
                                          </p:stCondLst>
                                        </p:cTn>
                                        <p:tgtEl>
                                          <p:spTgt spid="2626">
                                            <p:txEl>
                                              <p:pRg st="3" end="3"/>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indefinite"/>
                            </p:stCondLst>
                          </p:cTn>
                        </p:par>
                        <p:par>
                          <p:cTn id="24" fill="hold" nodeType="afterGroup">
                            <p:stCondLst>
                              <p:cond delay="0"/>
                            </p:stCondLst>
                            <p:childTnLst>
                              <p:par>
                                <p:cTn id="25" presetID="1" presetClass="entr" presetSubtype="0" fill="hold" grpId="0" nodeType="clickEffect">
                                  <p:childTnLst>
                                    <p:set>
                                      <p:cBhvr additive="base">
                                        <p:cTn id="26" dur="1" fill="hold">
                                          <p:stCondLst>
                                            <p:cond delay="499"/>
                                          </p:stCondLst>
                                        </p:cTn>
                                        <p:tgtEl>
                                          <p:spTgt spid="2626">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indefinite"/>
                            </p:stCondLst>
                          </p:cTn>
                        </p:par>
                        <p:par>
                          <p:cTn id="29" fill="hold" nodeType="afterGroup">
                            <p:stCondLst>
                              <p:cond delay="0"/>
                            </p:stCondLst>
                            <p:childTnLst>
                              <p:par>
                                <p:cTn id="30" presetID="1" presetClass="entr" presetSubtype="0" fill="hold" grpId="0" nodeType="clickEffect">
                                  <p:childTnLst>
                                    <p:set>
                                      <p:cBhvr additive="base">
                                        <p:cTn id="31" dur="1" fill="hold">
                                          <p:stCondLst>
                                            <p:cond delay="499"/>
                                          </p:stCondLst>
                                        </p:cTn>
                                        <p:tgtEl>
                                          <p:spTgt spid="2626">
                                            <p:txEl>
                                              <p:pRg st="5" end="5"/>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indefinite"/>
                            </p:stCondLst>
                          </p:cTn>
                        </p:par>
                        <p:par>
                          <p:cTn id="34" fill="hold" nodeType="afterGroup">
                            <p:stCondLst>
                              <p:cond delay="0"/>
                            </p:stCondLst>
                            <p:childTnLst>
                              <p:par>
                                <p:cTn id="35" presetID="1" presetClass="entr" presetSubtype="0" fill="hold" grpId="0" nodeType="clickEffect">
                                  <p:childTnLst>
                                    <p:set>
                                      <p:cBhvr additive="base">
                                        <p:cTn id="36" dur="1" fill="hold">
                                          <p:stCondLst>
                                            <p:cond delay="499"/>
                                          </p:stCondLst>
                                        </p:cTn>
                                        <p:tgtEl>
                                          <p:spTgt spid="2626">
                                            <p:txEl>
                                              <p:pRg st="6" end="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indefinite"/>
                            </p:stCondLst>
                          </p:cTn>
                        </p:par>
                        <p:par>
                          <p:cTn id="39" fill="hold" nodeType="afterGroup">
                            <p:stCondLst>
                              <p:cond delay="0"/>
                            </p:stCondLst>
                            <p:childTnLst>
                              <p:par>
                                <p:cTn id="40" presetID="1" presetClass="entr" presetSubtype="0" fill="hold" grpId="0" nodeType="clickEffect">
                                  <p:childTnLst>
                                    <p:set>
                                      <p:cBhvr additive="base">
                                        <p:cTn id="41" dur="1" fill="hold">
                                          <p:stCondLst>
                                            <p:cond delay="499"/>
                                          </p:stCondLst>
                                        </p:cTn>
                                        <p:tgtEl>
                                          <p:spTgt spid="26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6" grpId="0" build="p"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7" name="Rectangle 3"/>
          <p:cNvSpPr>
            <a:spLocks noGrp="1" noRot="1" noChangeArrowheads="1"/>
          </p:cNvSpPr>
          <p:nvPr>
            <p:ph type="body" idx="1"/>
          </p:nvPr>
        </p:nvSpPr>
        <p:spPr>
          <a:xfrm>
            <a:off x="596900" y="546100"/>
            <a:ext cx="7772400" cy="4830763"/>
          </a:xfrm>
        </p:spPr>
        <p:txBody>
          <a:bodyPr/>
          <a:lstStyle/>
          <a:p>
            <a:pPr algn="just">
              <a:lnSpc>
                <a:spcPct val="150000"/>
              </a:lnSpc>
              <a:buFont typeface="Wingdings" pitchFamily="2" charset="2"/>
              <a:buNone/>
            </a:pPr>
            <a:r>
              <a:rPr lang="en-US" altLang="zh-CN" sz="2400" dirty="0"/>
              <a:t>    </a:t>
            </a:r>
            <a:r>
              <a:rPr lang="en-US" altLang="zh-CN" sz="2400" dirty="0" smtClean="0">
                <a:solidFill>
                  <a:srgbClr val="FF0000"/>
                </a:solidFill>
                <a:latin typeface="Times New Roman" pitchFamily="18" charset="0"/>
                <a:cs typeface="Times New Roman" pitchFamily="18" charset="0"/>
              </a:rPr>
              <a:t>5.</a:t>
            </a:r>
            <a:r>
              <a:rPr lang="en-US" altLang="zh-CN" sz="2400" dirty="0" smtClean="0">
                <a:solidFill>
                  <a:srgbClr val="FF0000"/>
                </a:solidFill>
                <a:latin typeface="Times New Roman" pitchFamily="18" charset="0"/>
                <a:ea typeface="黑体" pitchFamily="49" charset="-122"/>
                <a:cs typeface="Times New Roman" pitchFamily="18" charset="0"/>
              </a:rPr>
              <a:t>2.4 </a:t>
            </a:r>
            <a:r>
              <a:rPr lang="zh-CN" altLang="en-US" sz="2400" dirty="0">
                <a:solidFill>
                  <a:srgbClr val="FF0000"/>
                </a:solidFill>
                <a:latin typeface="Times New Roman" pitchFamily="18" charset="0"/>
                <a:ea typeface="黑体" pitchFamily="49" charset="-122"/>
                <a:cs typeface="Times New Roman" pitchFamily="18" charset="0"/>
              </a:rPr>
              <a:t>谓词逻辑中的归结原理</a:t>
            </a:r>
          </a:p>
          <a:p>
            <a:pPr marL="0" lvl="0" indent="0">
              <a:buClrTx/>
              <a:buSzPct val="100000"/>
              <a:buNone/>
            </a:pPr>
            <a:r>
              <a:rPr lang="zh-CN" altLang="en-US" sz="2400" b="1" dirty="0">
                <a:latin typeface="Times New Roman" pitchFamily="18" charset="0"/>
                <a:ea typeface="仿宋_GB2312" pitchFamily="49" charset="-122"/>
                <a:cs typeface="Times New Roman" pitchFamily="18" charset="0"/>
              </a:rPr>
              <a:t>      </a:t>
            </a:r>
            <a:r>
              <a:rPr lang="zh-CN" altLang="en-US" sz="2400" b="1" dirty="0" smtClean="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黑体" pitchFamily="49" charset="-122"/>
                <a:cs typeface="Times New Roman" pitchFamily="18" charset="0"/>
              </a:rPr>
              <a:t>定义</a:t>
            </a:r>
            <a:r>
              <a:rPr lang="en-US" altLang="zh-CN" sz="2400" dirty="0" smtClean="0">
                <a:latin typeface="Times New Roman" pitchFamily="18" charset="0"/>
                <a:ea typeface="黑体" pitchFamily="49" charset="-122"/>
                <a:cs typeface="Times New Roman" pitchFamily="18" charset="0"/>
              </a:rPr>
              <a:t>5-23</a:t>
            </a:r>
            <a:r>
              <a:rPr lang="en-US" altLang="zh-CN" sz="2400" dirty="0" smtClean="0">
                <a:latin typeface="Times New Roman" pitchFamily="18" charset="0"/>
                <a:ea typeface="仿宋_GB2312" pitchFamily="49" charset="-122"/>
                <a:cs typeface="Times New Roman" pitchFamily="18" charset="0"/>
              </a:rPr>
              <a:t> </a:t>
            </a:r>
            <a:r>
              <a:rPr kumimoji="1" lang="ru-RU" altLang="zh-CN" sz="2400" b="1" kern="1200" dirty="0">
                <a:solidFill>
                  <a:srgbClr val="000000"/>
                </a:solidFill>
                <a:latin typeface="Times New Roman" pitchFamily="18" charset="0"/>
                <a:ea typeface="宋体" pitchFamily="2" charset="-122"/>
                <a:cs typeface="Arial"/>
                <a:sym typeface="Symbol" pitchFamily="18" charset="2"/>
              </a:rPr>
              <a:t>C</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1</a:t>
            </a:r>
            <a:r>
              <a:rPr kumimoji="1" lang="zh-CN" altLang="ru-RU" sz="2400" b="1" kern="1200" dirty="0">
                <a:solidFill>
                  <a:srgbClr val="000000"/>
                </a:solidFill>
                <a:latin typeface="Times New Roman" pitchFamily="18" charset="0"/>
                <a:ea typeface="宋体" pitchFamily="2" charset="-122"/>
                <a:cs typeface="Arial"/>
                <a:sym typeface="Symbol" pitchFamily="18" charset="2"/>
              </a:rPr>
              <a:t>，</a:t>
            </a:r>
            <a:r>
              <a:rPr kumimoji="1" lang="ru-RU" altLang="zh-CN" sz="2400" b="1" kern="1200" dirty="0">
                <a:solidFill>
                  <a:srgbClr val="000000"/>
                </a:solidFill>
                <a:latin typeface="Times New Roman" pitchFamily="18" charset="0"/>
                <a:ea typeface="宋体" pitchFamily="2" charset="-122"/>
                <a:cs typeface="Arial"/>
                <a:sym typeface="Symbol" pitchFamily="18" charset="2"/>
              </a:rPr>
              <a:t>C</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2</a:t>
            </a:r>
            <a:r>
              <a:rPr kumimoji="1" lang="zh-CN" altLang="ru-RU" sz="2400" b="1" kern="1200" dirty="0">
                <a:solidFill>
                  <a:srgbClr val="000000"/>
                </a:solidFill>
                <a:latin typeface="Times New Roman" pitchFamily="18" charset="0"/>
                <a:ea typeface="宋体" pitchFamily="2" charset="-122"/>
                <a:cs typeface="Arial"/>
                <a:sym typeface="Symbol" pitchFamily="18" charset="2"/>
              </a:rPr>
              <a:t>为无相同变元的子句；</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sym typeface="Symbol" pitchFamily="18" charset="2"/>
              </a:rPr>
              <a:t>                   </a:t>
            </a:r>
            <a:r>
              <a:rPr kumimoji="1" lang="ru-RU" altLang="zh-CN" sz="2400" b="1" kern="1200" dirty="0">
                <a:solidFill>
                  <a:srgbClr val="000000"/>
                </a:solidFill>
                <a:latin typeface="Times New Roman" pitchFamily="18" charset="0"/>
                <a:ea typeface="宋体" pitchFamily="2" charset="-122"/>
                <a:cs typeface="Arial"/>
                <a:sym typeface="Symbol" pitchFamily="18" charset="2"/>
              </a:rPr>
              <a:t>L</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1</a:t>
            </a:r>
            <a:r>
              <a:rPr kumimoji="1" lang="zh-CN" altLang="ru-RU" sz="2400" b="1" kern="1200" dirty="0">
                <a:solidFill>
                  <a:srgbClr val="000000"/>
                </a:solidFill>
                <a:latin typeface="Times New Roman" pitchFamily="18" charset="0"/>
                <a:ea typeface="宋体" pitchFamily="2" charset="-122"/>
                <a:cs typeface="Arial"/>
                <a:sym typeface="Symbol" pitchFamily="18" charset="2"/>
              </a:rPr>
              <a:t>，</a:t>
            </a:r>
            <a:r>
              <a:rPr kumimoji="1" lang="ru-RU" altLang="zh-CN" sz="2400" b="1" kern="1200" dirty="0">
                <a:solidFill>
                  <a:srgbClr val="000000"/>
                </a:solidFill>
                <a:latin typeface="Times New Roman" pitchFamily="18" charset="0"/>
                <a:ea typeface="宋体" pitchFamily="2" charset="-122"/>
                <a:cs typeface="Arial"/>
                <a:sym typeface="Symbol" pitchFamily="18" charset="2"/>
              </a:rPr>
              <a:t>L</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2</a:t>
            </a:r>
            <a:r>
              <a:rPr kumimoji="1" lang="zh-CN" altLang="ru-RU" sz="2400" b="1" kern="1200" dirty="0">
                <a:solidFill>
                  <a:srgbClr val="000000"/>
                </a:solidFill>
                <a:latin typeface="Times New Roman" pitchFamily="18" charset="0"/>
                <a:ea typeface="宋体" pitchFamily="2" charset="-122"/>
                <a:cs typeface="Arial"/>
                <a:sym typeface="Symbol" pitchFamily="18" charset="2"/>
              </a:rPr>
              <a:t>为其中的两个文字， </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sym typeface="Symbol" pitchFamily="18" charset="2"/>
              </a:rPr>
              <a:t>                   </a:t>
            </a:r>
            <a:r>
              <a:rPr kumimoji="1" lang="ru-RU" altLang="zh-CN" sz="2400" b="1" kern="1200" dirty="0">
                <a:solidFill>
                  <a:srgbClr val="000000"/>
                </a:solidFill>
                <a:latin typeface="Times New Roman" pitchFamily="18" charset="0"/>
                <a:ea typeface="宋体" pitchFamily="2" charset="-122"/>
                <a:cs typeface="Arial"/>
                <a:sym typeface="Symbol" pitchFamily="18" charset="2"/>
              </a:rPr>
              <a:t>L</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1</a:t>
            </a:r>
            <a:r>
              <a:rPr kumimoji="1" lang="zh-CN" altLang="ru-RU" sz="2400" b="1" kern="1200" dirty="0">
                <a:solidFill>
                  <a:srgbClr val="000000"/>
                </a:solidFill>
                <a:latin typeface="Times New Roman" pitchFamily="18" charset="0"/>
                <a:ea typeface="宋体" pitchFamily="2" charset="-122"/>
                <a:cs typeface="Arial"/>
                <a:sym typeface="Symbol" pitchFamily="18" charset="2"/>
              </a:rPr>
              <a:t>和</a:t>
            </a:r>
            <a:r>
              <a:rPr kumimoji="1" lang="ru-RU" altLang="zh-CN" sz="2400" b="1" kern="1200" dirty="0">
                <a:solidFill>
                  <a:srgbClr val="000000"/>
                </a:solidFill>
                <a:latin typeface="Times New Roman" pitchFamily="18" charset="0"/>
                <a:ea typeface="宋体" pitchFamily="2" charset="-122"/>
                <a:cs typeface="Times New Roman" pitchFamily="18" charset="0"/>
                <a:sym typeface="Symbol" pitchFamily="18" charset="2"/>
              </a:rPr>
              <a:t>¬</a:t>
            </a:r>
            <a:r>
              <a:rPr kumimoji="1" lang="ru-RU" altLang="zh-CN" sz="2400" b="1" kern="1200" dirty="0">
                <a:solidFill>
                  <a:srgbClr val="000000"/>
                </a:solidFill>
                <a:latin typeface="Times New Roman" pitchFamily="18" charset="0"/>
                <a:ea typeface="宋体" pitchFamily="2" charset="-122"/>
                <a:cs typeface="Arial"/>
                <a:sym typeface="Symbol" pitchFamily="18" charset="2"/>
              </a:rPr>
              <a:t>L</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2</a:t>
            </a:r>
            <a:r>
              <a:rPr kumimoji="1" lang="zh-CN" altLang="ru-RU" sz="2400" b="1" kern="1200" dirty="0">
                <a:solidFill>
                  <a:srgbClr val="000000"/>
                </a:solidFill>
                <a:latin typeface="Times New Roman" pitchFamily="18" charset="0"/>
                <a:ea typeface="宋体" pitchFamily="2" charset="-122"/>
                <a:cs typeface="Arial"/>
                <a:sym typeface="Symbol" pitchFamily="18" charset="2"/>
              </a:rPr>
              <a:t>有最一般合一</a:t>
            </a:r>
            <a:r>
              <a:rPr kumimoji="1" lang="ru-RU" altLang="zh-CN" sz="2400" b="1" kern="1200" dirty="0">
                <a:solidFill>
                  <a:srgbClr val="000000"/>
                </a:solidFill>
                <a:latin typeface="Times New Roman" pitchFamily="18" charset="0"/>
                <a:ea typeface="宋体" pitchFamily="2" charset="-122"/>
                <a:cs typeface="Times New Roman" pitchFamily="18" charset="0"/>
                <a:sym typeface="Symbol" pitchFamily="18" charset="2"/>
              </a:rPr>
              <a:t>σ</a:t>
            </a:r>
            <a:r>
              <a:rPr kumimoji="1" lang="zh-CN" altLang="ru-RU" sz="2400" b="1" kern="1200" dirty="0">
                <a:solidFill>
                  <a:srgbClr val="000000"/>
                </a:solidFill>
                <a:latin typeface="Times New Roman" pitchFamily="18" charset="0"/>
                <a:ea typeface="宋体" pitchFamily="2" charset="-122"/>
                <a:cs typeface="Arial"/>
                <a:sym typeface="Symbol" pitchFamily="18" charset="2"/>
              </a:rPr>
              <a:t>；</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sym typeface="Symbol" pitchFamily="18" charset="2"/>
              </a:rPr>
              <a:t>                   </a:t>
            </a:r>
            <a:r>
              <a:rPr kumimoji="1" lang="ru-RU" altLang="zh-CN" sz="2400" b="1" kern="1200" dirty="0">
                <a:solidFill>
                  <a:srgbClr val="000000"/>
                </a:solidFill>
                <a:latin typeface="Times New Roman" pitchFamily="18" charset="0"/>
                <a:ea typeface="宋体" pitchFamily="2" charset="-122"/>
                <a:cs typeface="Arial"/>
                <a:sym typeface="Symbol" pitchFamily="18" charset="2"/>
              </a:rPr>
              <a:t>C</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1</a:t>
            </a:r>
            <a:r>
              <a:rPr kumimoji="1" lang="zh-CN" altLang="ru-RU" sz="2400" b="1" kern="1200" dirty="0">
                <a:solidFill>
                  <a:srgbClr val="000000"/>
                </a:solidFill>
                <a:latin typeface="Times New Roman" pitchFamily="18" charset="0"/>
                <a:ea typeface="宋体" pitchFamily="2" charset="-122"/>
                <a:cs typeface="Arial"/>
                <a:sym typeface="Symbol" pitchFamily="18" charset="2"/>
              </a:rPr>
              <a:t>，</a:t>
            </a:r>
            <a:r>
              <a:rPr kumimoji="1" lang="ru-RU" altLang="zh-CN" sz="2400" b="1" kern="1200" dirty="0">
                <a:solidFill>
                  <a:srgbClr val="000000"/>
                </a:solidFill>
                <a:latin typeface="Times New Roman" pitchFamily="18" charset="0"/>
                <a:ea typeface="宋体" pitchFamily="2" charset="-122"/>
                <a:cs typeface="Arial"/>
                <a:sym typeface="Symbol" pitchFamily="18" charset="2"/>
              </a:rPr>
              <a:t>C</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2</a:t>
            </a:r>
            <a:r>
              <a:rPr kumimoji="1" lang="zh-CN" altLang="ru-RU" sz="2400" b="1" kern="1200" dirty="0">
                <a:solidFill>
                  <a:srgbClr val="000000"/>
                </a:solidFill>
                <a:latin typeface="Times New Roman" pitchFamily="18" charset="0"/>
                <a:ea typeface="宋体" pitchFamily="2" charset="-122"/>
                <a:cs typeface="Arial"/>
                <a:sym typeface="Symbol" pitchFamily="18" charset="2"/>
              </a:rPr>
              <a:t>的</a:t>
            </a:r>
            <a:r>
              <a:rPr kumimoji="1" lang="zh-CN" altLang="ru-RU" sz="2400" b="1" kern="1200" dirty="0">
                <a:solidFill>
                  <a:srgbClr val="FF0000"/>
                </a:solidFill>
                <a:latin typeface="Times New Roman" pitchFamily="18" charset="0"/>
                <a:ea typeface="宋体" pitchFamily="2" charset="-122"/>
                <a:cs typeface="Arial"/>
                <a:sym typeface="Symbol" pitchFamily="18" charset="2"/>
              </a:rPr>
              <a:t>二元归结式（二元消解式）</a:t>
            </a:r>
            <a:r>
              <a:rPr kumimoji="1" lang="zh-CN" altLang="ru-RU" sz="2400" b="1" kern="1200" dirty="0">
                <a:solidFill>
                  <a:srgbClr val="000000"/>
                </a:solidFill>
                <a:latin typeface="Times New Roman" pitchFamily="18" charset="0"/>
                <a:ea typeface="宋体" pitchFamily="2" charset="-122"/>
                <a:cs typeface="Arial"/>
                <a:sym typeface="Symbol" pitchFamily="18" charset="2"/>
              </a:rPr>
              <a:t>为：</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sym typeface="Symbol" pitchFamily="18" charset="2"/>
              </a:rPr>
              <a:t>                 </a:t>
            </a:r>
            <a:r>
              <a:rPr kumimoji="1" lang="zh-CN" altLang="ru-RU" sz="2400" b="1" kern="1200" dirty="0">
                <a:solidFill>
                  <a:srgbClr val="FF0000"/>
                </a:solidFill>
                <a:latin typeface="Times New Roman" pitchFamily="18" charset="0"/>
                <a:ea typeface="宋体" pitchFamily="2" charset="-122"/>
                <a:cs typeface="Arial"/>
                <a:sym typeface="Symbol" pitchFamily="18" charset="2"/>
              </a:rPr>
              <a:t>（</a:t>
            </a:r>
            <a:r>
              <a:rPr kumimoji="1" lang="ru-RU" altLang="zh-CN" sz="2400" b="1" kern="1200" dirty="0">
                <a:solidFill>
                  <a:srgbClr val="FF0000"/>
                </a:solidFill>
                <a:latin typeface="Times New Roman" pitchFamily="18" charset="0"/>
                <a:ea typeface="宋体" pitchFamily="2" charset="-122"/>
                <a:cs typeface="Arial"/>
                <a:sym typeface="Symbol" pitchFamily="18" charset="2"/>
              </a:rPr>
              <a:t>C</a:t>
            </a:r>
            <a:r>
              <a:rPr kumimoji="1" lang="ru-RU" altLang="zh-CN" sz="2400" b="1" kern="1200" baseline="-25000" dirty="0">
                <a:solidFill>
                  <a:srgbClr val="FF0000"/>
                </a:solidFill>
                <a:latin typeface="Times New Roman" pitchFamily="18" charset="0"/>
                <a:ea typeface="宋体" pitchFamily="2" charset="-122"/>
                <a:cs typeface="Arial"/>
                <a:sym typeface="Symbol" pitchFamily="18" charset="2"/>
              </a:rPr>
              <a:t>1</a:t>
            </a:r>
            <a:r>
              <a:rPr kumimoji="1" lang="ru-RU" altLang="zh-CN" sz="2400" b="1" kern="1200" dirty="0">
                <a:solidFill>
                  <a:srgbClr val="FF0000"/>
                </a:solidFill>
                <a:latin typeface="Times New Roman" pitchFamily="18" charset="0"/>
                <a:ea typeface="宋体" pitchFamily="2" charset="-122"/>
                <a:cs typeface="Arial"/>
                <a:sym typeface="Symbol" pitchFamily="18" charset="2"/>
              </a:rPr>
              <a:t> </a:t>
            </a:r>
            <a:r>
              <a:rPr kumimoji="1" lang="ru-RU" altLang="zh-CN" sz="2400" b="1" kern="1200" dirty="0">
                <a:solidFill>
                  <a:srgbClr val="FF0000"/>
                </a:solidFill>
                <a:latin typeface="Times New Roman" pitchFamily="18" charset="0"/>
                <a:ea typeface="宋体" pitchFamily="2" charset="-122"/>
                <a:cs typeface="Times New Roman" pitchFamily="18" charset="0"/>
                <a:sym typeface="Symbol" pitchFamily="18" charset="2"/>
              </a:rPr>
              <a:t>σ </a:t>
            </a:r>
            <a:r>
              <a:rPr kumimoji="1" lang="zh-CN" altLang="ru-RU" sz="2400" b="1" kern="1200" dirty="0">
                <a:solidFill>
                  <a:srgbClr val="FF0000"/>
                </a:solidFill>
                <a:latin typeface="Times New Roman" pitchFamily="18" charset="0"/>
                <a:ea typeface="宋体" pitchFamily="2" charset="-122"/>
                <a:cs typeface="Arial"/>
                <a:sym typeface="Symbol" pitchFamily="18" charset="2"/>
              </a:rPr>
              <a:t>－</a:t>
            </a:r>
            <a:r>
              <a:rPr kumimoji="1" lang="ru-RU" altLang="zh-CN" sz="2400" b="1" kern="1200" dirty="0">
                <a:solidFill>
                  <a:srgbClr val="FF0000"/>
                </a:solidFill>
                <a:latin typeface="Times New Roman" pitchFamily="18" charset="0"/>
                <a:ea typeface="宋体" pitchFamily="2" charset="-122"/>
                <a:cs typeface="Arial"/>
                <a:sym typeface="Symbol" pitchFamily="18" charset="2"/>
              </a:rPr>
              <a:t>{L</a:t>
            </a:r>
            <a:r>
              <a:rPr kumimoji="1" lang="ru-RU" altLang="zh-CN" sz="2400" b="1" kern="1200" baseline="-25000" dirty="0">
                <a:solidFill>
                  <a:srgbClr val="FF0000"/>
                </a:solidFill>
                <a:latin typeface="Times New Roman" pitchFamily="18" charset="0"/>
                <a:ea typeface="宋体" pitchFamily="2" charset="-122"/>
                <a:cs typeface="Arial"/>
                <a:sym typeface="Symbol" pitchFamily="18" charset="2"/>
              </a:rPr>
              <a:t>1</a:t>
            </a:r>
            <a:r>
              <a:rPr kumimoji="1" lang="ru-RU" altLang="zh-CN" sz="2400" b="1" kern="1200" dirty="0">
                <a:solidFill>
                  <a:srgbClr val="FF0000"/>
                </a:solidFill>
                <a:latin typeface="Times New Roman" pitchFamily="18" charset="0"/>
                <a:ea typeface="宋体" pitchFamily="2" charset="-122"/>
                <a:cs typeface="Arial"/>
                <a:sym typeface="Symbol" pitchFamily="18" charset="2"/>
              </a:rPr>
              <a:t> </a:t>
            </a:r>
            <a:r>
              <a:rPr kumimoji="1" lang="ru-RU" altLang="zh-CN" sz="2400" b="1" kern="1200" dirty="0">
                <a:solidFill>
                  <a:srgbClr val="FF0000"/>
                </a:solidFill>
                <a:latin typeface="Times New Roman" pitchFamily="18" charset="0"/>
                <a:ea typeface="宋体" pitchFamily="2" charset="-122"/>
                <a:cs typeface="Times New Roman" pitchFamily="18" charset="0"/>
                <a:sym typeface="Symbol" pitchFamily="18" charset="2"/>
              </a:rPr>
              <a:t>σ}</a:t>
            </a:r>
            <a:r>
              <a:rPr kumimoji="1" lang="zh-CN" altLang="ru-RU" sz="2400" b="1" kern="1200" dirty="0">
                <a:solidFill>
                  <a:srgbClr val="FF0000"/>
                </a:solidFill>
                <a:latin typeface="Times New Roman" pitchFamily="18" charset="0"/>
                <a:ea typeface="宋体" pitchFamily="2" charset="-122"/>
                <a:cs typeface="Arial"/>
                <a:sym typeface="Symbol" pitchFamily="18" charset="2"/>
              </a:rPr>
              <a:t>） </a:t>
            </a:r>
            <a:r>
              <a:rPr kumimoji="1" lang="zh-CN" altLang="ru-RU" sz="2400" b="1" kern="1200" dirty="0">
                <a:solidFill>
                  <a:srgbClr val="FF0000"/>
                </a:solidFill>
                <a:latin typeface="Times New Roman" pitchFamily="18" charset="0"/>
                <a:ea typeface="宋体" pitchFamily="2" charset="-122"/>
                <a:cs typeface="Arial"/>
              </a:rPr>
              <a:t>∪</a:t>
            </a:r>
            <a:r>
              <a:rPr kumimoji="1" lang="zh-CN" altLang="ru-RU" sz="2400" b="1" kern="1200" dirty="0">
                <a:solidFill>
                  <a:srgbClr val="FF0000"/>
                </a:solidFill>
                <a:latin typeface="Times New Roman" pitchFamily="18" charset="0"/>
                <a:ea typeface="宋体" pitchFamily="2" charset="-122"/>
                <a:cs typeface="Arial"/>
                <a:sym typeface="Symbol" pitchFamily="18" charset="2"/>
              </a:rPr>
              <a:t> （</a:t>
            </a:r>
            <a:r>
              <a:rPr kumimoji="1" lang="zh-CN" altLang="ru-RU" sz="2400" b="1" kern="1200" dirty="0">
                <a:solidFill>
                  <a:srgbClr val="FF0000"/>
                </a:solidFill>
                <a:latin typeface="Times New Roman" pitchFamily="18" charset="0"/>
                <a:ea typeface="宋体" pitchFamily="2" charset="-122"/>
                <a:cs typeface="Times New Roman" pitchFamily="18" charset="0"/>
                <a:sym typeface="Symbol" pitchFamily="18" charset="2"/>
              </a:rPr>
              <a:t> </a:t>
            </a:r>
            <a:r>
              <a:rPr kumimoji="1" lang="ru-RU" altLang="zh-CN" sz="2400" b="1" kern="1200" dirty="0">
                <a:solidFill>
                  <a:srgbClr val="FF0000"/>
                </a:solidFill>
                <a:latin typeface="Times New Roman" pitchFamily="18" charset="0"/>
                <a:ea typeface="宋体" pitchFamily="2" charset="-122"/>
                <a:cs typeface="Arial"/>
                <a:sym typeface="Symbol" pitchFamily="18" charset="2"/>
              </a:rPr>
              <a:t>C</a:t>
            </a:r>
            <a:r>
              <a:rPr kumimoji="1" lang="ru-RU" altLang="zh-CN" sz="2400" b="1" kern="1200" baseline="-25000" dirty="0">
                <a:solidFill>
                  <a:srgbClr val="FF0000"/>
                </a:solidFill>
                <a:latin typeface="Times New Roman" pitchFamily="18" charset="0"/>
                <a:ea typeface="宋体" pitchFamily="2" charset="-122"/>
                <a:cs typeface="Arial"/>
                <a:sym typeface="Symbol" pitchFamily="18" charset="2"/>
              </a:rPr>
              <a:t>2</a:t>
            </a:r>
            <a:r>
              <a:rPr kumimoji="1" lang="ru-RU" altLang="zh-CN" sz="2400" b="1" kern="1200" dirty="0">
                <a:solidFill>
                  <a:srgbClr val="FF0000"/>
                </a:solidFill>
                <a:latin typeface="Times New Roman" pitchFamily="18" charset="0"/>
                <a:ea typeface="宋体" pitchFamily="2" charset="-122"/>
                <a:cs typeface="Times New Roman" pitchFamily="18" charset="0"/>
                <a:sym typeface="Symbol" pitchFamily="18" charset="2"/>
              </a:rPr>
              <a:t> σ</a:t>
            </a:r>
            <a:r>
              <a:rPr kumimoji="1" lang="zh-CN" altLang="ru-RU" sz="2400" b="1" kern="1200" dirty="0">
                <a:solidFill>
                  <a:srgbClr val="FF0000"/>
                </a:solidFill>
                <a:latin typeface="Times New Roman" pitchFamily="18" charset="0"/>
                <a:ea typeface="宋体" pitchFamily="2" charset="-122"/>
                <a:cs typeface="Arial"/>
                <a:sym typeface="Symbol" pitchFamily="18" charset="2"/>
              </a:rPr>
              <a:t>－</a:t>
            </a:r>
            <a:r>
              <a:rPr kumimoji="1" lang="zh-CN" altLang="ru-RU" sz="2400" b="1" kern="1200" dirty="0">
                <a:solidFill>
                  <a:srgbClr val="FF0000"/>
                </a:solidFill>
                <a:latin typeface="Times New Roman" pitchFamily="18" charset="0"/>
                <a:ea typeface="宋体" pitchFamily="2" charset="-122"/>
                <a:cs typeface="Times New Roman" pitchFamily="18" charset="0"/>
                <a:sym typeface="Symbol" pitchFamily="18" charset="2"/>
              </a:rPr>
              <a:t> </a:t>
            </a:r>
            <a:r>
              <a:rPr kumimoji="1" lang="ru-RU" altLang="zh-CN" sz="2400" b="1" kern="1200" dirty="0">
                <a:solidFill>
                  <a:srgbClr val="FF0000"/>
                </a:solidFill>
                <a:latin typeface="Times New Roman" pitchFamily="18" charset="0"/>
                <a:ea typeface="宋体" pitchFamily="2" charset="-122"/>
                <a:cs typeface="Times New Roman" pitchFamily="18" charset="0"/>
                <a:sym typeface="Symbol" pitchFamily="18" charset="2"/>
              </a:rPr>
              <a:t>{</a:t>
            </a:r>
            <a:r>
              <a:rPr kumimoji="1" lang="ru-RU" altLang="zh-CN" sz="2400" b="1" kern="1200" dirty="0">
                <a:solidFill>
                  <a:srgbClr val="FF0000"/>
                </a:solidFill>
                <a:latin typeface="Times New Roman" pitchFamily="18" charset="0"/>
                <a:ea typeface="宋体" pitchFamily="2" charset="-122"/>
                <a:cs typeface="Arial"/>
                <a:sym typeface="Symbol" pitchFamily="18" charset="2"/>
              </a:rPr>
              <a:t>L</a:t>
            </a:r>
            <a:r>
              <a:rPr kumimoji="1" lang="ru-RU" altLang="zh-CN" sz="2400" b="1" kern="1200" baseline="-25000" dirty="0">
                <a:solidFill>
                  <a:srgbClr val="FF0000"/>
                </a:solidFill>
                <a:latin typeface="Times New Roman" pitchFamily="18" charset="0"/>
                <a:ea typeface="宋体" pitchFamily="2" charset="-122"/>
                <a:cs typeface="Arial"/>
                <a:sym typeface="Symbol" pitchFamily="18" charset="2"/>
              </a:rPr>
              <a:t>2</a:t>
            </a:r>
            <a:r>
              <a:rPr kumimoji="1" lang="ru-RU" altLang="zh-CN" sz="2400" b="1" kern="1200" dirty="0">
                <a:solidFill>
                  <a:srgbClr val="FF0000"/>
                </a:solidFill>
                <a:latin typeface="Times New Roman" pitchFamily="18" charset="0"/>
                <a:ea typeface="宋体" pitchFamily="2" charset="-122"/>
                <a:cs typeface="Times New Roman" pitchFamily="18" charset="0"/>
                <a:sym typeface="Symbol" pitchFamily="18" charset="2"/>
              </a:rPr>
              <a:t> σ}</a:t>
            </a:r>
            <a:r>
              <a:rPr kumimoji="1" lang="zh-CN" altLang="ru-RU" sz="2400" b="1" kern="1200" dirty="0">
                <a:solidFill>
                  <a:srgbClr val="FF0000"/>
                </a:solidFill>
                <a:latin typeface="Times New Roman" pitchFamily="18" charset="0"/>
                <a:ea typeface="宋体" pitchFamily="2" charset="-122"/>
                <a:cs typeface="Arial"/>
                <a:sym typeface="Symbol" pitchFamily="18" charset="2"/>
              </a:rPr>
              <a:t>）</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sym typeface="Symbol" pitchFamily="18" charset="2"/>
              </a:rPr>
              <a:t>                    其中</a:t>
            </a:r>
            <a:r>
              <a:rPr kumimoji="1" lang="ru-RU" altLang="zh-CN" sz="2400" b="1" kern="1200" dirty="0">
                <a:solidFill>
                  <a:srgbClr val="000000"/>
                </a:solidFill>
                <a:latin typeface="Times New Roman" pitchFamily="18" charset="0"/>
                <a:ea typeface="宋体" pitchFamily="2" charset="-122"/>
                <a:cs typeface="Arial"/>
                <a:sym typeface="Symbol" pitchFamily="18" charset="2"/>
              </a:rPr>
              <a:t>C</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1</a:t>
            </a:r>
            <a:r>
              <a:rPr kumimoji="1" lang="zh-CN" altLang="ru-RU" sz="2400" b="1" kern="1200" dirty="0">
                <a:solidFill>
                  <a:srgbClr val="000000"/>
                </a:solidFill>
                <a:latin typeface="Times New Roman" pitchFamily="18" charset="0"/>
                <a:ea typeface="宋体" pitchFamily="2" charset="-122"/>
                <a:cs typeface="Arial"/>
                <a:sym typeface="Symbol" pitchFamily="18" charset="2"/>
              </a:rPr>
              <a:t>，</a:t>
            </a:r>
            <a:r>
              <a:rPr kumimoji="1" lang="ru-RU" altLang="zh-CN" sz="2400" b="1" kern="1200" dirty="0">
                <a:solidFill>
                  <a:srgbClr val="000000"/>
                </a:solidFill>
                <a:latin typeface="Times New Roman" pitchFamily="18" charset="0"/>
                <a:ea typeface="宋体" pitchFamily="2" charset="-122"/>
                <a:cs typeface="Arial"/>
                <a:sym typeface="Symbol" pitchFamily="18" charset="2"/>
              </a:rPr>
              <a:t>C</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2</a:t>
            </a:r>
            <a:r>
              <a:rPr kumimoji="1" lang="zh-CN" altLang="ru-RU" sz="2400" b="1" kern="1200" dirty="0">
                <a:solidFill>
                  <a:srgbClr val="000000"/>
                </a:solidFill>
                <a:latin typeface="Times New Roman" pitchFamily="18" charset="0"/>
                <a:ea typeface="宋体" pitchFamily="2" charset="-122"/>
                <a:cs typeface="Arial"/>
                <a:sym typeface="Symbol" pitchFamily="18" charset="2"/>
              </a:rPr>
              <a:t>称作归结式的</a:t>
            </a:r>
            <a:r>
              <a:rPr kumimoji="1" lang="zh-CN" altLang="ru-RU" sz="2400" b="1" kern="1200" dirty="0">
                <a:solidFill>
                  <a:srgbClr val="FF0000"/>
                </a:solidFill>
                <a:latin typeface="Times New Roman" pitchFamily="18" charset="0"/>
                <a:ea typeface="宋体" pitchFamily="2" charset="-122"/>
                <a:cs typeface="Arial"/>
                <a:sym typeface="Symbol" pitchFamily="18" charset="2"/>
              </a:rPr>
              <a:t>亲本子句</a:t>
            </a:r>
            <a:r>
              <a:rPr kumimoji="1" lang="zh-CN" altLang="ru-RU" sz="2400" b="1" kern="1200" dirty="0">
                <a:solidFill>
                  <a:srgbClr val="000000"/>
                </a:solidFill>
                <a:latin typeface="Times New Roman" pitchFamily="18" charset="0"/>
                <a:ea typeface="宋体" pitchFamily="2" charset="-122"/>
                <a:cs typeface="Arial"/>
                <a:sym typeface="Symbol" pitchFamily="18" charset="2"/>
              </a:rPr>
              <a:t>；</a:t>
            </a:r>
          </a:p>
          <a:p>
            <a:pPr marL="0" lvl="0" indent="0">
              <a:buClrTx/>
              <a:buSzPct val="100000"/>
              <a:buNone/>
            </a:pPr>
            <a:r>
              <a:rPr kumimoji="1" lang="zh-CN" altLang="ru-RU" sz="2400" b="1" kern="1200" dirty="0">
                <a:solidFill>
                  <a:srgbClr val="000000"/>
                </a:solidFill>
                <a:latin typeface="Times New Roman" pitchFamily="18" charset="0"/>
                <a:ea typeface="宋体" pitchFamily="2" charset="-122"/>
                <a:cs typeface="Arial"/>
                <a:sym typeface="Symbol" pitchFamily="18" charset="2"/>
              </a:rPr>
              <a:t>                    </a:t>
            </a:r>
            <a:r>
              <a:rPr kumimoji="1" lang="ru-RU" altLang="zh-CN" sz="2400" b="1" kern="1200" dirty="0">
                <a:solidFill>
                  <a:srgbClr val="000000"/>
                </a:solidFill>
                <a:latin typeface="Times New Roman" pitchFamily="18" charset="0"/>
                <a:ea typeface="宋体" pitchFamily="2" charset="-122"/>
                <a:cs typeface="Arial"/>
                <a:sym typeface="Symbol" pitchFamily="18" charset="2"/>
              </a:rPr>
              <a:t>L</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1</a:t>
            </a:r>
            <a:r>
              <a:rPr kumimoji="1" lang="zh-CN" altLang="ru-RU" sz="2400" b="1" kern="1200" dirty="0">
                <a:solidFill>
                  <a:srgbClr val="000000"/>
                </a:solidFill>
                <a:latin typeface="Times New Roman" pitchFamily="18" charset="0"/>
                <a:ea typeface="宋体" pitchFamily="2" charset="-122"/>
                <a:cs typeface="Arial"/>
                <a:sym typeface="Symbol" pitchFamily="18" charset="2"/>
              </a:rPr>
              <a:t>，</a:t>
            </a:r>
            <a:r>
              <a:rPr kumimoji="1" lang="ru-RU" altLang="zh-CN" sz="2400" b="1" kern="1200" dirty="0">
                <a:solidFill>
                  <a:srgbClr val="000000"/>
                </a:solidFill>
                <a:latin typeface="Times New Roman" pitchFamily="18" charset="0"/>
                <a:ea typeface="宋体" pitchFamily="2" charset="-122"/>
                <a:cs typeface="Arial"/>
                <a:sym typeface="Symbol" pitchFamily="18" charset="2"/>
              </a:rPr>
              <a:t>L</a:t>
            </a:r>
            <a:r>
              <a:rPr kumimoji="1" lang="ru-RU" altLang="zh-CN" sz="2400" b="1" kern="1200" baseline="-25000" dirty="0">
                <a:solidFill>
                  <a:srgbClr val="000000"/>
                </a:solidFill>
                <a:latin typeface="Times New Roman" pitchFamily="18" charset="0"/>
                <a:ea typeface="宋体" pitchFamily="2" charset="-122"/>
                <a:cs typeface="Arial"/>
                <a:sym typeface="Symbol" pitchFamily="18" charset="2"/>
              </a:rPr>
              <a:t>2</a:t>
            </a:r>
            <a:r>
              <a:rPr kumimoji="1" lang="zh-CN" altLang="ru-RU" sz="2400" b="1" kern="1200" dirty="0">
                <a:solidFill>
                  <a:srgbClr val="000000"/>
                </a:solidFill>
                <a:latin typeface="Times New Roman" pitchFamily="18" charset="0"/>
                <a:ea typeface="宋体" pitchFamily="2" charset="-122"/>
                <a:cs typeface="Arial"/>
                <a:sym typeface="Symbol" pitchFamily="18" charset="2"/>
              </a:rPr>
              <a:t>称作</a:t>
            </a:r>
            <a:r>
              <a:rPr kumimoji="1" lang="zh-CN" altLang="ru-RU" sz="2400" b="1" kern="1200" dirty="0">
                <a:solidFill>
                  <a:srgbClr val="FF0000"/>
                </a:solidFill>
                <a:latin typeface="Times New Roman" pitchFamily="18" charset="0"/>
                <a:ea typeface="宋体" pitchFamily="2" charset="-122"/>
                <a:cs typeface="Arial"/>
                <a:sym typeface="Symbol" pitchFamily="18" charset="2"/>
              </a:rPr>
              <a:t>消解文字</a:t>
            </a:r>
            <a:r>
              <a:rPr kumimoji="1" lang="zh-CN" altLang="ru-RU" sz="2400" b="1" kern="1200" dirty="0">
                <a:solidFill>
                  <a:srgbClr val="000000"/>
                </a:solidFill>
                <a:latin typeface="Times New Roman" pitchFamily="18" charset="0"/>
                <a:ea typeface="宋体" pitchFamily="2" charset="-122"/>
                <a:cs typeface="Arial"/>
                <a:sym typeface="Symbol" pitchFamily="18" charset="2"/>
              </a:rPr>
              <a:t>。</a:t>
            </a:r>
            <a:r>
              <a:rPr kumimoji="1" lang="zh-CN" altLang="ru-RU" sz="2400" b="1" kern="1200" dirty="0">
                <a:solidFill>
                  <a:srgbClr val="3333CC"/>
                </a:solidFill>
                <a:latin typeface="Times New Roman" pitchFamily="18" charset="0"/>
                <a:ea typeface="宋体" pitchFamily="2" charset="-122"/>
                <a:cs typeface="Arial"/>
              </a:rPr>
              <a:t> </a:t>
            </a:r>
            <a:endParaRPr kumimoji="1" lang="en-US" altLang="zh-CN" sz="2400" b="1" kern="1200" dirty="0" smtClean="0">
              <a:solidFill>
                <a:srgbClr val="3333CC"/>
              </a:solidFill>
              <a:latin typeface="Times New Roman" pitchFamily="18" charset="0"/>
              <a:ea typeface="宋体" pitchFamily="2" charset="-122"/>
              <a:cs typeface="Arial"/>
            </a:endParaRPr>
          </a:p>
          <a:p>
            <a:pPr marL="0" lvl="0" indent="0">
              <a:buClrTx/>
              <a:buSzPct val="100000"/>
              <a:buNone/>
            </a:pPr>
            <a:endParaRPr kumimoji="1" lang="en-US" altLang="zh-CN" sz="2400" b="1" kern="1200" dirty="0" smtClean="0">
              <a:solidFill>
                <a:srgbClr val="3333CC"/>
              </a:solidFill>
              <a:latin typeface="Times New Roman" pitchFamily="18" charset="0"/>
              <a:ea typeface="宋体" pitchFamily="2" charset="-122"/>
              <a:cs typeface="Arial"/>
            </a:endParaRPr>
          </a:p>
          <a:p>
            <a:pPr marL="0" lvl="0" indent="0">
              <a:buClrTx/>
              <a:buSzPct val="100000"/>
              <a:buNone/>
            </a:pPr>
            <a:r>
              <a:rPr kumimoji="1" lang="zh-CN" altLang="en-US" sz="2400" b="1" kern="1200" dirty="0" smtClean="0">
                <a:solidFill>
                  <a:srgbClr val="3333CC"/>
                </a:solidFill>
                <a:latin typeface="Times New Roman" pitchFamily="18" charset="0"/>
                <a:ea typeface="宋体" pitchFamily="2" charset="-122"/>
                <a:cs typeface="Arial"/>
              </a:rPr>
              <a:t>注意：合一后，消除互补的文字对</a:t>
            </a:r>
            <a:endParaRPr lang="zh-CN" altLang="en-US" sz="2400" dirty="0">
              <a:latin typeface="仿宋_GB2312" pitchFamily="49"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 calcmode="lin" valueType="num">
                                      <p:cBhvr additive="base">
                                        <p:cTn id="7" dur="5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29027">
                                            <p:txEl>
                                              <p:pRg st="1" end="1"/>
                                            </p:txEl>
                                          </p:spTgt>
                                        </p:tgtEl>
                                        <p:attrNameLst>
                                          <p:attrName>style.visibility</p:attrName>
                                        </p:attrNameLst>
                                      </p:cBhvr>
                                      <p:to>
                                        <p:strVal val="visible"/>
                                      </p:to>
                                    </p:set>
                                    <p:animEffect transition="in" filter="blinds(horizontal)">
                                      <p:cBhvr>
                                        <p:cTn id="13" dur="500"/>
                                        <p:tgtEl>
                                          <p:spTgt spid="12902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9027">
                                            <p:txEl>
                                              <p:pRg st="2" end="2"/>
                                            </p:txEl>
                                          </p:spTgt>
                                        </p:tgtEl>
                                        <p:attrNameLst>
                                          <p:attrName>style.visibility</p:attrName>
                                        </p:attrNameLst>
                                      </p:cBhvr>
                                      <p:to>
                                        <p:strVal val="visible"/>
                                      </p:to>
                                    </p:set>
                                    <p:animEffect transition="in" filter="blinds(horizontal)">
                                      <p:cBhvr>
                                        <p:cTn id="18" dur="500"/>
                                        <p:tgtEl>
                                          <p:spTgt spid="12902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9027">
                                            <p:txEl>
                                              <p:pRg st="3" end="3"/>
                                            </p:txEl>
                                          </p:spTgt>
                                        </p:tgtEl>
                                        <p:attrNameLst>
                                          <p:attrName>style.visibility</p:attrName>
                                        </p:attrNameLst>
                                      </p:cBhvr>
                                      <p:to>
                                        <p:strVal val="visible"/>
                                      </p:to>
                                    </p:set>
                                    <p:animEffect transition="in" filter="blinds(horizontal)">
                                      <p:cBhvr>
                                        <p:cTn id="23" dur="500"/>
                                        <p:tgtEl>
                                          <p:spTgt spid="12902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9027">
                                            <p:txEl>
                                              <p:pRg st="4" end="4"/>
                                            </p:txEl>
                                          </p:spTgt>
                                        </p:tgtEl>
                                        <p:attrNameLst>
                                          <p:attrName>style.visibility</p:attrName>
                                        </p:attrNameLst>
                                      </p:cBhvr>
                                      <p:to>
                                        <p:strVal val="visible"/>
                                      </p:to>
                                    </p:set>
                                    <p:animEffect transition="in" filter="blinds(horizontal)">
                                      <p:cBhvr>
                                        <p:cTn id="28" dur="500"/>
                                        <p:tgtEl>
                                          <p:spTgt spid="12902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9027">
                                            <p:txEl>
                                              <p:pRg st="5" end="5"/>
                                            </p:txEl>
                                          </p:spTgt>
                                        </p:tgtEl>
                                        <p:attrNameLst>
                                          <p:attrName>style.visibility</p:attrName>
                                        </p:attrNameLst>
                                      </p:cBhvr>
                                      <p:to>
                                        <p:strVal val="visible"/>
                                      </p:to>
                                    </p:set>
                                    <p:animEffect transition="in" filter="blinds(horizontal)">
                                      <p:cBhvr>
                                        <p:cTn id="33" dur="500"/>
                                        <p:tgtEl>
                                          <p:spTgt spid="12902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29027">
                                            <p:txEl>
                                              <p:pRg st="6" end="6"/>
                                            </p:txEl>
                                          </p:spTgt>
                                        </p:tgtEl>
                                        <p:attrNameLst>
                                          <p:attrName>style.visibility</p:attrName>
                                        </p:attrNameLst>
                                      </p:cBhvr>
                                      <p:to>
                                        <p:strVal val="visible"/>
                                      </p:to>
                                    </p:set>
                                    <p:animEffect transition="in" filter="blinds(horizontal)">
                                      <p:cBhvr>
                                        <p:cTn id="38" dur="500"/>
                                        <p:tgtEl>
                                          <p:spTgt spid="129027">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29027">
                                            <p:txEl>
                                              <p:pRg st="7" end="7"/>
                                            </p:txEl>
                                          </p:spTgt>
                                        </p:tgtEl>
                                        <p:attrNameLst>
                                          <p:attrName>style.visibility</p:attrName>
                                        </p:attrNameLst>
                                      </p:cBhvr>
                                      <p:to>
                                        <p:strVal val="visible"/>
                                      </p:to>
                                    </p:set>
                                    <p:animEffect transition="in" filter="blinds(horizontal)">
                                      <p:cBhvr>
                                        <p:cTn id="43" dur="500"/>
                                        <p:tgtEl>
                                          <p:spTgt spid="129027">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29027">
                                            <p:txEl>
                                              <p:pRg st="9" end="9"/>
                                            </p:txEl>
                                          </p:spTgt>
                                        </p:tgtEl>
                                        <p:attrNameLst>
                                          <p:attrName>style.visibility</p:attrName>
                                        </p:attrNameLst>
                                      </p:cBhvr>
                                      <p:to>
                                        <p:strVal val="visible"/>
                                      </p:to>
                                    </p:set>
                                    <p:animEffect transition="in" filter="blinds(horizontal)">
                                      <p:cBhvr>
                                        <p:cTn id="48" dur="500"/>
                                        <p:tgtEl>
                                          <p:spTgt spid="1290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3" name="Rectangle 3"/>
          <p:cNvSpPr>
            <a:spLocks noGrp="1" noRot="1" noChangeArrowheads="1"/>
          </p:cNvSpPr>
          <p:nvPr>
            <p:ph type="body" idx="1"/>
          </p:nvPr>
        </p:nvSpPr>
        <p:spPr>
          <a:xfrm>
            <a:off x="285721" y="428604"/>
            <a:ext cx="8215370" cy="5786478"/>
          </a:xfrm>
        </p:spPr>
        <p:txBody>
          <a:bodyPr/>
          <a:lstStyle/>
          <a:p>
            <a:pPr>
              <a:buFont typeface="Wingdings" pitchFamily="2" charset="2"/>
              <a:buNone/>
            </a:pPr>
            <a:r>
              <a:rPr lang="en-US" altLang="zh-CN" sz="2800" dirty="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smtClean="0">
                <a:latin typeface="Times New Roman" pitchFamily="18" charset="0"/>
                <a:ea typeface="黑体" pitchFamily="49" charset="-122"/>
                <a:cs typeface="Times New Roman" pitchFamily="18" charset="0"/>
              </a:rPr>
              <a:t>5.1 </a:t>
            </a:r>
            <a:r>
              <a:rPr lang="zh-CN" altLang="en-US" sz="2800" dirty="0" smtClean="0">
                <a:latin typeface="Times New Roman" pitchFamily="18" charset="0"/>
                <a:ea typeface="黑体" pitchFamily="49" charset="-122"/>
                <a:cs typeface="Times New Roman" pitchFamily="18" charset="0"/>
              </a:rPr>
              <a:t>一阶谓词逻辑</a:t>
            </a:r>
            <a:endParaRPr lang="zh-CN" altLang="en-US" sz="2800" dirty="0">
              <a:latin typeface="Times New Roman" pitchFamily="18" charset="0"/>
              <a:ea typeface="黑体" pitchFamily="49" charset="-122"/>
              <a:cs typeface="Times New Roman" pitchFamily="18" charset="0"/>
            </a:endParaRPr>
          </a:p>
          <a:p>
            <a:pPr>
              <a:lnSpc>
                <a:spcPct val="150000"/>
              </a:lnSpc>
              <a:spcBef>
                <a:spcPts val="0"/>
              </a:spcBef>
              <a:buNone/>
            </a:pPr>
            <a:r>
              <a:rPr lang="zh-CN" altLang="en-US" sz="2800" dirty="0">
                <a:solidFill>
                  <a:srgbClr val="FF0000"/>
                </a:solidFill>
                <a:latin typeface="Times New Roman" pitchFamily="18" charset="0"/>
                <a:cs typeface="Times New Roman" pitchFamily="18" charset="0"/>
              </a:rPr>
              <a:t> </a:t>
            </a:r>
            <a:r>
              <a:rPr lang="zh-CN" altLang="en-US" sz="2800" dirty="0" smtClean="0">
                <a:solidFill>
                  <a:srgbClr val="FF0000"/>
                </a:solidFill>
                <a:latin typeface="Times New Roman" pitchFamily="18" charset="0"/>
                <a:cs typeface="Times New Roman" pitchFamily="18" charset="0"/>
              </a:rPr>
              <a:t>    </a:t>
            </a:r>
            <a:r>
              <a:rPr lang="en-US" sz="2800" dirty="0" smtClean="0">
                <a:solidFill>
                  <a:srgbClr val="FF0000"/>
                </a:solidFill>
                <a:latin typeface="Times New Roman" pitchFamily="18" charset="0"/>
                <a:ea typeface="黑体" pitchFamily="49" charset="-122"/>
                <a:cs typeface="Times New Roman" pitchFamily="18" charset="0"/>
              </a:rPr>
              <a:t>5.1.1 </a:t>
            </a:r>
            <a:r>
              <a:rPr lang="zh-CN" altLang="en-US" sz="2800" dirty="0" smtClean="0">
                <a:solidFill>
                  <a:srgbClr val="FF0000"/>
                </a:solidFill>
                <a:latin typeface="Times New Roman" pitchFamily="18" charset="0"/>
                <a:ea typeface="黑体" pitchFamily="49" charset="-122"/>
                <a:cs typeface="Times New Roman" pitchFamily="18" charset="0"/>
              </a:rPr>
              <a:t>谓词，函数，量词</a:t>
            </a:r>
            <a:endParaRPr lang="en-US" altLang="zh-CN" sz="2800" dirty="0" smtClean="0">
              <a:solidFill>
                <a:srgbClr val="FF0000"/>
              </a:solidFill>
              <a:latin typeface="Times New Roman" pitchFamily="18" charset="0"/>
              <a:ea typeface="黑体" pitchFamily="49" charset="-122"/>
              <a:cs typeface="Times New Roman" pitchFamily="18" charset="0"/>
            </a:endParaRPr>
          </a:p>
          <a:p>
            <a:pPr>
              <a:buNone/>
            </a:pPr>
            <a:r>
              <a:rPr lang="zh-CN" altLang="en-US" sz="2300" dirty="0" smtClean="0">
                <a:latin typeface="Times New Roman" pitchFamily="18" charset="0"/>
                <a:ea typeface="黑体" pitchFamily="49" charset="-122"/>
                <a:cs typeface="Times New Roman" pitchFamily="18" charset="0"/>
              </a:rPr>
              <a:t>            定义 </a:t>
            </a:r>
            <a:r>
              <a:rPr lang="en-US" sz="2300" dirty="0" smtClean="0">
                <a:latin typeface="Times New Roman" pitchFamily="18" charset="0"/>
                <a:cs typeface="Times New Roman" pitchFamily="18" charset="0"/>
              </a:rPr>
              <a:t>5-1  </a:t>
            </a:r>
            <a:r>
              <a:rPr lang="zh-CN" altLang="en-US" sz="2300" dirty="0" smtClean="0">
                <a:solidFill>
                  <a:srgbClr val="FF0000"/>
                </a:solidFill>
                <a:latin typeface="Times New Roman" pitchFamily="18" charset="0"/>
                <a:cs typeface="Times New Roman" pitchFamily="18" charset="0"/>
              </a:rPr>
              <a:t>谓词</a:t>
            </a:r>
            <a:endParaRPr lang="en-US" altLang="zh-CN" sz="2300" dirty="0">
              <a:latin typeface="Times New Roman" pitchFamily="18" charset="0"/>
              <a:cs typeface="Times New Roman" pitchFamily="18" charset="0"/>
            </a:endParaRPr>
          </a:p>
          <a:p>
            <a:pPr>
              <a:lnSpc>
                <a:spcPct val="150000"/>
              </a:lnSpc>
              <a:buNone/>
            </a:pPr>
            <a:r>
              <a:rPr lang="en-US" altLang="zh-CN" sz="2300" dirty="0" smtClean="0">
                <a:latin typeface="Times New Roman" pitchFamily="18" charset="0"/>
                <a:cs typeface="Times New Roman" pitchFamily="18" charset="0"/>
              </a:rPr>
              <a:t>		</a:t>
            </a:r>
            <a:r>
              <a:rPr lang="zh-CN" altLang="en-US" sz="2300" b="1" dirty="0" smtClean="0">
                <a:solidFill>
                  <a:srgbClr val="000000"/>
                </a:solidFill>
                <a:latin typeface="Times New Roman" pitchFamily="18" charset="0"/>
                <a:cs typeface="Times New Roman" pitchFamily="18" charset="0"/>
              </a:rPr>
              <a:t>谓词</a:t>
            </a:r>
            <a:r>
              <a:rPr lang="zh-CN" altLang="en-US" sz="2300" b="1" dirty="0">
                <a:solidFill>
                  <a:srgbClr val="000000"/>
                </a:solidFill>
                <a:latin typeface="Times New Roman" pitchFamily="18" charset="0"/>
                <a:cs typeface="Times New Roman" pitchFamily="18" charset="0"/>
              </a:rPr>
              <a:t>的一般形式</a:t>
            </a:r>
            <a:r>
              <a:rPr lang="zh-CN" altLang="en-US" sz="2300" b="1" dirty="0" smtClean="0">
                <a:solidFill>
                  <a:srgbClr val="000000"/>
                </a:solidFill>
                <a:latin typeface="Times New Roman" pitchFamily="18" charset="0"/>
                <a:cs typeface="Times New Roman" pitchFamily="18" charset="0"/>
              </a:rPr>
              <a:t>：</a:t>
            </a:r>
            <a:r>
              <a:rPr lang="en-US" altLang="zh-CN" sz="2300" b="1" i="1" dirty="0">
                <a:solidFill>
                  <a:srgbClr val="000000"/>
                </a:solidFill>
                <a:latin typeface="Times New Roman" pitchFamily="18" charset="0"/>
                <a:cs typeface="Times New Roman" pitchFamily="18" charset="0"/>
              </a:rPr>
              <a:t>P</a:t>
            </a:r>
            <a:r>
              <a:rPr lang="en-US" altLang="zh-CN" sz="2300" b="1" dirty="0">
                <a:solidFill>
                  <a:srgbClr val="000000"/>
                </a:solidFill>
                <a:latin typeface="Times New Roman" pitchFamily="18" charset="0"/>
                <a:cs typeface="Times New Roman" pitchFamily="18" charset="0"/>
              </a:rPr>
              <a:t>(</a:t>
            </a:r>
            <a:r>
              <a:rPr lang="en-US" altLang="zh-CN" sz="2300" b="1" i="1" dirty="0">
                <a:solidFill>
                  <a:srgbClr val="000000"/>
                </a:solidFill>
                <a:latin typeface="Times New Roman" pitchFamily="18" charset="0"/>
                <a:cs typeface="Times New Roman" pitchFamily="18" charset="0"/>
              </a:rPr>
              <a:t>t</a:t>
            </a:r>
            <a:r>
              <a:rPr lang="en-US" altLang="zh-CN" sz="2300" b="1" baseline="-25000" dirty="0">
                <a:solidFill>
                  <a:srgbClr val="000000"/>
                </a:solidFill>
                <a:latin typeface="Times New Roman" pitchFamily="18" charset="0"/>
                <a:cs typeface="Times New Roman" pitchFamily="18" charset="0"/>
              </a:rPr>
              <a:t>1</a:t>
            </a:r>
            <a:r>
              <a:rPr lang="en-US" altLang="zh-CN" sz="2300" b="1" dirty="0">
                <a:solidFill>
                  <a:srgbClr val="000000"/>
                </a:solidFill>
                <a:latin typeface="Times New Roman" pitchFamily="18" charset="0"/>
                <a:cs typeface="Times New Roman" pitchFamily="18" charset="0"/>
              </a:rPr>
              <a:t>, </a:t>
            </a:r>
            <a:r>
              <a:rPr lang="en-US" altLang="zh-CN" sz="2300" b="1" i="1" dirty="0">
                <a:solidFill>
                  <a:srgbClr val="000000"/>
                </a:solidFill>
                <a:latin typeface="Times New Roman" pitchFamily="18" charset="0"/>
                <a:cs typeface="Times New Roman" pitchFamily="18" charset="0"/>
              </a:rPr>
              <a:t>t</a:t>
            </a:r>
            <a:r>
              <a:rPr lang="en-US" altLang="zh-CN" sz="2300" b="1" baseline="-25000" dirty="0">
                <a:solidFill>
                  <a:srgbClr val="000000"/>
                </a:solidFill>
                <a:latin typeface="Times New Roman" pitchFamily="18" charset="0"/>
                <a:cs typeface="Times New Roman" pitchFamily="18" charset="0"/>
              </a:rPr>
              <a:t>2</a:t>
            </a:r>
            <a:r>
              <a:rPr lang="en-US" altLang="zh-CN" sz="2300" b="1" dirty="0">
                <a:solidFill>
                  <a:srgbClr val="000000"/>
                </a:solidFill>
                <a:latin typeface="Times New Roman" pitchFamily="18" charset="0"/>
                <a:cs typeface="Times New Roman" pitchFamily="18" charset="0"/>
              </a:rPr>
              <a:t>, … , </a:t>
            </a:r>
            <a:r>
              <a:rPr lang="en-US" altLang="zh-CN" sz="2300" b="1" i="1" dirty="0" err="1">
                <a:solidFill>
                  <a:srgbClr val="000000"/>
                </a:solidFill>
                <a:latin typeface="Times New Roman" pitchFamily="18" charset="0"/>
                <a:cs typeface="Times New Roman" pitchFamily="18" charset="0"/>
              </a:rPr>
              <a:t>t</a:t>
            </a:r>
            <a:r>
              <a:rPr lang="en-US" altLang="zh-CN" sz="2300" b="1" i="1" baseline="-25000" dirty="0" err="1">
                <a:solidFill>
                  <a:srgbClr val="000000"/>
                </a:solidFill>
                <a:latin typeface="Times New Roman" pitchFamily="18" charset="0"/>
                <a:cs typeface="Times New Roman" pitchFamily="18" charset="0"/>
              </a:rPr>
              <a:t>n</a:t>
            </a:r>
            <a:r>
              <a:rPr lang="en-US" altLang="zh-CN" sz="2300" b="1" dirty="0">
                <a:solidFill>
                  <a:srgbClr val="000000"/>
                </a:solidFill>
                <a:latin typeface="Times New Roman" pitchFamily="18" charset="0"/>
                <a:cs typeface="Times New Roman" pitchFamily="18" charset="0"/>
              </a:rPr>
              <a:t>)</a:t>
            </a:r>
            <a:endParaRPr lang="zh-CN" altLang="en-US" sz="2300" b="1" dirty="0">
              <a:solidFill>
                <a:srgbClr val="000000"/>
              </a:solidFill>
              <a:latin typeface="Times New Roman" pitchFamily="18" charset="0"/>
              <a:cs typeface="Times New Roman" pitchFamily="18" charset="0"/>
            </a:endParaRPr>
          </a:p>
          <a:p>
            <a:pPr>
              <a:lnSpc>
                <a:spcPct val="150000"/>
              </a:lnSpc>
              <a:buNone/>
            </a:pPr>
            <a:r>
              <a:rPr lang="en-US" altLang="zh-CN" sz="2300" b="1" dirty="0" smtClean="0">
                <a:solidFill>
                  <a:srgbClr val="000000"/>
                </a:solidFill>
                <a:latin typeface="Times New Roman" pitchFamily="18" charset="0"/>
                <a:cs typeface="Times New Roman" pitchFamily="18" charset="0"/>
              </a:rPr>
              <a:t>		P</a:t>
            </a:r>
            <a:r>
              <a:rPr lang="en-US" altLang="zh-CN" sz="2300" b="1" dirty="0">
                <a:solidFill>
                  <a:srgbClr val="000000"/>
                </a:solidFill>
                <a:latin typeface="Times New Roman" pitchFamily="18" charset="0"/>
                <a:cs typeface="Times New Roman" pitchFamily="18" charset="0"/>
              </a:rPr>
              <a:t>:</a:t>
            </a:r>
            <a:r>
              <a:rPr lang="zh-CN" altLang="en-US" sz="2300" b="1" dirty="0">
                <a:solidFill>
                  <a:srgbClr val="000000"/>
                </a:solidFill>
                <a:latin typeface="Times New Roman" pitchFamily="18" charset="0"/>
                <a:cs typeface="Times New Roman" pitchFamily="18" charset="0"/>
              </a:rPr>
              <a:t>谓词</a:t>
            </a:r>
            <a:r>
              <a:rPr lang="zh-CN" altLang="en-US" sz="2300" b="1" dirty="0" smtClean="0">
                <a:solidFill>
                  <a:srgbClr val="000000"/>
                </a:solidFill>
                <a:latin typeface="Times New Roman" pitchFamily="18" charset="0"/>
                <a:cs typeface="Times New Roman" pitchFamily="18" charset="0"/>
              </a:rPr>
              <a:t>名，表示对象的属性、状态、关系、联系或行为，</a:t>
            </a:r>
            <a:endParaRPr lang="en-US" altLang="zh-CN" sz="2300" b="1" dirty="0" smtClean="0">
              <a:solidFill>
                <a:srgbClr val="000000"/>
              </a:solidFill>
              <a:latin typeface="Times New Roman" pitchFamily="18" charset="0"/>
              <a:cs typeface="Times New Roman" pitchFamily="18" charset="0"/>
            </a:endParaRPr>
          </a:p>
          <a:p>
            <a:pPr>
              <a:lnSpc>
                <a:spcPct val="150000"/>
              </a:lnSpc>
              <a:buNone/>
            </a:pPr>
            <a:r>
              <a:rPr lang="en-US" sz="2300" b="1" i="1" dirty="0" smtClean="0">
                <a:solidFill>
                  <a:srgbClr val="000000"/>
                </a:solidFill>
                <a:latin typeface="Times New Roman" pitchFamily="18" charset="0"/>
                <a:cs typeface="Times New Roman" pitchFamily="18" charset="0"/>
              </a:rPr>
              <a:t>		t</a:t>
            </a:r>
            <a:r>
              <a:rPr lang="en-US" sz="2300" b="1" baseline="-25000" dirty="0" smtClean="0">
                <a:solidFill>
                  <a:srgbClr val="000000"/>
                </a:solidFill>
                <a:latin typeface="Times New Roman" pitchFamily="18" charset="0"/>
                <a:cs typeface="Times New Roman" pitchFamily="18" charset="0"/>
              </a:rPr>
              <a:t>1</a:t>
            </a:r>
            <a:r>
              <a:rPr lang="en-US" sz="2300" b="1" dirty="0" smtClean="0">
                <a:solidFill>
                  <a:srgbClr val="000000"/>
                </a:solidFill>
                <a:latin typeface="Times New Roman" pitchFamily="18" charset="0"/>
                <a:cs typeface="Times New Roman" pitchFamily="18" charset="0"/>
              </a:rPr>
              <a:t>, </a:t>
            </a:r>
            <a:r>
              <a:rPr lang="en-US" sz="2300" b="1" i="1" dirty="0" smtClean="0">
                <a:solidFill>
                  <a:srgbClr val="000000"/>
                </a:solidFill>
                <a:latin typeface="Times New Roman" pitchFamily="18" charset="0"/>
                <a:cs typeface="Times New Roman" pitchFamily="18" charset="0"/>
              </a:rPr>
              <a:t>t</a:t>
            </a:r>
            <a:r>
              <a:rPr lang="en-US" sz="2300" b="1" baseline="-25000" dirty="0" smtClean="0">
                <a:solidFill>
                  <a:srgbClr val="000000"/>
                </a:solidFill>
                <a:latin typeface="Times New Roman" pitchFamily="18" charset="0"/>
                <a:cs typeface="Times New Roman" pitchFamily="18" charset="0"/>
              </a:rPr>
              <a:t>2</a:t>
            </a:r>
            <a:r>
              <a:rPr lang="en-US" sz="2300" b="1" dirty="0" smtClean="0">
                <a:solidFill>
                  <a:srgbClr val="000000"/>
                </a:solidFill>
                <a:latin typeface="Times New Roman" pitchFamily="18" charset="0"/>
                <a:cs typeface="Times New Roman" pitchFamily="18" charset="0"/>
              </a:rPr>
              <a:t>, … , </a:t>
            </a:r>
            <a:r>
              <a:rPr lang="en-US" sz="2300" b="1" i="1" dirty="0" err="1" smtClean="0">
                <a:solidFill>
                  <a:srgbClr val="000000"/>
                </a:solidFill>
                <a:latin typeface="Times New Roman" pitchFamily="18" charset="0"/>
                <a:cs typeface="Times New Roman" pitchFamily="18" charset="0"/>
              </a:rPr>
              <a:t>t</a:t>
            </a:r>
            <a:r>
              <a:rPr lang="en-US" sz="2300" b="1" i="1" baseline="-25000" dirty="0" err="1" smtClean="0">
                <a:solidFill>
                  <a:srgbClr val="000000"/>
                </a:solidFill>
                <a:latin typeface="Times New Roman" pitchFamily="18" charset="0"/>
                <a:cs typeface="Times New Roman" pitchFamily="18" charset="0"/>
              </a:rPr>
              <a:t>n</a:t>
            </a:r>
            <a:r>
              <a:rPr lang="zh-CN" altLang="en-US" sz="2300" b="1" dirty="0" smtClean="0">
                <a:solidFill>
                  <a:srgbClr val="000000"/>
                </a:solidFill>
                <a:latin typeface="Times New Roman" pitchFamily="18" charset="0"/>
                <a:cs typeface="Times New Roman" pitchFamily="18" charset="0"/>
              </a:rPr>
              <a:t>称为谓词的项，一般代表个体对象，有</a:t>
            </a:r>
            <a:r>
              <a:rPr lang="zh-CN" altLang="en-US" sz="2300" b="1" dirty="0" smtClean="0">
                <a:latin typeface="Times New Roman" pitchFamily="18" charset="0"/>
                <a:cs typeface="Times New Roman" pitchFamily="18" charset="0"/>
              </a:rPr>
              <a:t>个体</a:t>
            </a:r>
            <a:r>
              <a:rPr lang="zh-CN" altLang="en-US" sz="2400" b="1" dirty="0" smtClean="0"/>
              <a:t>常元、个体变元、</a:t>
            </a:r>
            <a:r>
              <a:rPr lang="zh-CN" altLang="en-US" sz="2400" b="1" dirty="0"/>
              <a:t>函数</a:t>
            </a:r>
            <a:endParaRPr lang="en-US" altLang="zh-CN" sz="2400" b="1" dirty="0" smtClean="0">
              <a:latin typeface="Times New Roman" pitchFamily="18" charset="0"/>
              <a:cs typeface="Times New Roman" pitchFamily="18" charset="0"/>
            </a:endParaRPr>
          </a:p>
          <a:p>
            <a:pPr>
              <a:lnSpc>
                <a:spcPct val="150000"/>
              </a:lnSpc>
              <a:spcBef>
                <a:spcPts val="1200"/>
              </a:spcBef>
              <a:buNone/>
            </a:pPr>
            <a:r>
              <a:rPr lang="zh-CN" altLang="en-US" sz="2300" b="1" dirty="0" smtClean="0">
                <a:solidFill>
                  <a:srgbClr val="000000"/>
                </a:solidFill>
                <a:latin typeface="Times New Roman" pitchFamily="18" charset="0"/>
                <a:cs typeface="Times New Roman" pitchFamily="18" charset="0"/>
              </a:rPr>
              <a:t>             例如：</a:t>
            </a:r>
          </a:p>
          <a:p>
            <a:pPr>
              <a:lnSpc>
                <a:spcPct val="150000"/>
              </a:lnSpc>
              <a:spcBef>
                <a:spcPts val="0"/>
              </a:spcBef>
              <a:buNone/>
            </a:pPr>
            <a:r>
              <a:rPr lang="en-US" sz="2300" b="1" dirty="0" smtClean="0">
                <a:solidFill>
                  <a:srgbClr val="000000"/>
                </a:solidFill>
                <a:latin typeface="Times New Roman" pitchFamily="18" charset="0"/>
                <a:cs typeface="Times New Roman" pitchFamily="18" charset="0"/>
              </a:rPr>
              <a:t>                                                prime(2) </a:t>
            </a:r>
            <a:endParaRPr lang="zh-CN" altLang="en-US" sz="2300" b="1" dirty="0" smtClean="0">
              <a:solidFill>
                <a:srgbClr val="000000"/>
              </a:solidFill>
              <a:latin typeface="Times New Roman" pitchFamily="18" charset="0"/>
              <a:cs typeface="Times New Roman" pitchFamily="18" charset="0"/>
            </a:endParaRPr>
          </a:p>
          <a:p>
            <a:pPr>
              <a:lnSpc>
                <a:spcPct val="150000"/>
              </a:lnSpc>
              <a:buNone/>
            </a:pPr>
            <a:r>
              <a:rPr lang="en-US" sz="2300" b="1" dirty="0" smtClean="0">
                <a:solidFill>
                  <a:srgbClr val="000000"/>
                </a:solidFill>
                <a:latin typeface="Times New Roman" pitchFamily="18" charset="0"/>
                <a:cs typeface="Times New Roman" pitchFamily="18" charset="0"/>
              </a:rPr>
              <a:t>                                         friend(</a:t>
            </a:r>
            <a:r>
              <a:rPr lang="zh-CN" altLang="en-US" sz="2300" b="1" dirty="0" smtClean="0">
                <a:solidFill>
                  <a:srgbClr val="000000"/>
                </a:solidFill>
                <a:latin typeface="楷体" pitchFamily="49" charset="-122"/>
                <a:ea typeface="楷体" pitchFamily="49" charset="-122"/>
                <a:cs typeface="Times New Roman" pitchFamily="18" charset="0"/>
              </a:rPr>
              <a:t>张三</a:t>
            </a:r>
            <a:r>
              <a:rPr lang="en-US" sz="2300" b="1" dirty="0" smtClean="0">
                <a:solidFill>
                  <a:srgbClr val="000000"/>
                </a:solidFill>
                <a:latin typeface="Times New Roman" pitchFamily="18" charset="0"/>
                <a:cs typeface="Times New Roman" pitchFamily="18" charset="0"/>
              </a:rPr>
              <a:t>,</a:t>
            </a:r>
            <a:r>
              <a:rPr lang="zh-CN" altLang="en-US" sz="2300" b="1" dirty="0" smtClean="0">
                <a:solidFill>
                  <a:srgbClr val="000000"/>
                </a:solidFill>
                <a:latin typeface="楷体" pitchFamily="49" charset="-122"/>
                <a:ea typeface="楷体" pitchFamily="49" charset="-122"/>
                <a:cs typeface="Times New Roman" pitchFamily="18" charset="0"/>
              </a:rPr>
              <a:t>李四</a:t>
            </a:r>
            <a:r>
              <a:rPr lang="en-US" sz="2300" b="1" dirty="0" smtClean="0">
                <a:solidFill>
                  <a:srgbClr val="000000"/>
                </a:solidFill>
                <a:latin typeface="Times New Roman" pitchFamily="18" charset="0"/>
                <a:cs typeface="Times New Roman" pitchFamily="18" charset="0"/>
              </a:rPr>
              <a:t>) </a:t>
            </a:r>
            <a:endParaRPr lang="zh-CN" altLang="en-US" sz="2300" b="1" dirty="0" smtClean="0">
              <a:solidFill>
                <a:srgbClr val="000000"/>
              </a:solidFill>
              <a:latin typeface="Times New Roman" pitchFamily="18" charset="0"/>
              <a:cs typeface="Times New Roman" pitchFamily="18" charset="0"/>
            </a:endParaRPr>
          </a:p>
          <a:p>
            <a:pPr>
              <a:buNone/>
            </a:pPr>
            <a:endParaRPr lang="zh-CN" altLang="en-US" sz="2400" dirty="0" smtClean="0"/>
          </a:p>
          <a:p>
            <a:pPr>
              <a:lnSpc>
                <a:spcPct val="105000"/>
              </a:lnSpc>
              <a:spcBef>
                <a:spcPct val="50000"/>
              </a:spcBef>
              <a:buFont typeface="Wingdings" pitchFamily="2" charset="2"/>
              <a:buNone/>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58403">
                                            <p:txEl>
                                              <p:pRg st="2" end="2"/>
                                            </p:txEl>
                                          </p:spTgt>
                                        </p:tgtEl>
                                        <p:attrNameLst>
                                          <p:attrName>style.visibility</p:attrName>
                                        </p:attrNameLst>
                                      </p:cBhvr>
                                      <p:to>
                                        <p:strVal val="visible"/>
                                      </p:to>
                                    </p:set>
                                    <p:animEffect transition="in" filter="blinds(horizontal)">
                                      <p:cBhvr>
                                        <p:cTn id="15" dur="500"/>
                                        <p:tgtEl>
                                          <p:spTgt spid="3584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58403">
                                            <p:txEl>
                                              <p:pRg st="3" end="3"/>
                                            </p:txEl>
                                          </p:spTgt>
                                        </p:tgtEl>
                                        <p:attrNameLst>
                                          <p:attrName>style.visibility</p:attrName>
                                        </p:attrNameLst>
                                      </p:cBhvr>
                                      <p:to>
                                        <p:strVal val="visible"/>
                                      </p:to>
                                    </p:set>
                                    <p:animEffect transition="in" filter="blinds(horizontal)">
                                      <p:cBhvr>
                                        <p:cTn id="20" dur="500"/>
                                        <p:tgtEl>
                                          <p:spTgt spid="35840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58403">
                                            <p:txEl>
                                              <p:pRg st="4" end="4"/>
                                            </p:txEl>
                                          </p:spTgt>
                                        </p:tgtEl>
                                        <p:attrNameLst>
                                          <p:attrName>style.visibility</p:attrName>
                                        </p:attrNameLst>
                                      </p:cBhvr>
                                      <p:to>
                                        <p:strVal val="visible"/>
                                      </p:to>
                                    </p:set>
                                    <p:animEffect transition="in" filter="blinds(horizontal)">
                                      <p:cBhvr>
                                        <p:cTn id="25" dur="500"/>
                                        <p:tgtEl>
                                          <p:spTgt spid="35840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58403">
                                            <p:txEl>
                                              <p:pRg st="5" end="5"/>
                                            </p:txEl>
                                          </p:spTgt>
                                        </p:tgtEl>
                                        <p:attrNameLst>
                                          <p:attrName>style.visibility</p:attrName>
                                        </p:attrNameLst>
                                      </p:cBhvr>
                                      <p:to>
                                        <p:strVal val="visible"/>
                                      </p:to>
                                    </p:set>
                                    <p:animEffect transition="in" filter="blinds(horizontal)">
                                      <p:cBhvr>
                                        <p:cTn id="30" dur="500"/>
                                        <p:tgtEl>
                                          <p:spTgt spid="35840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58403">
                                            <p:txEl>
                                              <p:pRg st="6" end="6"/>
                                            </p:txEl>
                                          </p:spTgt>
                                        </p:tgtEl>
                                        <p:attrNameLst>
                                          <p:attrName>style.visibility</p:attrName>
                                        </p:attrNameLst>
                                      </p:cBhvr>
                                      <p:to>
                                        <p:strVal val="visible"/>
                                      </p:to>
                                    </p:set>
                                    <p:animEffect transition="in" filter="blinds(horizontal)">
                                      <p:cBhvr>
                                        <p:cTn id="35" dur="500"/>
                                        <p:tgtEl>
                                          <p:spTgt spid="358403">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58403">
                                            <p:txEl>
                                              <p:pRg st="7" end="7"/>
                                            </p:txEl>
                                          </p:spTgt>
                                        </p:tgtEl>
                                        <p:attrNameLst>
                                          <p:attrName>style.visibility</p:attrName>
                                        </p:attrNameLst>
                                      </p:cBhvr>
                                      <p:to>
                                        <p:strVal val="visible"/>
                                      </p:to>
                                    </p:set>
                                    <p:animEffect transition="in" filter="blinds(horizontal)">
                                      <p:cBhvr>
                                        <p:cTn id="38" dur="500"/>
                                        <p:tgtEl>
                                          <p:spTgt spid="358403">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58403">
                                            <p:txEl>
                                              <p:pRg st="8" end="8"/>
                                            </p:txEl>
                                          </p:spTgt>
                                        </p:tgtEl>
                                        <p:attrNameLst>
                                          <p:attrName>style.visibility</p:attrName>
                                        </p:attrNameLst>
                                      </p:cBhvr>
                                      <p:to>
                                        <p:strVal val="visible"/>
                                      </p:to>
                                    </p:set>
                                    <p:animEffect transition="in" filter="blinds(horizontal)">
                                      <p:cBhvr>
                                        <p:cTn id="41" dur="500"/>
                                        <p:tgtEl>
                                          <p:spTgt spid="3584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1" name="Rectangle 3"/>
          <p:cNvSpPr>
            <a:spLocks noGrp="1" noRot="1" noChangeArrowheads="1"/>
          </p:cNvSpPr>
          <p:nvPr>
            <p:ph type="body" idx="1"/>
          </p:nvPr>
        </p:nvSpPr>
        <p:spPr>
          <a:xfrm>
            <a:off x="500034" y="506413"/>
            <a:ext cx="7715304" cy="5522931"/>
          </a:xfrm>
        </p:spPr>
        <p:txBody>
          <a:bodyPr/>
          <a:lstStyle/>
          <a:p>
            <a:pPr algn="just">
              <a:lnSpc>
                <a:spcPct val="140000"/>
              </a:lnSpc>
              <a:buFont typeface="Wingdings" pitchFamily="2" charset="2"/>
              <a:buNone/>
            </a:pPr>
            <a:r>
              <a:rPr lang="en-US" altLang="zh-CN" sz="2400" dirty="0">
                <a:latin typeface="黑体" pitchFamily="49" charset="-122"/>
                <a:ea typeface="黑体" pitchFamily="49" charset="-122"/>
              </a:rPr>
              <a:t>  </a:t>
            </a:r>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例</a:t>
            </a:r>
            <a:r>
              <a:rPr lang="en-US" altLang="zh-CN" sz="2400" dirty="0" smtClean="0">
                <a:latin typeface="Times New Roman" pitchFamily="18" charset="0"/>
                <a:ea typeface="黑体" pitchFamily="49" charset="-122"/>
                <a:cs typeface="Times New Roman" pitchFamily="18" charset="0"/>
              </a:rPr>
              <a:t>5-17</a:t>
            </a:r>
            <a:r>
              <a:rPr lang="en-US" altLang="zh-CN" sz="2400" dirty="0" smtClean="0">
                <a:latin typeface="Times New Roman" pitchFamily="18" charset="0"/>
                <a:ea typeface="仿宋_GB2312" pitchFamily="49" charset="-122"/>
                <a:cs typeface="Times New Roman" pitchFamily="18" charset="0"/>
              </a:rPr>
              <a:t> </a:t>
            </a:r>
            <a:r>
              <a:rPr lang="zh-CN" altLang="en-US" sz="2400" dirty="0">
                <a:latin typeface="Times New Roman" pitchFamily="18" charset="0"/>
                <a:ea typeface="仿宋_GB2312" pitchFamily="49" charset="-122"/>
                <a:cs typeface="Times New Roman" pitchFamily="18" charset="0"/>
              </a:rPr>
              <a:t>设</a:t>
            </a:r>
            <a:r>
              <a:rPr lang="en-US" altLang="zh-CN" sz="2400" i="1" dirty="0">
                <a:latin typeface="Times New Roman" pitchFamily="18" charset="0"/>
                <a:ea typeface="仿宋_GB2312" pitchFamily="49" charset="-122"/>
                <a:cs typeface="Times New Roman" pitchFamily="18" charset="0"/>
              </a:rPr>
              <a:t>C</a:t>
            </a:r>
            <a:r>
              <a:rPr lang="en-US" altLang="zh-CN" sz="2400" baseline="-25000" dirty="0">
                <a:latin typeface="Times New Roman" pitchFamily="18" charset="0"/>
                <a:ea typeface="仿宋_GB2312" pitchFamily="49" charset="-122"/>
                <a:cs typeface="Times New Roman" pitchFamily="18" charset="0"/>
              </a:rPr>
              <a:t>1</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P</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x</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Q</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x</a:t>
            </a:r>
            <a:r>
              <a:rPr lang="en-US" altLang="zh-CN" sz="2400" dirty="0" smtClean="0">
                <a:latin typeface="Times New Roman" pitchFamily="18" charset="0"/>
                <a:ea typeface="仿宋_GB2312" pitchFamily="49" charset="-122"/>
                <a:cs typeface="Times New Roman" pitchFamily="18" charset="0"/>
              </a:rPr>
              <a:t>), </a:t>
            </a:r>
            <a:r>
              <a:rPr lang="en-US" altLang="zh-CN" sz="2400" i="1" dirty="0" smtClean="0">
                <a:latin typeface="Times New Roman" pitchFamily="18" charset="0"/>
                <a:ea typeface="仿宋_GB2312" pitchFamily="49" charset="-122"/>
                <a:cs typeface="Times New Roman" pitchFamily="18" charset="0"/>
              </a:rPr>
              <a:t>C</a:t>
            </a:r>
            <a:r>
              <a:rPr lang="en-US" altLang="zh-CN" sz="2400" baseline="-25000" dirty="0" smtClean="0">
                <a:latin typeface="Times New Roman" pitchFamily="18" charset="0"/>
                <a:ea typeface="仿宋_GB2312" pitchFamily="49" charset="-122"/>
                <a:cs typeface="Times New Roman" pitchFamily="18" charset="0"/>
              </a:rPr>
              <a:t>2</a:t>
            </a:r>
            <a:r>
              <a:rPr lang="en-US" altLang="zh-CN" sz="2400" dirty="0">
                <a:latin typeface="Times New Roman" pitchFamily="18" charset="0"/>
                <a:ea typeface="仿宋_GB2312" pitchFamily="49" charset="-122"/>
                <a:cs typeface="Times New Roman" pitchFamily="18" charset="0"/>
              </a:rPr>
              <a:t>=</a:t>
            </a:r>
            <a:r>
              <a:rPr kumimoji="1" lang="zh-CN"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P</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a</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R</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y</a:t>
            </a:r>
            <a:r>
              <a:rPr lang="en-US" altLang="zh-CN" sz="2400" dirty="0">
                <a:latin typeface="Times New Roman" pitchFamily="18" charset="0"/>
                <a:ea typeface="仿宋_GB2312" pitchFamily="49" charset="-122"/>
                <a:cs typeface="Times New Roman" pitchFamily="18" charset="0"/>
              </a:rPr>
              <a:t>)</a:t>
            </a:r>
            <a:r>
              <a:rPr lang="zh-CN" altLang="en-US" sz="2400" dirty="0">
                <a:latin typeface="Times New Roman" pitchFamily="18" charset="0"/>
                <a:ea typeface="仿宋_GB2312" pitchFamily="49" charset="-122"/>
                <a:cs typeface="Times New Roman" pitchFamily="18" charset="0"/>
              </a:rPr>
              <a:t>，求</a:t>
            </a:r>
            <a:r>
              <a:rPr lang="en-US" altLang="zh-CN" sz="2400" i="1" dirty="0">
                <a:latin typeface="Times New Roman" pitchFamily="18" charset="0"/>
                <a:ea typeface="仿宋_GB2312" pitchFamily="49" charset="-122"/>
                <a:cs typeface="Times New Roman" pitchFamily="18" charset="0"/>
              </a:rPr>
              <a:t>C</a:t>
            </a:r>
            <a:r>
              <a:rPr lang="en-US" altLang="zh-CN" sz="2400" baseline="-25000" dirty="0">
                <a:latin typeface="Times New Roman" pitchFamily="18" charset="0"/>
                <a:ea typeface="仿宋_GB2312" pitchFamily="49" charset="-122"/>
                <a:cs typeface="Times New Roman" pitchFamily="18" charset="0"/>
              </a:rPr>
              <a:t>1</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C</a:t>
            </a:r>
            <a:r>
              <a:rPr lang="en-US" altLang="zh-CN" sz="2400" baseline="-25000" dirty="0">
                <a:latin typeface="Times New Roman" pitchFamily="18" charset="0"/>
                <a:ea typeface="仿宋_GB2312" pitchFamily="49" charset="-122"/>
                <a:cs typeface="Times New Roman" pitchFamily="18" charset="0"/>
              </a:rPr>
              <a:t>2</a:t>
            </a:r>
            <a:r>
              <a:rPr lang="zh-CN" altLang="en-US" sz="2400" dirty="0">
                <a:latin typeface="Times New Roman" pitchFamily="18" charset="0"/>
                <a:ea typeface="仿宋_GB2312" pitchFamily="49" charset="-122"/>
                <a:cs typeface="Times New Roman" pitchFamily="18" charset="0"/>
              </a:rPr>
              <a:t>的归结式。</a:t>
            </a:r>
          </a:p>
          <a:p>
            <a:pPr algn="just">
              <a:lnSpc>
                <a:spcPct val="150000"/>
              </a:lnSpc>
              <a:spcBef>
                <a:spcPts val="0"/>
              </a:spcBef>
              <a:buFont typeface="Wingdings" pitchFamily="2" charset="2"/>
              <a:buNone/>
            </a:pPr>
            <a:r>
              <a:rPr lang="zh-CN" altLang="en-US" sz="2400" dirty="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仿宋_GB2312" pitchFamily="49" charset="-122"/>
                <a:cs typeface="Times New Roman" pitchFamily="18" charset="0"/>
              </a:rPr>
              <a:t>          </a:t>
            </a:r>
            <a:r>
              <a:rPr lang="zh-CN" altLang="en-US" sz="2400" dirty="0">
                <a:solidFill>
                  <a:srgbClr val="000000"/>
                </a:solidFill>
                <a:latin typeface="Times New Roman" pitchFamily="18" charset="0"/>
                <a:ea typeface="黑体" pitchFamily="49" charset="-122"/>
                <a:cs typeface="Times New Roman" pitchFamily="18" charset="0"/>
              </a:rPr>
              <a:t>解</a:t>
            </a:r>
            <a:r>
              <a:rPr lang="zh-CN" altLang="en-US" sz="2400" dirty="0">
                <a:solidFill>
                  <a:srgbClr val="000000"/>
                </a:solidFill>
                <a:latin typeface="Times New Roman" pitchFamily="18" charset="0"/>
                <a:ea typeface="仿宋_GB2312" pitchFamily="49" charset="-122"/>
                <a:cs typeface="Times New Roman" pitchFamily="18" charset="0"/>
              </a:rPr>
              <a:t> 取</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P</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en-US" altLang="zh-CN" sz="2400" dirty="0">
                <a:solidFill>
                  <a:srgbClr val="000000"/>
                </a:solidFill>
                <a:latin typeface="Times New Roman" pitchFamily="18" charset="0"/>
                <a:ea typeface="仿宋_GB2312" pitchFamily="49" charset="-122"/>
                <a:cs typeface="Times New Roman" pitchFamily="18" charset="0"/>
              </a:rPr>
              <a:t>=</a:t>
            </a:r>
            <a:r>
              <a:rPr kumimoji="1" lang="zh-CN"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P</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a</a:t>
            </a:r>
            <a:r>
              <a:rPr lang="en-US" altLang="zh-CN" sz="2400" dirty="0">
                <a:solidFill>
                  <a:srgbClr val="000000"/>
                </a:solidFill>
                <a:latin typeface="Times New Roman" pitchFamily="18" charset="0"/>
                <a:ea typeface="仿宋_GB2312" pitchFamily="49" charset="-122"/>
                <a:cs typeface="Times New Roman" pitchFamily="18" charset="0"/>
              </a:rPr>
              <a:t>),</a:t>
            </a:r>
            <a:r>
              <a:rPr lang="zh-CN" altLang="en-US" sz="2400" dirty="0">
                <a:solidFill>
                  <a:srgbClr val="000000"/>
                </a:solidFill>
                <a:latin typeface="Times New Roman" pitchFamily="18" charset="0"/>
                <a:ea typeface="仿宋_GB2312" pitchFamily="49" charset="-122"/>
                <a:cs typeface="Times New Roman" pitchFamily="18" charset="0"/>
              </a:rPr>
              <a:t>则</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zh-CN" altLang="en-US" sz="2400" dirty="0">
                <a:solidFill>
                  <a:srgbClr val="000000"/>
                </a:solidFill>
                <a:latin typeface="Times New Roman" pitchFamily="18" charset="0"/>
                <a:ea typeface="仿宋_GB2312" pitchFamily="49" charset="-122"/>
                <a:cs typeface="Times New Roman" pitchFamily="18" charset="0"/>
              </a:rPr>
              <a:t>与</a:t>
            </a:r>
            <a:r>
              <a:rPr kumimoji="1" lang="zh-CN"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L</a:t>
            </a:r>
            <a:r>
              <a:rPr lang="en-US" altLang="zh-CN" sz="2400" baseline="-25000" dirty="0" smtClean="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的最一般</a:t>
            </a:r>
            <a:r>
              <a:rPr lang="zh-CN" altLang="en-US" sz="2400" dirty="0" smtClean="0">
                <a:solidFill>
                  <a:srgbClr val="000000"/>
                </a:solidFill>
                <a:latin typeface="Times New Roman" pitchFamily="18" charset="0"/>
                <a:ea typeface="仿宋_GB2312" pitchFamily="49" charset="-122"/>
                <a:cs typeface="Times New Roman" pitchFamily="18" charset="0"/>
              </a:rPr>
              <a:t>合一</a:t>
            </a:r>
            <a:endParaRPr lang="en-US" altLang="zh-CN" sz="2400" dirty="0" smtClean="0">
              <a:solidFill>
                <a:srgbClr val="000000"/>
              </a:solidFill>
              <a:latin typeface="Times New Roman" pitchFamily="18" charset="0"/>
              <a:ea typeface="仿宋_GB2312" pitchFamily="49" charset="-122"/>
              <a:cs typeface="Times New Roman" pitchFamily="18" charset="0"/>
            </a:endParaRPr>
          </a:p>
          <a:p>
            <a:pPr algn="just">
              <a:lnSpc>
                <a:spcPct val="150000"/>
              </a:lnSpc>
              <a:spcBef>
                <a:spcPts val="0"/>
              </a:spcBef>
              <a:buFont typeface="Wingdings" pitchFamily="2" charset="2"/>
              <a:buNone/>
            </a:pPr>
            <a:r>
              <a:rPr lang="en-US" altLang="zh-CN" sz="2400" dirty="0" smtClean="0">
                <a:solidFill>
                  <a:srgbClr val="3333FF"/>
                </a:solidFill>
                <a:latin typeface="Times New Roman" pitchFamily="18" charset="0"/>
                <a:ea typeface="仿宋_GB2312" pitchFamily="49" charset="-122"/>
                <a:cs typeface="Times New Roman" pitchFamily="18" charset="0"/>
              </a:rPr>
              <a:t>                                            </a:t>
            </a:r>
            <a:r>
              <a:rPr lang="zh-CN" altLang="en-US" sz="2400" dirty="0" smtClean="0">
                <a:solidFill>
                  <a:srgbClr val="3333FF"/>
                </a:solidFill>
                <a:latin typeface="Times New Roman" pitchFamily="18" charset="0"/>
                <a:ea typeface="仿宋_GB2312" pitchFamily="49" charset="-122"/>
                <a:cs typeface="Times New Roman" pitchFamily="18" charset="0"/>
              </a:rPr>
              <a:t> </a:t>
            </a:r>
            <a:r>
              <a:rPr lang="en-US" altLang="zh-CN" sz="2400" i="1" dirty="0" smtClean="0">
                <a:solidFill>
                  <a:srgbClr val="3333FF"/>
                </a:solidFill>
                <a:latin typeface="Times New Roman" pitchFamily="18" charset="0"/>
                <a:ea typeface="仿宋_GB2312" pitchFamily="49" charset="-122"/>
                <a:cs typeface="Times New Roman" pitchFamily="18" charset="0"/>
              </a:rPr>
              <a:t>σ </a:t>
            </a:r>
            <a:r>
              <a:rPr lang="en-US" altLang="zh-CN" sz="2400" dirty="0" smtClean="0">
                <a:solidFill>
                  <a:srgbClr val="3333FF"/>
                </a:solidFill>
                <a:latin typeface="Times New Roman" pitchFamily="18" charset="0"/>
                <a:ea typeface="仿宋_GB2312" pitchFamily="49" charset="-122"/>
                <a:cs typeface="Times New Roman" pitchFamily="18" charset="0"/>
              </a:rPr>
              <a:t>=</a:t>
            </a:r>
            <a:r>
              <a:rPr lang="zh-CN" altLang="en-US" sz="2400" dirty="0">
                <a:solidFill>
                  <a:srgbClr val="3333FF"/>
                </a:solidFill>
                <a:latin typeface="Times New Roman" pitchFamily="18" charset="0"/>
                <a:ea typeface="仿宋_GB2312" pitchFamily="49" charset="-122"/>
                <a:cs typeface="Times New Roman" pitchFamily="18" charset="0"/>
              </a:rPr>
              <a:t>｛</a:t>
            </a:r>
            <a:r>
              <a:rPr lang="en-US" altLang="zh-CN" sz="2400" i="1" dirty="0">
                <a:solidFill>
                  <a:srgbClr val="3333FF"/>
                </a:solidFill>
                <a:latin typeface="Times New Roman" pitchFamily="18" charset="0"/>
                <a:ea typeface="仿宋_GB2312" pitchFamily="49" charset="-122"/>
                <a:cs typeface="Times New Roman" pitchFamily="18" charset="0"/>
              </a:rPr>
              <a:t>a</a:t>
            </a:r>
            <a:r>
              <a:rPr lang="en-US" altLang="zh-CN" sz="2400" dirty="0">
                <a:solidFill>
                  <a:srgbClr val="3333FF"/>
                </a:solidFill>
                <a:latin typeface="Times New Roman" pitchFamily="18" charset="0"/>
                <a:ea typeface="仿宋_GB2312" pitchFamily="49" charset="-122"/>
                <a:cs typeface="Times New Roman" pitchFamily="18" charset="0"/>
              </a:rPr>
              <a:t>/</a:t>
            </a:r>
            <a:r>
              <a:rPr lang="en-US" altLang="zh-CN" sz="2400" i="1" dirty="0">
                <a:solidFill>
                  <a:srgbClr val="3333FF"/>
                </a:solidFill>
                <a:latin typeface="Times New Roman" pitchFamily="18" charset="0"/>
                <a:ea typeface="仿宋_GB2312" pitchFamily="49" charset="-122"/>
                <a:cs typeface="Times New Roman" pitchFamily="18" charset="0"/>
              </a:rPr>
              <a:t>x</a:t>
            </a:r>
            <a:r>
              <a:rPr lang="zh-CN" altLang="en-US" sz="2400" dirty="0" smtClean="0">
                <a:solidFill>
                  <a:srgbClr val="3333FF"/>
                </a:solidFill>
                <a:latin typeface="Times New Roman" pitchFamily="18" charset="0"/>
                <a:ea typeface="仿宋_GB2312" pitchFamily="49" charset="-122"/>
                <a:cs typeface="Times New Roman" pitchFamily="18" charset="0"/>
              </a:rPr>
              <a:t>｝</a:t>
            </a:r>
            <a:endParaRPr lang="en-US" altLang="zh-CN" sz="2400" dirty="0" smtClean="0">
              <a:solidFill>
                <a:srgbClr val="3333FF"/>
              </a:solidFill>
              <a:latin typeface="Times New Roman" pitchFamily="18" charset="0"/>
              <a:ea typeface="仿宋_GB2312" pitchFamily="49" charset="-122"/>
              <a:cs typeface="Times New Roman" pitchFamily="18" charset="0"/>
            </a:endParaRPr>
          </a:p>
          <a:p>
            <a:pPr algn="just">
              <a:lnSpc>
                <a:spcPct val="150000"/>
              </a:lnSpc>
              <a:spcBef>
                <a:spcPts val="0"/>
              </a:spcBef>
              <a:buFont typeface="Wingdings" pitchFamily="2" charset="2"/>
              <a:buNone/>
            </a:pPr>
            <a:r>
              <a:rPr lang="zh-CN" altLang="en-US" sz="2400" dirty="0" smtClean="0">
                <a:solidFill>
                  <a:srgbClr val="000000"/>
                </a:solidFill>
                <a:latin typeface="Times New Roman" pitchFamily="18" charset="0"/>
                <a:ea typeface="仿宋_GB2312" pitchFamily="49" charset="-122"/>
                <a:cs typeface="Times New Roman" pitchFamily="18" charset="0"/>
              </a:rPr>
              <a:t>    于是</a:t>
            </a:r>
            <a:r>
              <a:rPr lang="en-US" altLang="zh-CN" sz="2400" dirty="0">
                <a:solidFill>
                  <a:srgbClr val="000000"/>
                </a:solidFill>
                <a:latin typeface="Times New Roman" pitchFamily="18" charset="0"/>
                <a:ea typeface="仿宋_GB2312" pitchFamily="49" charset="-122"/>
                <a:cs typeface="Times New Roman" pitchFamily="18" charset="0"/>
              </a:rPr>
              <a:t>,</a:t>
            </a:r>
          </a:p>
          <a:p>
            <a:pPr algn="just">
              <a:lnSpc>
                <a:spcPts val="3200"/>
              </a:lnSpc>
              <a:spcBef>
                <a:spcPts val="0"/>
              </a:spcBef>
              <a:buNone/>
            </a:pP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C</a:t>
            </a:r>
            <a:r>
              <a:rPr lang="en-US" altLang="zh-CN" sz="2400" baseline="-25000" dirty="0" smtClean="0">
                <a:solidFill>
                  <a:srgbClr val="000000"/>
                </a:solidFill>
                <a:latin typeface="Times New Roman" pitchFamily="18" charset="0"/>
                <a:ea typeface="仿宋_GB2312" pitchFamily="49" charset="-122"/>
                <a:cs typeface="Times New Roman" pitchFamily="18" charset="0"/>
              </a:rPr>
              <a:t>1</a:t>
            </a:r>
            <a:r>
              <a:rPr lang="en-US" altLang="zh-CN" sz="2400" i="1" dirty="0" smtClean="0">
                <a:solidFill>
                  <a:srgbClr val="000000"/>
                </a:solidFill>
                <a:latin typeface="Times New Roman" pitchFamily="18" charset="0"/>
                <a:ea typeface="仿宋_GB2312" pitchFamily="49" charset="-122"/>
                <a:cs typeface="Times New Roman" pitchFamily="18" charset="0"/>
              </a:rPr>
              <a:t>σ</a:t>
            </a:r>
            <a:r>
              <a:rPr lang="en-US" altLang="zh-CN" sz="2400" i="1" dirty="0" smtClean="0">
                <a:solidFill>
                  <a:srgbClr val="000000"/>
                </a:solidFill>
                <a:latin typeface="Times New Roman" pitchFamily="18" charset="0"/>
                <a:ea typeface="仿宋_GB2312" pitchFamily="49" charset="-122"/>
                <a:cs typeface="Times New Roman" pitchFamily="18" charset="0"/>
                <a:sym typeface="Symbol"/>
              </a:rPr>
              <a:t></a:t>
            </a:r>
            <a:r>
              <a:rPr lang="zh-CN" altLang="en-US"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en-US" altLang="zh-CN" sz="2400" i="1" dirty="0">
                <a:solidFill>
                  <a:srgbClr val="000000"/>
                </a:solidFill>
                <a:latin typeface="Times New Roman" pitchFamily="18" charset="0"/>
                <a:ea typeface="仿宋_GB2312" pitchFamily="49" charset="-122"/>
                <a:cs typeface="Times New Roman" pitchFamily="18" charset="0"/>
              </a:rPr>
              <a:t>σ</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C</a:t>
            </a:r>
            <a:r>
              <a:rPr lang="en-US" altLang="zh-CN" sz="2400" baseline="-25000" dirty="0" smtClean="0">
                <a:solidFill>
                  <a:srgbClr val="000000"/>
                </a:solidFill>
                <a:latin typeface="Times New Roman" pitchFamily="18" charset="0"/>
                <a:ea typeface="仿宋_GB2312" pitchFamily="49" charset="-122"/>
                <a:cs typeface="Times New Roman" pitchFamily="18" charset="0"/>
              </a:rPr>
              <a:t>2</a:t>
            </a:r>
            <a:r>
              <a:rPr lang="en-US" altLang="zh-CN" sz="2400" i="1" dirty="0" smtClean="0">
                <a:solidFill>
                  <a:srgbClr val="000000"/>
                </a:solidFill>
                <a:latin typeface="Times New Roman" pitchFamily="18" charset="0"/>
                <a:ea typeface="仿宋_GB2312" pitchFamily="49" charset="-122"/>
                <a:cs typeface="Times New Roman" pitchFamily="18" charset="0"/>
              </a:rPr>
              <a:t>σ</a:t>
            </a:r>
            <a:r>
              <a:rPr lang="en-US" altLang="zh-CN" sz="2400" i="1" dirty="0" smtClean="0">
                <a:solidFill>
                  <a:srgbClr val="000000"/>
                </a:solidFill>
                <a:latin typeface="Times New Roman" pitchFamily="18" charset="0"/>
                <a:ea typeface="仿宋_GB2312" pitchFamily="49" charset="-122"/>
                <a:cs typeface="Times New Roman" pitchFamily="18" charset="0"/>
                <a:sym typeface="Symbol"/>
              </a:rPr>
              <a:t>  </a:t>
            </a:r>
            <a:r>
              <a:rPr lang="zh-CN" altLang="en-US"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en-US" altLang="zh-CN" sz="2400" i="1" dirty="0">
                <a:solidFill>
                  <a:srgbClr val="000000"/>
                </a:solidFill>
                <a:latin typeface="Times New Roman" pitchFamily="18" charset="0"/>
                <a:ea typeface="仿宋_GB2312" pitchFamily="49" charset="-122"/>
                <a:cs typeface="Times New Roman" pitchFamily="18" charset="0"/>
              </a:rPr>
              <a:t>σ</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dirty="0">
                <a:solidFill>
                  <a:srgbClr val="000000"/>
                </a:solidFill>
                <a:latin typeface="Times New Roman" pitchFamily="18" charset="0"/>
                <a:ea typeface="仿宋_GB2312" pitchFamily="49" charset="-122"/>
                <a:cs typeface="Times New Roman" pitchFamily="18" charset="0"/>
              </a:rPr>
              <a:t>)      </a:t>
            </a:r>
          </a:p>
          <a:p>
            <a:pPr algn="just">
              <a:lnSpc>
                <a:spcPts val="3200"/>
              </a:lnSpc>
              <a:buNone/>
            </a:pP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 </a:t>
            </a:r>
            <a:r>
              <a:rPr lang="en-US" altLang="zh-CN" sz="2400" spc="-150" dirty="0" smtClean="0">
                <a:solidFill>
                  <a:srgbClr val="000000"/>
                </a:solidFill>
                <a:latin typeface="Times New Roman" pitchFamily="18" charset="0"/>
                <a:ea typeface="仿宋_GB2312" pitchFamily="49" charset="-122"/>
                <a:cs typeface="Times New Roman" pitchFamily="18" charset="0"/>
              </a:rPr>
              <a:t>({</a:t>
            </a:r>
            <a:r>
              <a:rPr lang="en-US" altLang="zh-CN" sz="2400" i="1" spc="-150" dirty="0" smtClean="0">
                <a:solidFill>
                  <a:srgbClr val="000000"/>
                </a:solidFill>
                <a:latin typeface="Times New Roman" pitchFamily="18" charset="0"/>
                <a:ea typeface="仿宋_GB2312" pitchFamily="49" charset="-122"/>
                <a:cs typeface="Times New Roman" pitchFamily="18" charset="0"/>
              </a:rPr>
              <a:t>P</a:t>
            </a:r>
            <a:r>
              <a:rPr lang="en-US" altLang="zh-CN" sz="2400" spc="-150" dirty="0" smtClean="0">
                <a:solidFill>
                  <a:srgbClr val="000000"/>
                </a:solidFill>
                <a:latin typeface="Times New Roman" pitchFamily="18" charset="0"/>
                <a:ea typeface="仿宋_GB2312" pitchFamily="49" charset="-122"/>
                <a:cs typeface="Times New Roman" pitchFamily="18" charset="0"/>
              </a:rPr>
              <a:t>(</a:t>
            </a:r>
            <a:r>
              <a:rPr lang="en-US" altLang="zh-CN" sz="2400" i="1" spc="-150" dirty="0" smtClean="0">
                <a:solidFill>
                  <a:srgbClr val="000000"/>
                </a:solidFill>
                <a:latin typeface="Times New Roman" pitchFamily="18" charset="0"/>
                <a:ea typeface="仿宋_GB2312" pitchFamily="49" charset="-122"/>
                <a:cs typeface="Times New Roman" pitchFamily="18" charset="0"/>
              </a:rPr>
              <a:t>a</a:t>
            </a:r>
            <a:r>
              <a:rPr lang="en-US" altLang="zh-CN" sz="2400" spc="-150" dirty="0" smtClean="0">
                <a:solidFill>
                  <a:srgbClr val="000000"/>
                </a:solidFill>
                <a:latin typeface="Times New Roman" pitchFamily="18" charset="0"/>
                <a:ea typeface="仿宋_GB2312" pitchFamily="49" charset="-122"/>
                <a:cs typeface="Times New Roman" pitchFamily="18" charset="0"/>
              </a:rPr>
              <a:t>), </a:t>
            </a:r>
            <a:r>
              <a:rPr lang="en-US" altLang="zh-CN" sz="2400" i="1" spc="-150" dirty="0" smtClean="0">
                <a:solidFill>
                  <a:srgbClr val="000000"/>
                </a:solidFill>
                <a:latin typeface="Times New Roman" pitchFamily="18" charset="0"/>
                <a:ea typeface="仿宋_GB2312" pitchFamily="49" charset="-122"/>
                <a:cs typeface="Times New Roman" pitchFamily="18" charset="0"/>
              </a:rPr>
              <a:t>Q</a:t>
            </a:r>
            <a:r>
              <a:rPr lang="en-US" altLang="zh-CN" sz="2400" spc="-150" dirty="0" smtClean="0">
                <a:solidFill>
                  <a:srgbClr val="000000"/>
                </a:solidFill>
                <a:latin typeface="Times New Roman" pitchFamily="18" charset="0"/>
                <a:ea typeface="仿宋_GB2312" pitchFamily="49" charset="-122"/>
                <a:cs typeface="Times New Roman" pitchFamily="18" charset="0"/>
              </a:rPr>
              <a:t>(</a:t>
            </a:r>
            <a:r>
              <a:rPr lang="en-US" altLang="zh-CN" sz="2400" i="1" spc="-150" dirty="0" smtClean="0">
                <a:solidFill>
                  <a:srgbClr val="000000"/>
                </a:solidFill>
                <a:latin typeface="Times New Roman" pitchFamily="18" charset="0"/>
                <a:ea typeface="仿宋_GB2312" pitchFamily="49" charset="-122"/>
                <a:cs typeface="Times New Roman" pitchFamily="18" charset="0"/>
              </a:rPr>
              <a:t>a</a:t>
            </a:r>
            <a:r>
              <a:rPr lang="en-US" altLang="zh-CN" sz="2400" spc="-150" dirty="0" smtClean="0">
                <a:solidFill>
                  <a:srgbClr val="000000"/>
                </a:solidFill>
                <a:latin typeface="Times New Roman" pitchFamily="18" charset="0"/>
                <a:ea typeface="仿宋_GB2312" pitchFamily="49" charset="-122"/>
                <a:cs typeface="Times New Roman" pitchFamily="18" charset="0"/>
              </a:rPr>
              <a:t>)}</a:t>
            </a:r>
            <a:r>
              <a:rPr lang="en-US" altLang="zh-CN" sz="2400" i="1" spc="-150" dirty="0" smtClean="0">
                <a:solidFill>
                  <a:srgbClr val="000000"/>
                </a:solidFill>
                <a:latin typeface="Times New Roman" pitchFamily="18" charset="0"/>
                <a:ea typeface="仿宋_GB2312" pitchFamily="49" charset="-122"/>
                <a:cs typeface="Times New Roman" pitchFamily="18" charset="0"/>
                <a:sym typeface="Symbol"/>
              </a:rPr>
              <a:t></a:t>
            </a:r>
            <a:r>
              <a:rPr lang="en-US" altLang="zh-CN" sz="2400" spc="-150" dirty="0" smtClean="0">
                <a:solidFill>
                  <a:srgbClr val="000000"/>
                </a:solidFill>
                <a:latin typeface="Times New Roman" pitchFamily="18" charset="0"/>
                <a:ea typeface="仿宋_GB2312" pitchFamily="49" charset="-122"/>
                <a:cs typeface="Times New Roman" pitchFamily="18" charset="0"/>
              </a:rPr>
              <a:t>{</a:t>
            </a:r>
            <a:r>
              <a:rPr lang="en-US" altLang="zh-CN" sz="2400" i="1" spc="-150" dirty="0" smtClean="0">
                <a:solidFill>
                  <a:srgbClr val="000000"/>
                </a:solidFill>
                <a:latin typeface="Times New Roman" pitchFamily="18" charset="0"/>
                <a:ea typeface="仿宋_GB2312" pitchFamily="49" charset="-122"/>
                <a:cs typeface="Times New Roman" pitchFamily="18" charset="0"/>
              </a:rPr>
              <a:t>P</a:t>
            </a:r>
            <a:r>
              <a:rPr lang="en-US" altLang="zh-CN" sz="2400" spc="-150" dirty="0" smtClean="0">
                <a:solidFill>
                  <a:srgbClr val="000000"/>
                </a:solidFill>
                <a:latin typeface="Times New Roman" pitchFamily="18" charset="0"/>
                <a:ea typeface="仿宋_GB2312" pitchFamily="49" charset="-122"/>
                <a:cs typeface="Times New Roman" pitchFamily="18" charset="0"/>
              </a:rPr>
              <a:t>(</a:t>
            </a:r>
            <a:r>
              <a:rPr lang="en-US" altLang="zh-CN" sz="2400" i="1" spc="-150" dirty="0" smtClean="0">
                <a:solidFill>
                  <a:srgbClr val="000000"/>
                </a:solidFill>
                <a:latin typeface="Times New Roman" pitchFamily="18" charset="0"/>
                <a:ea typeface="仿宋_GB2312" pitchFamily="49" charset="-122"/>
                <a:cs typeface="Times New Roman" pitchFamily="18" charset="0"/>
              </a:rPr>
              <a:t>a</a:t>
            </a:r>
            <a:r>
              <a:rPr lang="en-US" altLang="zh-CN" sz="2400" spc="-150" dirty="0" smtClean="0">
                <a:solidFill>
                  <a:srgbClr val="000000"/>
                </a:solidFill>
                <a:latin typeface="Times New Roman" pitchFamily="18" charset="0"/>
                <a:ea typeface="仿宋_GB2312" pitchFamily="49" charset="-122"/>
                <a:cs typeface="Times New Roman" pitchFamily="18" charset="0"/>
              </a:rPr>
              <a:t>) })∪({</a:t>
            </a:r>
            <a:r>
              <a:rPr kumimoji="1" lang="zh-CN" altLang="zh-CN" sz="2400" spc="-150" dirty="0" smtClean="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P</a:t>
            </a:r>
            <a:r>
              <a:rPr lang="en-US" altLang="zh-CN" sz="2400" spc="-150" dirty="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a</a:t>
            </a:r>
            <a:r>
              <a:rPr lang="en-US" altLang="zh-CN" sz="2400" spc="-150" dirty="0" smtClean="0">
                <a:solidFill>
                  <a:srgbClr val="000000"/>
                </a:solidFill>
                <a:latin typeface="Times New Roman" pitchFamily="18" charset="0"/>
                <a:ea typeface="仿宋_GB2312" pitchFamily="49" charset="-122"/>
                <a:cs typeface="Times New Roman" pitchFamily="18" charset="0"/>
              </a:rPr>
              <a:t>), </a:t>
            </a:r>
            <a:r>
              <a:rPr lang="en-US" altLang="zh-CN" sz="2400" i="1" spc="-150" dirty="0" smtClean="0">
                <a:solidFill>
                  <a:srgbClr val="000000"/>
                </a:solidFill>
                <a:latin typeface="Times New Roman" pitchFamily="18" charset="0"/>
                <a:ea typeface="仿宋_GB2312" pitchFamily="49" charset="-122"/>
                <a:cs typeface="Times New Roman" pitchFamily="18" charset="0"/>
              </a:rPr>
              <a:t>R</a:t>
            </a:r>
            <a:r>
              <a:rPr lang="en-US" altLang="zh-CN" sz="2400" spc="-150" dirty="0" smtClean="0">
                <a:solidFill>
                  <a:srgbClr val="000000"/>
                </a:solidFill>
                <a:latin typeface="Times New Roman" pitchFamily="18" charset="0"/>
                <a:ea typeface="仿宋_GB2312" pitchFamily="49" charset="-122"/>
                <a:cs typeface="Times New Roman" pitchFamily="18" charset="0"/>
              </a:rPr>
              <a:t>(</a:t>
            </a:r>
            <a:r>
              <a:rPr lang="en-US" altLang="zh-CN" sz="2400" i="1" spc="-150" dirty="0" smtClean="0">
                <a:solidFill>
                  <a:srgbClr val="000000"/>
                </a:solidFill>
                <a:latin typeface="Times New Roman" pitchFamily="18" charset="0"/>
                <a:ea typeface="仿宋_GB2312" pitchFamily="49" charset="-122"/>
                <a:cs typeface="Times New Roman" pitchFamily="18" charset="0"/>
              </a:rPr>
              <a:t>y</a:t>
            </a:r>
            <a:r>
              <a:rPr lang="en-US" altLang="zh-CN" sz="2400" spc="-150" dirty="0" smtClean="0">
                <a:solidFill>
                  <a:srgbClr val="000000"/>
                </a:solidFill>
                <a:latin typeface="Times New Roman" pitchFamily="18" charset="0"/>
                <a:ea typeface="仿宋_GB2312" pitchFamily="49" charset="-122"/>
                <a:cs typeface="Times New Roman" pitchFamily="18" charset="0"/>
              </a:rPr>
              <a:t>) }</a:t>
            </a:r>
            <a:r>
              <a:rPr lang="en-US" altLang="zh-CN" sz="2400" i="1" spc="-150" dirty="0" smtClean="0">
                <a:solidFill>
                  <a:srgbClr val="000000"/>
                </a:solidFill>
                <a:latin typeface="Times New Roman" pitchFamily="18" charset="0"/>
                <a:ea typeface="仿宋_GB2312" pitchFamily="49" charset="-122"/>
                <a:cs typeface="Times New Roman" pitchFamily="18" charset="0"/>
                <a:sym typeface="Symbol"/>
              </a:rPr>
              <a:t> </a:t>
            </a:r>
            <a:r>
              <a:rPr lang="en-US" altLang="zh-CN" sz="2400" spc="-150" dirty="0" smtClean="0">
                <a:solidFill>
                  <a:srgbClr val="000000"/>
                </a:solidFill>
                <a:latin typeface="Times New Roman" pitchFamily="18" charset="0"/>
                <a:ea typeface="仿宋_GB2312" pitchFamily="49" charset="-122"/>
                <a:cs typeface="Times New Roman" pitchFamily="18" charset="0"/>
              </a:rPr>
              <a:t>{</a:t>
            </a:r>
            <a:r>
              <a:rPr kumimoji="1" lang="zh-CN" altLang="zh-CN" sz="2400" spc="-150" dirty="0" smtClean="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P</a:t>
            </a:r>
            <a:r>
              <a:rPr lang="en-US" altLang="zh-CN" sz="2400" spc="-150" dirty="0">
                <a:solidFill>
                  <a:srgbClr val="000000"/>
                </a:solidFill>
                <a:latin typeface="Times New Roman" pitchFamily="18" charset="0"/>
                <a:ea typeface="仿宋_GB2312" pitchFamily="49" charset="-122"/>
                <a:cs typeface="Times New Roman" pitchFamily="18" charset="0"/>
              </a:rPr>
              <a:t>(</a:t>
            </a:r>
            <a:r>
              <a:rPr lang="en-US" altLang="zh-CN" sz="2400" i="1" spc="-150" dirty="0">
                <a:solidFill>
                  <a:srgbClr val="000000"/>
                </a:solidFill>
                <a:latin typeface="Times New Roman" pitchFamily="18" charset="0"/>
                <a:ea typeface="仿宋_GB2312" pitchFamily="49" charset="-122"/>
                <a:cs typeface="Times New Roman" pitchFamily="18" charset="0"/>
              </a:rPr>
              <a:t>a</a:t>
            </a:r>
            <a:r>
              <a:rPr lang="en-US" altLang="zh-CN" sz="2400" spc="-150" dirty="0" smtClean="0">
                <a:solidFill>
                  <a:srgbClr val="000000"/>
                </a:solidFill>
                <a:latin typeface="Times New Roman" pitchFamily="18" charset="0"/>
                <a:ea typeface="仿宋_GB2312" pitchFamily="49" charset="-122"/>
                <a:cs typeface="Times New Roman" pitchFamily="18" charset="0"/>
              </a:rPr>
              <a:t>) })</a:t>
            </a:r>
            <a:endParaRPr lang="en-US" altLang="zh-CN" sz="2400" spc="-150" dirty="0">
              <a:solidFill>
                <a:srgbClr val="000000"/>
              </a:solidFill>
              <a:latin typeface="Times New Roman" pitchFamily="18" charset="0"/>
              <a:ea typeface="仿宋_GB2312" pitchFamily="49" charset="-122"/>
              <a:cs typeface="Times New Roman" pitchFamily="18" charset="0"/>
            </a:endParaRPr>
          </a:p>
          <a:p>
            <a:pPr algn="just">
              <a:lnSpc>
                <a:spcPts val="3200"/>
              </a:lnSpc>
              <a:buNone/>
            </a:pP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 {</a:t>
            </a:r>
            <a:r>
              <a:rPr lang="en-US" altLang="zh-CN" sz="2400" i="1" dirty="0" smtClean="0">
                <a:solidFill>
                  <a:srgbClr val="000000"/>
                </a:solidFill>
                <a:latin typeface="Times New Roman" pitchFamily="18" charset="0"/>
                <a:ea typeface="仿宋_GB2312" pitchFamily="49" charset="-122"/>
                <a:cs typeface="Times New Roman" pitchFamily="18" charset="0"/>
              </a:rPr>
              <a:t>Q</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a</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en-US" altLang="zh-CN" sz="2400" i="1" dirty="0" smtClean="0">
                <a:solidFill>
                  <a:srgbClr val="000000"/>
                </a:solidFill>
                <a:latin typeface="Times New Roman" pitchFamily="18" charset="0"/>
                <a:ea typeface="仿宋_GB2312" pitchFamily="49" charset="-122"/>
                <a:cs typeface="Times New Roman" pitchFamily="18" charset="0"/>
              </a:rPr>
              <a:t>R</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y</a:t>
            </a:r>
            <a:r>
              <a:rPr lang="en-US" altLang="zh-CN" sz="2400" dirty="0" smtClean="0">
                <a:solidFill>
                  <a:srgbClr val="000000"/>
                </a:solidFill>
                <a:latin typeface="Times New Roman" pitchFamily="18" charset="0"/>
                <a:ea typeface="仿宋_GB2312" pitchFamily="49" charset="-122"/>
                <a:cs typeface="Times New Roman" pitchFamily="18" charset="0"/>
              </a:rPr>
              <a:t>) }</a:t>
            </a:r>
            <a:endParaRPr lang="zh-CN" altLang="en-US" sz="2400" dirty="0">
              <a:solidFill>
                <a:srgbClr val="000000"/>
              </a:solidFill>
              <a:latin typeface="Times New Roman" pitchFamily="18" charset="0"/>
              <a:ea typeface="仿宋_GB2312" pitchFamily="49" charset="-122"/>
              <a:cs typeface="Times New Roman" pitchFamily="18" charset="0"/>
            </a:endParaRPr>
          </a:p>
          <a:p>
            <a:pPr algn="just">
              <a:lnSpc>
                <a:spcPts val="3200"/>
              </a:lnSpc>
              <a:buFont typeface="Wingdings" pitchFamily="2" charset="2"/>
              <a:buNone/>
            </a:pPr>
            <a:r>
              <a:rPr lang="zh-CN" altLang="en-US" sz="2400" dirty="0">
                <a:solidFill>
                  <a:srgbClr val="000000"/>
                </a:solidFill>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en-US" altLang="zh-CN" sz="2400" i="1" dirty="0">
                <a:solidFill>
                  <a:srgbClr val="000000"/>
                </a:solidFill>
                <a:latin typeface="Times New Roman" pitchFamily="18" charset="0"/>
                <a:ea typeface="仿宋_GB2312" pitchFamily="49" charset="-122"/>
                <a:cs typeface="Times New Roman" pitchFamily="18" charset="0"/>
              </a:rPr>
              <a:t>Q</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a</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R</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y</a:t>
            </a:r>
            <a:r>
              <a:rPr lang="en-US" altLang="zh-CN" sz="2400" dirty="0" smtClean="0">
                <a:solidFill>
                  <a:srgbClr val="000000"/>
                </a:solidFill>
                <a:latin typeface="Times New Roman" pitchFamily="18" charset="0"/>
                <a:ea typeface="仿宋_GB2312" pitchFamily="49" charset="-122"/>
                <a:cs typeface="Times New Roman" pitchFamily="18" charset="0"/>
              </a:rPr>
              <a:t>)</a:t>
            </a:r>
            <a:endParaRPr lang="en-US" altLang="zh-CN" sz="2400" dirty="0">
              <a:solidFill>
                <a:srgbClr val="000000"/>
              </a:solidFill>
              <a:latin typeface="Times New Roman" pitchFamily="18" charset="0"/>
              <a:ea typeface="仿宋_GB2312" pitchFamily="49" charset="-122"/>
              <a:cs typeface="Times New Roman" pitchFamily="18" charset="0"/>
            </a:endParaRPr>
          </a:p>
          <a:p>
            <a:pPr>
              <a:lnSpc>
                <a:spcPct val="150000"/>
              </a:lnSpc>
              <a:buFont typeface="Wingdings" pitchFamily="2" charset="2"/>
              <a:buNone/>
            </a:pP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所以</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3333FF"/>
                </a:solidFill>
                <a:latin typeface="Times New Roman" pitchFamily="18" charset="0"/>
                <a:ea typeface="仿宋_GB2312" pitchFamily="49" charset="-122"/>
                <a:cs typeface="Times New Roman" pitchFamily="18" charset="0"/>
              </a:rPr>
              <a:t>Q</a:t>
            </a:r>
            <a:r>
              <a:rPr lang="en-US" altLang="zh-CN" sz="2400" dirty="0">
                <a:solidFill>
                  <a:srgbClr val="3333FF"/>
                </a:solidFill>
                <a:latin typeface="Times New Roman" pitchFamily="18" charset="0"/>
                <a:ea typeface="仿宋_GB2312" pitchFamily="49" charset="-122"/>
                <a:cs typeface="Times New Roman" pitchFamily="18" charset="0"/>
              </a:rPr>
              <a:t>(</a:t>
            </a:r>
            <a:r>
              <a:rPr lang="en-US" altLang="zh-CN" sz="2400" i="1" dirty="0">
                <a:solidFill>
                  <a:srgbClr val="3333FF"/>
                </a:solidFill>
                <a:latin typeface="Times New Roman" pitchFamily="18" charset="0"/>
                <a:ea typeface="仿宋_GB2312" pitchFamily="49" charset="-122"/>
                <a:cs typeface="Times New Roman" pitchFamily="18" charset="0"/>
              </a:rPr>
              <a:t>a</a:t>
            </a:r>
            <a:r>
              <a:rPr lang="en-US" altLang="zh-CN" sz="2400" dirty="0">
                <a:solidFill>
                  <a:srgbClr val="3333FF"/>
                </a:solidFill>
                <a:latin typeface="Times New Roman" pitchFamily="18" charset="0"/>
                <a:ea typeface="仿宋_GB2312" pitchFamily="49" charset="-122"/>
                <a:cs typeface="Times New Roman" pitchFamily="18" charset="0"/>
              </a:rPr>
              <a:t>)∨</a:t>
            </a:r>
            <a:r>
              <a:rPr lang="en-US" altLang="zh-CN" sz="2400" i="1" dirty="0">
                <a:solidFill>
                  <a:srgbClr val="3333FF"/>
                </a:solidFill>
                <a:latin typeface="Times New Roman" pitchFamily="18" charset="0"/>
                <a:ea typeface="仿宋_GB2312" pitchFamily="49" charset="-122"/>
                <a:cs typeface="Times New Roman" pitchFamily="18" charset="0"/>
              </a:rPr>
              <a:t>R</a:t>
            </a:r>
            <a:r>
              <a:rPr lang="en-US" altLang="zh-CN" sz="2400" dirty="0">
                <a:solidFill>
                  <a:srgbClr val="3333FF"/>
                </a:solidFill>
                <a:latin typeface="Times New Roman" pitchFamily="18" charset="0"/>
                <a:ea typeface="仿宋_GB2312" pitchFamily="49" charset="-122"/>
                <a:cs typeface="Times New Roman" pitchFamily="18" charset="0"/>
              </a:rPr>
              <a:t>(</a:t>
            </a:r>
            <a:r>
              <a:rPr lang="en-US" altLang="zh-CN" sz="2400" i="1" dirty="0">
                <a:solidFill>
                  <a:srgbClr val="3333FF"/>
                </a:solidFill>
                <a:latin typeface="Times New Roman" pitchFamily="18" charset="0"/>
                <a:ea typeface="仿宋_GB2312" pitchFamily="49" charset="-122"/>
                <a:cs typeface="Times New Roman" pitchFamily="18" charset="0"/>
              </a:rPr>
              <a:t>y</a:t>
            </a:r>
            <a:r>
              <a:rPr lang="en-US" altLang="zh-CN" sz="2400" dirty="0">
                <a:solidFill>
                  <a:srgbClr val="3333FF"/>
                </a:solidFill>
                <a:latin typeface="Times New Roman" pitchFamily="18" charset="0"/>
                <a:ea typeface="仿宋_GB2312" pitchFamily="49" charset="-122"/>
                <a:cs typeface="Times New Roman" pitchFamily="18" charset="0"/>
              </a:rPr>
              <a:t>)</a:t>
            </a:r>
            <a:r>
              <a:rPr lang="zh-CN" altLang="en-US" sz="2400" dirty="0">
                <a:solidFill>
                  <a:srgbClr val="000000"/>
                </a:solidFill>
                <a:latin typeface="Times New Roman" pitchFamily="18" charset="0"/>
                <a:ea typeface="仿宋_GB2312" pitchFamily="49" charset="-122"/>
                <a:cs typeface="Times New Roman" pitchFamily="18" charset="0"/>
              </a:rPr>
              <a:t>是</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zh-CN" altLang="en-US" sz="2400" dirty="0">
                <a:solidFill>
                  <a:srgbClr val="000000"/>
                </a:solidFill>
                <a:latin typeface="Times New Roman" pitchFamily="18" charset="0"/>
                <a:ea typeface="仿宋_GB2312" pitchFamily="49" charset="-122"/>
                <a:cs typeface="Times New Roman" pitchFamily="18" charset="0"/>
              </a:rPr>
              <a:t>和</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的二元归结式。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 calcmode="lin" valueType="num">
                                      <p:cBhvr additive="base">
                                        <p:cTn id="7" dur="500" fill="hold"/>
                                        <p:tgtEl>
                                          <p:spTgt spid="1300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051">
                                            <p:txEl>
                                              <p:pRg st="1" end="1"/>
                                            </p:txEl>
                                          </p:spTgt>
                                        </p:tgtEl>
                                        <p:attrNameLst>
                                          <p:attrName>style.visibility</p:attrName>
                                        </p:attrNameLst>
                                      </p:cBhvr>
                                      <p:to>
                                        <p:strVal val="visible"/>
                                      </p:to>
                                    </p:set>
                                    <p:anim calcmode="lin" valueType="num">
                                      <p:cBhvr additive="base">
                                        <p:cTn id="13" dur="500" fill="hold"/>
                                        <p:tgtEl>
                                          <p:spTgt spid="1300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0051">
                                            <p:txEl>
                                              <p:pRg st="2" end="2"/>
                                            </p:txEl>
                                          </p:spTgt>
                                        </p:tgtEl>
                                        <p:attrNameLst>
                                          <p:attrName>style.visibility</p:attrName>
                                        </p:attrNameLst>
                                      </p:cBhvr>
                                      <p:to>
                                        <p:strVal val="visible"/>
                                      </p:to>
                                    </p:set>
                                    <p:anim calcmode="lin" valueType="num">
                                      <p:cBhvr additive="base">
                                        <p:cTn id="19" dur="500" fill="hold"/>
                                        <p:tgtEl>
                                          <p:spTgt spid="1300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0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51">
                                            <p:txEl>
                                              <p:pRg st="3" end="3"/>
                                            </p:txEl>
                                          </p:spTgt>
                                        </p:tgtEl>
                                        <p:attrNameLst>
                                          <p:attrName>style.visibility</p:attrName>
                                        </p:attrNameLst>
                                      </p:cBhvr>
                                      <p:to>
                                        <p:strVal val="visible"/>
                                      </p:to>
                                    </p:set>
                                    <p:anim calcmode="lin" valueType="num">
                                      <p:cBhvr additive="base">
                                        <p:cTn id="25" dur="500" fill="hold"/>
                                        <p:tgtEl>
                                          <p:spTgt spid="1300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00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0051">
                                            <p:txEl>
                                              <p:pRg st="4" end="4"/>
                                            </p:txEl>
                                          </p:spTgt>
                                        </p:tgtEl>
                                        <p:attrNameLst>
                                          <p:attrName>style.visibility</p:attrName>
                                        </p:attrNameLst>
                                      </p:cBhvr>
                                      <p:to>
                                        <p:strVal val="visible"/>
                                      </p:to>
                                    </p:set>
                                    <p:anim calcmode="lin" valueType="num">
                                      <p:cBhvr additive="base">
                                        <p:cTn id="31" dur="500" fill="hold"/>
                                        <p:tgtEl>
                                          <p:spTgt spid="1300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00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0051">
                                            <p:txEl>
                                              <p:pRg st="5" end="5"/>
                                            </p:txEl>
                                          </p:spTgt>
                                        </p:tgtEl>
                                        <p:attrNameLst>
                                          <p:attrName>style.visibility</p:attrName>
                                        </p:attrNameLst>
                                      </p:cBhvr>
                                      <p:to>
                                        <p:strVal val="visible"/>
                                      </p:to>
                                    </p:set>
                                    <p:anim calcmode="lin" valueType="num">
                                      <p:cBhvr additive="base">
                                        <p:cTn id="37" dur="500" fill="hold"/>
                                        <p:tgtEl>
                                          <p:spTgt spid="1300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00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0051">
                                            <p:txEl>
                                              <p:pRg st="6" end="6"/>
                                            </p:txEl>
                                          </p:spTgt>
                                        </p:tgtEl>
                                        <p:attrNameLst>
                                          <p:attrName>style.visibility</p:attrName>
                                        </p:attrNameLst>
                                      </p:cBhvr>
                                      <p:to>
                                        <p:strVal val="visible"/>
                                      </p:to>
                                    </p:set>
                                    <p:anim calcmode="lin" valueType="num">
                                      <p:cBhvr additive="base">
                                        <p:cTn id="43" dur="500" fill="hold"/>
                                        <p:tgtEl>
                                          <p:spTgt spid="1300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00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0051">
                                            <p:txEl>
                                              <p:pRg st="7" end="7"/>
                                            </p:txEl>
                                          </p:spTgt>
                                        </p:tgtEl>
                                        <p:attrNameLst>
                                          <p:attrName>style.visibility</p:attrName>
                                        </p:attrNameLst>
                                      </p:cBhvr>
                                      <p:to>
                                        <p:strVal val="visible"/>
                                      </p:to>
                                    </p:set>
                                    <p:anim calcmode="lin" valueType="num">
                                      <p:cBhvr additive="base">
                                        <p:cTn id="49" dur="500" fill="hold"/>
                                        <p:tgtEl>
                                          <p:spTgt spid="1300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00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0051">
                                            <p:txEl>
                                              <p:pRg st="8" end="8"/>
                                            </p:txEl>
                                          </p:spTgt>
                                        </p:tgtEl>
                                        <p:attrNameLst>
                                          <p:attrName>style.visibility</p:attrName>
                                        </p:attrNameLst>
                                      </p:cBhvr>
                                      <p:to>
                                        <p:strVal val="visible"/>
                                      </p:to>
                                    </p:set>
                                    <p:anim calcmode="lin" valueType="num">
                                      <p:cBhvr additive="base">
                                        <p:cTn id="55" dur="500" fill="hold"/>
                                        <p:tgtEl>
                                          <p:spTgt spid="13005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00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5" name="Rectangle 3"/>
          <p:cNvSpPr>
            <a:spLocks noGrp="1" noRot="1" noChangeArrowheads="1"/>
          </p:cNvSpPr>
          <p:nvPr>
            <p:ph type="body" idx="1"/>
          </p:nvPr>
        </p:nvSpPr>
        <p:spPr>
          <a:xfrm>
            <a:off x="357158" y="542904"/>
            <a:ext cx="8001056" cy="5400675"/>
          </a:xfrm>
        </p:spPr>
        <p:txBody>
          <a:bodyPr/>
          <a:lstStyle/>
          <a:p>
            <a:pPr algn="just">
              <a:lnSpc>
                <a:spcPct val="130000"/>
              </a:lnSpc>
              <a:buFont typeface="Wingdings" pitchFamily="2" charset="2"/>
              <a:buNone/>
            </a:pPr>
            <a:r>
              <a:rPr lang="zh-CN" altLang="en-US" sz="2300" dirty="0" smtClean="0">
                <a:latin typeface="黑体" pitchFamily="49" charset="-122"/>
                <a:ea typeface="黑体" pitchFamily="49" charset="-122"/>
              </a:rPr>
              <a:t>定义</a:t>
            </a:r>
            <a:r>
              <a:rPr lang="en-US" altLang="zh-CN" sz="2300" dirty="0" smtClean="0">
                <a:latin typeface="Times New Roman" pitchFamily="18" charset="0"/>
                <a:ea typeface="黑体" pitchFamily="49" charset="-122"/>
                <a:cs typeface="Times New Roman" pitchFamily="18" charset="0"/>
              </a:rPr>
              <a:t>5-24</a:t>
            </a:r>
            <a:r>
              <a:rPr lang="en-US" altLang="zh-CN" sz="2300" dirty="0" smtClean="0">
                <a:latin typeface="Times New Roman" pitchFamily="18" charset="0"/>
                <a:ea typeface="仿宋_GB2312" pitchFamily="49" charset="-122"/>
                <a:cs typeface="Times New Roman" pitchFamily="18" charset="0"/>
              </a:rPr>
              <a:t> </a:t>
            </a:r>
            <a:r>
              <a:rPr lang="zh-CN" altLang="en-US" sz="2300" dirty="0" smtClean="0">
                <a:latin typeface="Times New Roman" pitchFamily="18" charset="0"/>
                <a:ea typeface="仿宋_GB2312" pitchFamily="49" charset="-122"/>
                <a:cs typeface="Times New Roman" pitchFamily="18" charset="0"/>
              </a:rPr>
              <a:t>如果子句</a:t>
            </a:r>
            <a:r>
              <a:rPr lang="en-US" altLang="zh-CN" sz="2300" i="1" dirty="0" smtClean="0">
                <a:latin typeface="Times New Roman" pitchFamily="18" charset="0"/>
                <a:ea typeface="仿宋_GB2312" pitchFamily="49" charset="-122"/>
                <a:cs typeface="Times New Roman" pitchFamily="18" charset="0"/>
              </a:rPr>
              <a:t>C</a:t>
            </a:r>
            <a:r>
              <a:rPr lang="zh-CN" altLang="en-US" sz="2300" dirty="0" smtClean="0">
                <a:latin typeface="Times New Roman" pitchFamily="18" charset="0"/>
                <a:ea typeface="仿宋_GB2312" pitchFamily="49" charset="-122"/>
                <a:cs typeface="Times New Roman" pitchFamily="18" charset="0"/>
              </a:rPr>
              <a:t>中，两个或两个以上的文字有一个最一般合一</a:t>
            </a:r>
            <a:r>
              <a:rPr lang="en-US" altLang="zh-CN" sz="2300" i="1" dirty="0" smtClean="0">
                <a:latin typeface="Times New Roman" pitchFamily="18" charset="0"/>
                <a:ea typeface="仿宋_GB2312" pitchFamily="49" charset="-122"/>
                <a:cs typeface="Times New Roman" pitchFamily="18" charset="0"/>
              </a:rPr>
              <a:t>σ</a:t>
            </a:r>
            <a:r>
              <a:rPr lang="zh-CN" altLang="en-US" sz="2300" dirty="0" smtClean="0">
                <a:latin typeface="Times New Roman" pitchFamily="18" charset="0"/>
                <a:ea typeface="仿宋_GB2312" pitchFamily="49" charset="-122"/>
                <a:cs typeface="Times New Roman" pitchFamily="18" charset="0"/>
              </a:rPr>
              <a:t>，则</a:t>
            </a:r>
            <a:r>
              <a:rPr lang="en-US" altLang="zh-CN" sz="2300" i="1" dirty="0" err="1" smtClean="0">
                <a:latin typeface="Times New Roman" pitchFamily="18" charset="0"/>
                <a:ea typeface="仿宋_GB2312" pitchFamily="49" charset="-122"/>
                <a:cs typeface="Times New Roman" pitchFamily="18" charset="0"/>
              </a:rPr>
              <a:t>Cσ</a:t>
            </a:r>
            <a:r>
              <a:rPr lang="zh-CN" altLang="en-US" sz="2300" dirty="0" smtClean="0">
                <a:latin typeface="Times New Roman" pitchFamily="18" charset="0"/>
                <a:ea typeface="仿宋_GB2312" pitchFamily="49" charset="-122"/>
                <a:cs typeface="Times New Roman" pitchFamily="18" charset="0"/>
              </a:rPr>
              <a:t>称为</a:t>
            </a:r>
            <a:r>
              <a:rPr lang="en-US" altLang="zh-CN" sz="2300" i="1" dirty="0" smtClean="0">
                <a:latin typeface="Times New Roman" pitchFamily="18" charset="0"/>
                <a:ea typeface="仿宋_GB2312" pitchFamily="49" charset="-122"/>
                <a:cs typeface="Times New Roman" pitchFamily="18" charset="0"/>
              </a:rPr>
              <a:t>C</a:t>
            </a:r>
            <a:r>
              <a:rPr lang="zh-CN" altLang="en-US" sz="2300" dirty="0" smtClean="0">
                <a:latin typeface="Times New Roman" pitchFamily="18" charset="0"/>
                <a:ea typeface="仿宋_GB2312" pitchFamily="49" charset="-122"/>
                <a:cs typeface="Times New Roman" pitchFamily="18" charset="0"/>
              </a:rPr>
              <a:t>的因子，如果</a:t>
            </a:r>
            <a:r>
              <a:rPr lang="en-US" altLang="zh-CN" sz="2300" i="1" dirty="0" err="1" smtClean="0">
                <a:latin typeface="Times New Roman" pitchFamily="18" charset="0"/>
                <a:ea typeface="仿宋_GB2312" pitchFamily="49" charset="-122"/>
                <a:cs typeface="Times New Roman" pitchFamily="18" charset="0"/>
              </a:rPr>
              <a:t>Cσ</a:t>
            </a:r>
            <a:r>
              <a:rPr lang="zh-CN" altLang="en-US" sz="2300" dirty="0" smtClean="0">
                <a:latin typeface="Times New Roman" pitchFamily="18" charset="0"/>
                <a:ea typeface="仿宋_GB2312" pitchFamily="49" charset="-122"/>
                <a:cs typeface="Times New Roman" pitchFamily="18" charset="0"/>
              </a:rPr>
              <a:t>是单元子句，则</a:t>
            </a:r>
            <a:r>
              <a:rPr lang="en-US" altLang="zh-CN" sz="2300" i="1" dirty="0" err="1" smtClean="0">
                <a:latin typeface="Times New Roman" pitchFamily="18" charset="0"/>
                <a:ea typeface="仿宋_GB2312" pitchFamily="49" charset="-122"/>
                <a:cs typeface="Times New Roman" pitchFamily="18" charset="0"/>
              </a:rPr>
              <a:t>Cσ</a:t>
            </a:r>
            <a:r>
              <a:rPr lang="zh-CN" altLang="en-US" sz="2300" dirty="0" smtClean="0">
                <a:latin typeface="Times New Roman" pitchFamily="18" charset="0"/>
                <a:ea typeface="仿宋_GB2312" pitchFamily="49" charset="-122"/>
                <a:cs typeface="Times New Roman" pitchFamily="18" charset="0"/>
              </a:rPr>
              <a:t>称为</a:t>
            </a:r>
            <a:r>
              <a:rPr lang="en-US" altLang="zh-CN" sz="2300" i="1" dirty="0" smtClean="0">
                <a:latin typeface="Times New Roman" pitchFamily="18" charset="0"/>
                <a:ea typeface="仿宋_GB2312" pitchFamily="49" charset="-122"/>
                <a:cs typeface="Times New Roman" pitchFamily="18" charset="0"/>
              </a:rPr>
              <a:t>C</a:t>
            </a:r>
            <a:r>
              <a:rPr lang="zh-CN" altLang="en-US" sz="2300" dirty="0" smtClean="0">
                <a:latin typeface="Times New Roman" pitchFamily="18" charset="0"/>
                <a:ea typeface="仿宋_GB2312" pitchFamily="49" charset="-122"/>
                <a:cs typeface="Times New Roman" pitchFamily="18" charset="0"/>
              </a:rPr>
              <a:t>的单因子。</a:t>
            </a:r>
          </a:p>
          <a:p>
            <a:pPr algn="just">
              <a:lnSpc>
                <a:spcPct val="130000"/>
              </a:lnSpc>
              <a:buNone/>
            </a:pPr>
            <a:r>
              <a:rPr lang="zh-CN" altLang="en-US" sz="2300" dirty="0" smtClean="0">
                <a:solidFill>
                  <a:srgbClr val="000000"/>
                </a:solidFill>
                <a:latin typeface="Times New Roman" pitchFamily="18" charset="0"/>
                <a:ea typeface="黑体" pitchFamily="49" charset="-122"/>
                <a:cs typeface="Times New Roman" pitchFamily="18" charset="0"/>
              </a:rPr>
              <a:t>    例 </a:t>
            </a:r>
            <a:r>
              <a:rPr lang="en-US" altLang="zh-CN" sz="2300" dirty="0" smtClean="0">
                <a:solidFill>
                  <a:srgbClr val="000000"/>
                </a:solidFill>
                <a:latin typeface="Times New Roman" pitchFamily="18" charset="0"/>
                <a:ea typeface="黑体" pitchFamily="49" charset="-122"/>
                <a:cs typeface="Times New Roman" pitchFamily="18" charset="0"/>
              </a:rPr>
              <a:t>5-19</a:t>
            </a:r>
            <a:r>
              <a:rPr lang="en-US" altLang="zh-CN" sz="2300" dirty="0" smtClean="0">
                <a:solidFill>
                  <a:srgbClr val="000000"/>
                </a:solidFill>
                <a:latin typeface="Times New Roman" pitchFamily="18" charset="0"/>
                <a:ea typeface="仿宋_GB2312" pitchFamily="49" charset="-122"/>
                <a:cs typeface="Times New Roman" pitchFamily="18" charset="0"/>
              </a:rPr>
              <a:t>  </a:t>
            </a:r>
            <a:r>
              <a:rPr lang="zh-CN" altLang="en-US" sz="2300" dirty="0" smtClean="0">
                <a:solidFill>
                  <a:srgbClr val="000000"/>
                </a:solidFill>
                <a:latin typeface="Times New Roman" pitchFamily="18" charset="0"/>
                <a:ea typeface="仿宋_GB2312" pitchFamily="49" charset="-122"/>
                <a:cs typeface="Times New Roman" pitchFamily="18" charset="0"/>
              </a:rPr>
              <a:t>设</a:t>
            </a:r>
            <a:r>
              <a:rPr lang="en-US" altLang="zh-CN" sz="2300" i="1" dirty="0" smtClean="0">
                <a:solidFill>
                  <a:srgbClr val="000000"/>
                </a:solidFill>
                <a:latin typeface="Times New Roman" pitchFamily="18" charset="0"/>
                <a:ea typeface="仿宋_GB2312" pitchFamily="49" charset="-122"/>
                <a:cs typeface="Times New Roman" pitchFamily="18" charset="0"/>
              </a:rPr>
              <a:t>C</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P</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x</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P</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f</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y</a:t>
            </a:r>
            <a:r>
              <a:rPr lang="en-US" altLang="zh-CN" sz="2300" dirty="0" smtClean="0">
                <a:solidFill>
                  <a:srgbClr val="000000"/>
                </a:solidFill>
                <a:latin typeface="Times New Roman" pitchFamily="18" charset="0"/>
                <a:ea typeface="仿宋_GB2312" pitchFamily="49" charset="-122"/>
                <a:cs typeface="Times New Roman" pitchFamily="18" charset="0"/>
              </a:rPr>
              <a:t>))∨</a:t>
            </a:r>
            <a:r>
              <a:rPr kumimoji="1" lang="zh-CN"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Q</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x</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zh-CN" altLang="en-US" sz="2300" dirty="0" smtClean="0">
                <a:solidFill>
                  <a:srgbClr val="000000"/>
                </a:solidFill>
                <a:latin typeface="Times New Roman" pitchFamily="18" charset="0"/>
                <a:ea typeface="仿宋_GB2312" pitchFamily="49" charset="-122"/>
                <a:cs typeface="Times New Roman" pitchFamily="18" charset="0"/>
              </a:rPr>
              <a:t>令</a:t>
            </a:r>
            <a:r>
              <a:rPr lang="en-US" altLang="zh-CN" sz="2300" i="1" dirty="0" smtClean="0">
                <a:solidFill>
                  <a:srgbClr val="000000"/>
                </a:solidFill>
                <a:latin typeface="Times New Roman" pitchFamily="18" charset="0"/>
                <a:ea typeface="仿宋_GB2312" pitchFamily="49" charset="-122"/>
                <a:cs typeface="Times New Roman" pitchFamily="18" charset="0"/>
              </a:rPr>
              <a:t>σ</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zh-CN" altLang="en-US"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f</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y</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x</a:t>
            </a:r>
            <a:r>
              <a:rPr lang="zh-CN" altLang="en-US" sz="2300" dirty="0" smtClean="0">
                <a:solidFill>
                  <a:srgbClr val="000000"/>
                </a:solidFill>
                <a:latin typeface="Times New Roman" pitchFamily="18" charset="0"/>
                <a:ea typeface="仿宋_GB2312" pitchFamily="49" charset="-122"/>
                <a:cs typeface="Times New Roman" pitchFamily="18" charset="0"/>
              </a:rPr>
              <a:t>｝，</a:t>
            </a:r>
            <a:endParaRPr lang="en-US" altLang="zh-CN" sz="2300" dirty="0" smtClean="0">
              <a:solidFill>
                <a:srgbClr val="000000"/>
              </a:solidFill>
              <a:latin typeface="Times New Roman" pitchFamily="18" charset="0"/>
              <a:ea typeface="仿宋_GB2312" pitchFamily="49" charset="-122"/>
              <a:cs typeface="Times New Roman" pitchFamily="18" charset="0"/>
            </a:endParaRPr>
          </a:p>
          <a:p>
            <a:pPr algn="just">
              <a:lnSpc>
                <a:spcPct val="130000"/>
              </a:lnSpc>
              <a:buNone/>
            </a:pPr>
            <a:r>
              <a:rPr lang="zh-CN" altLang="en-US" sz="2300" dirty="0" smtClean="0">
                <a:solidFill>
                  <a:srgbClr val="000000"/>
                </a:solidFill>
                <a:latin typeface="Times New Roman" pitchFamily="18" charset="0"/>
                <a:ea typeface="仿宋_GB2312" pitchFamily="49" charset="-122"/>
                <a:cs typeface="Times New Roman" pitchFamily="18" charset="0"/>
              </a:rPr>
              <a:t>     于是</a:t>
            </a:r>
          </a:p>
          <a:p>
            <a:pPr algn="just">
              <a:lnSpc>
                <a:spcPct val="130000"/>
              </a:lnSpc>
              <a:buNone/>
            </a:pPr>
            <a:r>
              <a:rPr lang="zh-CN" altLang="en-US" sz="2300" dirty="0" smtClean="0">
                <a:solidFill>
                  <a:srgbClr val="000000"/>
                </a:solidFill>
                <a:latin typeface="Times New Roman" pitchFamily="18" charset="0"/>
                <a:ea typeface="仿宋_GB2312" pitchFamily="49" charset="-122"/>
                <a:cs typeface="Times New Roman" pitchFamily="18" charset="0"/>
              </a:rPr>
              <a:t>                                  </a:t>
            </a:r>
            <a:r>
              <a:rPr lang="en-US" altLang="zh-CN" sz="2300" i="1" dirty="0" err="1" smtClean="0">
                <a:solidFill>
                  <a:srgbClr val="000000"/>
                </a:solidFill>
                <a:latin typeface="Times New Roman" pitchFamily="18" charset="0"/>
                <a:ea typeface="仿宋_GB2312" pitchFamily="49" charset="-122"/>
                <a:cs typeface="Times New Roman" pitchFamily="18" charset="0"/>
              </a:rPr>
              <a:t>Cσ</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P</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f</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y</a:t>
            </a:r>
            <a:r>
              <a:rPr lang="en-US" altLang="zh-CN" sz="2300" dirty="0" smtClean="0">
                <a:solidFill>
                  <a:srgbClr val="000000"/>
                </a:solidFill>
                <a:latin typeface="Times New Roman" pitchFamily="18" charset="0"/>
                <a:ea typeface="仿宋_GB2312" pitchFamily="49" charset="-122"/>
                <a:cs typeface="Times New Roman" pitchFamily="18" charset="0"/>
              </a:rPr>
              <a:t>))∨</a:t>
            </a:r>
            <a:r>
              <a:rPr kumimoji="1" lang="zh-CN"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Q</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f</a:t>
            </a:r>
            <a:r>
              <a:rPr lang="en-US" altLang="zh-CN" sz="2300" dirty="0" smtClean="0">
                <a:solidFill>
                  <a:srgbClr val="000000"/>
                </a:solidFill>
                <a:latin typeface="Times New Roman" pitchFamily="18" charset="0"/>
                <a:ea typeface="仿宋_GB2312" pitchFamily="49" charset="-122"/>
                <a:cs typeface="Times New Roman" pitchFamily="18" charset="0"/>
              </a:rPr>
              <a:t>(</a:t>
            </a:r>
            <a:r>
              <a:rPr lang="en-US" altLang="zh-CN" sz="2300" i="1" dirty="0" smtClean="0">
                <a:solidFill>
                  <a:srgbClr val="000000"/>
                </a:solidFill>
                <a:latin typeface="Times New Roman" pitchFamily="18" charset="0"/>
                <a:ea typeface="仿宋_GB2312" pitchFamily="49" charset="-122"/>
                <a:cs typeface="Times New Roman" pitchFamily="18" charset="0"/>
              </a:rPr>
              <a:t>y</a:t>
            </a:r>
            <a:r>
              <a:rPr lang="en-US" altLang="zh-CN" sz="2300" dirty="0" smtClean="0">
                <a:solidFill>
                  <a:srgbClr val="000000"/>
                </a:solidFill>
                <a:latin typeface="Times New Roman" pitchFamily="18" charset="0"/>
                <a:ea typeface="仿宋_GB2312" pitchFamily="49" charset="-122"/>
                <a:cs typeface="Times New Roman" pitchFamily="18" charset="0"/>
              </a:rPr>
              <a:t>))</a:t>
            </a:r>
          </a:p>
          <a:p>
            <a:pPr algn="just">
              <a:lnSpc>
                <a:spcPct val="130000"/>
              </a:lnSpc>
              <a:buNone/>
            </a:pPr>
            <a:r>
              <a:rPr lang="zh-CN" altLang="en-US" sz="2300" dirty="0" smtClean="0">
                <a:solidFill>
                  <a:srgbClr val="000000"/>
                </a:solidFill>
                <a:latin typeface="Times New Roman" pitchFamily="18" charset="0"/>
                <a:ea typeface="仿宋_GB2312" pitchFamily="49" charset="-122"/>
                <a:cs typeface="Times New Roman" pitchFamily="18" charset="0"/>
              </a:rPr>
              <a:t>     是</a:t>
            </a:r>
            <a:r>
              <a:rPr lang="en-US" altLang="zh-CN" sz="2300" i="1" dirty="0" smtClean="0">
                <a:solidFill>
                  <a:srgbClr val="000000"/>
                </a:solidFill>
                <a:latin typeface="Times New Roman" pitchFamily="18" charset="0"/>
                <a:ea typeface="仿宋_GB2312" pitchFamily="49" charset="-122"/>
                <a:cs typeface="Times New Roman" pitchFamily="18" charset="0"/>
              </a:rPr>
              <a:t>C</a:t>
            </a:r>
            <a:r>
              <a:rPr lang="zh-CN" altLang="en-US" sz="2300" dirty="0" smtClean="0">
                <a:solidFill>
                  <a:srgbClr val="000000"/>
                </a:solidFill>
                <a:latin typeface="Times New Roman" pitchFamily="18" charset="0"/>
                <a:ea typeface="仿宋_GB2312" pitchFamily="49" charset="-122"/>
                <a:cs typeface="Times New Roman" pitchFamily="18" charset="0"/>
              </a:rPr>
              <a:t>的因子。</a:t>
            </a:r>
            <a:endParaRPr lang="en-US" altLang="zh-CN" sz="2300" dirty="0" smtClean="0">
              <a:solidFill>
                <a:srgbClr val="000000"/>
              </a:solidFill>
              <a:latin typeface="Times New Roman" pitchFamily="18" charset="0"/>
              <a:ea typeface="仿宋_GB2312" pitchFamily="49" charset="-122"/>
              <a:cs typeface="Times New Roman" pitchFamily="18" charset="0"/>
            </a:endParaRPr>
          </a:p>
          <a:p>
            <a:pPr lvl="0">
              <a:lnSpc>
                <a:spcPct val="150000"/>
              </a:lnSpc>
              <a:buClr>
                <a:srgbClr val="CC0066"/>
              </a:buClr>
              <a:buNone/>
            </a:pPr>
            <a:r>
              <a:rPr lang="zh-CN" altLang="en-US" sz="2400" dirty="0">
                <a:solidFill>
                  <a:srgbClr val="0033CC"/>
                </a:solidFill>
                <a:latin typeface="黑体" pitchFamily="49" charset="-122"/>
                <a:ea typeface="黑体" pitchFamily="49" charset="-122"/>
              </a:rPr>
              <a:t>定义</a:t>
            </a:r>
            <a:r>
              <a:rPr lang="en-US" altLang="zh-CN" sz="2400" dirty="0">
                <a:solidFill>
                  <a:srgbClr val="0033CC"/>
                </a:solidFill>
                <a:latin typeface="Times New Roman" pitchFamily="18" charset="0"/>
                <a:ea typeface="黑体" pitchFamily="49" charset="-122"/>
                <a:cs typeface="Times New Roman" pitchFamily="18" charset="0"/>
              </a:rPr>
              <a:t>5-25</a:t>
            </a:r>
            <a:r>
              <a:rPr lang="en-US" altLang="zh-CN" sz="2400" dirty="0">
                <a:solidFill>
                  <a:srgbClr val="0033CC"/>
                </a:solidFill>
                <a:latin typeface="仿宋_GB2312" pitchFamily="49" charset="-122"/>
                <a:ea typeface="仿宋_GB2312" pitchFamily="49" charset="-122"/>
              </a:rPr>
              <a:t>  </a:t>
            </a:r>
            <a:r>
              <a:rPr lang="zh-CN" altLang="en-US" sz="2400" dirty="0">
                <a:solidFill>
                  <a:srgbClr val="0033CC"/>
                </a:solidFill>
                <a:latin typeface="仿宋_GB2312" pitchFamily="49" charset="-122"/>
                <a:ea typeface="仿宋_GB2312" pitchFamily="49" charset="-122"/>
              </a:rPr>
              <a:t>子句</a:t>
            </a:r>
            <a:r>
              <a:rPr lang="en-US" altLang="zh-CN" sz="2400" i="1" dirty="0">
                <a:solidFill>
                  <a:srgbClr val="0033CC"/>
                </a:solidFill>
                <a:latin typeface="Times New Roman" pitchFamily="18" charset="0"/>
                <a:ea typeface="仿宋_GB2312" pitchFamily="49" charset="-122"/>
                <a:cs typeface="Times New Roman" pitchFamily="18" charset="0"/>
              </a:rPr>
              <a:t>C</a:t>
            </a:r>
            <a:r>
              <a:rPr lang="en-US" altLang="zh-CN" sz="2400" dirty="0">
                <a:solidFill>
                  <a:srgbClr val="0033CC"/>
                </a:solidFill>
                <a:latin typeface="Times New Roman" pitchFamily="18" charset="0"/>
                <a:ea typeface="仿宋_GB2312" pitchFamily="49" charset="-122"/>
                <a:cs typeface="Times New Roman" pitchFamily="18" charset="0"/>
              </a:rPr>
              <a:t>1,</a:t>
            </a:r>
            <a:r>
              <a:rPr lang="en-US" altLang="zh-CN" sz="2400" i="1" dirty="0">
                <a:solidFill>
                  <a:srgbClr val="0033CC"/>
                </a:solidFill>
                <a:latin typeface="Times New Roman" pitchFamily="18" charset="0"/>
                <a:ea typeface="仿宋_GB2312" pitchFamily="49" charset="-122"/>
                <a:cs typeface="Times New Roman" pitchFamily="18" charset="0"/>
              </a:rPr>
              <a:t>C</a:t>
            </a:r>
            <a:r>
              <a:rPr lang="en-US" altLang="zh-CN" sz="2400" dirty="0">
                <a:solidFill>
                  <a:srgbClr val="0033CC"/>
                </a:solidFill>
                <a:latin typeface="Times New Roman" pitchFamily="18" charset="0"/>
                <a:ea typeface="仿宋_GB2312" pitchFamily="49" charset="-122"/>
                <a:cs typeface="Times New Roman" pitchFamily="18" charset="0"/>
              </a:rPr>
              <a:t>2</a:t>
            </a:r>
            <a:r>
              <a:rPr lang="zh-CN" altLang="en-US" sz="2400" dirty="0">
                <a:solidFill>
                  <a:srgbClr val="0033CC"/>
                </a:solidFill>
                <a:latin typeface="Times New Roman" pitchFamily="18" charset="0"/>
                <a:ea typeface="仿宋_GB2312" pitchFamily="49" charset="-122"/>
                <a:cs typeface="Times New Roman" pitchFamily="18" charset="0"/>
              </a:rPr>
              <a:t>的消解式，是下列二元消解式之一：</a:t>
            </a:r>
          </a:p>
          <a:p>
            <a:pPr lvl="0">
              <a:lnSpc>
                <a:spcPct val="150000"/>
              </a:lnSpc>
              <a:spcBef>
                <a:spcPts val="0"/>
              </a:spcBef>
              <a:buClr>
                <a:srgbClr val="CC0066"/>
              </a:buClr>
              <a:buNone/>
            </a:pPr>
            <a:r>
              <a:rPr lang="zh-CN" altLang="en-US" sz="2400" dirty="0">
                <a:solidFill>
                  <a:srgbClr val="000000"/>
                </a:solidFill>
                <a:latin typeface="Times New Roman" pitchFamily="18" charset="0"/>
                <a:ea typeface="仿宋_GB2312" pitchFamily="49" charset="-122"/>
                <a:cs typeface="Times New Roman" pitchFamily="18" charset="0"/>
              </a:rPr>
              <a:t>          </a:t>
            </a:r>
            <a:r>
              <a:rPr lang="en-US" altLang="zh-CN" sz="2400" dirty="0">
                <a:solidFill>
                  <a:srgbClr val="000000"/>
                </a:solidFill>
                <a:latin typeface="Times New Roman" pitchFamily="18" charset="0"/>
                <a:ea typeface="仿宋_GB2312" pitchFamily="49" charset="-122"/>
                <a:cs typeface="Times New Roman" pitchFamily="18" charset="0"/>
              </a:rPr>
              <a:t>(1) </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zh-CN" altLang="en-US" sz="2400" dirty="0">
                <a:solidFill>
                  <a:srgbClr val="000000"/>
                </a:solidFill>
                <a:latin typeface="Times New Roman" pitchFamily="18" charset="0"/>
                <a:ea typeface="仿宋_GB2312" pitchFamily="49" charset="-122"/>
                <a:cs typeface="Times New Roman" pitchFamily="18" charset="0"/>
              </a:rPr>
              <a:t>和</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的二元消解式</a:t>
            </a:r>
            <a:r>
              <a:rPr lang="en-US" altLang="zh-CN" sz="2400" dirty="0">
                <a:solidFill>
                  <a:srgbClr val="000000"/>
                </a:solidFill>
                <a:latin typeface="Times New Roman" pitchFamily="18" charset="0"/>
                <a:ea typeface="仿宋_GB2312" pitchFamily="49" charset="-122"/>
                <a:cs typeface="Times New Roman" pitchFamily="18" charset="0"/>
              </a:rPr>
              <a:t>;</a:t>
            </a:r>
          </a:p>
          <a:p>
            <a:pPr lvl="0">
              <a:lnSpc>
                <a:spcPct val="150000"/>
              </a:lnSpc>
              <a:spcBef>
                <a:spcPts val="0"/>
              </a:spcBef>
              <a:buClr>
                <a:srgbClr val="CC0066"/>
              </a:buClr>
              <a:buNone/>
            </a:pPr>
            <a:r>
              <a:rPr lang="en-US" altLang="zh-CN" sz="2400" dirty="0">
                <a:solidFill>
                  <a:srgbClr val="000000"/>
                </a:solidFill>
                <a:latin typeface="Times New Roman" pitchFamily="18" charset="0"/>
                <a:ea typeface="仿宋_GB2312" pitchFamily="49" charset="-122"/>
                <a:cs typeface="Times New Roman" pitchFamily="18" charset="0"/>
              </a:rPr>
              <a:t>          (2) </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zh-CN" altLang="en-US" sz="2400" dirty="0">
                <a:solidFill>
                  <a:srgbClr val="000000"/>
                </a:solidFill>
                <a:latin typeface="Times New Roman" pitchFamily="18" charset="0"/>
                <a:ea typeface="仿宋_GB2312" pitchFamily="49" charset="-122"/>
                <a:cs typeface="Times New Roman" pitchFamily="18" charset="0"/>
              </a:rPr>
              <a:t>和</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的因子的二元消解式</a:t>
            </a:r>
            <a:r>
              <a:rPr lang="en-US" altLang="zh-CN" sz="2400" dirty="0">
                <a:solidFill>
                  <a:srgbClr val="000000"/>
                </a:solidFill>
                <a:latin typeface="Times New Roman" pitchFamily="18" charset="0"/>
                <a:ea typeface="仿宋_GB2312" pitchFamily="49" charset="-122"/>
                <a:cs typeface="Times New Roman" pitchFamily="18" charset="0"/>
              </a:rPr>
              <a:t>;</a:t>
            </a:r>
          </a:p>
          <a:p>
            <a:pPr lvl="0">
              <a:lnSpc>
                <a:spcPct val="150000"/>
              </a:lnSpc>
              <a:spcBef>
                <a:spcPts val="0"/>
              </a:spcBef>
              <a:buClr>
                <a:srgbClr val="CC0066"/>
              </a:buClr>
              <a:buNone/>
            </a:pPr>
            <a:r>
              <a:rPr lang="en-US" altLang="zh-CN" sz="2400" dirty="0">
                <a:solidFill>
                  <a:srgbClr val="000000"/>
                </a:solidFill>
                <a:latin typeface="Times New Roman" pitchFamily="18" charset="0"/>
                <a:ea typeface="仿宋_GB2312" pitchFamily="49" charset="-122"/>
                <a:cs typeface="Times New Roman" pitchFamily="18" charset="0"/>
              </a:rPr>
              <a:t>          (3)</a:t>
            </a:r>
            <a:r>
              <a:rPr lang="en-US" altLang="zh-CN" sz="2400" i="1" dirty="0">
                <a:solidFill>
                  <a:srgbClr val="000000"/>
                </a:solidFill>
                <a:latin typeface="Times New Roman" pitchFamily="18" charset="0"/>
                <a:ea typeface="仿宋_GB2312" pitchFamily="49" charset="-122"/>
                <a:cs typeface="Times New Roman" pitchFamily="18" charset="0"/>
              </a:rPr>
              <a:t> C</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zh-CN" altLang="en-US" sz="2400" dirty="0">
                <a:solidFill>
                  <a:srgbClr val="000000"/>
                </a:solidFill>
                <a:latin typeface="Times New Roman" pitchFamily="18" charset="0"/>
                <a:ea typeface="仿宋_GB2312" pitchFamily="49" charset="-122"/>
                <a:cs typeface="Times New Roman" pitchFamily="18" charset="0"/>
              </a:rPr>
              <a:t>的因子和</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的二元消解式</a:t>
            </a:r>
            <a:r>
              <a:rPr lang="en-US" altLang="zh-CN" sz="2400" dirty="0">
                <a:solidFill>
                  <a:srgbClr val="000000"/>
                </a:solidFill>
                <a:latin typeface="Times New Roman" pitchFamily="18" charset="0"/>
                <a:ea typeface="仿宋_GB2312" pitchFamily="49" charset="-122"/>
                <a:cs typeface="Times New Roman" pitchFamily="18" charset="0"/>
              </a:rPr>
              <a:t>;</a:t>
            </a:r>
          </a:p>
          <a:p>
            <a:pPr lvl="0">
              <a:lnSpc>
                <a:spcPct val="150000"/>
              </a:lnSpc>
              <a:spcBef>
                <a:spcPts val="0"/>
              </a:spcBef>
              <a:buClr>
                <a:srgbClr val="CC0066"/>
              </a:buClr>
              <a:buNone/>
            </a:pPr>
            <a:r>
              <a:rPr lang="en-US" altLang="zh-CN" sz="2400" dirty="0">
                <a:solidFill>
                  <a:srgbClr val="000000"/>
                </a:solidFill>
                <a:latin typeface="Times New Roman" pitchFamily="18" charset="0"/>
                <a:ea typeface="仿宋_GB2312" pitchFamily="49" charset="-122"/>
                <a:cs typeface="Times New Roman" pitchFamily="18" charset="0"/>
              </a:rPr>
              <a:t>          (4) </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zh-CN" altLang="en-US" sz="2400" dirty="0">
                <a:solidFill>
                  <a:srgbClr val="000000"/>
                </a:solidFill>
                <a:latin typeface="Times New Roman" pitchFamily="18" charset="0"/>
                <a:ea typeface="仿宋_GB2312" pitchFamily="49" charset="-122"/>
                <a:cs typeface="Times New Roman" pitchFamily="18" charset="0"/>
              </a:rPr>
              <a:t>的因子和</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的因子的二元消解</a:t>
            </a:r>
            <a:r>
              <a:rPr lang="zh-CN" altLang="en-US" sz="2400" dirty="0">
                <a:solidFill>
                  <a:srgbClr val="000000"/>
                </a:solidFill>
                <a:latin typeface="仿宋_GB2312" pitchFamily="49" charset="-122"/>
                <a:ea typeface="仿宋_GB2312" pitchFamily="49" charset="-122"/>
              </a:rPr>
              <a:t>式。 </a:t>
            </a:r>
          </a:p>
          <a:p>
            <a:pPr algn="just">
              <a:lnSpc>
                <a:spcPct val="130000"/>
              </a:lnSpc>
              <a:buNone/>
            </a:pPr>
            <a:endParaRPr lang="zh-CN" altLang="en-US" sz="2300" dirty="0">
              <a:solidFill>
                <a:srgbClr val="000000"/>
              </a:solidFill>
              <a:latin typeface="仿宋_GB2312" pitchFamily="49" charset="-122"/>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additive="base">
                                        <p:cTn id="7" dur="500" fill="hold"/>
                                        <p:tgtEl>
                                          <p:spTgt spid="131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anim calcmode="lin" valueType="num">
                                      <p:cBhvr additive="base">
                                        <p:cTn id="13" dur="500" fill="hold"/>
                                        <p:tgtEl>
                                          <p:spTgt spid="131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1075">
                                            <p:txEl>
                                              <p:pRg st="2" end="2"/>
                                            </p:txEl>
                                          </p:spTgt>
                                        </p:tgtEl>
                                        <p:attrNameLst>
                                          <p:attrName>style.visibility</p:attrName>
                                        </p:attrNameLst>
                                      </p:cBhvr>
                                      <p:to>
                                        <p:strVal val="visible"/>
                                      </p:to>
                                    </p:set>
                                    <p:anim calcmode="lin" valueType="num">
                                      <p:cBhvr additive="base">
                                        <p:cTn id="19" dur="500" fill="hold"/>
                                        <p:tgtEl>
                                          <p:spTgt spid="1310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1075">
                                            <p:txEl>
                                              <p:pRg st="3" end="3"/>
                                            </p:txEl>
                                          </p:spTgt>
                                        </p:tgtEl>
                                        <p:attrNameLst>
                                          <p:attrName>style.visibility</p:attrName>
                                        </p:attrNameLst>
                                      </p:cBhvr>
                                      <p:to>
                                        <p:strVal val="visible"/>
                                      </p:to>
                                    </p:set>
                                    <p:anim calcmode="lin" valueType="num">
                                      <p:cBhvr additive="base">
                                        <p:cTn id="25" dur="500" fill="hold"/>
                                        <p:tgtEl>
                                          <p:spTgt spid="1310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10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1075">
                                            <p:txEl>
                                              <p:pRg st="4" end="4"/>
                                            </p:txEl>
                                          </p:spTgt>
                                        </p:tgtEl>
                                        <p:attrNameLst>
                                          <p:attrName>style.visibility</p:attrName>
                                        </p:attrNameLst>
                                      </p:cBhvr>
                                      <p:to>
                                        <p:strVal val="visible"/>
                                      </p:to>
                                    </p:set>
                                    <p:anim calcmode="lin" valueType="num">
                                      <p:cBhvr additive="base">
                                        <p:cTn id="31" dur="500" fill="hold"/>
                                        <p:tgtEl>
                                          <p:spTgt spid="1310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1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1075">
                                            <p:txEl>
                                              <p:pRg st="5" end="5"/>
                                            </p:txEl>
                                          </p:spTgt>
                                        </p:tgtEl>
                                        <p:attrNameLst>
                                          <p:attrName>style.visibility</p:attrName>
                                        </p:attrNameLst>
                                      </p:cBhvr>
                                      <p:to>
                                        <p:strVal val="visible"/>
                                      </p:to>
                                    </p:set>
                                    <p:anim calcmode="lin" valueType="num">
                                      <p:cBhvr additive="base">
                                        <p:cTn id="37" dur="500" fill="hold"/>
                                        <p:tgtEl>
                                          <p:spTgt spid="1310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10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1075">
                                            <p:txEl>
                                              <p:pRg st="6" end="6"/>
                                            </p:txEl>
                                          </p:spTgt>
                                        </p:tgtEl>
                                        <p:attrNameLst>
                                          <p:attrName>style.visibility</p:attrName>
                                        </p:attrNameLst>
                                      </p:cBhvr>
                                      <p:to>
                                        <p:strVal val="visible"/>
                                      </p:to>
                                    </p:set>
                                    <p:anim calcmode="lin" valueType="num">
                                      <p:cBhvr additive="base">
                                        <p:cTn id="43" dur="500" fill="hold"/>
                                        <p:tgtEl>
                                          <p:spTgt spid="1310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10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1075">
                                            <p:txEl>
                                              <p:pRg st="7" end="7"/>
                                            </p:txEl>
                                          </p:spTgt>
                                        </p:tgtEl>
                                        <p:attrNameLst>
                                          <p:attrName>style.visibility</p:attrName>
                                        </p:attrNameLst>
                                      </p:cBhvr>
                                      <p:to>
                                        <p:strVal val="visible"/>
                                      </p:to>
                                    </p:set>
                                    <p:anim calcmode="lin" valueType="num">
                                      <p:cBhvr additive="base">
                                        <p:cTn id="49" dur="500" fill="hold"/>
                                        <p:tgtEl>
                                          <p:spTgt spid="13107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10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1075">
                                            <p:txEl>
                                              <p:pRg st="8" end="8"/>
                                            </p:txEl>
                                          </p:spTgt>
                                        </p:tgtEl>
                                        <p:attrNameLst>
                                          <p:attrName>style.visibility</p:attrName>
                                        </p:attrNameLst>
                                      </p:cBhvr>
                                      <p:to>
                                        <p:strVal val="visible"/>
                                      </p:to>
                                    </p:set>
                                    <p:anim calcmode="lin" valueType="num">
                                      <p:cBhvr additive="base">
                                        <p:cTn id="55" dur="500" fill="hold"/>
                                        <p:tgtEl>
                                          <p:spTgt spid="13107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10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1075">
                                            <p:txEl>
                                              <p:pRg st="9" end="9"/>
                                            </p:txEl>
                                          </p:spTgt>
                                        </p:tgtEl>
                                        <p:attrNameLst>
                                          <p:attrName>style.visibility</p:attrName>
                                        </p:attrNameLst>
                                      </p:cBhvr>
                                      <p:to>
                                        <p:strVal val="visible"/>
                                      </p:to>
                                    </p:set>
                                    <p:anim calcmode="lin" valueType="num">
                                      <p:cBhvr additive="base">
                                        <p:cTn id="61" dur="500" fill="hold"/>
                                        <p:tgtEl>
                                          <p:spTgt spid="13107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107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7" name="Rectangle 3"/>
          <p:cNvSpPr>
            <a:spLocks noGrp="1" noRot="1" noChangeArrowheads="1"/>
          </p:cNvSpPr>
          <p:nvPr>
            <p:ph type="body" idx="1"/>
          </p:nvPr>
        </p:nvSpPr>
        <p:spPr>
          <a:xfrm>
            <a:off x="365125" y="685800"/>
            <a:ext cx="8035951" cy="4687888"/>
          </a:xfrm>
        </p:spPr>
        <p:txBody>
          <a:bodyPr/>
          <a:lstStyle/>
          <a:p>
            <a:pPr algn="just">
              <a:lnSpc>
                <a:spcPct val="150000"/>
              </a:lnSpc>
              <a:buFont typeface="Wingdings" pitchFamily="2" charset="2"/>
              <a:buNone/>
            </a:pPr>
            <a:r>
              <a:rPr lang="en-US" altLang="zh-CN" sz="2400" dirty="0"/>
              <a:t>     </a:t>
            </a:r>
            <a:r>
              <a:rPr lang="en-US" altLang="zh-CN" sz="2400" dirty="0" smtClean="0"/>
              <a:t>      </a:t>
            </a:r>
            <a:r>
              <a:rPr lang="zh-CN" altLang="en-US" sz="2400" dirty="0" smtClean="0">
                <a:latin typeface="黑体" pitchFamily="49" charset="-122"/>
                <a:ea typeface="黑体" pitchFamily="49" charset="-122"/>
              </a:rPr>
              <a:t>定理</a:t>
            </a:r>
            <a:r>
              <a:rPr lang="en-US" altLang="zh-CN" sz="2400" dirty="0" smtClean="0">
                <a:latin typeface="Times New Roman" pitchFamily="18" charset="0"/>
                <a:ea typeface="黑体" pitchFamily="49" charset="-122"/>
                <a:cs typeface="Times New Roman" pitchFamily="18" charset="0"/>
              </a:rPr>
              <a:t>5-6</a:t>
            </a:r>
            <a:r>
              <a:rPr lang="en-US" altLang="zh-CN" sz="2400" dirty="0" smtClean="0">
                <a:latin typeface="Times New Roman" pitchFamily="18" charset="0"/>
                <a:ea typeface="仿宋_GB2312" pitchFamily="49" charset="-122"/>
                <a:cs typeface="Times New Roman" pitchFamily="18" charset="0"/>
              </a:rPr>
              <a:t> </a:t>
            </a:r>
            <a:r>
              <a:rPr lang="zh-CN" altLang="en-US" sz="2400" dirty="0">
                <a:latin typeface="Times New Roman" pitchFamily="18" charset="0"/>
                <a:ea typeface="仿宋_GB2312" pitchFamily="49" charset="-122"/>
                <a:cs typeface="Times New Roman" pitchFamily="18" charset="0"/>
              </a:rPr>
              <a:t>谓词逻辑中的消解式是它的亲本子句的逻辑结果。</a:t>
            </a:r>
          </a:p>
          <a:p>
            <a:pPr algn="just">
              <a:lnSpc>
                <a:spcPct val="150000"/>
              </a:lnSpc>
              <a:buFont typeface="Wingdings" pitchFamily="2" charset="2"/>
              <a:buNone/>
            </a:pPr>
            <a:r>
              <a:rPr lang="zh-CN" altLang="en-US" sz="2400" dirty="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仿宋_GB2312" pitchFamily="49" charset="-122"/>
                <a:cs typeface="Times New Roman" pitchFamily="18" charset="0"/>
              </a:rPr>
              <a:t>         由此定理即</a:t>
            </a:r>
            <a:r>
              <a:rPr lang="zh-CN" altLang="en-US" sz="2400" dirty="0">
                <a:latin typeface="Times New Roman" pitchFamily="18" charset="0"/>
                <a:ea typeface="仿宋_GB2312" pitchFamily="49" charset="-122"/>
                <a:cs typeface="Times New Roman" pitchFamily="18" charset="0"/>
              </a:rPr>
              <a:t>得谓词逻辑中的推理规则：</a:t>
            </a:r>
          </a:p>
          <a:p>
            <a:pPr algn="just">
              <a:lnSpc>
                <a:spcPct val="150000"/>
              </a:lnSpc>
              <a:buFont typeface="Wingdings" pitchFamily="2" charset="2"/>
              <a:buNone/>
            </a:pPr>
            <a:r>
              <a:rPr lang="zh-CN" altLang="en-US" sz="2400" dirty="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仿宋_GB2312" pitchFamily="49" charset="-122"/>
                <a:cs typeface="Times New Roman" pitchFamily="18" charset="0"/>
              </a:rPr>
              <a:t>                      </a:t>
            </a:r>
            <a:r>
              <a:rPr lang="en-US" altLang="zh-CN" sz="2400" b="1" i="1" dirty="0">
                <a:solidFill>
                  <a:srgbClr val="FF0000"/>
                </a:solidFill>
                <a:latin typeface="Times New Roman" pitchFamily="18" charset="0"/>
                <a:ea typeface="仿宋_GB2312" pitchFamily="49" charset="-122"/>
                <a:cs typeface="Times New Roman" pitchFamily="18" charset="0"/>
              </a:rPr>
              <a:t>C</a:t>
            </a:r>
            <a:r>
              <a:rPr lang="en-US" altLang="zh-CN" sz="2400" b="1" baseline="-25000" dirty="0">
                <a:solidFill>
                  <a:srgbClr val="FF0000"/>
                </a:solidFill>
                <a:latin typeface="Times New Roman" pitchFamily="18" charset="0"/>
                <a:ea typeface="仿宋_GB2312" pitchFamily="49" charset="-122"/>
                <a:cs typeface="Times New Roman" pitchFamily="18" charset="0"/>
              </a:rPr>
              <a:t>1</a:t>
            </a:r>
            <a:r>
              <a:rPr lang="en-US" altLang="zh-CN" sz="2400" b="1" dirty="0">
                <a:solidFill>
                  <a:srgbClr val="FF0000"/>
                </a:solidFill>
                <a:latin typeface="Times New Roman" pitchFamily="18" charset="0"/>
                <a:ea typeface="仿宋_GB2312" pitchFamily="49" charset="-122"/>
                <a:cs typeface="Times New Roman" pitchFamily="18" charset="0"/>
              </a:rPr>
              <a:t>∧</a:t>
            </a:r>
            <a:r>
              <a:rPr lang="en-US" altLang="zh-CN" sz="2400" b="1" i="1" dirty="0" smtClean="0">
                <a:solidFill>
                  <a:srgbClr val="FF0000"/>
                </a:solidFill>
                <a:latin typeface="Times New Roman" pitchFamily="18" charset="0"/>
                <a:ea typeface="仿宋_GB2312" pitchFamily="49" charset="-122"/>
                <a:cs typeface="Times New Roman" pitchFamily="18" charset="0"/>
              </a:rPr>
              <a:t>C</a:t>
            </a:r>
            <a:r>
              <a:rPr lang="en-US" altLang="zh-CN" sz="2400" b="1" baseline="-25000" dirty="0" smtClean="0">
                <a:solidFill>
                  <a:srgbClr val="FF0000"/>
                </a:solidFill>
                <a:latin typeface="Times New Roman" pitchFamily="18" charset="0"/>
                <a:ea typeface="仿宋_GB2312" pitchFamily="49" charset="-122"/>
                <a:cs typeface="Times New Roman" pitchFamily="18" charset="0"/>
              </a:rPr>
              <a:t>2</a:t>
            </a:r>
            <a:r>
              <a:rPr lang="zh-CN" altLang="en-US" sz="2400" b="1" dirty="0" smtClean="0">
                <a:solidFill>
                  <a:srgbClr val="FF0000"/>
                </a:solidFill>
                <a:latin typeface="Times New Roman" pitchFamily="18" charset="0"/>
                <a:cs typeface="Times New Roman" pitchFamily="18" charset="0"/>
                <a:sym typeface="Symbol"/>
              </a:rPr>
              <a:t></a:t>
            </a:r>
            <a:r>
              <a:rPr lang="en-US" altLang="zh-CN" sz="2400" b="1" dirty="0" smtClean="0">
                <a:solidFill>
                  <a:srgbClr val="FF0000"/>
                </a:solidFill>
                <a:latin typeface="Times New Roman" pitchFamily="18" charset="0"/>
                <a:ea typeface="仿宋_GB2312" pitchFamily="49" charset="-122"/>
                <a:cs typeface="Times New Roman" pitchFamily="18" charset="0"/>
              </a:rPr>
              <a:t>(</a:t>
            </a:r>
            <a:r>
              <a:rPr lang="en-US" altLang="zh-CN" sz="2400" b="1" i="1" dirty="0" smtClean="0">
                <a:solidFill>
                  <a:srgbClr val="FF0000"/>
                </a:solidFill>
                <a:latin typeface="Times New Roman" pitchFamily="18" charset="0"/>
                <a:ea typeface="仿宋_GB2312" pitchFamily="49" charset="-122"/>
                <a:cs typeface="Times New Roman" pitchFamily="18" charset="0"/>
              </a:rPr>
              <a:t>C</a:t>
            </a:r>
            <a:r>
              <a:rPr lang="en-US" altLang="zh-CN" sz="2400" b="1" baseline="-25000" dirty="0" smtClean="0">
                <a:solidFill>
                  <a:srgbClr val="FF0000"/>
                </a:solidFill>
                <a:latin typeface="Times New Roman" pitchFamily="18" charset="0"/>
                <a:ea typeface="仿宋_GB2312" pitchFamily="49" charset="-122"/>
                <a:cs typeface="Times New Roman" pitchFamily="18" charset="0"/>
              </a:rPr>
              <a:t>1</a:t>
            </a:r>
            <a:r>
              <a:rPr lang="en-US" altLang="zh-CN" sz="2400" b="1" i="1" dirty="0" smtClean="0">
                <a:solidFill>
                  <a:srgbClr val="FF0000"/>
                </a:solidFill>
                <a:latin typeface="Times New Roman" pitchFamily="18" charset="0"/>
                <a:ea typeface="仿宋_GB2312" pitchFamily="49" charset="-122"/>
                <a:cs typeface="Times New Roman" pitchFamily="18" charset="0"/>
              </a:rPr>
              <a:t>σ</a:t>
            </a:r>
            <a:r>
              <a:rPr lang="en-US" altLang="zh-CN" sz="2400" b="1" dirty="0" smtClean="0">
                <a:solidFill>
                  <a:srgbClr val="FF0000"/>
                </a:solidFill>
                <a:latin typeface="Times New Roman" pitchFamily="18" charset="0"/>
                <a:ea typeface="仿宋_GB2312" pitchFamily="49" charset="-122"/>
                <a:cs typeface="Times New Roman" pitchFamily="18" charset="0"/>
                <a:sym typeface="Symbol"/>
              </a:rPr>
              <a:t></a:t>
            </a:r>
            <a:r>
              <a:rPr lang="en-US" altLang="zh-CN" sz="2400" b="1" dirty="0" smtClean="0">
                <a:solidFill>
                  <a:srgbClr val="FF0000"/>
                </a:solidFill>
                <a:latin typeface="Times New Roman" pitchFamily="18" charset="0"/>
                <a:ea typeface="仿宋_GB2312" pitchFamily="49" charset="-122"/>
                <a:cs typeface="Times New Roman" pitchFamily="18" charset="0"/>
              </a:rPr>
              <a:t>{</a:t>
            </a:r>
            <a:r>
              <a:rPr lang="en-US" altLang="zh-CN" sz="2400" b="1" i="1" dirty="0" smtClean="0">
                <a:solidFill>
                  <a:srgbClr val="FF0000"/>
                </a:solidFill>
                <a:latin typeface="Times New Roman" pitchFamily="18" charset="0"/>
                <a:ea typeface="仿宋_GB2312" pitchFamily="49" charset="-122"/>
                <a:cs typeface="Times New Roman" pitchFamily="18" charset="0"/>
              </a:rPr>
              <a:t>L</a:t>
            </a:r>
            <a:r>
              <a:rPr lang="en-US" altLang="zh-CN" sz="2400" b="1" baseline="-25000" dirty="0" smtClean="0">
                <a:solidFill>
                  <a:srgbClr val="FF0000"/>
                </a:solidFill>
                <a:latin typeface="Times New Roman" pitchFamily="18" charset="0"/>
                <a:ea typeface="仿宋_GB2312" pitchFamily="49" charset="-122"/>
                <a:cs typeface="Times New Roman" pitchFamily="18" charset="0"/>
              </a:rPr>
              <a:t>1</a:t>
            </a:r>
            <a:r>
              <a:rPr lang="en-US" altLang="zh-CN" sz="2400" b="1" i="1" dirty="0" smtClean="0">
                <a:solidFill>
                  <a:srgbClr val="FF0000"/>
                </a:solidFill>
                <a:latin typeface="Times New Roman" pitchFamily="18" charset="0"/>
                <a:ea typeface="仿宋_GB2312" pitchFamily="49" charset="-122"/>
                <a:cs typeface="Times New Roman" pitchFamily="18" charset="0"/>
              </a:rPr>
              <a:t>σ</a:t>
            </a:r>
            <a:r>
              <a:rPr lang="en-US" altLang="zh-CN" sz="2400" b="1" dirty="0" smtClean="0">
                <a:solidFill>
                  <a:srgbClr val="FF0000"/>
                </a:solidFill>
                <a:latin typeface="Times New Roman" pitchFamily="18" charset="0"/>
                <a:ea typeface="仿宋_GB2312" pitchFamily="49" charset="-122"/>
                <a:cs typeface="Times New Roman" pitchFamily="18" charset="0"/>
              </a:rPr>
              <a:t>})</a:t>
            </a:r>
            <a:r>
              <a:rPr lang="en-US" altLang="zh-CN" sz="2400" b="1" dirty="0">
                <a:solidFill>
                  <a:srgbClr val="FF0000"/>
                </a:solidFill>
                <a:latin typeface="Times New Roman" pitchFamily="18" charset="0"/>
                <a:ea typeface="仿宋_GB2312" pitchFamily="49" charset="-122"/>
                <a:cs typeface="Times New Roman" pitchFamily="18" charset="0"/>
              </a:rPr>
              <a:t>∪(</a:t>
            </a:r>
            <a:r>
              <a:rPr lang="en-US" altLang="zh-CN" sz="2400" b="1" i="1" dirty="0" smtClean="0">
                <a:solidFill>
                  <a:srgbClr val="FF0000"/>
                </a:solidFill>
                <a:latin typeface="Times New Roman" pitchFamily="18" charset="0"/>
                <a:ea typeface="仿宋_GB2312" pitchFamily="49" charset="-122"/>
                <a:cs typeface="Times New Roman" pitchFamily="18" charset="0"/>
              </a:rPr>
              <a:t>C</a:t>
            </a:r>
            <a:r>
              <a:rPr lang="en-US" altLang="zh-CN" sz="2400" b="1" baseline="-25000" dirty="0" smtClean="0">
                <a:solidFill>
                  <a:srgbClr val="FF0000"/>
                </a:solidFill>
                <a:latin typeface="Times New Roman" pitchFamily="18" charset="0"/>
                <a:ea typeface="仿宋_GB2312" pitchFamily="49" charset="-122"/>
                <a:cs typeface="Times New Roman" pitchFamily="18" charset="0"/>
              </a:rPr>
              <a:t>2</a:t>
            </a:r>
            <a:r>
              <a:rPr lang="en-US" altLang="zh-CN" sz="2400" b="1" i="1" dirty="0" smtClean="0">
                <a:solidFill>
                  <a:srgbClr val="FF0000"/>
                </a:solidFill>
                <a:latin typeface="Times New Roman" pitchFamily="18" charset="0"/>
                <a:ea typeface="仿宋_GB2312" pitchFamily="49" charset="-122"/>
                <a:cs typeface="Times New Roman" pitchFamily="18" charset="0"/>
              </a:rPr>
              <a:t>σ</a:t>
            </a:r>
            <a:r>
              <a:rPr lang="en-US" altLang="zh-CN" sz="2400" b="1" dirty="0" smtClean="0">
                <a:solidFill>
                  <a:srgbClr val="FF0000"/>
                </a:solidFill>
                <a:latin typeface="Times New Roman" pitchFamily="18" charset="0"/>
                <a:ea typeface="仿宋_GB2312" pitchFamily="49" charset="-122"/>
                <a:cs typeface="Times New Roman" pitchFamily="18" charset="0"/>
                <a:sym typeface="Symbol"/>
              </a:rPr>
              <a:t></a:t>
            </a:r>
            <a:r>
              <a:rPr lang="en-US" altLang="zh-CN" sz="2400" b="1" dirty="0" smtClean="0">
                <a:solidFill>
                  <a:srgbClr val="FF0000"/>
                </a:solidFill>
                <a:latin typeface="Times New Roman" pitchFamily="18" charset="0"/>
                <a:ea typeface="仿宋_GB2312" pitchFamily="49" charset="-122"/>
                <a:cs typeface="Times New Roman" pitchFamily="18" charset="0"/>
              </a:rPr>
              <a:t>{</a:t>
            </a:r>
            <a:r>
              <a:rPr lang="en-US" altLang="zh-CN" sz="2400" b="1" i="1" dirty="0" smtClean="0">
                <a:solidFill>
                  <a:srgbClr val="FF0000"/>
                </a:solidFill>
                <a:latin typeface="Times New Roman" pitchFamily="18" charset="0"/>
                <a:ea typeface="仿宋_GB2312" pitchFamily="49" charset="-122"/>
                <a:cs typeface="Times New Roman" pitchFamily="18" charset="0"/>
              </a:rPr>
              <a:t>L</a:t>
            </a:r>
            <a:r>
              <a:rPr lang="en-US" altLang="zh-CN" sz="2400" b="1" baseline="-25000" dirty="0" smtClean="0">
                <a:solidFill>
                  <a:srgbClr val="FF0000"/>
                </a:solidFill>
                <a:latin typeface="Times New Roman" pitchFamily="18" charset="0"/>
                <a:ea typeface="仿宋_GB2312" pitchFamily="49" charset="-122"/>
                <a:cs typeface="Times New Roman" pitchFamily="18" charset="0"/>
              </a:rPr>
              <a:t>2</a:t>
            </a:r>
            <a:r>
              <a:rPr lang="en-US" altLang="zh-CN" sz="2400" b="1" i="1" dirty="0" smtClean="0">
                <a:solidFill>
                  <a:srgbClr val="FF0000"/>
                </a:solidFill>
                <a:latin typeface="Times New Roman" pitchFamily="18" charset="0"/>
                <a:ea typeface="仿宋_GB2312" pitchFamily="49" charset="-122"/>
                <a:cs typeface="Times New Roman" pitchFamily="18" charset="0"/>
              </a:rPr>
              <a:t>σ</a:t>
            </a:r>
            <a:r>
              <a:rPr lang="en-US" altLang="zh-CN" sz="2400" b="1" dirty="0" smtClean="0">
                <a:solidFill>
                  <a:srgbClr val="FF0000"/>
                </a:solidFill>
                <a:latin typeface="Times New Roman" pitchFamily="18" charset="0"/>
                <a:ea typeface="仿宋_GB2312" pitchFamily="49" charset="-122"/>
                <a:cs typeface="Times New Roman" pitchFamily="18" charset="0"/>
              </a:rPr>
              <a:t>})</a:t>
            </a:r>
            <a:endParaRPr lang="en-US" altLang="zh-CN" sz="2400" b="1" dirty="0">
              <a:latin typeface="Times New Roman" pitchFamily="18" charset="0"/>
              <a:ea typeface="仿宋_GB2312" pitchFamily="49" charset="-122"/>
              <a:cs typeface="Times New Roman" pitchFamily="18" charset="0"/>
            </a:endParaRPr>
          </a:p>
          <a:p>
            <a:pPr>
              <a:lnSpc>
                <a:spcPct val="150000"/>
              </a:lnSpc>
              <a:spcBef>
                <a:spcPts val="600"/>
              </a:spcBef>
              <a:buFont typeface="Wingdings" pitchFamily="2" charset="2"/>
              <a:buNone/>
            </a:pPr>
            <a:r>
              <a:rPr lang="en-US" altLang="zh-CN" sz="2400" dirty="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其中</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是两个无相同变元的子句，</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分别是</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C</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中的文字，</a:t>
            </a:r>
            <a:r>
              <a:rPr lang="en-US" altLang="zh-CN" sz="2400" i="1" dirty="0">
                <a:solidFill>
                  <a:srgbClr val="000000"/>
                </a:solidFill>
                <a:latin typeface="Times New Roman" pitchFamily="18" charset="0"/>
                <a:ea typeface="仿宋_GB2312" pitchFamily="49" charset="-122"/>
                <a:cs typeface="Times New Roman" pitchFamily="18" charset="0"/>
              </a:rPr>
              <a:t>σ</a:t>
            </a:r>
            <a:r>
              <a:rPr lang="zh-CN" altLang="en-US" sz="2400" dirty="0">
                <a:solidFill>
                  <a:srgbClr val="000000"/>
                </a:solidFill>
                <a:latin typeface="Times New Roman" pitchFamily="18" charset="0"/>
                <a:ea typeface="仿宋_GB2312" pitchFamily="49" charset="-122"/>
                <a:cs typeface="Times New Roman" pitchFamily="18" charset="0"/>
              </a:rPr>
              <a:t>为</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zh-CN" altLang="en-US" sz="2400" dirty="0">
                <a:solidFill>
                  <a:srgbClr val="000000"/>
                </a:solidFill>
                <a:latin typeface="Times New Roman" pitchFamily="18" charset="0"/>
                <a:ea typeface="仿宋_GB2312" pitchFamily="49" charset="-122"/>
                <a:cs typeface="Times New Roman" pitchFamily="18" charset="0"/>
              </a:rPr>
              <a:t>与</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的最一般合一。</a:t>
            </a:r>
          </a:p>
          <a:p>
            <a:pPr>
              <a:lnSpc>
                <a:spcPct val="150000"/>
              </a:lnSpc>
              <a:spcBef>
                <a:spcPct val="50000"/>
              </a:spcBef>
              <a:buFont typeface="Wingdings" pitchFamily="2" charset="2"/>
              <a:buNone/>
            </a:pPr>
            <a:r>
              <a:rPr lang="zh-CN" altLang="en-US" sz="2400" dirty="0">
                <a:latin typeface="仿宋_GB2312" pitchFamily="49" charset="-122"/>
                <a:ea typeface="仿宋_GB2312" pitchFamily="49" charset="-122"/>
              </a:rPr>
              <a:t>  </a:t>
            </a:r>
            <a:r>
              <a:rPr lang="zh-CN" altLang="en-US" sz="2400" dirty="0" smtClean="0">
                <a:latin typeface="仿宋_GB2312" pitchFamily="49" charset="-122"/>
                <a:ea typeface="仿宋_GB2312" pitchFamily="49" charset="-122"/>
              </a:rPr>
              <a:t>    此</a:t>
            </a:r>
            <a:r>
              <a:rPr lang="zh-CN" altLang="en-US" sz="2400" dirty="0">
                <a:latin typeface="仿宋_GB2312" pitchFamily="49" charset="-122"/>
                <a:ea typeface="仿宋_GB2312" pitchFamily="49" charset="-122"/>
              </a:rPr>
              <a:t>规则称为</a:t>
            </a:r>
            <a:r>
              <a:rPr lang="zh-CN" altLang="en-US" sz="2400" dirty="0">
                <a:latin typeface="黑体" pitchFamily="49" charset="-122"/>
                <a:ea typeface="黑体" pitchFamily="49" charset="-122"/>
              </a:rPr>
              <a:t>谓词逻辑中的消解原理（或归结原理</a:t>
            </a:r>
            <a:r>
              <a:rPr lang="zh-CN" altLang="en-US" sz="2400" dirty="0">
                <a:latin typeface="仿宋_GB2312" pitchFamily="49" charset="-122"/>
                <a:ea typeface="仿宋_GB2312" pitchFamily="49" charset="-122"/>
              </a:rPr>
              <a:t>）。</a:t>
            </a:r>
            <a:r>
              <a:rPr lang="zh-CN" altLang="en-US" sz="24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147">
                                            <p:txEl>
                                              <p:pRg st="1" end="1"/>
                                            </p:txEl>
                                          </p:spTgt>
                                        </p:tgtEl>
                                        <p:attrNameLst>
                                          <p:attrName>style.visibility</p:attrName>
                                        </p:attrNameLst>
                                      </p:cBhvr>
                                      <p:to>
                                        <p:strVal val="visible"/>
                                      </p:to>
                                    </p:set>
                                    <p:anim calcmode="lin" valueType="num">
                                      <p:cBhvr additive="base">
                                        <p:cTn id="13" dur="500" fill="hold"/>
                                        <p:tgtEl>
                                          <p:spTgt spid="134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4147">
                                            <p:txEl>
                                              <p:pRg st="2" end="2"/>
                                            </p:txEl>
                                          </p:spTgt>
                                        </p:tgtEl>
                                        <p:attrNameLst>
                                          <p:attrName>style.visibility</p:attrName>
                                        </p:attrNameLst>
                                      </p:cBhvr>
                                      <p:to>
                                        <p:strVal val="visible"/>
                                      </p:to>
                                    </p:set>
                                    <p:anim calcmode="lin" valueType="num">
                                      <p:cBhvr additive="base">
                                        <p:cTn id="19" dur="5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4147">
                                            <p:txEl>
                                              <p:pRg st="3" end="3"/>
                                            </p:txEl>
                                          </p:spTgt>
                                        </p:tgtEl>
                                        <p:attrNameLst>
                                          <p:attrName>style.visibility</p:attrName>
                                        </p:attrNameLst>
                                      </p:cBhvr>
                                      <p:to>
                                        <p:strVal val="visible"/>
                                      </p:to>
                                    </p:set>
                                    <p:anim calcmode="lin" valueType="num">
                                      <p:cBhvr additive="base">
                                        <p:cTn id="25" dur="500" fill="hold"/>
                                        <p:tgtEl>
                                          <p:spTgt spid="134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4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4147">
                                            <p:txEl>
                                              <p:pRg st="4" end="4"/>
                                            </p:txEl>
                                          </p:spTgt>
                                        </p:tgtEl>
                                        <p:attrNameLst>
                                          <p:attrName>style.visibility</p:attrName>
                                        </p:attrNameLst>
                                      </p:cBhvr>
                                      <p:to>
                                        <p:strVal val="visible"/>
                                      </p:to>
                                    </p:set>
                                    <p:anim calcmode="lin" valueType="num">
                                      <p:cBhvr additive="base">
                                        <p:cTn id="31" dur="500" fill="hold"/>
                                        <p:tgtEl>
                                          <p:spTgt spid="1341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41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1" name="Rectangle 3"/>
          <p:cNvSpPr>
            <a:spLocks noGrp="1" noRot="1" noChangeArrowheads="1"/>
          </p:cNvSpPr>
          <p:nvPr>
            <p:ph type="body" sz="half" idx="1"/>
          </p:nvPr>
        </p:nvSpPr>
        <p:spPr>
          <a:xfrm>
            <a:off x="323528" y="404664"/>
            <a:ext cx="9073008" cy="4959350"/>
          </a:xfrm>
        </p:spPr>
        <p:txBody>
          <a:bodyPr/>
          <a:lstStyle/>
          <a:p>
            <a:pPr algn="just">
              <a:lnSpc>
                <a:spcPct val="150000"/>
              </a:lnSpc>
              <a:buFont typeface="Wingdings" pitchFamily="2" charset="2"/>
              <a:buNone/>
            </a:pPr>
            <a:r>
              <a:rPr lang="en-US" altLang="zh-CN" sz="2400" dirty="0">
                <a:latin typeface="黑体" pitchFamily="49" charset="-122"/>
                <a:ea typeface="黑体" pitchFamily="49" charset="-122"/>
              </a:rPr>
              <a:t>    </a:t>
            </a:r>
            <a:r>
              <a:rPr lang="zh-CN" altLang="en-US" sz="2400" dirty="0" smtClean="0">
                <a:latin typeface="黑体" pitchFamily="49" charset="-122"/>
                <a:ea typeface="黑体" pitchFamily="49" charset="-122"/>
              </a:rPr>
              <a:t>例</a:t>
            </a:r>
            <a:r>
              <a:rPr lang="en-US" altLang="zh-CN" sz="2400" dirty="0" smtClean="0">
                <a:latin typeface="Times New Roman" pitchFamily="18" charset="0"/>
                <a:ea typeface="黑体" pitchFamily="49" charset="-122"/>
                <a:cs typeface="Times New Roman" pitchFamily="18" charset="0"/>
              </a:rPr>
              <a:t>5-20</a:t>
            </a:r>
            <a:r>
              <a:rPr lang="en-US" altLang="zh-CN" sz="2400" dirty="0" smtClean="0">
                <a:latin typeface="Times New Roman" pitchFamily="18" charset="0"/>
                <a:ea typeface="仿宋_GB2312" pitchFamily="49" charset="-122"/>
                <a:cs typeface="Times New Roman" pitchFamily="18" charset="0"/>
              </a:rPr>
              <a:t>  </a:t>
            </a:r>
            <a:r>
              <a:rPr lang="zh-CN" altLang="en-US" sz="2400" dirty="0">
                <a:latin typeface="Times New Roman" pitchFamily="18" charset="0"/>
                <a:ea typeface="仿宋_GB2312" pitchFamily="49" charset="-122"/>
                <a:cs typeface="Times New Roman" pitchFamily="18" charset="0"/>
              </a:rPr>
              <a:t>求证</a:t>
            </a:r>
            <a:r>
              <a:rPr lang="en-US" altLang="zh-CN" sz="2400" i="1" dirty="0">
                <a:latin typeface="Times New Roman" pitchFamily="18" charset="0"/>
                <a:ea typeface="仿宋_GB2312" pitchFamily="49" charset="-122"/>
                <a:cs typeface="Times New Roman" pitchFamily="18" charset="0"/>
              </a:rPr>
              <a:t>G</a:t>
            </a:r>
            <a:r>
              <a:rPr lang="zh-CN" altLang="en-US" sz="2400" dirty="0">
                <a:latin typeface="Times New Roman" pitchFamily="18" charset="0"/>
                <a:ea typeface="仿宋_GB2312" pitchFamily="49" charset="-122"/>
                <a:cs typeface="Times New Roman" pitchFamily="18" charset="0"/>
              </a:rPr>
              <a:t>是</a:t>
            </a:r>
            <a:r>
              <a:rPr lang="en-US" altLang="zh-CN" sz="2400" i="1" dirty="0">
                <a:latin typeface="Times New Roman" pitchFamily="18" charset="0"/>
                <a:ea typeface="仿宋_GB2312" pitchFamily="49" charset="-122"/>
                <a:cs typeface="Times New Roman" pitchFamily="18" charset="0"/>
              </a:rPr>
              <a:t>A</a:t>
            </a:r>
            <a:r>
              <a:rPr lang="en-US" altLang="zh-CN" sz="2400" baseline="-25000" dirty="0">
                <a:latin typeface="Times New Roman" pitchFamily="18" charset="0"/>
                <a:ea typeface="仿宋_GB2312" pitchFamily="49" charset="-122"/>
                <a:cs typeface="Times New Roman" pitchFamily="18" charset="0"/>
              </a:rPr>
              <a:t>1</a:t>
            </a:r>
            <a:r>
              <a:rPr lang="zh-CN" altLang="en-US" sz="2400" dirty="0">
                <a:latin typeface="Times New Roman" pitchFamily="18" charset="0"/>
                <a:ea typeface="仿宋_GB2312" pitchFamily="49" charset="-122"/>
                <a:cs typeface="Times New Roman" pitchFamily="18" charset="0"/>
              </a:rPr>
              <a:t>和</a:t>
            </a:r>
            <a:r>
              <a:rPr lang="en-US" altLang="zh-CN" sz="2400" i="1" dirty="0">
                <a:latin typeface="Times New Roman" pitchFamily="18" charset="0"/>
                <a:ea typeface="仿宋_GB2312" pitchFamily="49" charset="-122"/>
                <a:cs typeface="Times New Roman" pitchFamily="18" charset="0"/>
              </a:rPr>
              <a:t>A</a:t>
            </a:r>
            <a:r>
              <a:rPr lang="en-US" altLang="zh-CN" sz="2400" baseline="-25000" dirty="0">
                <a:latin typeface="Times New Roman" pitchFamily="18" charset="0"/>
                <a:ea typeface="仿宋_GB2312" pitchFamily="49" charset="-122"/>
                <a:cs typeface="Times New Roman" pitchFamily="18" charset="0"/>
              </a:rPr>
              <a:t>2</a:t>
            </a:r>
            <a:r>
              <a:rPr lang="zh-CN" altLang="en-US" sz="2400" dirty="0">
                <a:latin typeface="Times New Roman" pitchFamily="18" charset="0"/>
                <a:ea typeface="仿宋_GB2312" pitchFamily="49" charset="-122"/>
                <a:cs typeface="Times New Roman" pitchFamily="18" charset="0"/>
              </a:rPr>
              <a:t>的逻辑结果。</a:t>
            </a:r>
          </a:p>
          <a:p>
            <a:pPr algn="just">
              <a:buFont typeface="Wingdings" pitchFamily="2" charset="2"/>
              <a:buNone/>
            </a:pPr>
            <a:r>
              <a:rPr lang="zh-CN" altLang="en-US" sz="2400" dirty="0">
                <a:latin typeface="Times New Roman" pitchFamily="18" charset="0"/>
                <a:ea typeface="仿宋_GB2312" pitchFamily="49" charset="-122"/>
                <a:cs typeface="Times New Roman" pitchFamily="18" charset="0"/>
              </a:rPr>
              <a:t>     </a:t>
            </a:r>
            <a:r>
              <a:rPr lang="zh-CN" altLang="en-US" sz="2400" dirty="0" smtClean="0">
                <a:latin typeface="Times New Roman" pitchFamily="18" charset="0"/>
                <a:ea typeface="仿宋_GB2312" pitchFamily="49" charset="-122"/>
                <a:cs typeface="Times New Roman" pitchFamily="18" charset="0"/>
              </a:rPr>
              <a:t>      </a:t>
            </a:r>
            <a:r>
              <a:rPr lang="en-US" altLang="zh-CN" sz="2400" i="1" dirty="0">
                <a:latin typeface="Times New Roman" pitchFamily="18" charset="0"/>
                <a:ea typeface="仿宋_GB2312" pitchFamily="49" charset="-122"/>
                <a:cs typeface="Times New Roman" pitchFamily="18" charset="0"/>
              </a:rPr>
              <a:t>A</a:t>
            </a:r>
            <a:r>
              <a:rPr lang="en-US" altLang="zh-CN" sz="2400" baseline="-25000" dirty="0">
                <a:latin typeface="Times New Roman" pitchFamily="18" charset="0"/>
                <a:ea typeface="仿宋_GB2312" pitchFamily="49" charset="-122"/>
                <a:cs typeface="Times New Roman" pitchFamily="18" charset="0"/>
              </a:rPr>
              <a:t>1</a:t>
            </a:r>
            <a:r>
              <a:rPr lang="en-US" altLang="zh-CN" sz="2400" dirty="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sym typeface="Symbol"/>
              </a:rPr>
              <a:t></a:t>
            </a:r>
            <a:r>
              <a:rPr lang="en-US" altLang="zh-CN" sz="2400" i="1" dirty="0" smtClean="0">
                <a:latin typeface="Times New Roman" pitchFamily="18" charset="0"/>
                <a:ea typeface="仿宋_GB2312" pitchFamily="49" charset="-122"/>
                <a:cs typeface="Times New Roman" pitchFamily="18" charset="0"/>
              </a:rPr>
              <a:t>x</a:t>
            </a:r>
            <a:r>
              <a:rPr lang="en-US" altLang="zh-CN" sz="2400" dirty="0" smtClean="0">
                <a:latin typeface="Times New Roman" pitchFamily="18" charset="0"/>
                <a:ea typeface="仿宋_GB2312" pitchFamily="49" charset="-122"/>
                <a:cs typeface="Times New Roman" pitchFamily="18" charset="0"/>
              </a:rPr>
              <a:t>(</a:t>
            </a:r>
            <a:r>
              <a:rPr lang="en-US" altLang="zh-CN" sz="2400" i="1" dirty="0" smtClean="0">
                <a:latin typeface="Times New Roman" pitchFamily="18" charset="0"/>
                <a:ea typeface="仿宋_GB2312" pitchFamily="49" charset="-122"/>
                <a:cs typeface="Times New Roman" pitchFamily="18" charset="0"/>
              </a:rPr>
              <a:t>P</a:t>
            </a:r>
            <a:r>
              <a:rPr lang="en-US" altLang="zh-CN" sz="2400" dirty="0" smtClean="0">
                <a:latin typeface="Times New Roman" pitchFamily="18" charset="0"/>
                <a:ea typeface="仿宋_GB2312" pitchFamily="49" charset="-122"/>
                <a:cs typeface="Times New Roman" pitchFamily="18" charset="0"/>
              </a:rPr>
              <a:t>(</a:t>
            </a:r>
            <a:r>
              <a:rPr lang="en-US" altLang="zh-CN" sz="2400" i="1" dirty="0" smtClean="0">
                <a:latin typeface="Times New Roman" pitchFamily="18" charset="0"/>
                <a:ea typeface="仿宋_GB2312" pitchFamily="49" charset="-122"/>
                <a:cs typeface="Times New Roman" pitchFamily="18" charset="0"/>
              </a:rPr>
              <a:t>x</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Q</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x</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R</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x</a:t>
            </a:r>
            <a:r>
              <a:rPr lang="en-US" altLang="zh-CN" sz="2400" dirty="0">
                <a:latin typeface="Times New Roman" pitchFamily="18" charset="0"/>
                <a:ea typeface="仿宋_GB2312" pitchFamily="49" charset="-122"/>
                <a:cs typeface="Times New Roman" pitchFamily="18" charset="0"/>
              </a:rPr>
              <a:t>)))</a:t>
            </a:r>
          </a:p>
          <a:p>
            <a:pPr algn="just">
              <a:buFont typeface="Wingdings" pitchFamily="2" charset="2"/>
              <a:buNone/>
            </a:pPr>
            <a:r>
              <a:rPr lang="en-US" altLang="zh-CN" sz="2400" dirty="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rPr>
              <a:t>       </a:t>
            </a:r>
            <a:r>
              <a:rPr lang="en-US" altLang="zh-CN" sz="2400" i="1" dirty="0">
                <a:latin typeface="Times New Roman" pitchFamily="18" charset="0"/>
                <a:ea typeface="仿宋_GB2312" pitchFamily="49" charset="-122"/>
                <a:cs typeface="Times New Roman" pitchFamily="18" charset="0"/>
              </a:rPr>
              <a:t>A</a:t>
            </a:r>
            <a:r>
              <a:rPr lang="en-US" altLang="zh-CN" sz="2400" baseline="-25000" dirty="0">
                <a:latin typeface="Times New Roman" pitchFamily="18" charset="0"/>
                <a:ea typeface="仿宋_GB2312" pitchFamily="49" charset="-122"/>
                <a:cs typeface="Times New Roman" pitchFamily="18" charset="0"/>
              </a:rPr>
              <a:t>2</a:t>
            </a:r>
            <a:r>
              <a:rPr lang="en-US" altLang="zh-CN" sz="2400" dirty="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sym typeface="Symbol"/>
              </a:rPr>
              <a:t></a:t>
            </a:r>
            <a:r>
              <a:rPr lang="en-US" altLang="zh-CN" sz="2400" i="1" dirty="0" smtClean="0">
                <a:latin typeface="Times New Roman" pitchFamily="18" charset="0"/>
                <a:ea typeface="仿宋_GB2312" pitchFamily="49" charset="-122"/>
                <a:cs typeface="Times New Roman" pitchFamily="18" charset="0"/>
              </a:rPr>
              <a:t>x</a:t>
            </a:r>
            <a:r>
              <a:rPr lang="en-US" altLang="zh-CN" sz="2400" dirty="0" smtClean="0">
                <a:latin typeface="Times New Roman" pitchFamily="18" charset="0"/>
                <a:ea typeface="仿宋_GB2312" pitchFamily="49" charset="-122"/>
                <a:cs typeface="Times New Roman" pitchFamily="18" charset="0"/>
              </a:rPr>
              <a:t>(</a:t>
            </a:r>
            <a:r>
              <a:rPr lang="en-US" altLang="zh-CN" sz="2400" i="1" dirty="0" smtClean="0">
                <a:latin typeface="Times New Roman" pitchFamily="18" charset="0"/>
                <a:ea typeface="仿宋_GB2312" pitchFamily="49" charset="-122"/>
                <a:cs typeface="Times New Roman" pitchFamily="18" charset="0"/>
              </a:rPr>
              <a:t>P</a:t>
            </a:r>
            <a:r>
              <a:rPr lang="en-US" altLang="zh-CN" sz="2400" dirty="0" smtClean="0">
                <a:latin typeface="Times New Roman" pitchFamily="18" charset="0"/>
                <a:ea typeface="仿宋_GB2312" pitchFamily="49" charset="-122"/>
                <a:cs typeface="Times New Roman" pitchFamily="18" charset="0"/>
              </a:rPr>
              <a:t>(</a:t>
            </a:r>
            <a:r>
              <a:rPr lang="en-US" altLang="zh-CN" sz="2400" i="1" dirty="0" smtClean="0">
                <a:latin typeface="Times New Roman" pitchFamily="18" charset="0"/>
                <a:ea typeface="仿宋_GB2312" pitchFamily="49" charset="-122"/>
                <a:cs typeface="Times New Roman" pitchFamily="18" charset="0"/>
              </a:rPr>
              <a:t>x</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S</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x</a:t>
            </a:r>
            <a:r>
              <a:rPr lang="en-US" altLang="zh-CN" sz="2400" dirty="0">
                <a:latin typeface="Times New Roman" pitchFamily="18" charset="0"/>
                <a:ea typeface="仿宋_GB2312" pitchFamily="49" charset="-122"/>
                <a:cs typeface="Times New Roman" pitchFamily="18" charset="0"/>
              </a:rPr>
              <a:t>))</a:t>
            </a:r>
          </a:p>
          <a:p>
            <a:pPr algn="just">
              <a:buFont typeface="Wingdings" pitchFamily="2" charset="2"/>
              <a:buNone/>
            </a:pPr>
            <a:r>
              <a:rPr lang="en-US" altLang="zh-CN" sz="2400" dirty="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rPr>
              <a:t>     </a:t>
            </a:r>
            <a:r>
              <a:rPr lang="en-US" altLang="zh-CN" sz="2400" i="1" dirty="0">
                <a:latin typeface="Times New Roman" pitchFamily="18" charset="0"/>
                <a:ea typeface="仿宋_GB2312" pitchFamily="49" charset="-122"/>
                <a:cs typeface="Times New Roman" pitchFamily="18" charset="0"/>
              </a:rPr>
              <a:t>G</a:t>
            </a:r>
            <a:r>
              <a:rPr lang="en-US" altLang="zh-CN" sz="2400" dirty="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sym typeface="Symbol"/>
              </a:rPr>
              <a:t></a:t>
            </a:r>
            <a:r>
              <a:rPr lang="en-US" altLang="zh-CN" sz="2400" i="1" dirty="0" smtClean="0">
                <a:latin typeface="Times New Roman" pitchFamily="18" charset="0"/>
                <a:ea typeface="仿宋_GB2312" pitchFamily="49" charset="-122"/>
                <a:cs typeface="Times New Roman" pitchFamily="18" charset="0"/>
              </a:rPr>
              <a:t>x</a:t>
            </a:r>
            <a:r>
              <a:rPr lang="en-US" altLang="zh-CN" sz="2400" dirty="0" smtClean="0">
                <a:latin typeface="Times New Roman" pitchFamily="18" charset="0"/>
                <a:ea typeface="仿宋_GB2312" pitchFamily="49" charset="-122"/>
                <a:cs typeface="Times New Roman" pitchFamily="18" charset="0"/>
              </a:rPr>
              <a:t>(</a:t>
            </a:r>
            <a:r>
              <a:rPr lang="en-US" altLang="zh-CN" sz="2400" i="1" dirty="0" smtClean="0">
                <a:latin typeface="Times New Roman" pitchFamily="18" charset="0"/>
                <a:ea typeface="仿宋_GB2312" pitchFamily="49" charset="-122"/>
                <a:cs typeface="Times New Roman" pitchFamily="18" charset="0"/>
              </a:rPr>
              <a:t>S</a:t>
            </a:r>
            <a:r>
              <a:rPr lang="en-US" altLang="zh-CN" sz="2400" dirty="0" smtClean="0">
                <a:latin typeface="Times New Roman" pitchFamily="18" charset="0"/>
                <a:ea typeface="仿宋_GB2312" pitchFamily="49" charset="-122"/>
                <a:cs typeface="Times New Roman" pitchFamily="18" charset="0"/>
              </a:rPr>
              <a:t>(</a:t>
            </a:r>
            <a:r>
              <a:rPr lang="en-US" altLang="zh-CN" sz="2400" i="1" dirty="0" smtClean="0">
                <a:latin typeface="Times New Roman" pitchFamily="18" charset="0"/>
                <a:ea typeface="仿宋_GB2312" pitchFamily="49" charset="-122"/>
                <a:cs typeface="Times New Roman" pitchFamily="18" charset="0"/>
              </a:rPr>
              <a:t>x</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R</a:t>
            </a:r>
            <a:r>
              <a:rPr lang="en-US" altLang="zh-CN" sz="2400" dirty="0">
                <a:latin typeface="Times New Roman" pitchFamily="18" charset="0"/>
                <a:ea typeface="仿宋_GB2312" pitchFamily="49" charset="-122"/>
                <a:cs typeface="Times New Roman" pitchFamily="18" charset="0"/>
              </a:rPr>
              <a:t>(</a:t>
            </a:r>
            <a:r>
              <a:rPr lang="en-US" altLang="zh-CN" sz="2400" i="1" dirty="0">
                <a:latin typeface="Times New Roman" pitchFamily="18" charset="0"/>
                <a:ea typeface="仿宋_GB2312" pitchFamily="49" charset="-122"/>
                <a:cs typeface="Times New Roman" pitchFamily="18" charset="0"/>
              </a:rPr>
              <a:t>x</a:t>
            </a:r>
            <a:r>
              <a:rPr lang="en-US" altLang="zh-CN" sz="2400" dirty="0">
                <a:latin typeface="Times New Roman" pitchFamily="18" charset="0"/>
                <a:ea typeface="仿宋_GB2312" pitchFamily="49" charset="-122"/>
                <a:cs typeface="Times New Roman" pitchFamily="18" charset="0"/>
              </a:rPr>
              <a:t>))</a:t>
            </a:r>
          </a:p>
          <a:p>
            <a:pPr algn="just">
              <a:lnSpc>
                <a:spcPct val="150000"/>
              </a:lnSpc>
              <a:spcBef>
                <a:spcPct val="50000"/>
              </a:spcBef>
              <a:buNone/>
            </a:pPr>
            <a:r>
              <a:rPr kumimoji="1" lang="en-US" altLang="zh-CN" sz="2400" b="1" dirty="0">
                <a:latin typeface="Times New Roman" pitchFamily="18" charset="0"/>
                <a:ea typeface="仿宋_GB2312" pitchFamily="49" charset="-122"/>
                <a:cs typeface="Times New Roman" pitchFamily="18" charset="0"/>
              </a:rPr>
              <a:t>    </a:t>
            </a:r>
            <a:r>
              <a:rPr kumimoji="1" lang="en-US" altLang="zh-CN" sz="2400" b="1" dirty="0" smtClean="0">
                <a:latin typeface="Times New Roman" pitchFamily="18" charset="0"/>
                <a:ea typeface="仿宋_GB2312" pitchFamily="49" charset="-122"/>
                <a:cs typeface="Times New Roman" pitchFamily="18" charset="0"/>
              </a:rPr>
              <a:t>    </a:t>
            </a:r>
            <a:r>
              <a:rPr kumimoji="1" lang="zh-CN" altLang="en-US" sz="2400" dirty="0" smtClean="0">
                <a:solidFill>
                  <a:srgbClr val="000000"/>
                </a:solidFill>
                <a:latin typeface="Times New Roman" pitchFamily="18" charset="0"/>
                <a:ea typeface="黑体" pitchFamily="49" charset="-122"/>
                <a:cs typeface="Times New Roman" pitchFamily="18" charset="0"/>
              </a:rPr>
              <a:t>证：</a:t>
            </a:r>
            <a:r>
              <a:rPr kumimoji="1" lang="zh-CN" altLang="en-US" sz="2400" dirty="0" smtClean="0">
                <a:solidFill>
                  <a:srgbClr val="000000"/>
                </a:solidFill>
                <a:latin typeface="Times New Roman" pitchFamily="18" charset="0"/>
                <a:ea typeface="仿宋_GB2312" pitchFamily="49" charset="-122"/>
                <a:cs typeface="Times New Roman" pitchFamily="18" charset="0"/>
              </a:rPr>
              <a:t> 用</a:t>
            </a:r>
            <a:r>
              <a:rPr kumimoji="1" lang="zh-CN" altLang="en-US" sz="2400" dirty="0">
                <a:solidFill>
                  <a:srgbClr val="000000"/>
                </a:solidFill>
                <a:latin typeface="Times New Roman" pitchFamily="18" charset="0"/>
                <a:ea typeface="仿宋_GB2312" pitchFamily="49" charset="-122"/>
                <a:cs typeface="Times New Roman" pitchFamily="18" charset="0"/>
              </a:rPr>
              <a:t>反证法，即</a:t>
            </a:r>
            <a:r>
              <a:rPr kumimoji="1" lang="zh-CN" altLang="en-US" sz="2400" dirty="0" smtClean="0">
                <a:solidFill>
                  <a:srgbClr val="000000"/>
                </a:solidFill>
                <a:latin typeface="Times New Roman" pitchFamily="18" charset="0"/>
                <a:ea typeface="仿宋_GB2312" pitchFamily="49" charset="-122"/>
                <a:cs typeface="Times New Roman" pitchFamily="18" charset="0"/>
              </a:rPr>
              <a:t>证明</a:t>
            </a:r>
            <a:r>
              <a:rPr lang="en-US" altLang="zh-CN" sz="2400" i="1" dirty="0" smtClean="0">
                <a:solidFill>
                  <a:srgbClr val="000000"/>
                </a:solidFill>
                <a:latin typeface="Times New Roman" pitchFamily="18" charset="0"/>
                <a:ea typeface="仿宋_GB2312" pitchFamily="49" charset="-122"/>
                <a:cs typeface="Times New Roman" pitchFamily="18" charset="0"/>
              </a:rPr>
              <a:t>A</a:t>
            </a:r>
            <a:r>
              <a:rPr lang="en-US" altLang="zh-CN" sz="2400" baseline="-25000" dirty="0" smtClean="0">
                <a:solidFill>
                  <a:srgbClr val="000000"/>
                </a:solidFill>
                <a:latin typeface="Times New Roman" pitchFamily="18" charset="0"/>
                <a:ea typeface="仿宋_GB2312" pitchFamily="49" charset="-122"/>
                <a:cs typeface="Times New Roman" pitchFamily="18" charset="0"/>
              </a:rPr>
              <a:t>1 </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A</a:t>
            </a:r>
            <a:r>
              <a:rPr lang="en-US" altLang="zh-CN" sz="2400" baseline="-25000" dirty="0" smtClean="0">
                <a:solidFill>
                  <a:srgbClr val="000000"/>
                </a:solidFill>
                <a:latin typeface="Times New Roman" pitchFamily="18" charset="0"/>
                <a:ea typeface="仿宋_GB2312" pitchFamily="49" charset="-122"/>
                <a:cs typeface="Times New Roman" pitchFamily="18" charset="0"/>
              </a:rPr>
              <a:t>2</a:t>
            </a:r>
            <a:r>
              <a:rPr kumimoji="1" lang="en-US" altLang="zh-CN" sz="2400" dirty="0" smtClean="0">
                <a:solidFill>
                  <a:srgbClr val="000000"/>
                </a:solidFill>
                <a:latin typeface="Times New Roman" pitchFamily="18" charset="0"/>
                <a:ea typeface="仿宋_GB2312" pitchFamily="49" charset="-122"/>
                <a:cs typeface="Times New Roman" pitchFamily="18" charset="0"/>
              </a:rPr>
              <a:t>∧</a:t>
            </a:r>
            <a:r>
              <a:rPr kumimoji="1" lang="zh-CN" altLang="zh-CN" sz="2400" dirty="0" smtClean="0">
                <a:solidFill>
                  <a:srgbClr val="000000"/>
                </a:solidFill>
                <a:latin typeface="Times New Roman" pitchFamily="18" charset="0"/>
                <a:ea typeface="仿宋_GB2312" pitchFamily="49" charset="-122"/>
                <a:cs typeface="Times New Roman" pitchFamily="18" charset="0"/>
              </a:rPr>
              <a:t>﹁</a:t>
            </a:r>
            <a:r>
              <a:rPr kumimoji="1" lang="en-US" altLang="zh-CN" sz="2400" i="1" dirty="0">
                <a:solidFill>
                  <a:srgbClr val="000000"/>
                </a:solidFill>
                <a:latin typeface="Times New Roman" pitchFamily="18" charset="0"/>
                <a:ea typeface="仿宋_GB2312" pitchFamily="49" charset="-122"/>
                <a:cs typeface="Times New Roman" pitchFamily="18" charset="0"/>
              </a:rPr>
              <a:t>G</a:t>
            </a:r>
            <a:r>
              <a:rPr kumimoji="1" lang="zh-CN" altLang="en-US" sz="2400" dirty="0">
                <a:solidFill>
                  <a:srgbClr val="000000"/>
                </a:solidFill>
                <a:latin typeface="Times New Roman" pitchFamily="18" charset="0"/>
                <a:ea typeface="仿宋_GB2312" pitchFamily="49" charset="-122"/>
                <a:cs typeface="Times New Roman" pitchFamily="18" charset="0"/>
              </a:rPr>
              <a:t>不可满足</a:t>
            </a:r>
            <a:r>
              <a:rPr kumimoji="1" lang="zh-CN" altLang="en-US" sz="2400" dirty="0" smtClean="0">
                <a:solidFill>
                  <a:srgbClr val="000000"/>
                </a:solidFill>
                <a:latin typeface="Times New Roman" pitchFamily="18" charset="0"/>
                <a:ea typeface="仿宋_GB2312" pitchFamily="49" charset="-122"/>
                <a:cs typeface="Times New Roman" pitchFamily="18" charset="0"/>
              </a:rPr>
              <a:t>。</a:t>
            </a:r>
            <a:endParaRPr kumimoji="1" lang="en-US" altLang="zh-CN" sz="2400" dirty="0" smtClean="0">
              <a:solidFill>
                <a:srgbClr val="000000"/>
              </a:solidFill>
              <a:latin typeface="Times New Roman" pitchFamily="18" charset="0"/>
              <a:ea typeface="仿宋_GB2312" pitchFamily="49" charset="-122"/>
              <a:cs typeface="Times New Roman" pitchFamily="18" charset="0"/>
            </a:endParaRPr>
          </a:p>
          <a:p>
            <a:pPr algn="just">
              <a:lnSpc>
                <a:spcPct val="150000"/>
              </a:lnSpc>
              <a:spcBef>
                <a:spcPct val="50000"/>
              </a:spcBef>
              <a:buNone/>
            </a:pPr>
            <a:r>
              <a:rPr kumimoji="1" lang="zh-CN" altLang="en-US" sz="2400" dirty="0" smtClean="0">
                <a:solidFill>
                  <a:srgbClr val="000000"/>
                </a:solidFill>
                <a:latin typeface="Times New Roman" pitchFamily="18" charset="0"/>
                <a:ea typeface="仿宋_GB2312" pitchFamily="49" charset="-122"/>
                <a:cs typeface="Times New Roman" pitchFamily="18" charset="0"/>
              </a:rPr>
              <a:t>        首先</a:t>
            </a:r>
            <a:r>
              <a:rPr kumimoji="1" lang="zh-CN" altLang="en-US" sz="2400" dirty="0">
                <a:solidFill>
                  <a:srgbClr val="000000"/>
                </a:solidFill>
                <a:latin typeface="Times New Roman" pitchFamily="18" charset="0"/>
                <a:ea typeface="仿宋_GB2312" pitchFamily="49" charset="-122"/>
                <a:cs typeface="Times New Roman" pitchFamily="18" charset="0"/>
              </a:rPr>
              <a:t>求得子句集</a:t>
            </a:r>
            <a:r>
              <a:rPr kumimoji="1" lang="en-US" altLang="zh-CN" sz="2400" i="1" dirty="0">
                <a:solidFill>
                  <a:srgbClr val="000000"/>
                </a:solidFill>
                <a:latin typeface="Times New Roman" pitchFamily="18" charset="0"/>
                <a:ea typeface="仿宋_GB2312" pitchFamily="49" charset="-122"/>
                <a:cs typeface="Times New Roman" pitchFamily="18" charset="0"/>
              </a:rPr>
              <a:t>S</a:t>
            </a:r>
            <a:r>
              <a:rPr kumimoji="1" lang="zh-CN" altLang="en-US" sz="2400" dirty="0" smtClean="0">
                <a:solidFill>
                  <a:srgbClr val="000000"/>
                </a:solidFill>
                <a:latin typeface="Times New Roman" pitchFamily="18" charset="0"/>
                <a:ea typeface="仿宋_GB2312" pitchFamily="49" charset="-122"/>
                <a:cs typeface="Times New Roman" pitchFamily="18" charset="0"/>
              </a:rPr>
              <a:t>：</a:t>
            </a:r>
            <a:endParaRPr kumimoji="1" lang="en-US" altLang="zh-CN" sz="2400" dirty="0" smtClean="0">
              <a:solidFill>
                <a:srgbClr val="000000"/>
              </a:solidFill>
              <a:latin typeface="Times New Roman" pitchFamily="18" charset="0"/>
              <a:ea typeface="仿宋_GB2312" pitchFamily="49" charset="-122"/>
              <a:cs typeface="Times New Roman" pitchFamily="18" charset="0"/>
            </a:endParaRPr>
          </a:p>
          <a:p>
            <a:pPr algn="just">
              <a:lnSpc>
                <a:spcPct val="150000"/>
              </a:lnSpc>
              <a:spcBef>
                <a:spcPct val="50000"/>
              </a:spcBef>
              <a:buNone/>
            </a:pPr>
            <a:r>
              <a:rPr kumimoji="1" lang="en-US" altLang="zh-CN" sz="2400" dirty="0" smtClean="0">
                <a:solidFill>
                  <a:srgbClr val="000000"/>
                </a:solidFill>
                <a:latin typeface="Times New Roman" pitchFamily="18" charset="0"/>
                <a:ea typeface="仿宋_GB2312" pitchFamily="49" charset="-122"/>
                <a:cs typeface="Times New Roman" pitchFamily="18" charset="0"/>
              </a:rPr>
              <a:t>A1</a:t>
            </a:r>
            <a:r>
              <a:rPr kumimoji="1" lang="zh-CN" altLang="en-US" sz="2400" dirty="0" smtClean="0">
                <a:solidFill>
                  <a:srgbClr val="000000"/>
                </a:solidFill>
                <a:latin typeface="Times New Roman" pitchFamily="18" charset="0"/>
                <a:ea typeface="仿宋_GB2312" pitchFamily="49" charset="-122"/>
                <a:cs typeface="Times New Roman" pitchFamily="18" charset="0"/>
              </a:rPr>
              <a:t>的子句：</a:t>
            </a:r>
            <a:r>
              <a:rPr kumimoji="1" lang="pl-PL" altLang="zh-CN" sz="2400" dirty="0" smtClean="0">
                <a:solidFill>
                  <a:srgbClr val="000000"/>
                </a:solidFill>
                <a:latin typeface="Times New Roman" pitchFamily="18" charset="0"/>
                <a:ea typeface="仿宋_GB2312" pitchFamily="49" charset="-122"/>
                <a:cs typeface="Times New Roman" pitchFamily="18" charset="0"/>
              </a:rPr>
              <a:t>﹁P(x</a:t>
            </a:r>
            <a:r>
              <a:rPr kumimoji="1" lang="pl-PL" altLang="zh-CN" sz="2400" dirty="0">
                <a:solidFill>
                  <a:srgbClr val="000000"/>
                </a:solidFill>
                <a:latin typeface="Times New Roman" pitchFamily="18" charset="0"/>
                <a:ea typeface="仿宋_GB2312" pitchFamily="49" charset="-122"/>
                <a:cs typeface="Times New Roman" pitchFamily="18" charset="0"/>
              </a:rPr>
              <a:t>)∨Q(x</a:t>
            </a:r>
            <a:r>
              <a:rPr kumimoji="1" lang="pl-PL" altLang="zh-CN" sz="2400" dirty="0" smtClean="0">
                <a:solidFill>
                  <a:srgbClr val="000000"/>
                </a:solidFill>
                <a:latin typeface="Times New Roman" pitchFamily="18" charset="0"/>
                <a:ea typeface="仿宋_GB2312" pitchFamily="49" charset="-122"/>
                <a:cs typeface="Times New Roman" pitchFamily="18" charset="0"/>
              </a:rPr>
              <a:t>)</a:t>
            </a:r>
            <a:r>
              <a:rPr kumimoji="1" lang="zh-CN" altLang="en-US" sz="2400" dirty="0" smtClean="0">
                <a:solidFill>
                  <a:srgbClr val="000000"/>
                </a:solidFill>
                <a:latin typeface="Times New Roman" pitchFamily="18" charset="0"/>
                <a:ea typeface="仿宋_GB2312" pitchFamily="49" charset="-122"/>
                <a:cs typeface="Times New Roman" pitchFamily="18" charset="0"/>
              </a:rPr>
              <a:t>，</a:t>
            </a:r>
            <a:r>
              <a:rPr kumimoji="1" lang="pl-PL" altLang="zh-CN" sz="2400" dirty="0" smtClean="0">
                <a:solidFill>
                  <a:srgbClr val="000000"/>
                </a:solidFill>
                <a:latin typeface="Times New Roman" pitchFamily="18" charset="0"/>
                <a:ea typeface="仿宋_GB2312" pitchFamily="49" charset="-122"/>
                <a:cs typeface="Times New Roman" pitchFamily="18" charset="0"/>
              </a:rPr>
              <a:t> </a:t>
            </a:r>
            <a:r>
              <a:rPr kumimoji="1" lang="pl-PL" altLang="zh-CN" sz="2400" dirty="0">
                <a:solidFill>
                  <a:srgbClr val="000000"/>
                </a:solidFill>
                <a:latin typeface="Times New Roman" pitchFamily="18" charset="0"/>
                <a:ea typeface="仿宋_GB2312" pitchFamily="49" charset="-122"/>
                <a:cs typeface="Times New Roman" pitchFamily="18" charset="0"/>
              </a:rPr>
              <a:t>﹁P(y)∨R(y) </a:t>
            </a:r>
          </a:p>
          <a:p>
            <a:pPr algn="just">
              <a:lnSpc>
                <a:spcPct val="150000"/>
              </a:lnSpc>
              <a:spcBef>
                <a:spcPct val="50000"/>
              </a:spcBef>
              <a:buNone/>
            </a:pPr>
            <a:r>
              <a:rPr kumimoji="1" lang="pl-PL" altLang="zh-CN" sz="2400" dirty="0">
                <a:solidFill>
                  <a:srgbClr val="000000"/>
                </a:solidFill>
                <a:latin typeface="Times New Roman" pitchFamily="18" charset="0"/>
                <a:ea typeface="仿宋_GB2312" pitchFamily="49" charset="-122"/>
                <a:cs typeface="Times New Roman" pitchFamily="18" charset="0"/>
              </a:rPr>
              <a:t>    </a:t>
            </a:r>
            <a:r>
              <a:rPr kumimoji="1" lang="pl-PL" altLang="zh-CN" sz="2400" dirty="0" smtClean="0">
                <a:solidFill>
                  <a:srgbClr val="000000"/>
                </a:solidFill>
                <a:latin typeface="Times New Roman" pitchFamily="18" charset="0"/>
                <a:ea typeface="仿宋_GB2312" pitchFamily="49" charset="-122"/>
                <a:cs typeface="Times New Roman" pitchFamily="18" charset="0"/>
              </a:rPr>
              <a:t>A</a:t>
            </a:r>
            <a:r>
              <a:rPr kumimoji="1" lang="en-US" altLang="zh-CN" sz="2400" dirty="0" smtClean="0">
                <a:solidFill>
                  <a:srgbClr val="000000"/>
                </a:solidFill>
                <a:latin typeface="Times New Roman" pitchFamily="18" charset="0"/>
                <a:ea typeface="仿宋_GB2312" pitchFamily="49" charset="-122"/>
                <a:cs typeface="Times New Roman" pitchFamily="18" charset="0"/>
              </a:rPr>
              <a:t>2</a:t>
            </a:r>
            <a:r>
              <a:rPr kumimoji="1" lang="zh-CN" altLang="en-US" sz="2400" dirty="0" smtClean="0">
                <a:solidFill>
                  <a:srgbClr val="000000"/>
                </a:solidFill>
                <a:latin typeface="Times New Roman" pitchFamily="18" charset="0"/>
                <a:ea typeface="仿宋_GB2312" pitchFamily="49" charset="-122"/>
                <a:cs typeface="Times New Roman" pitchFamily="18" charset="0"/>
              </a:rPr>
              <a:t>的</a:t>
            </a:r>
            <a:r>
              <a:rPr kumimoji="1" lang="zh-CN" altLang="en-US" sz="2400" dirty="0">
                <a:solidFill>
                  <a:srgbClr val="000000"/>
                </a:solidFill>
                <a:latin typeface="Times New Roman" pitchFamily="18" charset="0"/>
                <a:ea typeface="仿宋_GB2312" pitchFamily="49" charset="-122"/>
                <a:cs typeface="Times New Roman" pitchFamily="18" charset="0"/>
              </a:rPr>
              <a:t>子句： </a:t>
            </a:r>
            <a:r>
              <a:rPr kumimoji="1" lang="pl-PL" altLang="zh-CN" sz="2400" dirty="0" smtClean="0">
                <a:solidFill>
                  <a:srgbClr val="000000"/>
                </a:solidFill>
                <a:latin typeface="Times New Roman" pitchFamily="18" charset="0"/>
                <a:ea typeface="仿宋_GB2312" pitchFamily="49" charset="-122"/>
                <a:cs typeface="Times New Roman" pitchFamily="18" charset="0"/>
              </a:rPr>
              <a:t> </a:t>
            </a:r>
            <a:r>
              <a:rPr kumimoji="1" lang="pl-PL" altLang="zh-CN" sz="2400" dirty="0">
                <a:solidFill>
                  <a:srgbClr val="000000"/>
                </a:solidFill>
                <a:latin typeface="Times New Roman" pitchFamily="18" charset="0"/>
                <a:ea typeface="仿宋_GB2312" pitchFamily="49" charset="-122"/>
                <a:cs typeface="Times New Roman" pitchFamily="18" charset="0"/>
              </a:rPr>
              <a:t>P(a</a:t>
            </a:r>
            <a:r>
              <a:rPr kumimoji="1" lang="pl-PL" altLang="zh-CN" sz="2400" dirty="0" smtClean="0">
                <a:solidFill>
                  <a:srgbClr val="000000"/>
                </a:solidFill>
                <a:latin typeface="Times New Roman" pitchFamily="18" charset="0"/>
                <a:ea typeface="仿宋_GB2312" pitchFamily="49" charset="-122"/>
                <a:cs typeface="Times New Roman" pitchFamily="18" charset="0"/>
              </a:rPr>
              <a:t>)</a:t>
            </a:r>
            <a:r>
              <a:rPr kumimoji="1" lang="zh-CN" altLang="en-US" sz="2400" dirty="0" smtClean="0">
                <a:solidFill>
                  <a:srgbClr val="000000"/>
                </a:solidFill>
                <a:latin typeface="Times New Roman" pitchFamily="18" charset="0"/>
                <a:ea typeface="仿宋_GB2312" pitchFamily="49" charset="-122"/>
                <a:cs typeface="Times New Roman" pitchFamily="18" charset="0"/>
              </a:rPr>
              <a:t>，</a:t>
            </a:r>
            <a:r>
              <a:rPr kumimoji="1" lang="pl-PL" altLang="zh-CN" sz="2400" dirty="0" smtClean="0">
                <a:solidFill>
                  <a:srgbClr val="000000"/>
                </a:solidFill>
                <a:latin typeface="Times New Roman" pitchFamily="18" charset="0"/>
                <a:ea typeface="仿宋_GB2312" pitchFamily="49" charset="-122"/>
                <a:cs typeface="Times New Roman" pitchFamily="18" charset="0"/>
              </a:rPr>
              <a:t> </a:t>
            </a:r>
            <a:r>
              <a:rPr kumimoji="1" lang="pl-PL" altLang="zh-CN" sz="2400" dirty="0">
                <a:solidFill>
                  <a:srgbClr val="000000"/>
                </a:solidFill>
                <a:latin typeface="Times New Roman" pitchFamily="18" charset="0"/>
                <a:ea typeface="仿宋_GB2312" pitchFamily="49" charset="-122"/>
                <a:cs typeface="Times New Roman" pitchFamily="18" charset="0"/>
              </a:rPr>
              <a:t>S(a)</a:t>
            </a:r>
          </a:p>
          <a:p>
            <a:pPr algn="just">
              <a:lnSpc>
                <a:spcPct val="150000"/>
              </a:lnSpc>
              <a:spcBef>
                <a:spcPct val="50000"/>
              </a:spcBef>
              <a:buNone/>
            </a:pPr>
            <a:r>
              <a:rPr kumimoji="1" lang="en-US" altLang="zh-CN" sz="2400" dirty="0" smtClean="0">
                <a:solidFill>
                  <a:srgbClr val="000000"/>
                </a:solidFill>
                <a:latin typeface="Times New Roman" pitchFamily="18" charset="0"/>
                <a:ea typeface="仿宋_GB2312" pitchFamily="49" charset="-122"/>
                <a:cs typeface="Times New Roman" pitchFamily="18" charset="0"/>
              </a:rPr>
              <a:t>~G</a:t>
            </a:r>
            <a:r>
              <a:rPr kumimoji="1" lang="zh-CN" altLang="en-US" sz="2400" dirty="0" smtClean="0">
                <a:solidFill>
                  <a:srgbClr val="000000"/>
                </a:solidFill>
                <a:latin typeface="Times New Roman" pitchFamily="18" charset="0"/>
                <a:ea typeface="仿宋_GB2312" pitchFamily="49" charset="-122"/>
                <a:cs typeface="Times New Roman" pitchFamily="18" charset="0"/>
              </a:rPr>
              <a:t>的子句：</a:t>
            </a:r>
            <a:r>
              <a:rPr kumimoji="1" lang="pl-PL" altLang="zh-CN" sz="2400" dirty="0" smtClean="0">
                <a:solidFill>
                  <a:srgbClr val="000000"/>
                </a:solidFill>
                <a:latin typeface="Times New Roman" pitchFamily="18" charset="0"/>
                <a:ea typeface="仿宋_GB2312" pitchFamily="49" charset="-122"/>
                <a:cs typeface="Times New Roman" pitchFamily="18" charset="0"/>
              </a:rPr>
              <a:t> </a:t>
            </a:r>
            <a:r>
              <a:rPr kumimoji="1" lang="pl-PL" altLang="zh-CN" sz="2400" dirty="0">
                <a:solidFill>
                  <a:srgbClr val="000000"/>
                </a:solidFill>
                <a:latin typeface="Times New Roman" pitchFamily="18" charset="0"/>
                <a:ea typeface="仿宋_GB2312" pitchFamily="49" charset="-122"/>
                <a:cs typeface="Times New Roman" pitchFamily="18" charset="0"/>
              </a:rPr>
              <a:t>﹁S(z)∨ ﹁R(z) </a:t>
            </a:r>
            <a:endParaRPr kumimoji="1" lang="zh-CN" altLang="en-US" sz="2400" dirty="0">
              <a:solidFill>
                <a:srgbClr val="000000"/>
              </a:solidFill>
              <a:latin typeface="Times New Roman" pitchFamily="18" charset="0"/>
              <a:ea typeface="仿宋_GB2312" pitchFamily="49" charset="-122"/>
              <a:cs typeface="Times New Roman" pitchFamily="18" charset="0"/>
            </a:endParaRPr>
          </a:p>
        </p:txBody>
      </p:sp>
      <p:sp>
        <p:nvSpPr>
          <p:cNvPr id="136218" name="Rectangle 2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6217" name="Object 25"/>
          <p:cNvGraphicFramePr>
            <a:graphicFrameLocks noChangeAspect="1"/>
          </p:cNvGraphicFramePr>
          <p:nvPr/>
        </p:nvGraphicFramePr>
        <p:xfrm>
          <a:off x="0" y="0"/>
          <a:ext cx="152400" cy="161925"/>
        </p:xfrm>
        <a:graphic>
          <a:graphicData uri="http://schemas.openxmlformats.org/presentationml/2006/ole">
            <mc:AlternateContent xmlns:mc="http://schemas.openxmlformats.org/markup-compatibility/2006">
              <mc:Choice xmlns:v="urn:schemas-microsoft-com:vml" Requires="v">
                <p:oleObj spid="_x0000_s136266" name="公式" r:id="rId3" imgW="152268" imgH="164957" progId="Equation.3">
                  <p:embed/>
                </p:oleObj>
              </mc:Choice>
              <mc:Fallback>
                <p:oleObj name="公式" r:id="rId3" imgW="152268" imgH="164957" progId="Equation.3">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52400"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blinds(horizontal)">
                                      <p:cBhvr>
                                        <p:cTn id="7" dur="500"/>
                                        <p:tgtEl>
                                          <p:spTgt spid="1351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5171">
                                            <p:txEl>
                                              <p:pRg st="1" end="1"/>
                                            </p:txEl>
                                          </p:spTgt>
                                        </p:tgtEl>
                                        <p:attrNameLst>
                                          <p:attrName>style.visibility</p:attrName>
                                        </p:attrNameLst>
                                      </p:cBhvr>
                                      <p:to>
                                        <p:strVal val="visible"/>
                                      </p:to>
                                    </p:set>
                                    <p:animEffect transition="in" filter="blinds(horizontal)">
                                      <p:cBhvr>
                                        <p:cTn id="10" dur="500"/>
                                        <p:tgtEl>
                                          <p:spTgt spid="1351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animEffect transition="in" filter="blinds(horizontal)">
                                      <p:cBhvr>
                                        <p:cTn id="13" dur="500"/>
                                        <p:tgtEl>
                                          <p:spTgt spid="13517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5171">
                                            <p:txEl>
                                              <p:pRg st="3" end="3"/>
                                            </p:txEl>
                                          </p:spTgt>
                                        </p:tgtEl>
                                        <p:attrNameLst>
                                          <p:attrName>style.visibility</p:attrName>
                                        </p:attrNameLst>
                                      </p:cBhvr>
                                      <p:to>
                                        <p:strVal val="visible"/>
                                      </p:to>
                                    </p:set>
                                    <p:animEffect transition="in" filter="blinds(horizontal)">
                                      <p:cBhvr>
                                        <p:cTn id="16" dur="500"/>
                                        <p:tgtEl>
                                          <p:spTgt spid="135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5171">
                                            <p:txEl>
                                              <p:pRg st="4" end="4"/>
                                            </p:txEl>
                                          </p:spTgt>
                                        </p:tgtEl>
                                        <p:attrNameLst>
                                          <p:attrName>style.visibility</p:attrName>
                                        </p:attrNameLst>
                                      </p:cBhvr>
                                      <p:to>
                                        <p:strVal val="visible"/>
                                      </p:to>
                                    </p:set>
                                    <p:animEffect transition="in" filter="blinds(horizontal)">
                                      <p:cBhvr>
                                        <p:cTn id="21" dur="500"/>
                                        <p:tgtEl>
                                          <p:spTgt spid="1351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35171">
                                            <p:txEl>
                                              <p:pRg st="5" end="5"/>
                                            </p:txEl>
                                          </p:spTgt>
                                        </p:tgtEl>
                                        <p:attrNameLst>
                                          <p:attrName>style.visibility</p:attrName>
                                        </p:attrNameLst>
                                      </p:cBhvr>
                                      <p:to>
                                        <p:strVal val="visible"/>
                                      </p:to>
                                    </p:set>
                                    <p:animEffect transition="in" filter="blinds(horizontal)">
                                      <p:cBhvr>
                                        <p:cTn id="24" dur="500"/>
                                        <p:tgtEl>
                                          <p:spTgt spid="13517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35171">
                                            <p:txEl>
                                              <p:pRg st="8" end="8"/>
                                            </p:txEl>
                                          </p:spTgt>
                                        </p:tgtEl>
                                        <p:attrNameLst>
                                          <p:attrName>style.visibility</p:attrName>
                                        </p:attrNameLst>
                                      </p:cBhvr>
                                      <p:to>
                                        <p:strVal val="visible"/>
                                      </p:to>
                                    </p:set>
                                    <p:animEffect transition="in" filter="blinds(horizontal)">
                                      <p:cBhvr>
                                        <p:cTn id="27" dur="500"/>
                                        <p:tgtEl>
                                          <p:spTgt spid="135171">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5171">
                                            <p:txEl>
                                              <p:pRg st="6" end="6"/>
                                            </p:txEl>
                                          </p:spTgt>
                                        </p:tgtEl>
                                        <p:attrNameLst>
                                          <p:attrName>style.visibility</p:attrName>
                                        </p:attrNameLst>
                                      </p:cBhvr>
                                      <p:to>
                                        <p:strVal val="visible"/>
                                      </p:to>
                                    </p:set>
                                    <p:animEffect transition="in" filter="blinds(horizontal)">
                                      <p:cBhvr>
                                        <p:cTn id="30" dur="500"/>
                                        <p:tgtEl>
                                          <p:spTgt spid="13517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5171">
                                            <p:txEl>
                                              <p:pRg st="7" end="7"/>
                                            </p:txEl>
                                          </p:spTgt>
                                        </p:tgtEl>
                                        <p:attrNameLst>
                                          <p:attrName>style.visibility</p:attrName>
                                        </p:attrNameLst>
                                      </p:cBhvr>
                                      <p:to>
                                        <p:strVal val="visible"/>
                                      </p:to>
                                    </p:set>
                                    <p:animEffect transition="in" filter="blinds(horizontal)">
                                      <p:cBhvr>
                                        <p:cTn id="33" dur="500"/>
                                        <p:tgtEl>
                                          <p:spTgt spid="135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5" name="Rectangle 3"/>
          <p:cNvSpPr>
            <a:spLocks noGrp="1" noRot="1" noChangeArrowheads="1"/>
          </p:cNvSpPr>
          <p:nvPr>
            <p:ph type="body" idx="1"/>
          </p:nvPr>
        </p:nvSpPr>
        <p:spPr>
          <a:xfrm>
            <a:off x="928662" y="620713"/>
            <a:ext cx="7891488" cy="5688012"/>
          </a:xfrm>
        </p:spPr>
        <p:txBody>
          <a:bodyPr/>
          <a:lstStyle/>
          <a:p>
            <a:pPr algn="just">
              <a:lnSpc>
                <a:spcPts val="3200"/>
              </a:lnSpc>
              <a:buFont typeface="Wingdings" pitchFamily="2" charset="2"/>
              <a:buNone/>
            </a:pPr>
            <a:r>
              <a:rPr lang="en-US" altLang="zh-CN" sz="2400" dirty="0"/>
              <a:t> </a:t>
            </a:r>
            <a:r>
              <a:rPr lang="en-US" altLang="zh-CN" sz="2400" dirty="0" smtClean="0"/>
              <a:t>  </a:t>
            </a:r>
            <a:r>
              <a:rPr lang="en-US" altLang="zh-CN" sz="2400" dirty="0" smtClean="0">
                <a:solidFill>
                  <a:srgbClr val="000000"/>
                </a:solidFill>
                <a:latin typeface="仿宋_GB2312" pitchFamily="49" charset="-122"/>
                <a:ea typeface="仿宋_GB2312" pitchFamily="49" charset="-122"/>
              </a:rPr>
              <a:t>(</a:t>
            </a:r>
            <a:r>
              <a:rPr lang="en-US" altLang="zh-CN" sz="2400" dirty="0">
                <a:solidFill>
                  <a:srgbClr val="000000"/>
                </a:solidFill>
                <a:latin typeface="仿宋_GB2312" pitchFamily="49" charset="-122"/>
                <a:ea typeface="仿宋_GB2312" pitchFamily="49" charset="-122"/>
              </a:rPr>
              <a:t>1</a:t>
            </a:r>
            <a:r>
              <a:rPr lang="en-US" altLang="zh-CN" sz="2400" dirty="0">
                <a:solidFill>
                  <a:srgbClr val="000000"/>
                </a:solidFill>
                <a:latin typeface="Times New Roman" pitchFamily="18" charset="0"/>
                <a:ea typeface="仿宋_GB2312" pitchFamily="49" charset="-122"/>
                <a:cs typeface="Times New Roman" pitchFamily="18" charset="0"/>
              </a:rPr>
              <a:t>) </a:t>
            </a:r>
            <a:r>
              <a:rPr kumimoji="1" lang="zh-CN"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P</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Q</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smtClean="0">
                <a:solidFill>
                  <a:srgbClr val="000000"/>
                </a:solidFill>
                <a:latin typeface="Times New Roman" pitchFamily="18" charset="0"/>
                <a:ea typeface="仿宋_GB2312" pitchFamily="49" charset="-122"/>
                <a:cs typeface="Times New Roman" pitchFamily="18" charset="0"/>
              </a:rPr>
              <a:t>)</a:t>
            </a:r>
            <a:endParaRPr lang="en-US" altLang="zh-CN" sz="2400" dirty="0">
              <a:solidFill>
                <a:srgbClr val="000000"/>
              </a:solidFill>
              <a:latin typeface="Times New Roman" pitchFamily="18" charset="0"/>
              <a:ea typeface="仿宋_GB2312" pitchFamily="49" charset="-122"/>
              <a:cs typeface="Times New Roman" pitchFamily="18" charset="0"/>
            </a:endParaRPr>
          </a:p>
          <a:p>
            <a:pPr algn="just">
              <a:lnSpc>
                <a:spcPts val="3200"/>
              </a:lnSpc>
              <a:buFont typeface="Wingdings" pitchFamily="2" charset="2"/>
              <a:buNone/>
            </a:pP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en-US" altLang="zh-CN" sz="2400" dirty="0">
                <a:solidFill>
                  <a:srgbClr val="000000"/>
                </a:solidFill>
                <a:latin typeface="Times New Roman" pitchFamily="18" charset="0"/>
                <a:ea typeface="仿宋_GB2312" pitchFamily="49" charset="-122"/>
                <a:cs typeface="Times New Roman" pitchFamily="18" charset="0"/>
              </a:rPr>
              <a:t>(2) </a:t>
            </a:r>
            <a:r>
              <a:rPr kumimoji="1" lang="zh-CN"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P</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y</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R</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y</a:t>
            </a:r>
            <a:r>
              <a:rPr lang="en-US" altLang="zh-CN" sz="2400" dirty="0">
                <a:solidFill>
                  <a:srgbClr val="000000"/>
                </a:solidFill>
                <a:latin typeface="Times New Roman" pitchFamily="18" charset="0"/>
                <a:ea typeface="仿宋_GB2312" pitchFamily="49" charset="-122"/>
                <a:cs typeface="Times New Roman" pitchFamily="18" charset="0"/>
              </a:rPr>
              <a:t>) </a:t>
            </a:r>
          </a:p>
          <a:p>
            <a:pPr algn="just">
              <a:lnSpc>
                <a:spcPts val="3200"/>
              </a:lnSpc>
              <a:buFont typeface="Wingdings" pitchFamily="2" charset="2"/>
              <a:buNone/>
            </a:pP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en-US" altLang="zh-CN" sz="2400" dirty="0">
                <a:solidFill>
                  <a:srgbClr val="000000"/>
                </a:solidFill>
                <a:latin typeface="Times New Roman" pitchFamily="18" charset="0"/>
                <a:ea typeface="仿宋_GB2312" pitchFamily="49" charset="-122"/>
                <a:cs typeface="Times New Roman" pitchFamily="18" charset="0"/>
              </a:rPr>
              <a:t>(3) </a:t>
            </a:r>
            <a:r>
              <a:rPr lang="en-US" altLang="zh-CN" sz="2400" i="1" dirty="0">
                <a:solidFill>
                  <a:srgbClr val="000000"/>
                </a:solidFill>
                <a:latin typeface="Times New Roman" pitchFamily="18" charset="0"/>
                <a:ea typeface="仿宋_GB2312" pitchFamily="49" charset="-122"/>
                <a:cs typeface="Times New Roman" pitchFamily="18" charset="0"/>
              </a:rPr>
              <a:t>P</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a</a:t>
            </a:r>
            <a:r>
              <a:rPr lang="en-US" altLang="zh-CN" sz="2400" dirty="0" smtClean="0">
                <a:solidFill>
                  <a:srgbClr val="000000"/>
                </a:solidFill>
                <a:latin typeface="Times New Roman" pitchFamily="18" charset="0"/>
                <a:ea typeface="仿宋_GB2312" pitchFamily="49" charset="-122"/>
                <a:cs typeface="Times New Roman" pitchFamily="18" charset="0"/>
              </a:rPr>
              <a:t>)</a:t>
            </a:r>
            <a:endParaRPr lang="en-US" altLang="zh-CN" sz="2400" dirty="0">
              <a:solidFill>
                <a:srgbClr val="000000"/>
              </a:solidFill>
              <a:latin typeface="Times New Roman" pitchFamily="18" charset="0"/>
              <a:ea typeface="仿宋_GB2312" pitchFamily="49" charset="-122"/>
              <a:cs typeface="Times New Roman" pitchFamily="18" charset="0"/>
            </a:endParaRPr>
          </a:p>
          <a:p>
            <a:pPr algn="just">
              <a:lnSpc>
                <a:spcPts val="3200"/>
              </a:lnSpc>
              <a:buFont typeface="Wingdings" pitchFamily="2" charset="2"/>
              <a:buNone/>
            </a:pP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en-US" altLang="zh-CN" sz="2400" dirty="0">
                <a:solidFill>
                  <a:srgbClr val="000000"/>
                </a:solidFill>
                <a:latin typeface="Times New Roman" pitchFamily="18" charset="0"/>
                <a:ea typeface="仿宋_GB2312" pitchFamily="49" charset="-122"/>
                <a:cs typeface="Times New Roman" pitchFamily="18" charset="0"/>
              </a:rPr>
              <a:t>4) </a:t>
            </a:r>
            <a:r>
              <a:rPr lang="en-US" altLang="zh-CN" sz="2400" i="1" dirty="0">
                <a:solidFill>
                  <a:srgbClr val="000000"/>
                </a:solidFill>
                <a:latin typeface="Times New Roman" pitchFamily="18" charset="0"/>
                <a:ea typeface="仿宋_GB2312" pitchFamily="49" charset="-122"/>
                <a:cs typeface="Times New Roman" pitchFamily="18" charset="0"/>
              </a:rPr>
              <a:t>S</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a</a:t>
            </a:r>
            <a:r>
              <a:rPr lang="en-US" altLang="zh-CN" sz="2400" dirty="0" smtClean="0">
                <a:solidFill>
                  <a:srgbClr val="000000"/>
                </a:solidFill>
                <a:latin typeface="Times New Roman" pitchFamily="18" charset="0"/>
                <a:ea typeface="仿宋_GB2312" pitchFamily="49" charset="-122"/>
                <a:cs typeface="Times New Roman" pitchFamily="18" charset="0"/>
              </a:rPr>
              <a:t>)</a:t>
            </a:r>
            <a:endParaRPr lang="en-US" altLang="zh-CN" sz="2400" dirty="0">
              <a:solidFill>
                <a:srgbClr val="000000"/>
              </a:solidFill>
              <a:latin typeface="Times New Roman" pitchFamily="18" charset="0"/>
              <a:ea typeface="仿宋_GB2312" pitchFamily="49" charset="-122"/>
              <a:cs typeface="Times New Roman" pitchFamily="18" charset="0"/>
            </a:endParaRPr>
          </a:p>
          <a:p>
            <a:pPr>
              <a:lnSpc>
                <a:spcPts val="3200"/>
              </a:lnSpc>
              <a:buFont typeface="Wingdings" pitchFamily="2" charset="2"/>
              <a:buNone/>
            </a:pP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en-US" altLang="zh-CN" sz="2400" dirty="0">
                <a:solidFill>
                  <a:srgbClr val="000000"/>
                </a:solidFill>
                <a:latin typeface="Times New Roman" pitchFamily="18" charset="0"/>
                <a:ea typeface="仿宋_GB2312" pitchFamily="49" charset="-122"/>
                <a:cs typeface="Times New Roman" pitchFamily="18" charset="0"/>
              </a:rPr>
              <a:t>(5) </a:t>
            </a:r>
            <a:r>
              <a:rPr kumimoji="1" lang="zh-CN"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S</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z</a:t>
            </a:r>
            <a:r>
              <a:rPr lang="en-US" altLang="zh-CN" sz="2400" dirty="0">
                <a:solidFill>
                  <a:srgbClr val="000000"/>
                </a:solidFill>
                <a:latin typeface="Times New Roman" pitchFamily="18" charset="0"/>
                <a:ea typeface="仿宋_GB2312" pitchFamily="49" charset="-122"/>
                <a:cs typeface="Times New Roman" pitchFamily="18" charset="0"/>
              </a:rPr>
              <a:t>)∨ </a:t>
            </a:r>
            <a:r>
              <a:rPr kumimoji="1" lang="zh-CN"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R</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z</a:t>
            </a:r>
            <a:r>
              <a:rPr lang="en-US" altLang="zh-CN" sz="2400" dirty="0" smtClean="0">
                <a:solidFill>
                  <a:srgbClr val="3333FF"/>
                </a:solidFill>
                <a:latin typeface="Times New Roman" pitchFamily="18" charset="0"/>
                <a:ea typeface="仿宋_GB2312" pitchFamily="49" charset="-122"/>
                <a:cs typeface="Times New Roman" pitchFamily="18" charset="0"/>
              </a:rPr>
              <a:t>)  (</a:t>
            </a:r>
            <a:r>
              <a:rPr kumimoji="1" lang="zh-CN" altLang="zh-CN" sz="2400" dirty="0" smtClean="0">
                <a:solidFill>
                  <a:srgbClr val="3333FF"/>
                </a:solidFill>
                <a:latin typeface="Times New Roman" pitchFamily="18" charset="0"/>
                <a:ea typeface="仿宋_GB2312" pitchFamily="49" charset="-122"/>
                <a:cs typeface="Times New Roman" pitchFamily="18" charset="0"/>
              </a:rPr>
              <a:t>﹁</a:t>
            </a:r>
            <a:r>
              <a:rPr lang="en-US" altLang="zh-CN" sz="2400" i="1" dirty="0" smtClean="0">
                <a:solidFill>
                  <a:srgbClr val="3333FF"/>
                </a:solidFill>
                <a:latin typeface="Times New Roman" pitchFamily="18" charset="0"/>
                <a:ea typeface="仿宋_GB2312" pitchFamily="49" charset="-122"/>
                <a:cs typeface="Times New Roman" pitchFamily="18" charset="0"/>
              </a:rPr>
              <a:t>G</a:t>
            </a:r>
            <a:r>
              <a:rPr lang="en-US" altLang="zh-CN" sz="2400" dirty="0">
                <a:solidFill>
                  <a:srgbClr val="3333FF"/>
                </a:solidFill>
                <a:latin typeface="Times New Roman" pitchFamily="18" charset="0"/>
                <a:ea typeface="仿宋_GB2312" pitchFamily="49" charset="-122"/>
                <a:cs typeface="Times New Roman" pitchFamily="18" charset="0"/>
              </a:rPr>
              <a:t>)  </a:t>
            </a:r>
          </a:p>
          <a:p>
            <a:pPr algn="just">
              <a:lnSpc>
                <a:spcPct val="150000"/>
              </a:lnSpc>
              <a:buFont typeface="Wingdings" pitchFamily="2" charset="2"/>
              <a:buNone/>
            </a:pPr>
            <a:r>
              <a:rPr lang="zh-CN" altLang="en-US" sz="2400" dirty="0">
                <a:solidFill>
                  <a:srgbClr val="000000"/>
                </a:solidFill>
                <a:latin typeface="Times New Roman" pitchFamily="18" charset="0"/>
                <a:ea typeface="仿宋_GB2312" pitchFamily="49" charset="-122"/>
                <a:cs typeface="Times New Roman" pitchFamily="18" charset="0"/>
              </a:rPr>
              <a:t>然后应用消解原理，得</a:t>
            </a:r>
          </a:p>
          <a:p>
            <a:pPr algn="just">
              <a:lnSpc>
                <a:spcPts val="3200"/>
              </a:lnSpc>
              <a:buFont typeface="Wingdings" pitchFamily="2" charset="2"/>
              <a:buNone/>
            </a:pPr>
            <a:r>
              <a:rPr lang="zh-CN" altLang="en-US" sz="2400" dirty="0">
                <a:solidFill>
                  <a:srgbClr val="000000"/>
                </a:solidFill>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   </a:t>
            </a:r>
            <a:r>
              <a:rPr lang="en-US" altLang="zh-CN" sz="2400" dirty="0">
                <a:solidFill>
                  <a:srgbClr val="000000"/>
                </a:solidFill>
                <a:latin typeface="Times New Roman" pitchFamily="18" charset="0"/>
                <a:ea typeface="仿宋_GB2312" pitchFamily="49" charset="-122"/>
                <a:cs typeface="Times New Roman" pitchFamily="18" charset="0"/>
              </a:rPr>
              <a:t>(6</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en-US" altLang="zh-CN" sz="2400" i="1" dirty="0" smtClean="0">
                <a:solidFill>
                  <a:srgbClr val="000000"/>
                </a:solidFill>
                <a:latin typeface="Times New Roman" pitchFamily="18" charset="0"/>
                <a:ea typeface="仿宋_GB2312" pitchFamily="49" charset="-122"/>
                <a:cs typeface="Times New Roman" pitchFamily="18" charset="0"/>
              </a:rPr>
              <a:t>R</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a</a:t>
            </a:r>
            <a:r>
              <a:rPr lang="en-US" altLang="zh-CN" sz="2400" dirty="0">
                <a:solidFill>
                  <a:srgbClr val="000000"/>
                </a:solidFill>
                <a:latin typeface="Times New Roman" pitchFamily="18" charset="0"/>
                <a:ea typeface="仿宋_GB2312" pitchFamily="49" charset="-122"/>
                <a:cs typeface="Times New Roman" pitchFamily="18" charset="0"/>
              </a:rPr>
              <a:t>)           </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dirty="0">
                <a:solidFill>
                  <a:srgbClr val="000000"/>
                </a:solidFill>
                <a:latin typeface="Times New Roman" pitchFamily="18" charset="0"/>
                <a:ea typeface="仿宋_GB2312" pitchFamily="49" charset="-122"/>
                <a:cs typeface="Times New Roman" pitchFamily="18" charset="0"/>
              </a:rPr>
              <a:t>(2),(3),</a:t>
            </a:r>
            <a:r>
              <a:rPr lang="en-US" altLang="zh-CN" sz="2400" i="1" dirty="0">
                <a:solidFill>
                  <a:srgbClr val="000000"/>
                </a:solidFill>
                <a:latin typeface="Times New Roman" pitchFamily="18" charset="0"/>
                <a:ea typeface="仿宋_GB2312" pitchFamily="49" charset="-122"/>
                <a:cs typeface="Times New Roman" pitchFamily="18" charset="0"/>
              </a:rPr>
              <a:t>σ</a:t>
            </a:r>
            <a:r>
              <a:rPr lang="en-US" altLang="zh-CN" sz="2400" dirty="0">
                <a:solidFill>
                  <a:srgbClr val="000000"/>
                </a:solidFill>
                <a:latin typeface="Times New Roman" pitchFamily="18" charset="0"/>
                <a:ea typeface="仿宋_GB2312" pitchFamily="49" charset="-122"/>
                <a:cs typeface="Times New Roman" pitchFamily="18" charset="0"/>
              </a:rPr>
              <a:t>1=</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a</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y</a:t>
            </a:r>
            <a:r>
              <a:rPr lang="zh-CN" altLang="en-US" sz="2400" dirty="0">
                <a:solidFill>
                  <a:srgbClr val="000000"/>
                </a:solidFill>
                <a:latin typeface="Times New Roman" pitchFamily="18" charset="0"/>
                <a:ea typeface="仿宋_GB2312" pitchFamily="49" charset="-122"/>
                <a:cs typeface="Times New Roman" pitchFamily="18" charset="0"/>
              </a:rPr>
              <a:t>｝］</a:t>
            </a:r>
          </a:p>
          <a:p>
            <a:pPr algn="just">
              <a:lnSpc>
                <a:spcPts val="3200"/>
              </a:lnSpc>
              <a:buFont typeface="Wingdings" pitchFamily="2" charset="2"/>
              <a:buNone/>
            </a:pPr>
            <a:r>
              <a:rPr lang="zh-CN" altLang="en-US" sz="2400" dirty="0">
                <a:solidFill>
                  <a:srgbClr val="000000"/>
                </a:solidFill>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dirty="0">
                <a:solidFill>
                  <a:srgbClr val="000000"/>
                </a:solidFill>
                <a:latin typeface="Times New Roman" pitchFamily="18" charset="0"/>
                <a:ea typeface="仿宋_GB2312" pitchFamily="49" charset="-122"/>
                <a:cs typeface="Times New Roman" pitchFamily="18" charset="0"/>
              </a:rPr>
              <a:t>7)</a:t>
            </a:r>
            <a:r>
              <a:rPr kumimoji="1" lang="zh-CN"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R</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a</a:t>
            </a: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dirty="0">
                <a:solidFill>
                  <a:srgbClr val="000000"/>
                </a:solidFill>
                <a:latin typeface="Times New Roman" pitchFamily="18" charset="0"/>
                <a:ea typeface="仿宋_GB2312" pitchFamily="49" charset="-122"/>
                <a:cs typeface="Times New Roman" pitchFamily="18" charset="0"/>
              </a:rPr>
              <a:t>(4),(5),</a:t>
            </a:r>
            <a:r>
              <a:rPr lang="en-US" altLang="zh-CN" sz="2400" i="1" dirty="0">
                <a:solidFill>
                  <a:srgbClr val="000000"/>
                </a:solidFill>
                <a:latin typeface="Times New Roman" pitchFamily="18" charset="0"/>
                <a:ea typeface="仿宋_GB2312" pitchFamily="49" charset="-122"/>
                <a:cs typeface="Times New Roman" pitchFamily="18" charset="0"/>
              </a:rPr>
              <a:t>σ</a:t>
            </a:r>
            <a:r>
              <a:rPr lang="en-US" altLang="zh-CN" sz="24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a</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z</a:t>
            </a:r>
            <a:r>
              <a:rPr lang="zh-CN" altLang="en-US" sz="2400" dirty="0">
                <a:solidFill>
                  <a:srgbClr val="000000"/>
                </a:solidFill>
                <a:latin typeface="Times New Roman" pitchFamily="18" charset="0"/>
                <a:ea typeface="仿宋_GB2312" pitchFamily="49" charset="-122"/>
                <a:cs typeface="Times New Roman" pitchFamily="18" charset="0"/>
              </a:rPr>
              <a:t>｝］</a:t>
            </a:r>
          </a:p>
          <a:p>
            <a:pPr algn="just">
              <a:lnSpc>
                <a:spcPts val="3200"/>
              </a:lnSpc>
              <a:buFont typeface="Wingdings" pitchFamily="2" charset="2"/>
              <a:buNone/>
            </a:pPr>
            <a:r>
              <a:rPr lang="zh-CN" altLang="en-US" sz="2400" dirty="0">
                <a:solidFill>
                  <a:srgbClr val="000000"/>
                </a:solidFill>
                <a:latin typeface="Times New Roman" pitchFamily="18" charset="0"/>
                <a:ea typeface="仿宋_GB2312" pitchFamily="49" charset="-122"/>
                <a:cs typeface="Times New Roman" pitchFamily="18" charset="0"/>
              </a:rPr>
              <a:t> </a:t>
            </a:r>
            <a:r>
              <a:rPr lang="zh-CN" altLang="en-US" sz="2400" dirty="0" smtClean="0">
                <a:solidFill>
                  <a:srgbClr val="000000"/>
                </a:solidFill>
                <a:latin typeface="Times New Roman" pitchFamily="18" charset="0"/>
                <a:ea typeface="仿宋_GB2312" pitchFamily="49" charset="-122"/>
                <a:cs typeface="Times New Roman" pitchFamily="18" charset="0"/>
              </a:rPr>
              <a:t>   </a:t>
            </a:r>
            <a:r>
              <a:rPr lang="en-US" altLang="zh-CN" sz="2400" dirty="0">
                <a:solidFill>
                  <a:srgbClr val="000000"/>
                </a:solidFill>
                <a:latin typeface="Times New Roman" pitchFamily="18" charset="0"/>
                <a:ea typeface="仿宋_GB2312" pitchFamily="49" charset="-122"/>
                <a:cs typeface="Times New Roman" pitchFamily="18" charset="0"/>
              </a:rPr>
              <a:t>(8</a:t>
            </a:r>
            <a:r>
              <a:rPr lang="en-US" altLang="zh-CN" sz="2400" dirty="0" smtClean="0">
                <a:solidFill>
                  <a:srgbClr val="000000"/>
                </a:solidFill>
                <a:latin typeface="Times New Roman" pitchFamily="18" charset="0"/>
                <a:ea typeface="仿宋_GB2312" pitchFamily="49" charset="-122"/>
                <a:cs typeface="Times New Roman" pitchFamily="18" charset="0"/>
              </a:rPr>
              <a:t>) □              </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dirty="0">
                <a:solidFill>
                  <a:srgbClr val="000000"/>
                </a:solidFill>
                <a:latin typeface="Times New Roman" pitchFamily="18" charset="0"/>
                <a:ea typeface="仿宋_GB2312" pitchFamily="49" charset="-122"/>
                <a:cs typeface="Times New Roman" pitchFamily="18" charset="0"/>
              </a:rPr>
              <a:t>(6),(7)</a:t>
            </a:r>
            <a:r>
              <a:rPr lang="zh-CN" altLang="en-US" sz="2400" dirty="0" smtClean="0">
                <a:solidFill>
                  <a:srgbClr val="000000"/>
                </a:solidFill>
                <a:latin typeface="Times New Roman" pitchFamily="18" charset="0"/>
                <a:ea typeface="仿宋_GB2312" pitchFamily="49" charset="-122"/>
                <a:cs typeface="Times New Roman" pitchFamily="18" charset="0"/>
              </a:rPr>
              <a:t>］</a:t>
            </a:r>
            <a:endParaRPr lang="zh-CN" altLang="en-US" sz="2400" dirty="0">
              <a:solidFill>
                <a:srgbClr val="000000"/>
              </a:solidFill>
              <a:latin typeface="Times New Roman" pitchFamily="18" charset="0"/>
              <a:ea typeface="仿宋_GB2312" pitchFamily="49" charset="-122"/>
              <a:cs typeface="Times New Roman" pitchFamily="18" charset="0"/>
            </a:endParaRPr>
          </a:p>
          <a:p>
            <a:pPr>
              <a:spcBef>
                <a:spcPct val="50000"/>
              </a:spcBef>
              <a:buFont typeface="Wingdings" pitchFamily="2" charset="2"/>
              <a:buNone/>
            </a:pPr>
            <a:r>
              <a:rPr lang="zh-CN" altLang="en-US" sz="2400" dirty="0">
                <a:solidFill>
                  <a:srgbClr val="000000"/>
                </a:solidFill>
                <a:latin typeface="Times New Roman" pitchFamily="18" charset="0"/>
                <a:ea typeface="仿宋_GB2312" pitchFamily="49" charset="-122"/>
                <a:cs typeface="Times New Roman" pitchFamily="18" charset="0"/>
              </a:rPr>
              <a:t>所以</a:t>
            </a:r>
            <a:r>
              <a:rPr lang="en-US" altLang="zh-CN" sz="2400" i="1" dirty="0">
                <a:solidFill>
                  <a:srgbClr val="000000"/>
                </a:solidFill>
                <a:latin typeface="Times New Roman" pitchFamily="18" charset="0"/>
                <a:ea typeface="仿宋_GB2312" pitchFamily="49" charset="-122"/>
                <a:cs typeface="Times New Roman" pitchFamily="18" charset="0"/>
              </a:rPr>
              <a:t>S</a:t>
            </a:r>
            <a:r>
              <a:rPr lang="zh-CN" altLang="en-US" sz="2400" dirty="0">
                <a:solidFill>
                  <a:srgbClr val="000000"/>
                </a:solidFill>
                <a:latin typeface="Times New Roman" pitchFamily="18" charset="0"/>
                <a:ea typeface="仿宋_GB2312" pitchFamily="49" charset="-122"/>
                <a:cs typeface="Times New Roman" pitchFamily="18" charset="0"/>
              </a:rPr>
              <a:t>是不可满足的，从而</a:t>
            </a:r>
            <a:r>
              <a:rPr lang="en-US" altLang="zh-CN" sz="2400" i="1" dirty="0">
                <a:solidFill>
                  <a:srgbClr val="000000"/>
                </a:solidFill>
                <a:latin typeface="Times New Roman" pitchFamily="18" charset="0"/>
                <a:ea typeface="仿宋_GB2312" pitchFamily="49" charset="-122"/>
                <a:cs typeface="Times New Roman" pitchFamily="18" charset="0"/>
              </a:rPr>
              <a:t>G</a:t>
            </a:r>
            <a:r>
              <a:rPr lang="zh-CN" altLang="en-US" sz="2400" dirty="0">
                <a:solidFill>
                  <a:srgbClr val="000000"/>
                </a:solidFill>
                <a:latin typeface="Times New Roman" pitchFamily="18" charset="0"/>
                <a:ea typeface="仿宋_GB2312" pitchFamily="49" charset="-122"/>
                <a:cs typeface="Times New Roman" pitchFamily="18" charset="0"/>
              </a:rPr>
              <a:t>是</a:t>
            </a:r>
            <a:r>
              <a:rPr lang="en-US" altLang="zh-CN" sz="2400" i="1" dirty="0">
                <a:solidFill>
                  <a:srgbClr val="000000"/>
                </a:solidFill>
                <a:latin typeface="Times New Roman" pitchFamily="18" charset="0"/>
                <a:ea typeface="仿宋_GB2312" pitchFamily="49" charset="-122"/>
                <a:cs typeface="Times New Roman" pitchFamily="18" charset="0"/>
              </a:rPr>
              <a:t>A</a:t>
            </a:r>
            <a:r>
              <a:rPr lang="en-US" altLang="zh-CN" sz="2400" baseline="-25000" dirty="0">
                <a:solidFill>
                  <a:srgbClr val="000000"/>
                </a:solidFill>
                <a:latin typeface="Times New Roman" pitchFamily="18" charset="0"/>
                <a:ea typeface="仿宋_GB2312" pitchFamily="49" charset="-122"/>
                <a:cs typeface="Times New Roman" pitchFamily="18" charset="0"/>
              </a:rPr>
              <a:t>1</a:t>
            </a:r>
            <a:r>
              <a:rPr lang="zh-CN" altLang="en-US" sz="2400" dirty="0">
                <a:solidFill>
                  <a:srgbClr val="000000"/>
                </a:solidFill>
                <a:latin typeface="Times New Roman" pitchFamily="18" charset="0"/>
                <a:ea typeface="仿宋_GB2312" pitchFamily="49" charset="-122"/>
                <a:cs typeface="Times New Roman" pitchFamily="18" charset="0"/>
              </a:rPr>
              <a:t>和</a:t>
            </a:r>
            <a:r>
              <a:rPr lang="en-US" altLang="zh-CN" sz="2400" i="1" dirty="0">
                <a:solidFill>
                  <a:srgbClr val="000000"/>
                </a:solidFill>
                <a:latin typeface="Times New Roman" pitchFamily="18" charset="0"/>
                <a:ea typeface="仿宋_GB2312" pitchFamily="49" charset="-122"/>
                <a:cs typeface="Times New Roman" pitchFamily="18" charset="0"/>
              </a:rPr>
              <a:t>A</a:t>
            </a:r>
            <a:r>
              <a:rPr lang="en-US" altLang="zh-CN" sz="2400" baseline="-25000" dirty="0">
                <a:solidFill>
                  <a:srgbClr val="000000"/>
                </a:solidFill>
                <a:latin typeface="Times New Roman" pitchFamily="18" charset="0"/>
                <a:ea typeface="仿宋_GB2312" pitchFamily="49" charset="-122"/>
                <a:cs typeface="Times New Roman" pitchFamily="18" charset="0"/>
              </a:rPr>
              <a:t>2</a:t>
            </a:r>
            <a:r>
              <a:rPr lang="zh-CN" altLang="en-US" sz="2400" dirty="0">
                <a:solidFill>
                  <a:srgbClr val="000000"/>
                </a:solidFill>
                <a:latin typeface="Times New Roman" pitchFamily="18" charset="0"/>
                <a:ea typeface="仿宋_GB2312" pitchFamily="49" charset="-122"/>
                <a:cs typeface="Times New Roman" pitchFamily="18" charset="0"/>
              </a:rPr>
              <a:t>的逻辑结果</a:t>
            </a:r>
            <a:r>
              <a:rPr lang="zh-CN" altLang="en-US" sz="2400" dirty="0">
                <a:solidFill>
                  <a:srgbClr val="000000"/>
                </a:solidFill>
                <a:latin typeface="仿宋_GB2312" pitchFamily="49" charset="-122"/>
                <a:ea typeface="仿宋_GB2312" pitchFamily="49" charset="-122"/>
              </a:rPr>
              <a:t>。</a:t>
            </a:r>
          </a:p>
        </p:txBody>
      </p:sp>
      <p:sp>
        <p:nvSpPr>
          <p:cNvPr id="136196" name="AutoShape 4"/>
          <p:cNvSpPr>
            <a:spLocks/>
          </p:cNvSpPr>
          <p:nvPr/>
        </p:nvSpPr>
        <p:spPr bwMode="auto">
          <a:xfrm>
            <a:off x="4000496" y="785794"/>
            <a:ext cx="76200" cy="685800"/>
          </a:xfrm>
          <a:prstGeom prst="rightBrace">
            <a:avLst>
              <a:gd name="adj1" fmla="val 75000"/>
              <a:gd name="adj2" fmla="val 50000"/>
            </a:avLst>
          </a:prstGeom>
          <a:noFill/>
          <a:ln w="9525">
            <a:solidFill>
              <a:schemeClr val="tx1"/>
            </a:solidFill>
            <a:round/>
            <a:headEnd/>
            <a:tailEnd/>
          </a:ln>
          <a:effectLst/>
        </p:spPr>
        <p:txBody>
          <a:bodyPr wrap="none" anchor="ctr"/>
          <a:lstStyle/>
          <a:p>
            <a:endParaRPr lang="zh-CN" altLang="en-US"/>
          </a:p>
        </p:txBody>
      </p:sp>
      <p:sp>
        <p:nvSpPr>
          <p:cNvPr id="136197" name="AutoShape 5"/>
          <p:cNvSpPr>
            <a:spLocks/>
          </p:cNvSpPr>
          <p:nvPr/>
        </p:nvSpPr>
        <p:spPr bwMode="auto">
          <a:xfrm>
            <a:off x="2714612" y="1706550"/>
            <a:ext cx="76200" cy="685800"/>
          </a:xfrm>
          <a:prstGeom prst="rightBrace">
            <a:avLst>
              <a:gd name="adj1" fmla="val 75000"/>
              <a:gd name="adj2" fmla="val 50000"/>
            </a:avLst>
          </a:prstGeom>
          <a:noFill/>
          <a:ln w="9525">
            <a:solidFill>
              <a:schemeClr val="tx1"/>
            </a:solidFill>
            <a:round/>
            <a:headEnd/>
            <a:tailEnd/>
          </a:ln>
          <a:effectLst/>
        </p:spPr>
        <p:txBody>
          <a:bodyPr wrap="none" anchor="ctr"/>
          <a:lstStyle/>
          <a:p>
            <a:endParaRPr lang="zh-CN" altLang="en-US"/>
          </a:p>
        </p:txBody>
      </p:sp>
      <p:sp>
        <p:nvSpPr>
          <p:cNvPr id="136198" name="Text Box 6"/>
          <p:cNvSpPr txBox="1">
            <a:spLocks noChangeArrowheads="1"/>
          </p:cNvSpPr>
          <p:nvPr/>
        </p:nvSpPr>
        <p:spPr bwMode="auto">
          <a:xfrm>
            <a:off x="4286248" y="1000108"/>
            <a:ext cx="838200" cy="457200"/>
          </a:xfrm>
          <a:prstGeom prst="rect">
            <a:avLst/>
          </a:prstGeom>
          <a:noFill/>
          <a:ln w="9525">
            <a:noFill/>
            <a:miter lim="800000"/>
            <a:headEnd/>
            <a:tailEnd/>
          </a:ln>
          <a:effectLst/>
        </p:spPr>
        <p:txBody>
          <a:bodyPr>
            <a:spAutoFit/>
          </a:bodyPr>
          <a:lstStyle/>
          <a:p>
            <a:pPr>
              <a:spcBef>
                <a:spcPct val="50000"/>
              </a:spcBef>
            </a:pPr>
            <a:r>
              <a:rPr kumimoji="1" lang="en-US" altLang="zh-CN" sz="2400" dirty="0">
                <a:latin typeface="Times New Roman" pitchFamily="18" charset="0"/>
              </a:rPr>
              <a:t>(</a:t>
            </a:r>
            <a:r>
              <a:rPr kumimoji="1" lang="en-US" altLang="zh-CN" sz="2400" i="1" dirty="0">
                <a:latin typeface="Times New Roman" pitchFamily="18" charset="0"/>
              </a:rPr>
              <a:t>A</a:t>
            </a:r>
            <a:r>
              <a:rPr kumimoji="1" lang="en-US" altLang="zh-CN" sz="2400" baseline="-25000" dirty="0">
                <a:latin typeface="Times New Roman" pitchFamily="18" charset="0"/>
              </a:rPr>
              <a:t>1</a:t>
            </a:r>
            <a:r>
              <a:rPr kumimoji="1" lang="en-US" altLang="zh-CN" sz="2400" dirty="0">
                <a:latin typeface="Times New Roman" pitchFamily="18" charset="0"/>
              </a:rPr>
              <a:t>) </a:t>
            </a:r>
          </a:p>
        </p:txBody>
      </p:sp>
      <p:sp>
        <p:nvSpPr>
          <p:cNvPr id="136199" name="Text Box 7"/>
          <p:cNvSpPr txBox="1">
            <a:spLocks noChangeArrowheads="1"/>
          </p:cNvSpPr>
          <p:nvPr/>
        </p:nvSpPr>
        <p:spPr bwMode="auto">
          <a:xfrm>
            <a:off x="3214678" y="1785926"/>
            <a:ext cx="838200" cy="457200"/>
          </a:xfrm>
          <a:prstGeom prst="rect">
            <a:avLst/>
          </a:prstGeom>
          <a:noFill/>
          <a:ln w="9525">
            <a:noFill/>
            <a:miter lim="800000"/>
            <a:headEnd/>
            <a:tailEnd/>
          </a:ln>
          <a:effectLst/>
        </p:spPr>
        <p:txBody>
          <a:bodyPr>
            <a:spAutoFit/>
          </a:bodyPr>
          <a:lstStyle/>
          <a:p>
            <a:pPr>
              <a:spcBef>
                <a:spcPct val="50000"/>
              </a:spcBef>
            </a:pPr>
            <a:r>
              <a:rPr kumimoji="1" lang="en-US" altLang="zh-CN" sz="2400" dirty="0">
                <a:latin typeface="Times New Roman" pitchFamily="18" charset="0"/>
              </a:rPr>
              <a:t>(</a:t>
            </a:r>
            <a:r>
              <a:rPr kumimoji="1" lang="en-US" altLang="zh-CN" sz="2400" i="1" dirty="0">
                <a:latin typeface="Times New Roman" pitchFamily="18" charset="0"/>
              </a:rPr>
              <a:t>A</a:t>
            </a:r>
            <a:r>
              <a:rPr kumimoji="1" lang="en-US" altLang="zh-CN" sz="2400" baseline="-25000" dirty="0">
                <a:latin typeface="Times New Roman" pitchFamily="18" charset="0"/>
              </a:rPr>
              <a:t>2</a:t>
            </a:r>
            <a:r>
              <a:rPr kumimoji="1" lang="en-US" altLang="zh-CN" sz="2400" dirty="0">
                <a:latin typeface="Times New Roman" pitchFamily="18" charset="0"/>
              </a:rPr>
              <a:t>) </a:t>
            </a:r>
          </a:p>
        </p:txBody>
      </p:sp>
      <p:sp>
        <p:nvSpPr>
          <p:cNvPr id="136200" name="AutoShape 8"/>
          <p:cNvSpPr>
            <a:spLocks/>
          </p:cNvSpPr>
          <p:nvPr/>
        </p:nvSpPr>
        <p:spPr bwMode="auto">
          <a:xfrm>
            <a:off x="5143504" y="785794"/>
            <a:ext cx="228600" cy="2016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zh-CN" altLang="en-US"/>
          </a:p>
        </p:txBody>
      </p:sp>
      <p:sp>
        <p:nvSpPr>
          <p:cNvPr id="136201" name="Text Box 9"/>
          <p:cNvSpPr txBox="1">
            <a:spLocks noChangeArrowheads="1"/>
          </p:cNvSpPr>
          <p:nvPr/>
        </p:nvSpPr>
        <p:spPr bwMode="auto">
          <a:xfrm>
            <a:off x="5500694" y="1571612"/>
            <a:ext cx="533400" cy="457200"/>
          </a:xfrm>
          <a:prstGeom prst="rect">
            <a:avLst/>
          </a:prstGeom>
          <a:noFill/>
          <a:ln w="9525">
            <a:noFill/>
            <a:miter lim="800000"/>
            <a:headEnd/>
            <a:tailEnd/>
          </a:ln>
          <a:effectLst/>
        </p:spPr>
        <p:txBody>
          <a:bodyPr>
            <a:spAutoFit/>
          </a:bodyPr>
          <a:lstStyle/>
          <a:p>
            <a:pPr>
              <a:spcBef>
                <a:spcPct val="50000"/>
              </a:spcBef>
            </a:pPr>
            <a:r>
              <a:rPr kumimoji="1" lang="en-US" altLang="zh-CN" sz="2400" i="1" dirty="0">
                <a:latin typeface="Times New Roman" pitchFamily="18" charset="0"/>
              </a:rPr>
              <a: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11" dur="500"/>
                                        <p:tgtEl>
                                          <p:spTgt spid="136195">
                                            <p:txEl>
                                              <p:pRg st="6" end="6"/>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14" dur="500"/>
                                        <p:tgtEl>
                                          <p:spTgt spid="136195">
                                            <p:txEl>
                                              <p:pRg st="7" end="7"/>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17" dur="500"/>
                                        <p:tgtEl>
                                          <p:spTgt spid="136195">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6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9" name="Rectangle 3"/>
          <p:cNvSpPr>
            <a:spLocks noGrp="1" noRot="1" noChangeArrowheads="1"/>
          </p:cNvSpPr>
          <p:nvPr>
            <p:ph type="body" idx="1"/>
          </p:nvPr>
        </p:nvSpPr>
        <p:spPr>
          <a:xfrm>
            <a:off x="827088" y="620713"/>
            <a:ext cx="6769100" cy="5762625"/>
          </a:xfrm>
        </p:spPr>
        <p:txBody>
          <a:bodyPr/>
          <a:lstStyle/>
          <a:p>
            <a:pPr algn="just">
              <a:lnSpc>
                <a:spcPct val="150000"/>
              </a:lnSpc>
              <a:buFont typeface="Wingdings" pitchFamily="2" charset="2"/>
              <a:buNone/>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例 </a:t>
            </a:r>
            <a:r>
              <a:rPr lang="en-US" altLang="zh-CN" sz="2400" dirty="0" smtClean="0">
                <a:latin typeface="Times New Roman" pitchFamily="18" charset="0"/>
                <a:ea typeface="黑体" pitchFamily="49" charset="-122"/>
                <a:cs typeface="Times New Roman" pitchFamily="18" charset="0"/>
              </a:rPr>
              <a:t>5-21</a:t>
            </a:r>
            <a:r>
              <a:rPr lang="en-US" altLang="zh-CN" sz="2400" dirty="0" smtClean="0">
                <a:latin typeface="仿宋_GB2312" pitchFamily="49" charset="-122"/>
                <a:ea typeface="仿宋_GB2312" pitchFamily="49" charset="-122"/>
              </a:rPr>
              <a:t>  </a:t>
            </a:r>
            <a:r>
              <a:rPr lang="zh-CN" altLang="en-US" sz="2400" dirty="0">
                <a:latin typeface="仿宋_GB2312" pitchFamily="49" charset="-122"/>
                <a:ea typeface="仿宋_GB2312" pitchFamily="49" charset="-122"/>
              </a:rPr>
              <a:t>设已知：</a:t>
            </a:r>
          </a:p>
          <a:p>
            <a:pPr algn="just">
              <a:buFont typeface="Wingdings" pitchFamily="2" charset="2"/>
              <a:buNone/>
            </a:pPr>
            <a:r>
              <a:rPr lang="zh-CN" altLang="en-US" sz="2400" dirty="0">
                <a:latin typeface="仿宋_GB2312" pitchFamily="49" charset="-122"/>
                <a:ea typeface="仿宋_GB2312" pitchFamily="49" charset="-122"/>
              </a:rPr>
              <a:t>    </a:t>
            </a:r>
            <a:r>
              <a:rPr lang="en-US" altLang="zh-CN" sz="2400" dirty="0">
                <a:latin typeface="仿宋_GB2312" pitchFamily="49" charset="-122"/>
                <a:ea typeface="仿宋_GB2312" pitchFamily="49" charset="-122"/>
              </a:rPr>
              <a:t>(1)</a:t>
            </a:r>
            <a:r>
              <a:rPr lang="zh-CN" altLang="en-US" sz="2400" dirty="0">
                <a:latin typeface="仿宋_GB2312" pitchFamily="49" charset="-122"/>
                <a:ea typeface="仿宋_GB2312" pitchFamily="49" charset="-122"/>
              </a:rPr>
              <a:t>能阅读者是识字的；</a:t>
            </a:r>
          </a:p>
          <a:p>
            <a:pPr algn="just">
              <a:buFont typeface="Wingdings" pitchFamily="2" charset="2"/>
              <a:buNone/>
            </a:pPr>
            <a:r>
              <a:rPr lang="zh-CN" altLang="en-US" sz="2400" dirty="0">
                <a:latin typeface="仿宋_GB2312" pitchFamily="49" charset="-122"/>
                <a:ea typeface="仿宋_GB2312" pitchFamily="49" charset="-122"/>
              </a:rPr>
              <a:t>    </a:t>
            </a:r>
            <a:r>
              <a:rPr lang="en-US" altLang="zh-CN" sz="2400" dirty="0">
                <a:latin typeface="仿宋_GB2312" pitchFamily="49" charset="-122"/>
                <a:ea typeface="仿宋_GB2312" pitchFamily="49" charset="-122"/>
              </a:rPr>
              <a:t>(2)</a:t>
            </a:r>
            <a:r>
              <a:rPr lang="zh-CN" altLang="en-US" sz="2400" dirty="0">
                <a:latin typeface="仿宋_GB2312" pitchFamily="49" charset="-122"/>
                <a:ea typeface="仿宋_GB2312" pitchFamily="49" charset="-122"/>
              </a:rPr>
              <a:t>海豚不识字；</a:t>
            </a:r>
          </a:p>
          <a:p>
            <a:pPr algn="just">
              <a:buFont typeface="Wingdings" pitchFamily="2" charset="2"/>
              <a:buNone/>
            </a:pPr>
            <a:r>
              <a:rPr lang="zh-CN" altLang="en-US" sz="2400" dirty="0">
                <a:latin typeface="仿宋_GB2312" pitchFamily="49" charset="-122"/>
                <a:ea typeface="仿宋_GB2312" pitchFamily="49" charset="-122"/>
              </a:rPr>
              <a:t>    </a:t>
            </a:r>
            <a:r>
              <a:rPr lang="en-US" altLang="zh-CN" sz="2400" dirty="0">
                <a:latin typeface="仿宋_GB2312" pitchFamily="49" charset="-122"/>
                <a:ea typeface="仿宋_GB2312" pitchFamily="49" charset="-122"/>
              </a:rPr>
              <a:t>(3)</a:t>
            </a:r>
            <a:r>
              <a:rPr lang="zh-CN" altLang="en-US" sz="2400" dirty="0">
                <a:latin typeface="仿宋_GB2312" pitchFamily="49" charset="-122"/>
                <a:ea typeface="仿宋_GB2312" pitchFamily="49" charset="-122"/>
              </a:rPr>
              <a:t>有些海豚是很聪明的。</a:t>
            </a:r>
          </a:p>
          <a:p>
            <a:pPr algn="just">
              <a:buFont typeface="Wingdings" pitchFamily="2" charset="2"/>
              <a:buNone/>
            </a:pPr>
            <a:r>
              <a:rPr lang="zh-CN" altLang="en-US" sz="2400" dirty="0">
                <a:latin typeface="仿宋_GB2312" pitchFamily="49" charset="-122"/>
                <a:ea typeface="仿宋_GB2312" pitchFamily="49" charset="-122"/>
              </a:rPr>
              <a:t>试证明：有些聪明者并不能阅读。</a:t>
            </a:r>
          </a:p>
          <a:p>
            <a:pPr algn="just">
              <a:buFont typeface="Wingdings" pitchFamily="2" charset="2"/>
              <a:buNone/>
            </a:pPr>
            <a:r>
              <a:rPr lang="zh-CN" altLang="en-US" sz="2400" dirty="0">
                <a:solidFill>
                  <a:srgbClr val="000000"/>
                </a:solidFill>
                <a:latin typeface="黑体" pitchFamily="49" charset="-122"/>
                <a:ea typeface="黑体" pitchFamily="49" charset="-122"/>
              </a:rPr>
              <a:t>    证</a:t>
            </a:r>
            <a:r>
              <a:rPr lang="zh-CN" altLang="en-US" sz="2400" dirty="0">
                <a:solidFill>
                  <a:srgbClr val="000000"/>
                </a:solidFill>
                <a:latin typeface="仿宋_GB2312" pitchFamily="49" charset="-122"/>
                <a:ea typeface="仿宋_GB2312" pitchFamily="49" charset="-122"/>
              </a:rPr>
              <a:t> 首先，定义如下谓词：</a:t>
            </a:r>
          </a:p>
          <a:p>
            <a:pPr algn="just">
              <a:buFont typeface="Wingdings" pitchFamily="2" charset="2"/>
              <a:buNone/>
            </a:pPr>
            <a:r>
              <a:rPr lang="zh-CN" altLang="en-US" sz="2400" i="1" dirty="0">
                <a:solidFill>
                  <a:srgbClr val="000000"/>
                </a:solidFill>
                <a:latin typeface="Times New Roman" pitchFamily="18" charset="0"/>
                <a:ea typeface="仿宋_GB2312" pitchFamily="49" charset="-122"/>
                <a:cs typeface="Times New Roman" pitchFamily="18" charset="0"/>
              </a:rPr>
              <a:t>    </a:t>
            </a:r>
            <a:r>
              <a:rPr lang="zh-CN" altLang="en-US" sz="2400" i="1" dirty="0" smtClean="0">
                <a:solidFill>
                  <a:srgbClr val="000000"/>
                </a:solidFill>
                <a:latin typeface="Times New Roman" pitchFamily="18" charset="0"/>
                <a:ea typeface="仿宋_GB2312" pitchFamily="49" charset="-122"/>
                <a:cs typeface="Times New Roman" pitchFamily="18" charset="0"/>
              </a:rPr>
              <a:t>          </a:t>
            </a:r>
            <a:r>
              <a:rPr lang="en-US" altLang="zh-CN" sz="2400" i="1" dirty="0">
                <a:solidFill>
                  <a:srgbClr val="000000"/>
                </a:solidFill>
                <a:latin typeface="Times New Roman" pitchFamily="18" charset="0"/>
                <a:ea typeface="仿宋_GB2312" pitchFamily="49" charset="-122"/>
                <a:cs typeface="Times New Roman" pitchFamily="18" charset="0"/>
              </a:rPr>
              <a:t>R</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zh-CN" altLang="en-US" sz="2400" dirty="0">
                <a:solidFill>
                  <a:srgbClr val="000000"/>
                </a:solidFill>
                <a:latin typeface="Times New Roman" pitchFamily="18" charset="0"/>
                <a:ea typeface="仿宋_GB2312" pitchFamily="49" charset="-122"/>
                <a:cs typeface="Times New Roman" pitchFamily="18" charset="0"/>
              </a:rPr>
              <a:t>能阅读。</a:t>
            </a:r>
          </a:p>
          <a:p>
            <a:pPr algn="just">
              <a:buFont typeface="Wingdings" pitchFamily="2" charset="2"/>
              <a:buNone/>
            </a:pPr>
            <a:r>
              <a:rPr lang="zh-CN" altLang="en-US" sz="2400" i="1" dirty="0">
                <a:solidFill>
                  <a:srgbClr val="000000"/>
                </a:solidFill>
                <a:latin typeface="Times New Roman" pitchFamily="18" charset="0"/>
                <a:ea typeface="仿宋_GB2312" pitchFamily="49" charset="-122"/>
                <a:cs typeface="Times New Roman" pitchFamily="18" charset="0"/>
              </a:rPr>
              <a:t>     </a:t>
            </a:r>
            <a:r>
              <a:rPr lang="zh-CN" altLang="en-US" sz="2400" i="1" dirty="0" smtClean="0">
                <a:solidFill>
                  <a:srgbClr val="000000"/>
                </a:solidFill>
                <a:latin typeface="Times New Roman" pitchFamily="18" charset="0"/>
                <a:ea typeface="仿宋_GB2312" pitchFamily="49" charset="-122"/>
                <a:cs typeface="Times New Roman" pitchFamily="18" charset="0"/>
              </a:rPr>
              <a:t>         </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zh-CN" altLang="en-US" sz="2400" dirty="0">
                <a:solidFill>
                  <a:srgbClr val="000000"/>
                </a:solidFill>
                <a:latin typeface="Times New Roman" pitchFamily="18" charset="0"/>
                <a:ea typeface="仿宋_GB2312" pitchFamily="49" charset="-122"/>
                <a:cs typeface="Times New Roman" pitchFamily="18" charset="0"/>
              </a:rPr>
              <a:t>识字。</a:t>
            </a:r>
          </a:p>
          <a:p>
            <a:pPr algn="just">
              <a:buFont typeface="Wingdings" pitchFamily="2" charset="2"/>
              <a:buNone/>
            </a:pPr>
            <a:r>
              <a:rPr lang="zh-CN" altLang="en-US" sz="2400" i="1" dirty="0">
                <a:solidFill>
                  <a:srgbClr val="000000"/>
                </a:solidFill>
                <a:latin typeface="Times New Roman" pitchFamily="18" charset="0"/>
                <a:ea typeface="仿宋_GB2312" pitchFamily="49" charset="-122"/>
                <a:cs typeface="Times New Roman" pitchFamily="18" charset="0"/>
              </a:rPr>
              <a:t>   </a:t>
            </a:r>
            <a:r>
              <a:rPr lang="zh-CN" altLang="en-US" sz="2400" i="1" dirty="0" smtClean="0">
                <a:solidFill>
                  <a:srgbClr val="000000"/>
                </a:solidFill>
                <a:latin typeface="Times New Roman" pitchFamily="18" charset="0"/>
                <a:ea typeface="仿宋_GB2312" pitchFamily="49" charset="-122"/>
                <a:cs typeface="Times New Roman" pitchFamily="18" charset="0"/>
              </a:rPr>
              <a:t>           </a:t>
            </a:r>
            <a:r>
              <a:rPr lang="en-US" altLang="zh-CN" sz="2400" i="1" dirty="0">
                <a:solidFill>
                  <a:srgbClr val="000000"/>
                </a:solidFill>
                <a:latin typeface="Times New Roman" pitchFamily="18" charset="0"/>
                <a:ea typeface="仿宋_GB2312" pitchFamily="49" charset="-122"/>
                <a:cs typeface="Times New Roman" pitchFamily="18" charset="0"/>
              </a:rPr>
              <a:t>I</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zh-CN" altLang="en-US" sz="2400" dirty="0">
                <a:solidFill>
                  <a:srgbClr val="000000"/>
                </a:solidFill>
                <a:latin typeface="Times New Roman" pitchFamily="18" charset="0"/>
                <a:ea typeface="仿宋_GB2312" pitchFamily="49" charset="-122"/>
                <a:cs typeface="Times New Roman" pitchFamily="18" charset="0"/>
              </a:rPr>
              <a:t>是聪明的。</a:t>
            </a:r>
          </a:p>
          <a:p>
            <a:pPr>
              <a:buFont typeface="Wingdings" pitchFamily="2" charset="2"/>
              <a:buNone/>
            </a:pPr>
            <a:r>
              <a:rPr lang="zh-CN" altLang="en-US" sz="2400" i="1" dirty="0">
                <a:solidFill>
                  <a:srgbClr val="000000"/>
                </a:solidFill>
                <a:latin typeface="Times New Roman" pitchFamily="18" charset="0"/>
                <a:ea typeface="仿宋_GB2312" pitchFamily="49" charset="-122"/>
                <a:cs typeface="Times New Roman" pitchFamily="18" charset="0"/>
              </a:rPr>
              <a:t>     </a:t>
            </a:r>
            <a:r>
              <a:rPr lang="zh-CN" altLang="en-US" sz="2400" i="1" dirty="0" smtClean="0">
                <a:solidFill>
                  <a:srgbClr val="000000"/>
                </a:solidFill>
                <a:latin typeface="Times New Roman" pitchFamily="18" charset="0"/>
                <a:ea typeface="仿宋_GB2312" pitchFamily="49" charset="-122"/>
                <a:cs typeface="Times New Roman" pitchFamily="18" charset="0"/>
              </a:rPr>
              <a:t>        </a:t>
            </a:r>
            <a:r>
              <a:rPr lang="en-US" altLang="zh-CN" sz="2400" i="1" dirty="0">
                <a:solidFill>
                  <a:srgbClr val="000000"/>
                </a:solidFill>
                <a:latin typeface="Times New Roman" pitchFamily="18" charset="0"/>
                <a:ea typeface="仿宋_GB2312" pitchFamily="49" charset="-122"/>
                <a:cs typeface="Times New Roman" pitchFamily="18" charset="0"/>
              </a:rPr>
              <a:t>D</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lang="zh-CN" altLang="en-US"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zh-CN" altLang="en-US" sz="2400" dirty="0">
                <a:solidFill>
                  <a:srgbClr val="000000"/>
                </a:solidFill>
                <a:latin typeface="Times New Roman" pitchFamily="18" charset="0"/>
                <a:ea typeface="仿宋_GB2312" pitchFamily="49" charset="-122"/>
                <a:cs typeface="Times New Roman" pitchFamily="18" charset="0"/>
              </a:rPr>
              <a:t>是海豚。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7219">
                                            <p:txEl>
                                              <p:pRg st="5" end="5"/>
                                            </p:txEl>
                                          </p:spTgt>
                                        </p:tgtEl>
                                        <p:attrNameLst>
                                          <p:attrName>style.visibility</p:attrName>
                                        </p:attrNameLst>
                                      </p:cBhvr>
                                      <p:to>
                                        <p:strVal val="visible"/>
                                      </p:to>
                                    </p:set>
                                    <p:animEffect transition="in" filter="blinds(horizontal)">
                                      <p:cBhvr>
                                        <p:cTn id="7" dur="500"/>
                                        <p:tgtEl>
                                          <p:spTgt spid="13721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7219">
                                            <p:txEl>
                                              <p:pRg st="6" end="6"/>
                                            </p:txEl>
                                          </p:spTgt>
                                        </p:tgtEl>
                                        <p:attrNameLst>
                                          <p:attrName>style.visibility</p:attrName>
                                        </p:attrNameLst>
                                      </p:cBhvr>
                                      <p:to>
                                        <p:strVal val="visible"/>
                                      </p:to>
                                    </p:set>
                                    <p:animEffect transition="in" filter="blinds(horizontal)">
                                      <p:cBhvr>
                                        <p:cTn id="12" dur="500"/>
                                        <p:tgtEl>
                                          <p:spTgt spid="137219">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7219">
                                            <p:txEl>
                                              <p:pRg st="7" end="7"/>
                                            </p:txEl>
                                          </p:spTgt>
                                        </p:tgtEl>
                                        <p:attrNameLst>
                                          <p:attrName>style.visibility</p:attrName>
                                        </p:attrNameLst>
                                      </p:cBhvr>
                                      <p:to>
                                        <p:strVal val="visible"/>
                                      </p:to>
                                    </p:set>
                                    <p:animEffect transition="in" filter="blinds(horizontal)">
                                      <p:cBhvr>
                                        <p:cTn id="17" dur="500"/>
                                        <p:tgtEl>
                                          <p:spTgt spid="137219">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7219">
                                            <p:txEl>
                                              <p:pRg st="8" end="8"/>
                                            </p:txEl>
                                          </p:spTgt>
                                        </p:tgtEl>
                                        <p:attrNameLst>
                                          <p:attrName>style.visibility</p:attrName>
                                        </p:attrNameLst>
                                      </p:cBhvr>
                                      <p:to>
                                        <p:strVal val="visible"/>
                                      </p:to>
                                    </p:set>
                                    <p:animEffect transition="in" filter="blinds(horizontal)">
                                      <p:cBhvr>
                                        <p:cTn id="22" dur="500"/>
                                        <p:tgtEl>
                                          <p:spTgt spid="137219">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7219">
                                            <p:txEl>
                                              <p:pRg st="9" end="9"/>
                                            </p:txEl>
                                          </p:spTgt>
                                        </p:tgtEl>
                                        <p:attrNameLst>
                                          <p:attrName>style.visibility</p:attrName>
                                        </p:attrNameLst>
                                      </p:cBhvr>
                                      <p:to>
                                        <p:strVal val="visible"/>
                                      </p:to>
                                    </p:set>
                                    <p:animEffect transition="in" filter="blinds(horizontal)">
                                      <p:cBhvr>
                                        <p:cTn id="27" dur="500"/>
                                        <p:tgtEl>
                                          <p:spTgt spid="137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3" name="Rectangle 3"/>
          <p:cNvSpPr>
            <a:spLocks noGrp="1" noRot="1" noChangeArrowheads="1"/>
          </p:cNvSpPr>
          <p:nvPr>
            <p:ph type="body" idx="1"/>
          </p:nvPr>
        </p:nvSpPr>
        <p:spPr>
          <a:xfrm>
            <a:off x="1071538" y="428604"/>
            <a:ext cx="7224712" cy="2520949"/>
          </a:xfrm>
        </p:spPr>
        <p:txBody>
          <a:bodyPr/>
          <a:lstStyle/>
          <a:p>
            <a:pPr algn="just">
              <a:lnSpc>
                <a:spcPct val="150000"/>
              </a:lnSpc>
              <a:buFont typeface="Wingdings" pitchFamily="2" charset="2"/>
              <a:buNone/>
            </a:pPr>
            <a:r>
              <a:rPr lang="zh-CN" altLang="en-US" sz="2400" dirty="0">
                <a:solidFill>
                  <a:srgbClr val="000000"/>
                </a:solidFill>
                <a:latin typeface="仿宋_GB2312" pitchFamily="49" charset="-122"/>
                <a:ea typeface="仿宋_GB2312" pitchFamily="49" charset="-122"/>
              </a:rPr>
              <a:t>然后把上述各语句翻译为谓词公式：</a:t>
            </a:r>
          </a:p>
          <a:p>
            <a:pPr algn="just">
              <a:buFont typeface="Wingdings" pitchFamily="2" charset="2"/>
              <a:buNone/>
            </a:pPr>
            <a:r>
              <a:rPr lang="en-US" altLang="zh-CN" sz="2400" dirty="0">
                <a:solidFill>
                  <a:srgbClr val="000000"/>
                </a:solidFill>
                <a:latin typeface="仿宋_GB2312" pitchFamily="49" charset="-122"/>
                <a:ea typeface="仿宋_GB2312" pitchFamily="49" charset="-122"/>
              </a:rPr>
              <a:t>(1</a:t>
            </a: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sym typeface="Symbol"/>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R</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L</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smtClean="0">
                <a:solidFill>
                  <a:srgbClr val="000000"/>
                </a:solidFill>
                <a:latin typeface="Times New Roman" pitchFamily="18" charset="0"/>
                <a:ea typeface="仿宋_GB2312" pitchFamily="49" charset="-122"/>
                <a:cs typeface="Times New Roman" pitchFamily="18" charset="0"/>
              </a:rPr>
              <a:t>))</a:t>
            </a:r>
            <a:endParaRPr lang="en-US" altLang="zh-CN" sz="2400" dirty="0">
              <a:solidFill>
                <a:srgbClr val="000000"/>
              </a:solidFill>
              <a:latin typeface="Times New Roman" pitchFamily="18" charset="0"/>
              <a:ea typeface="仿宋_GB2312" pitchFamily="49" charset="-122"/>
              <a:cs typeface="Times New Roman" pitchFamily="18" charset="0"/>
            </a:endParaRPr>
          </a:p>
          <a:p>
            <a:pPr algn="just">
              <a:buFont typeface="Wingdings" pitchFamily="2" charset="2"/>
              <a:buNone/>
            </a:pPr>
            <a:r>
              <a:rPr lang="en-US" altLang="zh-CN" sz="2400" dirty="0">
                <a:solidFill>
                  <a:srgbClr val="000000"/>
                </a:solidFill>
                <a:latin typeface="Times New Roman" pitchFamily="18" charset="0"/>
                <a:ea typeface="仿宋_GB2312" pitchFamily="49" charset="-122"/>
                <a:cs typeface="Times New Roman" pitchFamily="18" charset="0"/>
              </a:rPr>
              <a:t>(2)   </a:t>
            </a:r>
            <a:r>
              <a:rPr lang="en-US" altLang="zh-CN" sz="2400" dirty="0" smtClean="0">
                <a:solidFill>
                  <a:srgbClr val="000000"/>
                </a:solidFill>
                <a:latin typeface="Times New Roman" pitchFamily="18" charset="0"/>
                <a:ea typeface="仿宋_GB2312" pitchFamily="49" charset="-122"/>
                <a:cs typeface="Times New Roman" pitchFamily="18" charset="0"/>
                <a:sym typeface="Symbol"/>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D</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dirty="0" smtClean="0">
                <a:solidFill>
                  <a:srgbClr val="000000"/>
                </a:solidFill>
                <a:latin typeface="Times New Roman" pitchFamily="18" charset="0"/>
                <a:ea typeface="仿宋_GB2312" pitchFamily="49" charset="-122"/>
                <a:cs typeface="Times New Roman" pitchFamily="18" charset="0"/>
              </a:rPr>
              <a:t>→</a:t>
            </a:r>
            <a:r>
              <a:rPr kumimoji="1" lang="zh-CN"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L</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zh-CN" altLang="en-US" sz="2400" dirty="0">
                <a:solidFill>
                  <a:srgbClr val="000000"/>
                </a:solidFill>
                <a:latin typeface="Times New Roman" pitchFamily="18" charset="0"/>
                <a:ea typeface="仿宋_GB2312" pitchFamily="49" charset="-122"/>
                <a:cs typeface="Times New Roman" pitchFamily="18" charset="0"/>
              </a:rPr>
              <a:t>已知条件</a:t>
            </a:r>
          </a:p>
          <a:p>
            <a:pPr algn="just">
              <a:buFont typeface="Wingdings" pitchFamily="2" charset="2"/>
              <a:buNone/>
            </a:pPr>
            <a:r>
              <a:rPr lang="en-US" altLang="zh-CN" sz="2400" dirty="0">
                <a:solidFill>
                  <a:srgbClr val="000000"/>
                </a:solidFill>
                <a:latin typeface="Times New Roman" pitchFamily="18" charset="0"/>
                <a:ea typeface="仿宋_GB2312" pitchFamily="49" charset="-122"/>
                <a:cs typeface="Times New Roman" pitchFamily="18" charset="0"/>
              </a:rPr>
              <a:t>(3)   </a:t>
            </a:r>
            <a:r>
              <a:rPr lang="en-US" altLang="zh-CN" sz="2400" dirty="0" smtClean="0">
                <a:solidFill>
                  <a:srgbClr val="000000"/>
                </a:solidFill>
                <a:latin typeface="Times New Roman" pitchFamily="18" charset="0"/>
                <a:ea typeface="仿宋_GB2312" pitchFamily="49" charset="-122"/>
                <a:cs typeface="Times New Roman" pitchFamily="18" charset="0"/>
                <a:sym typeface="Symbol"/>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D</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I</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p>
          <a:p>
            <a:pPr>
              <a:buFont typeface="Wingdings" pitchFamily="2" charset="2"/>
              <a:buNone/>
            </a:pPr>
            <a:r>
              <a:rPr lang="en-US" altLang="zh-CN" sz="2400" dirty="0">
                <a:solidFill>
                  <a:srgbClr val="000000"/>
                </a:solidFill>
                <a:latin typeface="Times New Roman" pitchFamily="18" charset="0"/>
                <a:ea typeface="仿宋_GB2312" pitchFamily="49" charset="-122"/>
                <a:cs typeface="Times New Roman" pitchFamily="18" charset="0"/>
              </a:rPr>
              <a:t>(4)   </a:t>
            </a:r>
            <a:r>
              <a:rPr lang="en-US" altLang="zh-CN" sz="2400" dirty="0" smtClean="0">
                <a:solidFill>
                  <a:srgbClr val="000000"/>
                </a:solidFill>
                <a:latin typeface="Times New Roman" pitchFamily="18" charset="0"/>
                <a:ea typeface="仿宋_GB2312" pitchFamily="49" charset="-122"/>
                <a:cs typeface="Times New Roman" pitchFamily="18" charset="0"/>
                <a:sym typeface="Symbol"/>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I</a:t>
            </a:r>
            <a:r>
              <a:rPr lang="en-US" altLang="zh-CN" sz="2400" dirty="0" smtClean="0">
                <a:solidFill>
                  <a:srgbClr val="000000"/>
                </a:solidFill>
                <a:latin typeface="Times New Roman" pitchFamily="18" charset="0"/>
                <a:ea typeface="仿宋_GB2312" pitchFamily="49" charset="-122"/>
                <a:cs typeface="Times New Roman" pitchFamily="18" charset="0"/>
              </a:rPr>
              <a:t>(</a:t>
            </a:r>
            <a:r>
              <a:rPr lang="en-US" altLang="zh-CN" sz="2400" i="1" dirty="0" smtClean="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a:t>
            </a:r>
            <a:r>
              <a:rPr kumimoji="1" lang="zh-CN"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R</a:t>
            </a:r>
            <a:r>
              <a:rPr lang="en-US" altLang="zh-CN" sz="2400" dirty="0">
                <a:solidFill>
                  <a:srgbClr val="000000"/>
                </a:solidFill>
                <a:latin typeface="Times New Roman" pitchFamily="18" charset="0"/>
                <a:ea typeface="仿宋_GB2312" pitchFamily="49" charset="-122"/>
                <a:cs typeface="Times New Roman" pitchFamily="18" charset="0"/>
              </a:rPr>
              <a:t>(</a:t>
            </a:r>
            <a:r>
              <a:rPr lang="en-US" altLang="zh-CN" sz="2400" i="1" dirty="0">
                <a:solidFill>
                  <a:srgbClr val="000000"/>
                </a:solidFill>
                <a:latin typeface="Times New Roman" pitchFamily="18" charset="0"/>
                <a:ea typeface="仿宋_GB2312" pitchFamily="49" charset="-122"/>
                <a:cs typeface="Times New Roman" pitchFamily="18" charset="0"/>
              </a:rPr>
              <a:t>x</a:t>
            </a:r>
            <a:r>
              <a:rPr lang="en-US" altLang="zh-CN" sz="2400" dirty="0">
                <a:solidFill>
                  <a:srgbClr val="000000"/>
                </a:solidFill>
                <a:latin typeface="Times New Roman" pitchFamily="18" charset="0"/>
                <a:ea typeface="仿宋_GB2312" pitchFamily="49" charset="-122"/>
                <a:cs typeface="Times New Roman" pitchFamily="18" charset="0"/>
              </a:rPr>
              <a:t>))     </a:t>
            </a:r>
            <a:r>
              <a:rPr lang="en-US" altLang="zh-CN" sz="2400" dirty="0" smtClean="0">
                <a:solidFill>
                  <a:srgbClr val="000000"/>
                </a:solidFill>
                <a:latin typeface="Times New Roman" pitchFamily="18" charset="0"/>
                <a:ea typeface="仿宋_GB2312" pitchFamily="49" charset="-122"/>
                <a:cs typeface="Times New Roman" pitchFamily="18" charset="0"/>
              </a:rPr>
              <a:t> </a:t>
            </a:r>
            <a:r>
              <a:rPr lang="zh-CN" altLang="en-US" sz="2400" dirty="0">
                <a:solidFill>
                  <a:srgbClr val="000000"/>
                </a:solidFill>
                <a:latin typeface="仿宋_GB2312" pitchFamily="49" charset="-122"/>
                <a:ea typeface="仿宋_GB2312" pitchFamily="49" charset="-122"/>
              </a:rPr>
              <a:t>需证</a:t>
            </a:r>
            <a:r>
              <a:rPr lang="zh-CN" altLang="en-US" sz="2400" dirty="0" smtClean="0">
                <a:solidFill>
                  <a:srgbClr val="000000"/>
                </a:solidFill>
                <a:latin typeface="仿宋_GB2312" pitchFamily="49" charset="-122"/>
                <a:ea typeface="仿宋_GB2312" pitchFamily="49" charset="-122"/>
              </a:rPr>
              <a:t>结论</a:t>
            </a:r>
            <a:r>
              <a:rPr lang="zh-CN" altLang="en-US" sz="2400" dirty="0" smtClean="0">
                <a:solidFill>
                  <a:srgbClr val="000000"/>
                </a:solidFill>
              </a:rPr>
              <a:t> </a:t>
            </a:r>
            <a:endParaRPr lang="zh-CN" altLang="en-US" sz="2400" dirty="0">
              <a:solidFill>
                <a:srgbClr val="000000"/>
              </a:solidFill>
            </a:endParaRPr>
          </a:p>
        </p:txBody>
      </p:sp>
      <p:sp>
        <p:nvSpPr>
          <p:cNvPr id="138250" name="AutoShape 10"/>
          <p:cNvSpPr>
            <a:spLocks/>
          </p:cNvSpPr>
          <p:nvPr/>
        </p:nvSpPr>
        <p:spPr bwMode="auto">
          <a:xfrm>
            <a:off x="4429124" y="1214422"/>
            <a:ext cx="228600" cy="1071570"/>
          </a:xfrm>
          <a:prstGeom prst="rightBrace">
            <a:avLst>
              <a:gd name="adj1" fmla="val 38889"/>
              <a:gd name="adj2" fmla="val 50000"/>
            </a:avLst>
          </a:prstGeom>
          <a:noFill/>
          <a:ln w="9525">
            <a:solidFill>
              <a:schemeClr val="tx1"/>
            </a:solidFill>
            <a:round/>
            <a:headEnd/>
            <a:tailEnd/>
          </a:ln>
          <a:effectLst/>
        </p:spPr>
        <p:txBody>
          <a:bodyPr wrap="none" anchor="ctr"/>
          <a:lstStyle/>
          <a:p>
            <a:endParaRPr lang="zh-CN" altLang="en-US"/>
          </a:p>
        </p:txBody>
      </p:sp>
      <p:sp>
        <p:nvSpPr>
          <p:cNvPr id="4" name="Rectangle 3"/>
          <p:cNvSpPr txBox="1">
            <a:spLocks noRot="1" noChangeArrowheads="1"/>
          </p:cNvSpPr>
          <p:nvPr/>
        </p:nvSpPr>
        <p:spPr bwMode="auto">
          <a:xfrm>
            <a:off x="1071538" y="3071810"/>
            <a:ext cx="6364288" cy="27336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zh-CN" altLang="en-US" sz="2400" b="0"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求题设与结论否定的子句集，得</a:t>
            </a: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(1) </a:t>
            </a:r>
            <a:r>
              <a:rPr kumimoji="1" lang="zh-CN"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R</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x</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L</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x</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(2) </a:t>
            </a:r>
            <a:r>
              <a:rPr kumimoji="1" lang="zh-CN"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D</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y</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1" lang="zh-CN"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L</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y</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(3) </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D</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(4) </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I</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p>
          <a:p>
            <a:pPr marL="342900" marR="0" lvl="0" indent="-34290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  (5) </a:t>
            </a:r>
            <a:r>
              <a:rPr kumimoji="1" lang="zh-CN"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I</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z</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R</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r>
              <a:rPr kumimoji="0" lang="en-US" altLang="zh-CN" sz="2400" b="0" i="1"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z</a:t>
            </a:r>
            <a:r>
              <a:rPr kumimoji="0" lang="en-US" altLang="zh-CN" sz="2400" b="0" i="0" u="none" strike="noStrike" kern="0" cap="none" spc="0" normalizeH="0" baseline="0" noProof="0" dirty="0" smtClean="0">
                <a:ln>
                  <a:noFill/>
                </a:ln>
                <a:solidFill>
                  <a:schemeClr val="tx1"/>
                </a:solidFill>
                <a:effectLst/>
                <a:uLnTx/>
                <a:uFillTx/>
                <a:latin typeface="Times New Roman" pitchFamily="18" charset="0"/>
                <a:ea typeface="仿宋_GB2312" pitchFamily="49" charset="-122"/>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itchFamily="2" charset="2"/>
              <a:buChar char="v"/>
              <a:tabLst/>
              <a:defRPr/>
            </a:pPr>
            <a:endParaRPr kumimoji="0" lang="en-US" altLang="zh-CN" sz="2800" b="0" i="0" u="none" strike="noStrike" kern="0" cap="none" spc="0" normalizeH="0" baseline="0" noProof="0" dirty="0">
              <a:ln>
                <a:noFill/>
              </a:ln>
              <a:solidFill>
                <a:schemeClr val="tx1"/>
              </a:solidFill>
              <a:effectLst/>
              <a:uLnTx/>
              <a:uFillTx/>
              <a:latin typeface="仿宋_GB2312" pitchFamily="49" charset="-122"/>
              <a:ea typeface="仿宋_GB2312"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1" name="Rectangle 3"/>
          <p:cNvSpPr>
            <a:spLocks noGrp="1" noRot="1" noChangeArrowheads="1"/>
          </p:cNvSpPr>
          <p:nvPr>
            <p:ph type="body" idx="1"/>
          </p:nvPr>
        </p:nvSpPr>
        <p:spPr>
          <a:xfrm>
            <a:off x="550834" y="636570"/>
            <a:ext cx="3500462" cy="4471988"/>
          </a:xfrm>
        </p:spPr>
        <p:txBody>
          <a:bodyPr/>
          <a:lstStyle/>
          <a:p>
            <a:pPr algn="just">
              <a:buFont typeface="Wingdings" pitchFamily="2" charset="2"/>
              <a:buNone/>
            </a:pPr>
            <a:r>
              <a:rPr lang="en-US" altLang="zh-CN" sz="2400" dirty="0">
                <a:latin typeface="仿宋_GB2312" pitchFamily="49" charset="-122"/>
                <a:ea typeface="仿宋_GB2312" pitchFamily="49" charset="-122"/>
              </a:rPr>
              <a:t> </a:t>
            </a:r>
            <a:r>
              <a:rPr lang="zh-CN" altLang="en-US" sz="2400" dirty="0" smtClean="0">
                <a:latin typeface="仿宋_GB2312" pitchFamily="49" charset="-122"/>
                <a:ea typeface="仿宋_GB2312" pitchFamily="49" charset="-122"/>
              </a:rPr>
              <a:t>归结</a:t>
            </a:r>
            <a:r>
              <a:rPr lang="zh-CN" altLang="en-US" sz="2400" dirty="0">
                <a:latin typeface="仿宋_GB2312" pitchFamily="49" charset="-122"/>
                <a:ea typeface="仿宋_GB2312" pitchFamily="49" charset="-122"/>
              </a:rPr>
              <a:t>得</a:t>
            </a:r>
          </a:p>
          <a:p>
            <a:pPr algn="just">
              <a:lnSpc>
                <a:spcPts val="3600"/>
              </a:lnSpc>
              <a:buFont typeface="Wingdings" pitchFamily="2" charset="2"/>
              <a:buNone/>
            </a:pPr>
            <a:r>
              <a:rPr lang="zh-CN" altLang="en-US" sz="2400" dirty="0">
                <a:latin typeface="仿宋_GB2312" pitchFamily="49" charset="-122"/>
                <a:ea typeface="仿宋_GB2312" pitchFamily="49" charset="-122"/>
              </a:rPr>
              <a:t> </a:t>
            </a:r>
            <a:r>
              <a:rPr lang="zh-CN" altLang="en-US" sz="2400" dirty="0" smtClean="0">
                <a:latin typeface="仿宋_GB2312" pitchFamily="49" charset="-122"/>
                <a:ea typeface="仿宋_GB2312" pitchFamily="49" charset="-122"/>
              </a:rPr>
              <a:t> </a:t>
            </a:r>
            <a:r>
              <a:rPr lang="en-US" altLang="zh-CN" sz="2400" dirty="0" smtClean="0">
                <a:latin typeface="Times New Roman" pitchFamily="18" charset="0"/>
                <a:ea typeface="仿宋_GB2312" pitchFamily="49" charset="-122"/>
                <a:cs typeface="Times New Roman" pitchFamily="18" charset="0"/>
              </a:rPr>
              <a:t>(</a:t>
            </a:r>
            <a:r>
              <a:rPr lang="en-US" altLang="zh-CN" sz="2400" dirty="0" smtClean="0">
                <a:latin typeface="仿宋_GB2312" pitchFamily="49" charset="-122"/>
                <a:ea typeface="仿宋_GB2312" pitchFamily="49" charset="-122"/>
              </a:rPr>
              <a:t>6</a:t>
            </a:r>
            <a:r>
              <a:rPr lang="en-US" altLang="zh-CN" sz="2400" dirty="0">
                <a:latin typeface="Times New Roman" pitchFamily="18" charset="0"/>
                <a:ea typeface="仿宋_GB2312" pitchFamily="49" charset="-122"/>
                <a:cs typeface="Times New Roman" pitchFamily="18" charset="0"/>
              </a:rPr>
              <a:t>)  R(a)   </a:t>
            </a:r>
            <a:r>
              <a:rPr lang="en-US" altLang="zh-CN" sz="2400" dirty="0" smtClean="0">
                <a:latin typeface="Times New Roman" pitchFamily="18" charset="0"/>
                <a:ea typeface="仿宋_GB2312" pitchFamily="49" charset="-122"/>
                <a:cs typeface="Times New Roman" pitchFamily="18" charset="0"/>
              </a:rPr>
              <a:t>   </a:t>
            </a:r>
            <a:r>
              <a:rPr lang="en-US" altLang="zh-CN" sz="2400" dirty="0">
                <a:latin typeface="Times New Roman" pitchFamily="18" charset="0"/>
                <a:ea typeface="仿宋_GB2312" pitchFamily="49" charset="-122"/>
                <a:cs typeface="Times New Roman" pitchFamily="18" charset="0"/>
              </a:rPr>
              <a:t>(5</a:t>
            </a:r>
            <a:r>
              <a:rPr lang="en-US" altLang="zh-CN" sz="2400" dirty="0" smtClean="0">
                <a:latin typeface="Times New Roman" pitchFamily="18" charset="0"/>
                <a:ea typeface="仿宋_GB2312" pitchFamily="49" charset="-122"/>
                <a:cs typeface="Times New Roman" pitchFamily="18" charset="0"/>
              </a:rPr>
              <a:t>), (4),{a/z</a:t>
            </a:r>
            <a:r>
              <a:rPr lang="en-US" altLang="zh-CN" sz="2400" dirty="0">
                <a:latin typeface="Times New Roman" pitchFamily="18" charset="0"/>
                <a:ea typeface="仿宋_GB2312" pitchFamily="49" charset="-122"/>
                <a:cs typeface="Times New Roman" pitchFamily="18" charset="0"/>
              </a:rPr>
              <a:t>}</a:t>
            </a:r>
          </a:p>
          <a:p>
            <a:pPr algn="just">
              <a:lnSpc>
                <a:spcPts val="3600"/>
              </a:lnSpc>
              <a:buFont typeface="Wingdings" pitchFamily="2" charset="2"/>
              <a:buNone/>
            </a:pPr>
            <a:r>
              <a:rPr lang="en-US" altLang="zh-CN" sz="2400" dirty="0" smtClean="0">
                <a:latin typeface="Times New Roman" pitchFamily="18" charset="0"/>
                <a:ea typeface="仿宋_GB2312" pitchFamily="49" charset="-122"/>
                <a:cs typeface="Times New Roman" pitchFamily="18" charset="0"/>
              </a:rPr>
              <a:t>    </a:t>
            </a:r>
            <a:r>
              <a:rPr lang="en-US" altLang="zh-CN" sz="2400" dirty="0">
                <a:latin typeface="Times New Roman" pitchFamily="18" charset="0"/>
                <a:ea typeface="仿宋_GB2312" pitchFamily="49" charset="-122"/>
                <a:cs typeface="Times New Roman" pitchFamily="18" charset="0"/>
              </a:rPr>
              <a:t>(7)  L(a)   </a:t>
            </a:r>
            <a:r>
              <a:rPr lang="en-US" altLang="zh-CN" sz="2400" dirty="0" smtClean="0">
                <a:latin typeface="Times New Roman" pitchFamily="18" charset="0"/>
                <a:ea typeface="仿宋_GB2312" pitchFamily="49" charset="-122"/>
                <a:cs typeface="Times New Roman" pitchFamily="18" charset="0"/>
              </a:rPr>
              <a:t>   </a:t>
            </a:r>
            <a:r>
              <a:rPr lang="en-US" altLang="zh-CN" sz="2400" dirty="0">
                <a:latin typeface="Times New Roman" pitchFamily="18" charset="0"/>
                <a:ea typeface="仿宋_GB2312" pitchFamily="49" charset="-122"/>
                <a:cs typeface="Times New Roman" pitchFamily="18" charset="0"/>
              </a:rPr>
              <a:t>(6</a:t>
            </a:r>
            <a:r>
              <a:rPr lang="en-US" altLang="zh-CN" sz="2400" dirty="0" smtClean="0">
                <a:latin typeface="Times New Roman" pitchFamily="18" charset="0"/>
                <a:ea typeface="仿宋_GB2312" pitchFamily="49" charset="-122"/>
                <a:cs typeface="Times New Roman" pitchFamily="18" charset="0"/>
              </a:rPr>
              <a:t>), (</a:t>
            </a:r>
            <a:r>
              <a:rPr lang="en-US" altLang="zh-CN" sz="2400" dirty="0">
                <a:latin typeface="Times New Roman" pitchFamily="18" charset="0"/>
                <a:ea typeface="仿宋_GB2312" pitchFamily="49" charset="-122"/>
                <a:cs typeface="Times New Roman" pitchFamily="18" charset="0"/>
              </a:rPr>
              <a:t>1</a:t>
            </a:r>
            <a:r>
              <a:rPr lang="en-US" altLang="zh-CN" sz="2400" dirty="0" smtClean="0">
                <a:latin typeface="Times New Roman" pitchFamily="18" charset="0"/>
                <a:ea typeface="仿宋_GB2312" pitchFamily="49" charset="-122"/>
                <a:cs typeface="Times New Roman" pitchFamily="18" charset="0"/>
              </a:rPr>
              <a:t>),{</a:t>
            </a:r>
            <a:r>
              <a:rPr lang="en-US" altLang="zh-CN" sz="2400" dirty="0">
                <a:latin typeface="Times New Roman" pitchFamily="18" charset="0"/>
                <a:ea typeface="仿宋_GB2312" pitchFamily="49" charset="-122"/>
                <a:cs typeface="Times New Roman" pitchFamily="18" charset="0"/>
              </a:rPr>
              <a:t>a/x}</a:t>
            </a:r>
          </a:p>
          <a:p>
            <a:pPr algn="just">
              <a:lnSpc>
                <a:spcPts val="3600"/>
              </a:lnSpc>
              <a:buFont typeface="Wingdings" pitchFamily="2" charset="2"/>
              <a:buNone/>
            </a:pPr>
            <a:r>
              <a:rPr lang="en-US" altLang="zh-CN" sz="2400" dirty="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rPr>
              <a:t>   </a:t>
            </a:r>
            <a:r>
              <a:rPr lang="en-US" altLang="zh-CN" sz="2400" dirty="0">
                <a:latin typeface="Times New Roman" pitchFamily="18" charset="0"/>
                <a:ea typeface="仿宋_GB2312" pitchFamily="49" charset="-122"/>
                <a:cs typeface="Times New Roman" pitchFamily="18" charset="0"/>
              </a:rPr>
              <a:t>(8) </a:t>
            </a:r>
            <a:r>
              <a:rPr kumimoji="1" lang="zh-CN" altLang="zh-CN" sz="2400" dirty="0" smtClean="0">
                <a:latin typeface="Times New Roman" pitchFamily="18" charset="0"/>
                <a:ea typeface="仿宋_GB2312" pitchFamily="49" charset="-122"/>
                <a:cs typeface="Times New Roman" pitchFamily="18" charset="0"/>
              </a:rPr>
              <a:t>﹁</a:t>
            </a:r>
            <a:r>
              <a:rPr lang="en-US" altLang="zh-CN" sz="2400" dirty="0" smtClean="0">
                <a:latin typeface="Times New Roman" pitchFamily="18" charset="0"/>
                <a:ea typeface="仿宋_GB2312" pitchFamily="49" charset="-122"/>
                <a:cs typeface="Times New Roman" pitchFamily="18" charset="0"/>
              </a:rPr>
              <a:t>D(a</a:t>
            </a:r>
            <a:r>
              <a:rPr lang="en-US" altLang="zh-CN" sz="2400" dirty="0">
                <a:latin typeface="Times New Roman" pitchFamily="18" charset="0"/>
                <a:ea typeface="仿宋_GB2312" pitchFamily="49" charset="-122"/>
                <a:cs typeface="Times New Roman" pitchFamily="18" charset="0"/>
              </a:rPr>
              <a:t>) </a:t>
            </a:r>
            <a:r>
              <a:rPr lang="en-US" altLang="zh-CN" sz="2400" dirty="0" smtClean="0">
                <a:latin typeface="Times New Roman" pitchFamily="18" charset="0"/>
                <a:ea typeface="仿宋_GB2312" pitchFamily="49" charset="-122"/>
                <a:cs typeface="Times New Roman" pitchFamily="18" charset="0"/>
              </a:rPr>
              <a:t> (</a:t>
            </a:r>
            <a:r>
              <a:rPr lang="en-US" altLang="zh-CN" sz="2400" dirty="0">
                <a:latin typeface="Times New Roman" pitchFamily="18" charset="0"/>
                <a:ea typeface="仿宋_GB2312" pitchFamily="49" charset="-122"/>
                <a:cs typeface="Times New Roman" pitchFamily="18" charset="0"/>
              </a:rPr>
              <a:t>7), (2), {a/y}</a:t>
            </a:r>
          </a:p>
          <a:p>
            <a:pPr algn="just">
              <a:lnSpc>
                <a:spcPts val="3600"/>
              </a:lnSpc>
              <a:buFont typeface="Wingdings" pitchFamily="2" charset="2"/>
              <a:buNone/>
            </a:pPr>
            <a:r>
              <a:rPr lang="en-US" altLang="zh-CN" sz="2400" dirty="0" smtClean="0">
                <a:latin typeface="Times New Roman" pitchFamily="18" charset="0"/>
                <a:ea typeface="仿宋_GB2312" pitchFamily="49" charset="-122"/>
                <a:cs typeface="Times New Roman" pitchFamily="18" charset="0"/>
              </a:rPr>
              <a:t>    (</a:t>
            </a:r>
            <a:r>
              <a:rPr lang="en-US" altLang="zh-CN" sz="2400" dirty="0">
                <a:latin typeface="Times New Roman" pitchFamily="18" charset="0"/>
                <a:ea typeface="仿宋_GB2312" pitchFamily="49" charset="-122"/>
                <a:cs typeface="Times New Roman" pitchFamily="18" charset="0"/>
              </a:rPr>
              <a:t>9</a:t>
            </a:r>
            <a:r>
              <a:rPr lang="en-US" altLang="zh-CN" sz="2400" dirty="0" smtClean="0">
                <a:latin typeface="Times New Roman" pitchFamily="18" charset="0"/>
                <a:ea typeface="仿宋_GB2312" pitchFamily="49" charset="-122"/>
                <a:cs typeface="Times New Roman" pitchFamily="18" charset="0"/>
              </a:rPr>
              <a:t>) □         </a:t>
            </a:r>
            <a:r>
              <a:rPr lang="en-US" altLang="zh-CN" sz="2400" dirty="0">
                <a:latin typeface="Times New Roman" pitchFamily="18" charset="0"/>
                <a:ea typeface="仿宋_GB2312" pitchFamily="49" charset="-122"/>
                <a:cs typeface="Times New Roman" pitchFamily="18" charset="0"/>
              </a:rPr>
              <a:t>(8), (3</a:t>
            </a:r>
            <a:r>
              <a:rPr lang="en-US" altLang="zh-CN" sz="2400" dirty="0" smtClean="0">
                <a:latin typeface="Times New Roman" pitchFamily="18" charset="0"/>
                <a:ea typeface="仿宋_GB2312" pitchFamily="49" charset="-122"/>
                <a:cs typeface="Times New Roman" pitchFamily="18" charset="0"/>
              </a:rPr>
              <a:t>)</a:t>
            </a:r>
            <a:endParaRPr lang="en-US" altLang="zh-CN" sz="2400" dirty="0">
              <a:latin typeface="Times New Roman" pitchFamily="18" charset="0"/>
              <a:ea typeface="仿宋_GB2312" pitchFamily="49" charset="-122"/>
              <a:cs typeface="Times New Roman" pitchFamily="18" charset="0"/>
            </a:endParaRPr>
          </a:p>
          <a:p>
            <a:pPr>
              <a:spcBef>
                <a:spcPct val="50000"/>
              </a:spcBef>
              <a:buFont typeface="Wingdings" pitchFamily="2" charset="2"/>
              <a:buNone/>
            </a:pPr>
            <a:r>
              <a:rPr lang="zh-CN" altLang="en-US" sz="2400" dirty="0" smtClean="0">
                <a:latin typeface="仿宋_GB2312" pitchFamily="49" charset="-122"/>
                <a:ea typeface="仿宋_GB2312" pitchFamily="49" charset="-122"/>
              </a:rPr>
              <a:t> 这个</a:t>
            </a:r>
            <a:r>
              <a:rPr lang="zh-CN" altLang="en-US" sz="2400" dirty="0">
                <a:latin typeface="仿宋_GB2312" pitchFamily="49" charset="-122"/>
                <a:ea typeface="仿宋_GB2312" pitchFamily="49" charset="-122"/>
              </a:rPr>
              <a:t>归结过程的</a:t>
            </a:r>
            <a:r>
              <a:rPr lang="zh-CN" altLang="en-US" sz="2400" dirty="0" smtClean="0">
                <a:latin typeface="仿宋_GB2312" pitchFamily="49" charset="-122"/>
                <a:ea typeface="仿宋_GB2312" pitchFamily="49" charset="-122"/>
              </a:rPr>
              <a:t>演绎树</a:t>
            </a:r>
            <a:endParaRPr lang="en-US" altLang="zh-CN" sz="2400" dirty="0" smtClean="0">
              <a:latin typeface="仿宋_GB2312" pitchFamily="49" charset="-122"/>
              <a:ea typeface="仿宋_GB2312" pitchFamily="49" charset="-122"/>
            </a:endParaRPr>
          </a:p>
          <a:p>
            <a:pPr>
              <a:spcBef>
                <a:spcPct val="50000"/>
              </a:spcBef>
              <a:buFont typeface="Wingdings" pitchFamily="2" charset="2"/>
              <a:buNone/>
            </a:pPr>
            <a:r>
              <a:rPr lang="zh-CN" altLang="en-US" sz="2400" dirty="0" smtClean="0">
                <a:latin typeface="仿宋_GB2312" pitchFamily="49" charset="-122"/>
                <a:ea typeface="仿宋_GB2312" pitchFamily="49" charset="-122"/>
              </a:rPr>
              <a:t> 如图</a:t>
            </a:r>
            <a:r>
              <a:rPr lang="en-US" altLang="zh-CN" sz="2400" dirty="0" smtClean="0">
                <a:latin typeface="Times New Roman" pitchFamily="18" charset="0"/>
                <a:ea typeface="仿宋_GB2312" pitchFamily="49" charset="-122"/>
                <a:cs typeface="Times New Roman" pitchFamily="18" charset="0"/>
              </a:rPr>
              <a:t>5-2</a:t>
            </a:r>
            <a:r>
              <a:rPr lang="zh-CN" altLang="en-US" sz="2400" dirty="0">
                <a:latin typeface="仿宋_GB2312" pitchFamily="49" charset="-122"/>
                <a:ea typeface="仿宋_GB2312" pitchFamily="49" charset="-122"/>
              </a:rPr>
              <a:t>所示。</a:t>
            </a:r>
            <a:r>
              <a:rPr lang="zh-CN" altLang="en-US" sz="2400" dirty="0"/>
              <a:t> </a:t>
            </a:r>
          </a:p>
        </p:txBody>
      </p:sp>
      <p:pic>
        <p:nvPicPr>
          <p:cNvPr id="3" name="Picture 2" descr="E:\人工智能导论\085054-01 人工智能导论(图)\tu\RG4-2.tif"/>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4624386" y="1142984"/>
            <a:ext cx="3590952" cy="3643337"/>
          </a:xfrm>
          <a:prstGeom prst="rect">
            <a:avLst/>
          </a:prstGeom>
          <a:noFill/>
        </p:spPr>
      </p:pic>
      <p:sp>
        <p:nvSpPr>
          <p:cNvPr id="4" name="Rectangle 5"/>
          <p:cNvSpPr>
            <a:spLocks noChangeArrowheads="1"/>
          </p:cNvSpPr>
          <p:nvPr/>
        </p:nvSpPr>
        <p:spPr bwMode="auto">
          <a:xfrm>
            <a:off x="4624386" y="5072074"/>
            <a:ext cx="3714478" cy="446276"/>
          </a:xfrm>
          <a:prstGeom prst="rect">
            <a:avLst/>
          </a:prstGeom>
          <a:noFill/>
          <a:ln w="9525">
            <a:noFill/>
            <a:miter lim="800000"/>
            <a:headEnd/>
            <a:tailEnd/>
          </a:ln>
          <a:effectLst/>
        </p:spPr>
        <p:txBody>
          <a:bodyPr wrap="none">
            <a:spAutoFit/>
          </a:bodyPr>
          <a:lstStyle/>
          <a:p>
            <a:pPr>
              <a:spcBef>
                <a:spcPct val="50000"/>
              </a:spcBef>
            </a:pPr>
            <a:r>
              <a:rPr kumimoji="1" lang="zh-CN" altLang="en-US" sz="2300" dirty="0" smtClean="0">
                <a:latin typeface="Garamond" pitchFamily="18" charset="0"/>
              </a:rPr>
              <a:t> 图</a:t>
            </a:r>
            <a:r>
              <a:rPr kumimoji="1" lang="en-US" altLang="zh-CN" sz="2300" dirty="0" smtClean="0">
                <a:latin typeface="Garamond" pitchFamily="18" charset="0"/>
              </a:rPr>
              <a:t>5-2 </a:t>
            </a:r>
            <a:r>
              <a:rPr kumimoji="1" lang="zh-CN" altLang="en-US" sz="2300" dirty="0" smtClean="0">
                <a:latin typeface="Garamond" pitchFamily="18" charset="0"/>
              </a:rPr>
              <a:t>例</a:t>
            </a:r>
            <a:r>
              <a:rPr kumimoji="1" lang="en-US" altLang="zh-CN" sz="2300" dirty="0" smtClean="0">
                <a:latin typeface="Garamond" pitchFamily="18" charset="0"/>
              </a:rPr>
              <a:t>5-21 </a:t>
            </a:r>
            <a:r>
              <a:rPr kumimoji="1" lang="zh-CN" altLang="en-US" sz="2300" dirty="0" smtClean="0">
                <a:latin typeface="Garamond" pitchFamily="18" charset="0"/>
              </a:rPr>
              <a:t>的归结</a:t>
            </a:r>
            <a:r>
              <a:rPr kumimoji="1" lang="zh-CN" altLang="en-US" sz="2300" dirty="0">
                <a:latin typeface="Garamond" pitchFamily="18" charset="0"/>
              </a:rPr>
              <a:t>演绎树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730" name="灯片编号占位符 3"/>
          <p:cNvSpPr>
            <a:spLocks noGrp="1"/>
          </p:cNvSpPr>
          <p:nvPr>
            <p:ph type="sldNum" sz="quarter" idx="12"/>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816C223-D8BA-45A2-B0EA-8847A2A39128}" type="slidenum">
              <a:rPr kumimoji="1" lang="en-US" altLang="zh-CN" smtClean="0">
                <a:solidFill>
                  <a:srgbClr val="FF3399"/>
                </a:solidFill>
                <a:latin typeface="Times New Roman" pitchFamily="18" charset="0"/>
              </a:rPr>
              <a:pPr eaLnBrk="1" hangingPunct="1"/>
              <a:t>78</a:t>
            </a:fld>
            <a:endParaRPr kumimoji="1" lang="en-US" altLang="zh-CN" smtClean="0">
              <a:solidFill>
                <a:srgbClr val="FF3399"/>
              </a:solidFill>
              <a:latin typeface="Times New Roman" pitchFamily="18" charset="0"/>
            </a:endParaRPr>
          </a:p>
        </p:txBody>
      </p:sp>
      <p:sp>
        <p:nvSpPr>
          <p:cNvPr id="59394" name="Text Box 2"/>
          <p:cNvSpPr txBox="1">
            <a:spLocks noChangeArrowheads="1"/>
          </p:cNvSpPr>
          <p:nvPr/>
        </p:nvSpPr>
        <p:spPr bwMode="auto">
          <a:xfrm>
            <a:off x="304800" y="304800"/>
            <a:ext cx="8839200" cy="653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10000"/>
              </a:spcBef>
            </a:pPr>
            <a:r>
              <a:rPr kumimoji="1" lang="zh-CN" altLang="en-US" sz="2400" b="1" dirty="0" smtClean="0">
                <a:solidFill>
                  <a:srgbClr val="FF0000"/>
                </a:solidFill>
                <a:latin typeface="Times New Roman" pitchFamily="18" charset="0"/>
                <a:sym typeface="Wingdings" pitchFamily="2" charset="2"/>
              </a:rPr>
              <a:t>课堂练习</a:t>
            </a:r>
            <a:r>
              <a:rPr kumimoji="1" lang="zh-CN" altLang="en-US" sz="2400" b="1" dirty="0" smtClean="0">
                <a:solidFill>
                  <a:srgbClr val="FFFFFF"/>
                </a:solidFill>
                <a:latin typeface="Times New Roman" pitchFamily="18" charset="0"/>
                <a:sym typeface="Wingdings" pitchFamily="2" charset="2"/>
              </a:rPr>
              <a:t>：理发师问题：</a:t>
            </a:r>
          </a:p>
          <a:p>
            <a:pPr>
              <a:spcBef>
                <a:spcPct val="10000"/>
              </a:spcBef>
            </a:pPr>
            <a:r>
              <a:rPr kumimoji="1" lang="zh-CN" altLang="en-US" sz="2400" b="1" dirty="0" smtClean="0">
                <a:solidFill>
                  <a:srgbClr val="FFFFFF"/>
                </a:solidFill>
                <a:latin typeface="Times New Roman" pitchFamily="18" charset="0"/>
              </a:rPr>
              <a:t>每个</a:t>
            </a:r>
            <a:r>
              <a:rPr kumimoji="1" lang="zh-CN" altLang="en-US" sz="2400" b="1" dirty="0" smtClean="0">
                <a:solidFill>
                  <a:srgbClr val="0D0D0D"/>
                </a:solidFill>
                <a:latin typeface="Times New Roman" pitchFamily="18" charset="0"/>
              </a:rPr>
              <a:t>理发师都为不能给自己理发的人理发；</a:t>
            </a:r>
          </a:p>
          <a:p>
            <a:pPr>
              <a:spcBef>
                <a:spcPct val="10000"/>
              </a:spcBef>
            </a:pPr>
            <a:r>
              <a:rPr kumimoji="1" lang="zh-CN" altLang="en-US" sz="2400" b="1" dirty="0" smtClean="0">
                <a:solidFill>
                  <a:srgbClr val="0D0D0D"/>
                </a:solidFill>
                <a:latin typeface="Times New Roman" pitchFamily="18" charset="0"/>
              </a:rPr>
              <a:t>且每个理发师都为能给自己理发的人理发。</a:t>
            </a:r>
          </a:p>
          <a:p>
            <a:pPr>
              <a:spcBef>
                <a:spcPct val="10000"/>
              </a:spcBef>
            </a:pPr>
            <a:r>
              <a:rPr kumimoji="1" lang="zh-CN" altLang="en-US" sz="2400" b="1" dirty="0" smtClean="0">
                <a:solidFill>
                  <a:srgbClr val="0D0D0D"/>
                </a:solidFill>
                <a:latin typeface="Times New Roman" pitchFamily="18" charset="0"/>
              </a:rPr>
              <a:t>则不存在任何理发师。</a:t>
            </a:r>
          </a:p>
          <a:p>
            <a:pPr>
              <a:spcBef>
                <a:spcPct val="10000"/>
              </a:spcBef>
            </a:pPr>
            <a:r>
              <a:rPr kumimoji="1" lang="zh-CN" altLang="en-US" sz="2400" b="1" dirty="0" smtClean="0">
                <a:solidFill>
                  <a:srgbClr val="0D0D0D"/>
                </a:solidFill>
                <a:latin typeface="Times New Roman" pitchFamily="18" charset="0"/>
                <a:sym typeface="Wingdings" pitchFamily="2" charset="2"/>
              </a:rPr>
              <a:t>解：设：</a:t>
            </a:r>
            <a:r>
              <a:rPr kumimoji="1" lang="en-US" altLang="zh-CN" sz="2400" b="1" dirty="0" smtClean="0">
                <a:solidFill>
                  <a:srgbClr val="0D0D0D"/>
                </a:solidFill>
                <a:latin typeface="Times New Roman" pitchFamily="18" charset="0"/>
                <a:sym typeface="Wingdings" pitchFamily="2" charset="2"/>
              </a:rPr>
              <a:t>B(x):x</a:t>
            </a:r>
            <a:r>
              <a:rPr kumimoji="1" lang="zh-CN" altLang="en-US" sz="2400" b="1" dirty="0" smtClean="0">
                <a:solidFill>
                  <a:srgbClr val="0D0D0D"/>
                </a:solidFill>
                <a:latin typeface="Times New Roman" pitchFamily="18" charset="0"/>
                <a:sym typeface="Wingdings" pitchFamily="2" charset="2"/>
              </a:rPr>
              <a:t>是理发师</a:t>
            </a:r>
          </a:p>
          <a:p>
            <a:pPr>
              <a:spcBef>
                <a:spcPct val="10000"/>
              </a:spcBef>
            </a:pPr>
            <a:r>
              <a:rPr kumimoji="1" lang="zh-CN" altLang="en-US" sz="2400" b="1" dirty="0" smtClean="0">
                <a:solidFill>
                  <a:srgbClr val="0D0D0D"/>
                </a:solidFill>
                <a:latin typeface="Times New Roman" pitchFamily="18" charset="0"/>
                <a:sym typeface="Wingdings" pitchFamily="2" charset="2"/>
              </a:rPr>
              <a:t>                </a:t>
            </a:r>
            <a:r>
              <a:rPr kumimoji="1" lang="en-US" altLang="zh-CN" sz="2400" b="1" dirty="0" smtClean="0">
                <a:solidFill>
                  <a:srgbClr val="0D0D0D"/>
                </a:solidFill>
                <a:latin typeface="Times New Roman" pitchFamily="18" charset="0"/>
                <a:sym typeface="Wingdings" pitchFamily="2" charset="2"/>
              </a:rPr>
              <a:t>S(</a:t>
            </a:r>
            <a:r>
              <a:rPr kumimoji="1" lang="en-US" altLang="zh-CN" sz="2400" b="1" dirty="0" err="1" smtClean="0">
                <a:solidFill>
                  <a:srgbClr val="0D0D0D"/>
                </a:solidFill>
                <a:latin typeface="Times New Roman" pitchFamily="18" charset="0"/>
                <a:sym typeface="Wingdings" pitchFamily="2" charset="2"/>
              </a:rPr>
              <a:t>x,y</a:t>
            </a:r>
            <a:r>
              <a:rPr kumimoji="1" lang="en-US" altLang="zh-CN" sz="2400" b="1" dirty="0" smtClean="0">
                <a:solidFill>
                  <a:srgbClr val="0D0D0D"/>
                </a:solidFill>
                <a:latin typeface="Times New Roman" pitchFamily="18" charset="0"/>
                <a:sym typeface="Wingdings" pitchFamily="2" charset="2"/>
              </a:rPr>
              <a:t>):x</a:t>
            </a:r>
            <a:r>
              <a:rPr kumimoji="1" lang="zh-CN" altLang="en-US" sz="2400" b="1" dirty="0" smtClean="0">
                <a:solidFill>
                  <a:srgbClr val="0D0D0D"/>
                </a:solidFill>
                <a:latin typeface="Times New Roman" pitchFamily="18" charset="0"/>
                <a:sym typeface="Wingdings" pitchFamily="2" charset="2"/>
              </a:rPr>
              <a:t>为</a:t>
            </a:r>
            <a:r>
              <a:rPr kumimoji="1" lang="en-US" altLang="zh-CN" sz="2400" b="1" dirty="0" smtClean="0">
                <a:solidFill>
                  <a:srgbClr val="0D0D0D"/>
                </a:solidFill>
                <a:latin typeface="Times New Roman" pitchFamily="18" charset="0"/>
                <a:sym typeface="Wingdings" pitchFamily="2" charset="2"/>
              </a:rPr>
              <a:t>y</a:t>
            </a:r>
            <a:r>
              <a:rPr kumimoji="1" lang="zh-CN" altLang="en-US" sz="2400" b="1" dirty="0" smtClean="0">
                <a:solidFill>
                  <a:srgbClr val="0D0D0D"/>
                </a:solidFill>
                <a:latin typeface="Times New Roman" pitchFamily="18" charset="0"/>
                <a:sym typeface="Wingdings" pitchFamily="2" charset="2"/>
              </a:rPr>
              <a:t>理发</a:t>
            </a:r>
          </a:p>
          <a:p>
            <a:pPr>
              <a:spcBef>
                <a:spcPct val="10000"/>
              </a:spcBef>
            </a:pPr>
            <a:r>
              <a:rPr kumimoji="1" lang="zh-CN" altLang="en-US" sz="2400" b="1" dirty="0" smtClean="0">
                <a:solidFill>
                  <a:srgbClr val="0D0D0D"/>
                </a:solidFill>
                <a:latin typeface="Times New Roman" pitchFamily="18" charset="0"/>
                <a:sym typeface="Wingdings" pitchFamily="2" charset="2"/>
              </a:rPr>
              <a:t>则知识表示如下：</a:t>
            </a:r>
          </a:p>
          <a:p>
            <a:pPr>
              <a:spcBef>
                <a:spcPct val="10000"/>
              </a:spcBef>
            </a:pPr>
            <a:r>
              <a:rPr kumimoji="1" lang="zh-CN" altLang="en-US" sz="2400" b="1" dirty="0" smtClean="0">
                <a:solidFill>
                  <a:srgbClr val="0D0D0D"/>
                </a:solidFill>
                <a:latin typeface="Times New Roman" pitchFamily="18" charset="0"/>
                <a:sym typeface="Wingdings" pitchFamily="2" charset="2"/>
              </a:rPr>
              <a:t>前提：      </a:t>
            </a:r>
            <a:r>
              <a:rPr kumimoji="1" lang="en-US" altLang="zh-CN" sz="2400" b="1" dirty="0" smtClean="0">
                <a:solidFill>
                  <a:srgbClr val="0D0D0D"/>
                </a:solidFill>
                <a:latin typeface="Times New Roman" pitchFamily="18" charset="0"/>
                <a:sym typeface="Wingdings" pitchFamily="2" charset="2"/>
              </a:rPr>
              <a:t>A1: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x)(</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y)(B(x)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~S(</a:t>
            </a:r>
            <a:r>
              <a:rPr kumimoji="1" lang="en-US" altLang="zh-CN" sz="2400" b="1" dirty="0" err="1" smtClean="0">
                <a:solidFill>
                  <a:srgbClr val="0D0D0D"/>
                </a:solidFill>
                <a:latin typeface="Times New Roman" pitchFamily="18" charset="0"/>
                <a:sym typeface="Wingdings" pitchFamily="2" charset="2"/>
              </a:rPr>
              <a:t>y,y</a:t>
            </a:r>
            <a:r>
              <a:rPr kumimoji="1" lang="en-US" altLang="zh-CN" sz="2400" b="1" dirty="0" smtClean="0">
                <a:solidFill>
                  <a:srgbClr val="0D0D0D"/>
                </a:solidFill>
                <a:latin typeface="Times New Roman" pitchFamily="18" charset="0"/>
                <a:sym typeface="Wingdings" pitchFamily="2" charset="2"/>
              </a:rPr>
              <a:t>)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S(</a:t>
            </a:r>
            <a:r>
              <a:rPr kumimoji="1" lang="en-US" altLang="zh-CN" sz="2400" b="1" dirty="0" err="1" smtClean="0">
                <a:solidFill>
                  <a:srgbClr val="0D0D0D"/>
                </a:solidFill>
                <a:latin typeface="Times New Roman" pitchFamily="18" charset="0"/>
                <a:sym typeface="Wingdings" pitchFamily="2" charset="2"/>
              </a:rPr>
              <a:t>x,y</a:t>
            </a:r>
            <a:r>
              <a:rPr kumimoji="1" lang="en-US" altLang="zh-CN" sz="2400" b="1" dirty="0" smtClean="0">
                <a:solidFill>
                  <a:srgbClr val="0D0D0D"/>
                </a:solidFill>
                <a:latin typeface="Times New Roman" pitchFamily="18" charset="0"/>
                <a:sym typeface="Wingdings" pitchFamily="2" charset="2"/>
              </a:rPr>
              <a:t>))</a:t>
            </a:r>
          </a:p>
          <a:p>
            <a:pPr>
              <a:spcBef>
                <a:spcPct val="10000"/>
              </a:spcBef>
            </a:pPr>
            <a:r>
              <a:rPr kumimoji="1" lang="en-US" altLang="zh-CN" sz="2400" b="1" dirty="0" smtClean="0">
                <a:solidFill>
                  <a:srgbClr val="0D0D0D"/>
                </a:solidFill>
                <a:latin typeface="Times New Roman" pitchFamily="18" charset="0"/>
                <a:sym typeface="Wingdings" pitchFamily="2" charset="2"/>
              </a:rPr>
              <a:t>                  A2: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x)(</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y)(B(x)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S(</a:t>
            </a:r>
            <a:r>
              <a:rPr kumimoji="1" lang="en-US" altLang="zh-CN" sz="2400" b="1" dirty="0" err="1" smtClean="0">
                <a:solidFill>
                  <a:srgbClr val="0D0D0D"/>
                </a:solidFill>
                <a:latin typeface="Times New Roman" pitchFamily="18" charset="0"/>
                <a:sym typeface="Wingdings" pitchFamily="2" charset="2"/>
              </a:rPr>
              <a:t>y,y</a:t>
            </a:r>
            <a:r>
              <a:rPr kumimoji="1" lang="en-US" altLang="zh-CN" sz="2400" b="1" dirty="0" smtClean="0">
                <a:solidFill>
                  <a:srgbClr val="0D0D0D"/>
                </a:solidFill>
                <a:latin typeface="Times New Roman" pitchFamily="18" charset="0"/>
                <a:sym typeface="Wingdings" pitchFamily="2" charset="2"/>
              </a:rPr>
              <a:t>)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~S(</a:t>
            </a:r>
            <a:r>
              <a:rPr kumimoji="1" lang="en-US" altLang="zh-CN" sz="2400" b="1" dirty="0" err="1" smtClean="0">
                <a:solidFill>
                  <a:srgbClr val="0D0D0D"/>
                </a:solidFill>
                <a:latin typeface="Times New Roman" pitchFamily="18" charset="0"/>
                <a:sym typeface="Wingdings" pitchFamily="2" charset="2"/>
              </a:rPr>
              <a:t>x,y</a:t>
            </a:r>
            <a:r>
              <a:rPr kumimoji="1" lang="en-US" altLang="zh-CN" sz="2400" b="1" dirty="0" smtClean="0">
                <a:solidFill>
                  <a:srgbClr val="0D0D0D"/>
                </a:solidFill>
                <a:latin typeface="Times New Roman" pitchFamily="18" charset="0"/>
                <a:sym typeface="Wingdings" pitchFamily="2" charset="2"/>
              </a:rPr>
              <a:t>))</a:t>
            </a:r>
          </a:p>
          <a:p>
            <a:pPr>
              <a:spcBef>
                <a:spcPct val="10000"/>
              </a:spcBef>
            </a:pPr>
            <a:r>
              <a:rPr kumimoji="1" lang="zh-CN" altLang="en-US" sz="2400" b="1" dirty="0" smtClean="0">
                <a:solidFill>
                  <a:srgbClr val="0D0D0D"/>
                </a:solidFill>
                <a:latin typeface="Times New Roman" pitchFamily="18" charset="0"/>
                <a:sym typeface="Wingdings" pitchFamily="2" charset="2"/>
              </a:rPr>
              <a:t>结论：      </a:t>
            </a:r>
            <a:r>
              <a:rPr kumimoji="1" lang="en-US" altLang="zh-CN" sz="2400" b="1" dirty="0" smtClean="0">
                <a:solidFill>
                  <a:srgbClr val="0D0D0D"/>
                </a:solidFill>
                <a:latin typeface="Times New Roman" pitchFamily="18" charset="0"/>
                <a:sym typeface="Wingdings" pitchFamily="2" charset="2"/>
              </a:rPr>
              <a:t>B: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x)~B(x)</a:t>
            </a:r>
          </a:p>
          <a:p>
            <a:pPr>
              <a:spcBef>
                <a:spcPct val="10000"/>
              </a:spcBef>
            </a:pPr>
            <a:r>
              <a:rPr kumimoji="1" lang="en-US" altLang="zh-CN" sz="2400" b="1" dirty="0" smtClean="0">
                <a:solidFill>
                  <a:srgbClr val="0D0D0D"/>
                </a:solidFill>
                <a:latin typeface="Times New Roman" pitchFamily="18" charset="0"/>
                <a:sym typeface="Wingdings" pitchFamily="2" charset="2"/>
              </a:rPr>
              <a:t>G=A1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A2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B</a:t>
            </a:r>
          </a:p>
          <a:p>
            <a:pPr>
              <a:spcBef>
                <a:spcPct val="10000"/>
              </a:spcBef>
            </a:pPr>
            <a:r>
              <a:rPr kumimoji="1" lang="en-US" altLang="zh-CN" sz="2400" b="1" dirty="0" smtClean="0">
                <a:solidFill>
                  <a:srgbClr val="0D0D0D"/>
                </a:solidFill>
                <a:latin typeface="Times New Roman" pitchFamily="18" charset="0"/>
                <a:sym typeface="Wingdings" pitchFamily="2" charset="2"/>
              </a:rPr>
              <a:t>~G= A1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A2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 B</a:t>
            </a:r>
          </a:p>
          <a:p>
            <a:pPr>
              <a:lnSpc>
                <a:spcPct val="140000"/>
              </a:lnSpc>
              <a:spcBef>
                <a:spcPct val="5000"/>
              </a:spcBef>
            </a:pPr>
            <a:r>
              <a:rPr kumimoji="1" lang="en-US" altLang="zh-CN" sz="2400" b="1" dirty="0" smtClean="0">
                <a:solidFill>
                  <a:srgbClr val="0D0D0D"/>
                </a:solidFill>
                <a:latin typeface="Times New Roman" pitchFamily="18" charset="0"/>
                <a:sym typeface="Wingdings" pitchFamily="2" charset="2"/>
              </a:rPr>
              <a:t>A1</a:t>
            </a:r>
            <a:r>
              <a:rPr kumimoji="1" lang="zh-CN" altLang="en-US" sz="2400" b="1" dirty="0" smtClean="0">
                <a:solidFill>
                  <a:srgbClr val="0D0D0D"/>
                </a:solidFill>
                <a:latin typeface="Times New Roman" pitchFamily="18" charset="0"/>
                <a:sym typeface="Wingdings" pitchFamily="2" charset="2"/>
              </a:rPr>
              <a:t>的子句</a:t>
            </a:r>
            <a:r>
              <a:rPr kumimoji="1" lang="en-US" altLang="zh-CN" sz="2400" b="1" dirty="0" smtClean="0">
                <a:solidFill>
                  <a:srgbClr val="0D0D0D"/>
                </a:solidFill>
                <a:latin typeface="Times New Roman" pitchFamily="18" charset="0"/>
                <a:sym typeface="Wingdings" pitchFamily="2" charset="2"/>
              </a:rPr>
              <a:t>S1={~B(x)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S(</a:t>
            </a:r>
            <a:r>
              <a:rPr kumimoji="1" lang="en-US" altLang="zh-CN" sz="2400" b="1" dirty="0" err="1" smtClean="0">
                <a:solidFill>
                  <a:srgbClr val="0D0D0D"/>
                </a:solidFill>
                <a:latin typeface="Times New Roman" pitchFamily="18" charset="0"/>
                <a:sym typeface="Wingdings" pitchFamily="2" charset="2"/>
              </a:rPr>
              <a:t>y,y</a:t>
            </a:r>
            <a:r>
              <a:rPr kumimoji="1" lang="en-US" altLang="zh-CN" sz="2400" b="1" dirty="0" smtClean="0">
                <a:solidFill>
                  <a:srgbClr val="0D0D0D"/>
                </a:solidFill>
                <a:latin typeface="Times New Roman" pitchFamily="18" charset="0"/>
                <a:sym typeface="Wingdings" pitchFamily="2" charset="2"/>
              </a:rPr>
              <a:t>)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S(</a:t>
            </a:r>
            <a:r>
              <a:rPr kumimoji="1" lang="en-US" altLang="zh-CN" sz="2400" b="1" dirty="0" err="1" smtClean="0">
                <a:solidFill>
                  <a:srgbClr val="0D0D0D"/>
                </a:solidFill>
                <a:latin typeface="Times New Roman" pitchFamily="18" charset="0"/>
                <a:sym typeface="Wingdings" pitchFamily="2" charset="2"/>
              </a:rPr>
              <a:t>x,y</a:t>
            </a:r>
            <a:r>
              <a:rPr kumimoji="1" lang="en-US" altLang="zh-CN" sz="2400" b="1" dirty="0" smtClean="0">
                <a:solidFill>
                  <a:srgbClr val="0D0D0D"/>
                </a:solidFill>
                <a:latin typeface="Times New Roman" pitchFamily="18" charset="0"/>
                <a:sym typeface="Wingdings" pitchFamily="2" charset="2"/>
              </a:rPr>
              <a:t>)}</a:t>
            </a:r>
          </a:p>
          <a:p>
            <a:pPr>
              <a:lnSpc>
                <a:spcPct val="140000"/>
              </a:lnSpc>
              <a:spcBef>
                <a:spcPct val="5000"/>
              </a:spcBef>
            </a:pPr>
            <a:r>
              <a:rPr kumimoji="1" lang="en-US" altLang="zh-CN" sz="2400" b="1" dirty="0" smtClean="0">
                <a:solidFill>
                  <a:srgbClr val="0D0D0D"/>
                </a:solidFill>
                <a:latin typeface="Times New Roman" pitchFamily="18" charset="0"/>
                <a:sym typeface="Wingdings" pitchFamily="2" charset="2"/>
              </a:rPr>
              <a:t>A2</a:t>
            </a:r>
            <a:r>
              <a:rPr kumimoji="1" lang="zh-CN" altLang="en-US" sz="2400" b="1" dirty="0" smtClean="0">
                <a:solidFill>
                  <a:srgbClr val="0D0D0D"/>
                </a:solidFill>
                <a:latin typeface="Times New Roman" pitchFamily="18" charset="0"/>
                <a:sym typeface="Wingdings" pitchFamily="2" charset="2"/>
              </a:rPr>
              <a:t>的子句</a:t>
            </a:r>
            <a:r>
              <a:rPr kumimoji="1" lang="en-US" altLang="zh-CN" sz="2400" b="1" dirty="0" smtClean="0">
                <a:solidFill>
                  <a:srgbClr val="0D0D0D"/>
                </a:solidFill>
                <a:latin typeface="Times New Roman" pitchFamily="18" charset="0"/>
                <a:sym typeface="Wingdings" pitchFamily="2" charset="2"/>
              </a:rPr>
              <a:t>S2={~B(x)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~S(</a:t>
            </a:r>
            <a:r>
              <a:rPr kumimoji="1" lang="en-US" altLang="zh-CN" sz="2400" b="1" dirty="0" err="1" smtClean="0">
                <a:solidFill>
                  <a:srgbClr val="0D0D0D"/>
                </a:solidFill>
                <a:latin typeface="Times New Roman" pitchFamily="18" charset="0"/>
                <a:sym typeface="Wingdings" pitchFamily="2" charset="2"/>
              </a:rPr>
              <a:t>y,y</a:t>
            </a:r>
            <a:r>
              <a:rPr kumimoji="1" lang="en-US" altLang="zh-CN" sz="2400" b="1" dirty="0" smtClean="0">
                <a:solidFill>
                  <a:srgbClr val="0D0D0D"/>
                </a:solidFill>
                <a:latin typeface="Times New Roman" pitchFamily="18" charset="0"/>
                <a:sym typeface="Wingdings" pitchFamily="2" charset="2"/>
              </a:rPr>
              <a:t>) </a:t>
            </a:r>
            <a:r>
              <a:rPr kumimoji="1" lang="en-US" altLang="zh-CN" sz="2400" b="1" dirty="0" smtClean="0">
                <a:solidFill>
                  <a:srgbClr val="0D0D0D"/>
                </a:solidFill>
                <a:latin typeface="Times New Roman" pitchFamily="18" charset="0"/>
                <a:sym typeface="Symbol" pitchFamily="18" charset="2"/>
              </a:rPr>
              <a:t></a:t>
            </a:r>
            <a:r>
              <a:rPr kumimoji="1" lang="en-US" altLang="zh-CN" sz="2400" b="1" dirty="0" smtClean="0">
                <a:solidFill>
                  <a:srgbClr val="0D0D0D"/>
                </a:solidFill>
                <a:latin typeface="Times New Roman" pitchFamily="18" charset="0"/>
                <a:sym typeface="Wingdings" pitchFamily="2" charset="2"/>
              </a:rPr>
              <a:t> ~S(</a:t>
            </a:r>
            <a:r>
              <a:rPr kumimoji="1" lang="en-US" altLang="zh-CN" sz="2400" b="1" dirty="0" err="1" smtClean="0">
                <a:solidFill>
                  <a:srgbClr val="0D0D0D"/>
                </a:solidFill>
                <a:latin typeface="Times New Roman" pitchFamily="18" charset="0"/>
                <a:sym typeface="Wingdings" pitchFamily="2" charset="2"/>
              </a:rPr>
              <a:t>x,y</a:t>
            </a:r>
            <a:r>
              <a:rPr kumimoji="1" lang="en-US" altLang="zh-CN" sz="2400" b="1" dirty="0" smtClean="0">
                <a:solidFill>
                  <a:srgbClr val="0D0D0D"/>
                </a:solidFill>
                <a:latin typeface="Times New Roman" pitchFamily="18" charset="0"/>
                <a:sym typeface="Wingdings" pitchFamily="2" charset="2"/>
              </a:rPr>
              <a:t>)}</a:t>
            </a:r>
          </a:p>
          <a:p>
            <a:pPr>
              <a:lnSpc>
                <a:spcPct val="140000"/>
              </a:lnSpc>
              <a:spcBef>
                <a:spcPct val="5000"/>
              </a:spcBef>
            </a:pPr>
            <a:r>
              <a:rPr kumimoji="1" lang="en-US" altLang="zh-CN" sz="2400" b="1" dirty="0" smtClean="0">
                <a:solidFill>
                  <a:srgbClr val="0D0D0D"/>
                </a:solidFill>
                <a:latin typeface="Times New Roman" pitchFamily="18" charset="0"/>
                <a:sym typeface="Wingdings" pitchFamily="2" charset="2"/>
              </a:rPr>
              <a:t>~B</a:t>
            </a:r>
            <a:r>
              <a:rPr kumimoji="1" lang="zh-CN" altLang="en-US" sz="2400" b="1" dirty="0" smtClean="0">
                <a:solidFill>
                  <a:srgbClr val="0D0D0D"/>
                </a:solidFill>
                <a:latin typeface="Times New Roman" pitchFamily="18" charset="0"/>
                <a:sym typeface="Wingdings" pitchFamily="2" charset="2"/>
              </a:rPr>
              <a:t>的子句</a:t>
            </a:r>
            <a:r>
              <a:rPr kumimoji="1" lang="en-US" altLang="zh-CN" sz="2400" b="1" dirty="0" smtClean="0">
                <a:solidFill>
                  <a:srgbClr val="0D0D0D"/>
                </a:solidFill>
                <a:latin typeface="Times New Roman" pitchFamily="18" charset="0"/>
                <a:sym typeface="Wingdings" pitchFamily="2" charset="2"/>
              </a:rPr>
              <a:t>S~B={B(</a:t>
            </a:r>
            <a:r>
              <a:rPr kumimoji="1" lang="en-US" altLang="zh-CN" sz="2400" b="1" dirty="0" err="1" smtClean="0">
                <a:solidFill>
                  <a:srgbClr val="0D0D0D"/>
                </a:solidFill>
                <a:latin typeface="Times New Roman" pitchFamily="18" charset="0"/>
                <a:sym typeface="Wingdings" pitchFamily="2" charset="2"/>
              </a:rPr>
              <a:t>aa</a:t>
            </a:r>
            <a:r>
              <a:rPr kumimoji="1" lang="en-US" altLang="zh-CN" sz="2400" b="1" dirty="0" smtClean="0">
                <a:solidFill>
                  <a:srgbClr val="0D0D0D"/>
                </a:solidFill>
                <a:latin typeface="Times New Roman" pitchFamily="18" charset="0"/>
                <a:sym typeface="Wingdings" pitchFamily="2" charset="2"/>
              </a:rPr>
              <a:t>)}</a:t>
            </a:r>
          </a:p>
        </p:txBody>
      </p:sp>
    </p:spTree>
    <p:extLst>
      <p:ext uri="{BB962C8B-B14F-4D97-AF65-F5344CB8AC3E}">
        <p14:creationId xmlns:p14="http://schemas.microsoft.com/office/powerpoint/2010/main" val="826768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灯片编号占位符 3"/>
          <p:cNvSpPr>
            <a:spLocks noGrp="1"/>
          </p:cNvSpPr>
          <p:nvPr>
            <p:ph type="sldNum" sz="quarter" idx="12"/>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711DA16-50B6-4378-A648-233AD6EDFA0F}" type="slidenum">
              <a:rPr kumimoji="1" lang="en-US" altLang="zh-CN" smtClean="0">
                <a:solidFill>
                  <a:srgbClr val="FF3399"/>
                </a:solidFill>
                <a:latin typeface="Times New Roman" pitchFamily="18" charset="0"/>
              </a:rPr>
              <a:pPr eaLnBrk="1" hangingPunct="1"/>
              <a:t>79</a:t>
            </a:fld>
            <a:endParaRPr kumimoji="1" lang="en-US" altLang="zh-CN" smtClean="0">
              <a:solidFill>
                <a:srgbClr val="FF3399"/>
              </a:solidFill>
              <a:latin typeface="Times New Roman" pitchFamily="18" charset="0"/>
            </a:endParaRPr>
          </a:p>
        </p:txBody>
      </p:sp>
      <p:sp>
        <p:nvSpPr>
          <p:cNvPr id="60418" name="Text Box 2"/>
          <p:cNvSpPr txBox="1">
            <a:spLocks noChangeArrowheads="1"/>
          </p:cNvSpPr>
          <p:nvPr/>
        </p:nvSpPr>
        <p:spPr bwMode="auto">
          <a:xfrm>
            <a:off x="304800" y="0"/>
            <a:ext cx="88392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400" b="1" smtClean="0">
                <a:solidFill>
                  <a:srgbClr val="0D0D0D"/>
                </a:solidFill>
                <a:latin typeface="Times New Roman" pitchFamily="18" charset="0"/>
                <a:sym typeface="Wingdings" pitchFamily="2" charset="2"/>
              </a:rPr>
              <a:t>则</a:t>
            </a:r>
            <a:r>
              <a:rPr kumimoji="1" lang="en-US" altLang="zh-CN" sz="2400" b="1" smtClean="0">
                <a:solidFill>
                  <a:srgbClr val="0D0D0D"/>
                </a:solidFill>
                <a:latin typeface="Times New Roman" pitchFamily="18" charset="0"/>
                <a:sym typeface="Wingdings" pitchFamily="2" charset="2"/>
              </a:rPr>
              <a:t>~G</a:t>
            </a:r>
            <a:r>
              <a:rPr kumimoji="1" lang="zh-CN" altLang="en-US" sz="2400" b="1" smtClean="0">
                <a:solidFill>
                  <a:srgbClr val="0D0D0D"/>
                </a:solidFill>
                <a:latin typeface="Times New Roman" pitchFamily="18" charset="0"/>
                <a:sym typeface="Wingdings" pitchFamily="2" charset="2"/>
              </a:rPr>
              <a:t>的子句集</a:t>
            </a:r>
            <a:r>
              <a:rPr kumimoji="1" lang="en-US" altLang="zh-CN" sz="2400" b="1" smtClean="0">
                <a:solidFill>
                  <a:srgbClr val="0D0D0D"/>
                </a:solidFill>
                <a:latin typeface="Times New Roman" pitchFamily="18" charset="0"/>
                <a:sym typeface="Wingdings" pitchFamily="2" charset="2"/>
              </a:rPr>
              <a:t>S={~B(x)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S(y,y)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S(x,y), ~B(x)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~S(y,y)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~S(x,y), B(aa)}</a:t>
            </a:r>
          </a:p>
        </p:txBody>
      </p:sp>
      <p:sp>
        <p:nvSpPr>
          <p:cNvPr id="60419" name="Text Box 3"/>
          <p:cNvSpPr txBox="1">
            <a:spLocks noChangeArrowheads="1"/>
          </p:cNvSpPr>
          <p:nvPr/>
        </p:nvSpPr>
        <p:spPr bwMode="auto">
          <a:xfrm>
            <a:off x="304800" y="762000"/>
            <a:ext cx="88392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10000"/>
              </a:spcBef>
            </a:pPr>
            <a:r>
              <a:rPr kumimoji="1" lang="zh-CN" altLang="en-US" sz="2400" b="1" smtClean="0">
                <a:solidFill>
                  <a:srgbClr val="0D0D0D"/>
                </a:solidFill>
                <a:latin typeface="Times New Roman" pitchFamily="18" charset="0"/>
                <a:sym typeface="Wingdings" pitchFamily="2" charset="2"/>
              </a:rPr>
              <a:t>证明（一）：</a:t>
            </a:r>
          </a:p>
          <a:p>
            <a:pPr>
              <a:spcBef>
                <a:spcPct val="10000"/>
              </a:spcBef>
            </a:pPr>
            <a:r>
              <a:rPr kumimoji="1" lang="zh-CN" altLang="en-US" sz="2400" b="1" smtClean="0">
                <a:solidFill>
                  <a:srgbClr val="0D0D0D"/>
                </a:solidFill>
                <a:latin typeface="Times New Roman" pitchFamily="18" charset="0"/>
                <a:ea typeface="Arial Unicode MS" pitchFamily="34" charset="-122"/>
                <a:cs typeface="Arial Unicode MS" pitchFamily="34" charset="-122"/>
                <a:sym typeface="Wingdings" pitchFamily="2" charset="2"/>
              </a:rPr>
              <a:t>① </a:t>
            </a:r>
            <a:r>
              <a:rPr kumimoji="1" lang="en-US" altLang="zh-CN" sz="2400" b="1" smtClean="0">
                <a:solidFill>
                  <a:srgbClr val="0D0D0D"/>
                </a:solidFill>
                <a:latin typeface="Times New Roman" pitchFamily="18" charset="0"/>
                <a:sym typeface="Wingdings" pitchFamily="2" charset="2"/>
              </a:rPr>
              <a:t>~B(x)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S(y,y)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S(x,y)</a:t>
            </a:r>
            <a:endPar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endParaRPr>
          </a:p>
          <a:p>
            <a:pPr>
              <a:spcBef>
                <a:spcPct val="10000"/>
              </a:spcBef>
            </a:pP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② </a:t>
            </a:r>
            <a:r>
              <a:rPr kumimoji="1" lang="en-US" altLang="zh-CN" sz="2400" b="1" smtClean="0">
                <a:solidFill>
                  <a:srgbClr val="0D0D0D"/>
                </a:solidFill>
                <a:latin typeface="Times New Roman" pitchFamily="18" charset="0"/>
                <a:sym typeface="Wingdings" pitchFamily="2" charset="2"/>
              </a:rPr>
              <a:t>~B(x)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~S(y,y)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~S(x,y) </a:t>
            </a:r>
          </a:p>
          <a:p>
            <a:pPr>
              <a:spcBef>
                <a:spcPct val="10000"/>
              </a:spcBef>
            </a:pP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③ </a:t>
            </a:r>
            <a:r>
              <a:rPr kumimoji="1" lang="en-US" altLang="zh-CN" sz="2400" b="1" smtClean="0">
                <a:solidFill>
                  <a:srgbClr val="0D0D0D"/>
                </a:solidFill>
                <a:latin typeface="Times New Roman" pitchFamily="18" charset="0"/>
                <a:sym typeface="Wingdings" pitchFamily="2" charset="2"/>
              </a:rPr>
              <a:t>B(aa)</a:t>
            </a:r>
            <a:endPar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endParaRPr>
          </a:p>
          <a:p>
            <a:pPr>
              <a:spcBef>
                <a:spcPct val="10000"/>
              </a:spcBef>
            </a:pP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④ </a:t>
            </a:r>
            <a:r>
              <a:rPr kumimoji="1" lang="en-US" altLang="zh-CN" sz="2400" b="1" smtClean="0">
                <a:solidFill>
                  <a:srgbClr val="0D0D0D"/>
                </a:solidFill>
                <a:latin typeface="Times New Roman" pitchFamily="18" charset="0"/>
                <a:sym typeface="Wingdings" pitchFamily="2" charset="2"/>
              </a:rPr>
              <a:t>S(y,y)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a:t>
            </a: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S(aa,y)                                 ①③</a:t>
            </a:r>
            <a:r>
              <a:rPr kumimoji="1" lang="zh-CN" altLang="en-US" sz="2400" b="1" smtClean="0">
                <a:solidFill>
                  <a:srgbClr val="0D0D0D"/>
                </a:solidFill>
                <a:latin typeface="Times New Roman" pitchFamily="18" charset="0"/>
                <a:ea typeface="Arial Unicode MS" pitchFamily="34" charset="-122"/>
                <a:cs typeface="Arial Unicode MS" pitchFamily="34" charset="-122"/>
                <a:sym typeface="Wingdings" pitchFamily="2" charset="2"/>
              </a:rPr>
              <a:t>归结</a:t>
            </a: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{aa/x} </a:t>
            </a:r>
          </a:p>
          <a:p>
            <a:pPr>
              <a:spcBef>
                <a:spcPct val="10000"/>
              </a:spcBef>
            </a:pP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⑤ ~</a:t>
            </a:r>
            <a:r>
              <a:rPr kumimoji="1" lang="en-US" altLang="zh-CN" sz="2400" b="1" smtClean="0">
                <a:solidFill>
                  <a:srgbClr val="0D0D0D"/>
                </a:solidFill>
                <a:latin typeface="Times New Roman" pitchFamily="18" charset="0"/>
                <a:sym typeface="Wingdings" pitchFamily="2" charset="2"/>
              </a:rPr>
              <a:t>S(y,y)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a:t>
            </a: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S(aa,y)                             ②③</a:t>
            </a:r>
            <a:r>
              <a:rPr kumimoji="1" lang="zh-CN" altLang="en-US" sz="2400" b="1" smtClean="0">
                <a:solidFill>
                  <a:srgbClr val="0D0D0D"/>
                </a:solidFill>
                <a:latin typeface="Times New Roman" pitchFamily="18" charset="0"/>
                <a:ea typeface="Arial Unicode MS" pitchFamily="34" charset="-122"/>
                <a:cs typeface="Arial Unicode MS" pitchFamily="34" charset="-122"/>
                <a:sym typeface="Wingdings" pitchFamily="2" charset="2"/>
              </a:rPr>
              <a:t>归结</a:t>
            </a: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{aa/x} </a:t>
            </a:r>
          </a:p>
          <a:p>
            <a:pPr>
              <a:spcBef>
                <a:spcPct val="10000"/>
              </a:spcBef>
            </a:pP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⑥NIL                                                     ④ ⑤</a:t>
            </a:r>
            <a:r>
              <a:rPr kumimoji="1" lang="zh-CN" altLang="en-US" sz="2400" b="1" smtClean="0">
                <a:solidFill>
                  <a:srgbClr val="0D0D0D"/>
                </a:solidFill>
                <a:latin typeface="Times New Roman" pitchFamily="18" charset="0"/>
                <a:ea typeface="Arial Unicode MS" pitchFamily="34" charset="-122"/>
                <a:cs typeface="Arial Unicode MS" pitchFamily="34" charset="-122"/>
                <a:sym typeface="Wingdings" pitchFamily="2" charset="2"/>
              </a:rPr>
              <a:t>归结</a:t>
            </a:r>
          </a:p>
        </p:txBody>
      </p:sp>
      <p:sp>
        <p:nvSpPr>
          <p:cNvPr id="60420" name="Text Box 4"/>
          <p:cNvSpPr txBox="1">
            <a:spLocks noChangeArrowheads="1"/>
          </p:cNvSpPr>
          <p:nvPr/>
        </p:nvSpPr>
        <p:spPr bwMode="auto">
          <a:xfrm>
            <a:off x="304800" y="3589338"/>
            <a:ext cx="88392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10000"/>
              </a:spcBef>
            </a:pPr>
            <a:r>
              <a:rPr kumimoji="1" lang="zh-CN" altLang="en-US" sz="2400" b="1" smtClean="0">
                <a:solidFill>
                  <a:srgbClr val="0D0D0D"/>
                </a:solidFill>
                <a:latin typeface="Times New Roman" pitchFamily="18" charset="0"/>
                <a:sym typeface="Wingdings" pitchFamily="2" charset="2"/>
              </a:rPr>
              <a:t>证明（二）：</a:t>
            </a:r>
          </a:p>
          <a:p>
            <a:pPr>
              <a:spcBef>
                <a:spcPct val="10000"/>
              </a:spcBef>
            </a:pPr>
            <a:r>
              <a:rPr kumimoji="1" lang="zh-CN" altLang="en-US" sz="2400" b="1" smtClean="0">
                <a:solidFill>
                  <a:srgbClr val="0D0D0D"/>
                </a:solidFill>
                <a:latin typeface="Times New Roman" pitchFamily="18" charset="0"/>
                <a:ea typeface="Arial Unicode MS" pitchFamily="34" charset="-122"/>
                <a:cs typeface="Arial Unicode MS" pitchFamily="34" charset="-122"/>
                <a:sym typeface="Wingdings" pitchFamily="2" charset="2"/>
              </a:rPr>
              <a:t>① </a:t>
            </a:r>
            <a:r>
              <a:rPr kumimoji="1" lang="en-US" altLang="zh-CN" sz="2400" b="1" smtClean="0">
                <a:solidFill>
                  <a:srgbClr val="0D0D0D"/>
                </a:solidFill>
                <a:latin typeface="Times New Roman" pitchFamily="18" charset="0"/>
                <a:sym typeface="Wingdings" pitchFamily="2" charset="2"/>
              </a:rPr>
              <a:t>~B(x)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S(y,y)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S(x,y)                    </a:t>
            </a:r>
            <a:r>
              <a:rPr kumimoji="1" lang="zh-CN" altLang="en-US" sz="2400" b="1" smtClean="0">
                <a:solidFill>
                  <a:srgbClr val="0D0D0D"/>
                </a:solidFill>
                <a:latin typeface="Times New Roman" pitchFamily="18" charset="0"/>
                <a:sym typeface="Wingdings" pitchFamily="2" charset="2"/>
              </a:rPr>
              <a:t>因子为</a:t>
            </a:r>
            <a:r>
              <a:rPr kumimoji="1" lang="en-US" altLang="zh-CN" sz="2400" b="1" smtClean="0">
                <a:solidFill>
                  <a:srgbClr val="0D0D0D"/>
                </a:solidFill>
                <a:latin typeface="Times New Roman" pitchFamily="18" charset="0"/>
                <a:sym typeface="Wingdings" pitchFamily="2" charset="2"/>
              </a:rPr>
              <a:t>~B(x)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S(x,x) </a:t>
            </a:r>
            <a:endPar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endParaRPr>
          </a:p>
          <a:p>
            <a:pPr>
              <a:spcBef>
                <a:spcPct val="10000"/>
              </a:spcBef>
            </a:pP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② </a:t>
            </a:r>
            <a:r>
              <a:rPr kumimoji="1" lang="en-US" altLang="zh-CN" sz="2400" b="1" smtClean="0">
                <a:solidFill>
                  <a:srgbClr val="0D0D0D"/>
                </a:solidFill>
                <a:latin typeface="Times New Roman" pitchFamily="18" charset="0"/>
                <a:sym typeface="Wingdings" pitchFamily="2" charset="2"/>
              </a:rPr>
              <a:t>~B(x)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~S(y,y)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~S(x,y)               </a:t>
            </a:r>
            <a:r>
              <a:rPr kumimoji="1" lang="zh-CN" altLang="en-US" sz="2400" b="1" smtClean="0">
                <a:solidFill>
                  <a:srgbClr val="0D0D0D"/>
                </a:solidFill>
                <a:latin typeface="Times New Roman" pitchFamily="18" charset="0"/>
                <a:sym typeface="Wingdings" pitchFamily="2" charset="2"/>
              </a:rPr>
              <a:t>因子为</a:t>
            </a:r>
            <a:r>
              <a:rPr kumimoji="1" lang="en-US" altLang="zh-CN" sz="2400" b="1" smtClean="0">
                <a:solidFill>
                  <a:srgbClr val="0D0D0D"/>
                </a:solidFill>
                <a:latin typeface="Times New Roman" pitchFamily="18" charset="0"/>
                <a:sym typeface="Wingdings" pitchFamily="2" charset="2"/>
              </a:rPr>
              <a:t>~B(x) </a:t>
            </a:r>
            <a:r>
              <a:rPr kumimoji="1" lang="en-US" altLang="zh-CN" sz="2400" b="1" smtClean="0">
                <a:solidFill>
                  <a:srgbClr val="0D0D0D"/>
                </a:solidFill>
                <a:latin typeface="Times New Roman" pitchFamily="18" charset="0"/>
                <a:sym typeface="Symbol" pitchFamily="18" charset="2"/>
              </a:rPr>
              <a:t></a:t>
            </a:r>
            <a:r>
              <a:rPr kumimoji="1" lang="en-US" altLang="zh-CN" sz="2400" b="1" smtClean="0">
                <a:solidFill>
                  <a:srgbClr val="0D0D0D"/>
                </a:solidFill>
                <a:latin typeface="Times New Roman" pitchFamily="18" charset="0"/>
                <a:sym typeface="Wingdings" pitchFamily="2" charset="2"/>
              </a:rPr>
              <a:t> ~S(x,x) </a:t>
            </a:r>
            <a:endPar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endParaRPr>
          </a:p>
          <a:p>
            <a:pPr>
              <a:spcBef>
                <a:spcPct val="10000"/>
              </a:spcBef>
            </a:pP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③ </a:t>
            </a:r>
            <a:r>
              <a:rPr kumimoji="1" lang="en-US" altLang="zh-CN" sz="2400" b="1" smtClean="0">
                <a:solidFill>
                  <a:srgbClr val="0D0D0D"/>
                </a:solidFill>
                <a:latin typeface="Times New Roman" pitchFamily="18" charset="0"/>
                <a:sym typeface="Wingdings" pitchFamily="2" charset="2"/>
              </a:rPr>
              <a:t>B(aa)</a:t>
            </a:r>
            <a:endPar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endParaRPr>
          </a:p>
          <a:p>
            <a:pPr>
              <a:spcBef>
                <a:spcPct val="10000"/>
              </a:spcBef>
            </a:pP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④S(aa,aa)                                 ①</a:t>
            </a:r>
            <a:r>
              <a:rPr kumimoji="1" lang="zh-CN" altLang="en-US" sz="2400" b="1" smtClean="0">
                <a:solidFill>
                  <a:srgbClr val="0D0D0D"/>
                </a:solidFill>
                <a:latin typeface="Times New Roman" pitchFamily="18" charset="0"/>
                <a:ea typeface="Arial Unicode MS" pitchFamily="34" charset="-122"/>
                <a:cs typeface="Arial Unicode MS" pitchFamily="34" charset="-122"/>
                <a:sym typeface="Wingdings" pitchFamily="2" charset="2"/>
              </a:rPr>
              <a:t>的因子与③归结</a:t>
            </a: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{aa/x} </a:t>
            </a:r>
          </a:p>
          <a:p>
            <a:pPr>
              <a:spcBef>
                <a:spcPct val="10000"/>
              </a:spcBef>
            </a:pP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⑤ ~S(aa,aa)                              ②</a:t>
            </a:r>
            <a:r>
              <a:rPr kumimoji="1" lang="zh-CN" altLang="en-US" sz="2400" b="1" smtClean="0">
                <a:solidFill>
                  <a:srgbClr val="0D0D0D"/>
                </a:solidFill>
                <a:latin typeface="Times New Roman" pitchFamily="18" charset="0"/>
                <a:ea typeface="Arial Unicode MS" pitchFamily="34" charset="-122"/>
                <a:cs typeface="Arial Unicode MS" pitchFamily="34" charset="-122"/>
                <a:sym typeface="Wingdings" pitchFamily="2" charset="2"/>
              </a:rPr>
              <a:t>的因子与③归结</a:t>
            </a: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{aa/x} </a:t>
            </a:r>
          </a:p>
          <a:p>
            <a:pPr>
              <a:spcBef>
                <a:spcPct val="10000"/>
              </a:spcBef>
            </a:pPr>
            <a:r>
              <a:rPr kumimoji="1" lang="en-US" altLang="zh-CN" sz="2400" b="1" smtClean="0">
                <a:solidFill>
                  <a:srgbClr val="0D0D0D"/>
                </a:solidFill>
                <a:latin typeface="Times New Roman" pitchFamily="18" charset="0"/>
                <a:ea typeface="Arial Unicode MS" pitchFamily="34" charset="-122"/>
                <a:cs typeface="Arial Unicode MS" pitchFamily="34" charset="-122"/>
                <a:sym typeface="Wingdings" pitchFamily="2" charset="2"/>
              </a:rPr>
              <a:t>⑥NIL                                        ④ ⑤</a:t>
            </a:r>
            <a:r>
              <a:rPr kumimoji="1" lang="zh-CN" altLang="en-US" sz="2400" b="1" smtClean="0">
                <a:solidFill>
                  <a:srgbClr val="0D0D0D"/>
                </a:solidFill>
                <a:latin typeface="Times New Roman" pitchFamily="18" charset="0"/>
                <a:ea typeface="Arial Unicode MS" pitchFamily="34" charset="-122"/>
                <a:cs typeface="Arial Unicode MS" pitchFamily="34" charset="-122"/>
                <a:sym typeface="Wingdings" pitchFamily="2" charset="2"/>
              </a:rPr>
              <a:t>归结</a:t>
            </a:r>
          </a:p>
          <a:p>
            <a:pPr>
              <a:spcBef>
                <a:spcPct val="10000"/>
              </a:spcBef>
            </a:pPr>
            <a:r>
              <a:rPr kumimoji="1" lang="en-US" altLang="zh-CN" sz="2400" b="1" smtClean="0">
                <a:solidFill>
                  <a:srgbClr val="0D0D0D"/>
                </a:solidFill>
                <a:latin typeface="Times New Roman" pitchFamily="18" charset="0"/>
                <a:sym typeface="Wingdings" pitchFamily="2" charset="2"/>
              </a:rPr>
              <a:t>~G</a:t>
            </a:r>
            <a:r>
              <a:rPr kumimoji="1" lang="zh-CN" altLang="en-US" sz="2400" b="1" smtClean="0">
                <a:solidFill>
                  <a:srgbClr val="0D0D0D"/>
                </a:solidFill>
                <a:latin typeface="Times New Roman" pitchFamily="18" charset="0"/>
                <a:sym typeface="Wingdings" pitchFamily="2" charset="2"/>
              </a:rPr>
              <a:t>为不可满足的，则</a:t>
            </a:r>
            <a:r>
              <a:rPr kumimoji="1" lang="en-US" altLang="zh-CN" sz="2400" b="1" smtClean="0">
                <a:solidFill>
                  <a:srgbClr val="0D0D0D"/>
                </a:solidFill>
                <a:latin typeface="Times New Roman" pitchFamily="18" charset="0"/>
                <a:sym typeface="Wingdings" pitchFamily="2" charset="2"/>
              </a:rPr>
              <a:t>G</a:t>
            </a:r>
            <a:r>
              <a:rPr kumimoji="1" lang="zh-CN" altLang="en-US" sz="2400" b="1" smtClean="0">
                <a:solidFill>
                  <a:srgbClr val="0D0D0D"/>
                </a:solidFill>
                <a:latin typeface="Times New Roman" pitchFamily="18" charset="0"/>
                <a:sym typeface="Wingdings" pitchFamily="2" charset="2"/>
              </a:rPr>
              <a:t>为永真式，</a:t>
            </a:r>
            <a:r>
              <a:rPr kumimoji="1" lang="zh-CN" altLang="en-US" sz="2400" b="1" smtClean="0">
                <a:solidFill>
                  <a:srgbClr val="0D0D0D"/>
                </a:solidFill>
                <a:latin typeface="Times New Roman" pitchFamily="18" charset="0"/>
              </a:rPr>
              <a:t>则不存在任何理发师。</a:t>
            </a:r>
          </a:p>
        </p:txBody>
      </p:sp>
    </p:spTree>
    <p:extLst>
      <p:ext uri="{BB962C8B-B14F-4D97-AF65-F5344CB8AC3E}">
        <p14:creationId xmlns:p14="http://schemas.microsoft.com/office/powerpoint/2010/main" val="2796165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0-#ppt_w/2"/>
                                          </p:val>
                                        </p:tav>
                                        <p:tav tm="100000">
                                          <p:val>
                                            <p:strVal val="#ppt_x"/>
                                          </p:val>
                                        </p:tav>
                                      </p:tavLst>
                                    </p:anim>
                                    <p:anim calcmode="lin" valueType="num">
                                      <p:cBhvr additive="base">
                                        <p:cTn id="8" dur="500" fill="hold"/>
                                        <p:tgtEl>
                                          <p:spTgt spid="604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gtEl>
                                        <p:attrNameLst>
                                          <p:attrName>style.visibility</p:attrName>
                                        </p:attrNameLst>
                                      </p:cBhvr>
                                      <p:to>
                                        <p:strVal val="visible"/>
                                      </p:to>
                                    </p:set>
                                    <p:anim calcmode="lin" valueType="num">
                                      <p:cBhvr additive="base">
                                        <p:cTn id="13" dur="500" fill="hold"/>
                                        <p:tgtEl>
                                          <p:spTgt spid="60419"/>
                                        </p:tgtEl>
                                        <p:attrNameLst>
                                          <p:attrName>ppt_x</p:attrName>
                                        </p:attrNameLst>
                                      </p:cBhvr>
                                      <p:tavLst>
                                        <p:tav tm="0">
                                          <p:val>
                                            <p:strVal val="0-#ppt_w/2"/>
                                          </p:val>
                                        </p:tav>
                                        <p:tav tm="100000">
                                          <p:val>
                                            <p:strVal val="#ppt_x"/>
                                          </p:val>
                                        </p:tav>
                                      </p:tavLst>
                                    </p:anim>
                                    <p:anim calcmode="lin" valueType="num">
                                      <p:cBhvr additive="base">
                                        <p:cTn id="14" dur="500" fill="hold"/>
                                        <p:tgtEl>
                                          <p:spTgt spid="604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20"/>
                                        </p:tgtEl>
                                        <p:attrNameLst>
                                          <p:attrName>style.visibility</p:attrName>
                                        </p:attrNameLst>
                                      </p:cBhvr>
                                      <p:to>
                                        <p:strVal val="visible"/>
                                      </p:to>
                                    </p:set>
                                    <p:anim calcmode="lin" valueType="num">
                                      <p:cBhvr additive="base">
                                        <p:cTn id="19" dur="500" fill="hold"/>
                                        <p:tgtEl>
                                          <p:spTgt spid="60420"/>
                                        </p:tgtEl>
                                        <p:attrNameLst>
                                          <p:attrName>ppt_x</p:attrName>
                                        </p:attrNameLst>
                                      </p:cBhvr>
                                      <p:tavLst>
                                        <p:tav tm="0">
                                          <p:val>
                                            <p:strVal val="0-#ppt_w/2"/>
                                          </p:val>
                                        </p:tav>
                                        <p:tav tm="100000">
                                          <p:val>
                                            <p:strVal val="#ppt_x"/>
                                          </p:val>
                                        </p:tav>
                                      </p:tavLst>
                                    </p:anim>
                                    <p:anim calcmode="lin" valueType="num">
                                      <p:cBhvr additive="base">
                                        <p:cTn id="20"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utoUpdateAnimBg="0"/>
      <p:bldP spid="60419" grpId="0" autoUpdateAnimBg="0"/>
      <p:bldP spid="6042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Grp="1" noRot="1" noChangeArrowheads="1"/>
          </p:cNvSpPr>
          <p:nvPr>
            <p:ph type="body" idx="1"/>
          </p:nvPr>
        </p:nvSpPr>
        <p:spPr>
          <a:xfrm>
            <a:off x="251520" y="260648"/>
            <a:ext cx="8244808" cy="6095702"/>
          </a:xfrm>
        </p:spPr>
        <p:txBody>
          <a:bodyPr/>
          <a:lstStyle/>
          <a:p>
            <a:pPr>
              <a:buNone/>
            </a:pPr>
            <a:r>
              <a:rPr lang="zh-CN" altLang="en-US" sz="2800" dirty="0" smtClean="0">
                <a:solidFill>
                  <a:srgbClr val="C00000"/>
                </a:solidFill>
              </a:rPr>
              <a:t>函数</a:t>
            </a:r>
            <a:r>
              <a:rPr lang="en-US" sz="2800" dirty="0" smtClean="0">
                <a:solidFill>
                  <a:srgbClr val="C00000"/>
                </a:solidFill>
                <a:latin typeface="Times New Roman" pitchFamily="18" charset="0"/>
                <a:cs typeface="Times New Roman" pitchFamily="18" charset="0"/>
              </a:rPr>
              <a:t> </a:t>
            </a: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f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 </a:t>
            </a:r>
            <a:r>
              <a:rPr lang="en-US" sz="2400" i="1" dirty="0" err="1" smtClean="0">
                <a:latin typeface="Times New Roman" pitchFamily="18" charset="0"/>
                <a:cs typeface="Times New Roman" pitchFamily="18" charset="0"/>
              </a:rPr>
              <a:t>x</a:t>
            </a:r>
            <a:r>
              <a:rPr lang="en-US" sz="2400" i="1" baseline="-25000" dirty="0" err="1"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：表达</a:t>
            </a:r>
            <a:r>
              <a:rPr lang="zh-CN" altLang="en-US" sz="2400" dirty="0">
                <a:latin typeface="Times New Roman" pitchFamily="18" charset="0"/>
                <a:cs typeface="Times New Roman" pitchFamily="18" charset="0"/>
              </a:rPr>
              <a:t>个体之间的对应关系</a:t>
            </a:r>
            <a:r>
              <a:rPr lang="zh-CN" altLang="en-US" sz="2400" dirty="0" smtClean="0">
                <a:latin typeface="Times New Roman" pitchFamily="18" charset="0"/>
                <a:cs typeface="Times New Roman" pitchFamily="18" charset="0"/>
              </a:rPr>
              <a:t>，表示</a:t>
            </a:r>
            <a:r>
              <a:rPr lang="zh-CN" altLang="en-US" sz="2400" dirty="0">
                <a:latin typeface="Times New Roman" pitchFamily="18" charset="0"/>
                <a:cs typeface="Times New Roman" pitchFamily="18" charset="0"/>
              </a:rPr>
              <a:t>个体变元对应的个体</a:t>
            </a:r>
            <a:r>
              <a:rPr lang="en-US" altLang="zh-CN" sz="2400" dirty="0">
                <a:latin typeface="Times New Roman" pitchFamily="18" charset="0"/>
                <a:cs typeface="Times New Roman" pitchFamily="18" charset="0"/>
              </a:rPr>
              <a:t>y</a:t>
            </a:r>
            <a:r>
              <a:rPr lang="zh-CN" altLang="en-US" sz="2400" dirty="0" smtClean="0">
                <a:latin typeface="Times New Roman" pitchFamily="18" charset="0"/>
                <a:cs typeface="Times New Roman" pitchFamily="18" charset="0"/>
              </a:rPr>
              <a:t>，称之为</a:t>
            </a:r>
            <a:r>
              <a:rPr lang="en-US" altLang="zh-CN" sz="24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元个体</a:t>
            </a:r>
            <a:r>
              <a:rPr lang="zh-CN" altLang="en-US" sz="2400" dirty="0" smtClean="0">
                <a:latin typeface="Times New Roman" pitchFamily="18" charset="0"/>
                <a:cs typeface="Times New Roman" pitchFamily="18" charset="0"/>
              </a:rPr>
              <a:t>函数</a:t>
            </a:r>
          </a:p>
          <a:p>
            <a:pPr>
              <a:lnSpc>
                <a:spcPct val="130000"/>
              </a:lnSpc>
              <a:spcBef>
                <a:spcPts val="600"/>
              </a:spcBef>
              <a:buNone/>
            </a:pPr>
            <a:endParaRPr lang="en-US" altLang="zh-CN" sz="2400" dirty="0" smtClean="0">
              <a:solidFill>
                <a:srgbClr val="000000"/>
              </a:solidFill>
            </a:endParaRPr>
          </a:p>
          <a:p>
            <a:pPr>
              <a:lnSpc>
                <a:spcPct val="130000"/>
              </a:lnSpc>
              <a:spcBef>
                <a:spcPts val="600"/>
              </a:spcBef>
              <a:buNone/>
            </a:pPr>
            <a:endParaRPr lang="en-US" altLang="zh-CN" sz="2400" dirty="0">
              <a:solidFill>
                <a:srgbClr val="000000"/>
              </a:solidFill>
            </a:endParaRPr>
          </a:p>
          <a:p>
            <a:pPr>
              <a:lnSpc>
                <a:spcPct val="130000"/>
              </a:lnSpc>
              <a:spcBef>
                <a:spcPts val="600"/>
              </a:spcBef>
              <a:buNone/>
            </a:pPr>
            <a:r>
              <a:rPr lang="zh-CN" altLang="en-US" sz="2400" dirty="0" smtClean="0">
                <a:solidFill>
                  <a:srgbClr val="000000"/>
                </a:solidFill>
              </a:rPr>
              <a:t>例如：</a:t>
            </a:r>
            <a:r>
              <a:rPr lang="en-US" sz="2400" dirty="0" smtClean="0">
                <a:solidFill>
                  <a:srgbClr val="000000"/>
                </a:solidFill>
                <a:latin typeface="Times New Roman" pitchFamily="18" charset="0"/>
                <a:cs typeface="Times New Roman" pitchFamily="18" charset="0"/>
              </a:rPr>
              <a:t>doctor(father(Li))</a:t>
            </a:r>
            <a:r>
              <a:rPr lang="zh-CN" alt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rPr>
              <a:t>“小李的父亲是医生”，</a:t>
            </a:r>
            <a:endParaRPr lang="en-US" altLang="zh-CN" sz="2400" dirty="0" smtClean="0">
              <a:solidFill>
                <a:srgbClr val="000000"/>
              </a:solidFill>
            </a:endParaRPr>
          </a:p>
          <a:p>
            <a:pPr>
              <a:lnSpc>
                <a:spcPct val="150000"/>
              </a:lnSpc>
              <a:buNone/>
            </a:pPr>
            <a:r>
              <a:rPr lang="en-US" sz="2400" dirty="0" err="1" smtClean="0">
                <a:solidFill>
                  <a:srgbClr val="000000"/>
                </a:solidFill>
                <a:latin typeface="Times New Roman" pitchFamily="18" charset="0"/>
                <a:cs typeface="Times New Roman" pitchFamily="18" charset="0"/>
              </a:rPr>
              <a:t>equa</a:t>
            </a:r>
            <a:r>
              <a:rPr lang="en-US" sz="2400" dirty="0" smtClean="0">
                <a:solidFill>
                  <a:srgbClr val="000000"/>
                </a:solidFill>
                <a:latin typeface="Times New Roman" pitchFamily="18" charset="0"/>
                <a:cs typeface="Times New Roman" pitchFamily="18" charset="0"/>
              </a:rPr>
              <a:t>(</a:t>
            </a:r>
            <a:r>
              <a:rPr lang="en-US" sz="2400" dirty="0" err="1" smtClean="0">
                <a:solidFill>
                  <a:srgbClr val="000000"/>
                </a:solidFill>
                <a:latin typeface="Times New Roman" pitchFamily="18" charset="0"/>
                <a:cs typeface="Times New Roman" pitchFamily="18" charset="0"/>
              </a:rPr>
              <a:t>sq</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latin typeface="Times New Roman" pitchFamily="18" charset="0"/>
                <a:cs typeface="Times New Roman" pitchFamily="18" charset="0"/>
              </a:rPr>
              <a:t>：</a:t>
            </a:r>
            <a:r>
              <a:rPr lang="zh-CN" altLang="en-US" sz="2400" dirty="0" smtClean="0">
                <a:solidFill>
                  <a:srgbClr val="000000"/>
                </a:solidFill>
              </a:rPr>
              <a:t>“</a:t>
            </a:r>
            <a:r>
              <a:rPr lang="en-US" sz="2400" i="1" dirty="0" smtClean="0">
                <a:solidFill>
                  <a:srgbClr val="000000"/>
                </a:solidFill>
                <a:latin typeface="Times New Roman" pitchFamily="18" charset="0"/>
                <a:cs typeface="Times New Roman" pitchFamily="18" charset="0"/>
              </a:rPr>
              <a:t>x</a:t>
            </a:r>
            <a:r>
              <a:rPr lang="zh-CN" altLang="en-US" sz="2400" dirty="0" smtClean="0">
                <a:solidFill>
                  <a:srgbClr val="000000"/>
                </a:solidFill>
              </a:rPr>
              <a:t>的平方等于</a:t>
            </a:r>
            <a:r>
              <a:rPr lang="en-US" sz="2400" i="1" dirty="0" smtClean="0">
                <a:solidFill>
                  <a:srgbClr val="000000"/>
                </a:solidFill>
                <a:latin typeface="Times New Roman" pitchFamily="18" charset="0"/>
                <a:cs typeface="Times New Roman" pitchFamily="18" charset="0"/>
              </a:rPr>
              <a:t>y</a:t>
            </a:r>
            <a:r>
              <a:rPr lang="zh-CN" altLang="en-US" sz="2400" dirty="0" smtClean="0">
                <a:solidFill>
                  <a:srgbClr val="000000"/>
                </a:solidFill>
              </a:rPr>
              <a:t>”。</a:t>
            </a:r>
            <a:endParaRPr lang="en-US" altLang="zh-CN" sz="2400" dirty="0" smtClean="0">
              <a:solidFill>
                <a:srgbClr val="000000"/>
              </a:solidFill>
            </a:endParaRPr>
          </a:p>
          <a:p>
            <a:pPr>
              <a:spcBef>
                <a:spcPts val="1200"/>
              </a:spcBef>
              <a:buNone/>
            </a:pPr>
            <a:r>
              <a:rPr lang="zh-CN" altLang="en-US" sz="2400" dirty="0" smtClean="0">
                <a:solidFill>
                  <a:srgbClr val="000000"/>
                </a:solidFill>
              </a:rPr>
              <a:t>大写英文字母作为</a:t>
            </a:r>
            <a:r>
              <a:rPr lang="zh-CN" altLang="en-US" sz="2400" dirty="0" smtClean="0"/>
              <a:t>谓词符号</a:t>
            </a:r>
            <a:endParaRPr lang="en-US" altLang="zh-CN" sz="2400" dirty="0" smtClean="0"/>
          </a:p>
          <a:p>
            <a:pPr>
              <a:spcBef>
                <a:spcPts val="1200"/>
              </a:spcBef>
              <a:buNone/>
            </a:pPr>
            <a:r>
              <a:rPr lang="zh-CN" altLang="en-US" sz="2400" dirty="0" smtClean="0">
                <a:solidFill>
                  <a:srgbClr val="000000"/>
                </a:solidFill>
              </a:rPr>
              <a:t>小写字母</a:t>
            </a:r>
            <a:r>
              <a:rPr lang="en-US" sz="2400" i="1" dirty="0" smtClean="0">
                <a:solidFill>
                  <a:srgbClr val="000000"/>
                </a:solidFill>
                <a:latin typeface="Times New Roman" pitchFamily="18" charset="0"/>
                <a:cs typeface="Times New Roman" pitchFamily="18" charset="0"/>
              </a:rPr>
              <a:t>f</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g</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h</a:t>
            </a:r>
            <a:r>
              <a:rPr lang="zh-CN" altLang="en-US" sz="2400" dirty="0" smtClean="0">
                <a:solidFill>
                  <a:srgbClr val="000000"/>
                </a:solidFill>
              </a:rPr>
              <a:t>等表示</a:t>
            </a:r>
            <a:r>
              <a:rPr lang="zh-CN" altLang="en-US" sz="2400" dirty="0" smtClean="0">
                <a:solidFill>
                  <a:srgbClr val="3333FF"/>
                </a:solidFill>
              </a:rPr>
              <a:t>函数</a:t>
            </a:r>
            <a:r>
              <a:rPr lang="zh-CN" altLang="en-US" sz="2400" dirty="0" smtClean="0">
                <a:solidFill>
                  <a:srgbClr val="000000"/>
                </a:solidFill>
              </a:rPr>
              <a:t>符号</a:t>
            </a:r>
            <a:endParaRPr lang="en-US" altLang="zh-CN" sz="2400" dirty="0" smtClean="0">
              <a:solidFill>
                <a:srgbClr val="000000"/>
              </a:solidFill>
            </a:endParaRPr>
          </a:p>
          <a:p>
            <a:pPr>
              <a:spcBef>
                <a:spcPts val="1200"/>
              </a:spcBef>
              <a:buNone/>
            </a:pPr>
            <a:r>
              <a:rPr lang="zh-CN" altLang="en-US" sz="2400" dirty="0" smtClean="0">
                <a:solidFill>
                  <a:srgbClr val="000000"/>
                </a:solidFill>
              </a:rPr>
              <a:t>小写字母</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z</a:t>
            </a:r>
            <a:r>
              <a:rPr lang="zh-CN" altLang="en-US" sz="2400" dirty="0" smtClean="0">
                <a:solidFill>
                  <a:srgbClr val="000000"/>
                </a:solidFill>
              </a:rPr>
              <a:t>等作为</a:t>
            </a:r>
            <a:r>
              <a:rPr lang="zh-CN" altLang="en-US" sz="2400" dirty="0" smtClean="0">
                <a:solidFill>
                  <a:srgbClr val="3333FF"/>
                </a:solidFill>
              </a:rPr>
              <a:t>个体变元</a:t>
            </a:r>
            <a:r>
              <a:rPr lang="zh-CN" altLang="en-US" sz="2400" dirty="0" smtClean="0">
                <a:solidFill>
                  <a:srgbClr val="000000"/>
                </a:solidFill>
              </a:rPr>
              <a:t>符号</a:t>
            </a:r>
            <a:endParaRPr lang="en-US" altLang="zh-CN" sz="2400" dirty="0" smtClean="0">
              <a:solidFill>
                <a:srgbClr val="000000"/>
              </a:solidFill>
            </a:endParaRPr>
          </a:p>
          <a:p>
            <a:pPr>
              <a:spcBef>
                <a:spcPts val="1200"/>
              </a:spcBef>
              <a:buNone/>
            </a:pPr>
            <a:r>
              <a:rPr lang="zh-CN" altLang="en-US" sz="2400" dirty="0" smtClean="0">
                <a:solidFill>
                  <a:srgbClr val="000000"/>
                </a:solidFill>
              </a:rPr>
              <a:t>小写字母</a:t>
            </a:r>
            <a:r>
              <a:rPr lang="en-US" sz="2400" i="1" dirty="0" smtClean="0">
                <a:solidFill>
                  <a:srgbClr val="000000"/>
                </a:solidFill>
                <a:latin typeface="Times New Roman" pitchFamily="18" charset="0"/>
                <a:cs typeface="Times New Roman" pitchFamily="18" charset="0"/>
              </a:rPr>
              <a:t>a</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b</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c</a:t>
            </a:r>
            <a:r>
              <a:rPr lang="zh-CN" altLang="en-US" sz="2400" i="1" dirty="0" smtClean="0">
                <a:solidFill>
                  <a:srgbClr val="000000"/>
                </a:solidFill>
                <a:latin typeface="Times New Roman" pitchFamily="18" charset="0"/>
                <a:cs typeface="Times New Roman" pitchFamily="18" charset="0"/>
              </a:rPr>
              <a:t>或大写字母</a:t>
            </a:r>
            <a:r>
              <a:rPr lang="zh-CN" altLang="en-US" sz="2400" dirty="0" smtClean="0">
                <a:solidFill>
                  <a:srgbClr val="000000"/>
                </a:solidFill>
              </a:rPr>
              <a:t>等作为</a:t>
            </a:r>
            <a:r>
              <a:rPr lang="zh-CN" altLang="en-US" sz="2400" dirty="0" smtClean="0">
                <a:solidFill>
                  <a:srgbClr val="3333FF"/>
                </a:solidFill>
              </a:rPr>
              <a:t>个体常元</a:t>
            </a:r>
            <a:r>
              <a:rPr lang="zh-CN" altLang="en-US" sz="2400" dirty="0" smtClean="0">
                <a:solidFill>
                  <a:srgbClr val="000000"/>
                </a:solidFill>
              </a:rPr>
              <a:t>符号。</a:t>
            </a:r>
            <a:endParaRPr lang="en-US" altLang="zh-CN" sz="2400" dirty="0" smtClean="0">
              <a:solidFill>
                <a:srgbClr val="000000"/>
              </a:solidFill>
            </a:endParaRPr>
          </a:p>
          <a:p>
            <a:pPr>
              <a:spcBef>
                <a:spcPts val="1200"/>
              </a:spcBef>
              <a:buNone/>
            </a:pPr>
            <a:r>
              <a:rPr lang="zh-CN" altLang="en-US" sz="2400" dirty="0" smtClean="0">
                <a:solidFill>
                  <a:srgbClr val="000000"/>
                </a:solidFill>
              </a:rPr>
              <a:t>个体变元的取值范围称为个体域（论域）。</a:t>
            </a:r>
            <a:endParaRPr lang="en-US" altLang="zh-CN" sz="2400" dirty="0" smtClean="0">
              <a:solidFill>
                <a:srgbClr val="000000"/>
              </a:solidFill>
            </a:endParaRPr>
          </a:p>
          <a:p>
            <a:pPr>
              <a:lnSpc>
                <a:spcPct val="130000"/>
              </a:lnSpc>
              <a:spcBef>
                <a:spcPts val="1200"/>
              </a:spcBef>
              <a:buNone/>
            </a:pPr>
            <a:endParaRPr lang="zh-CN" altLang="en-US" sz="2400" dirty="0" smtClean="0">
              <a:solidFill>
                <a:srgbClr val="000000"/>
              </a:solidFill>
            </a:endParaRPr>
          </a:p>
          <a:p>
            <a:pPr>
              <a:buNone/>
            </a:pPr>
            <a:endParaRPr lang="zh-CN" altLang="en-US" sz="2000" dirty="0" smtClean="0">
              <a:solidFill>
                <a:srgbClr val="000000"/>
              </a:solidFill>
            </a:endParaRPr>
          </a:p>
          <a:p>
            <a:pPr>
              <a:lnSpc>
                <a:spcPct val="120000"/>
              </a:lnSpc>
              <a:buNone/>
            </a:pPr>
            <a:endParaRPr lang="en-US" altLang="zh-CN" sz="2000" dirty="0">
              <a:ea typeface="仿宋_GB2312" pitchFamily="49" charset="-122"/>
            </a:endParaRPr>
          </a:p>
        </p:txBody>
      </p:sp>
      <p:sp>
        <p:nvSpPr>
          <p:cNvPr id="3" name="Rectangle 4"/>
          <p:cNvSpPr>
            <a:spLocks noChangeArrowheads="1"/>
          </p:cNvSpPr>
          <p:nvPr/>
        </p:nvSpPr>
        <p:spPr bwMode="auto">
          <a:xfrm>
            <a:off x="679624" y="1700808"/>
            <a:ext cx="8064896" cy="936948"/>
          </a:xfrm>
          <a:prstGeom prst="rect">
            <a:avLst/>
          </a:prstGeom>
          <a:solidFill>
            <a:srgbClr val="00E4A8">
              <a:alpha val="50000"/>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函数 </a:t>
            </a:r>
            <a:r>
              <a:rPr kumimoji="1" lang="en-US" altLang="zh-CN" sz="2400" b="0" i="0" u="none" strike="noStrike" kern="0" cap="none" spc="0" normalizeH="0" baseline="0" noProof="0" dirty="0" smtClean="0">
                <a:ln>
                  <a:noFill/>
                </a:ln>
                <a:solidFill>
                  <a:sysClr val="windowText" lastClr="000000"/>
                </a:solidFill>
                <a:effectLst/>
                <a:uLnTx/>
                <a:uFillTx/>
                <a:latin typeface="Arial Unicode MS" pitchFamily="34" charset="-122"/>
                <a:ea typeface="Arial Unicode MS" pitchFamily="34" charset="-122"/>
                <a:cs typeface="Arial Unicode MS" pitchFamily="34" charset="-122"/>
              </a:rPr>
              <a:t>father(x):</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 </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值为</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x</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的父亲。</a:t>
            </a:r>
          </a:p>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谓词</a:t>
            </a:r>
            <a:r>
              <a:rPr kumimoji="1" lang="en-US" altLang="zh-CN" sz="2400" kern="0" dirty="0" smtClean="0">
                <a:solidFill>
                  <a:sysClr val="windowText" lastClr="000000"/>
                </a:solidFill>
                <a:latin typeface="仿宋_GB2312" pitchFamily="49" charset="-122"/>
                <a:ea typeface="仿宋_GB2312" pitchFamily="49" charset="-122"/>
              </a:rPr>
              <a:t>doctor</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a:t>
            </a:r>
            <a:r>
              <a:rPr kumimoji="1" lang="en-US" altLang="zh-CN" sz="2400" b="0" i="0" u="none" strike="noStrike" kern="0" cap="none" spc="0" normalizeH="0" baseline="0" noProof="0" dirty="0" smtClean="0">
                <a:ln>
                  <a:noFill/>
                </a:ln>
                <a:solidFill>
                  <a:sysClr val="windowText" lastClr="000000"/>
                </a:solidFill>
                <a:effectLst/>
                <a:uLnTx/>
                <a:uFillTx/>
                <a:latin typeface="Arial Unicode MS" pitchFamily="34" charset="-122"/>
                <a:ea typeface="Arial Unicode MS" pitchFamily="34" charset="-122"/>
                <a:cs typeface="Arial Unicode MS" pitchFamily="34" charset="-122"/>
              </a:rPr>
              <a:t>father</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a:t>
            </a:r>
            <a:r>
              <a:rPr kumimoji="1" lang="en-US" altLang="zh-CN" sz="2400" b="0" i="0" u="none" strike="noStrike" kern="0" cap="none" spc="0" normalizeH="0" baseline="0" noProof="0" dirty="0" smtClean="0">
                <a:ln>
                  <a:noFill/>
                </a:ln>
                <a:solidFill>
                  <a:sysClr val="windowText" lastClr="000000"/>
                </a:solidFill>
                <a:effectLst/>
                <a:uLnTx/>
                <a:uFillTx/>
                <a:latin typeface="Arial Unicode MS" pitchFamily="34" charset="-122"/>
                <a:ea typeface="Arial Unicode MS" pitchFamily="34" charset="-122"/>
                <a:cs typeface="Arial Unicode MS" pitchFamily="34" charset="-122"/>
              </a:rPr>
              <a:t>x</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表示</a:t>
            </a:r>
            <a:r>
              <a:rPr kumimoji="1" lang="en-US" altLang="zh-CN"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x</a:t>
            </a:r>
            <a:r>
              <a:rPr kumimoji="1" lang="zh-CN" altLang="en-US" sz="2400" b="0" i="0" u="none" strike="noStrike" kern="0" cap="none" spc="0" normalizeH="0" baseline="0" noProof="0" dirty="0" smtClean="0">
                <a:ln>
                  <a:noFill/>
                </a:ln>
                <a:solidFill>
                  <a:sysClr val="windowText" lastClr="000000"/>
                </a:solidFill>
                <a:effectLst/>
                <a:uLnTx/>
                <a:uFillTx/>
                <a:latin typeface="仿宋_GB2312" pitchFamily="49" charset="-122"/>
                <a:ea typeface="仿宋_GB2312" pitchFamily="49" charset="-122"/>
              </a:rPr>
              <a:t>的父亲是医生，值为真或假。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0578">
                                            <p:txEl>
                                              <p:pRg st="0" end="0"/>
                                            </p:txEl>
                                          </p:spTgt>
                                        </p:tgtEl>
                                        <p:attrNameLst>
                                          <p:attrName>style.visibility</p:attrName>
                                        </p:attrNameLst>
                                      </p:cBhvr>
                                      <p:to>
                                        <p:strVal val="visible"/>
                                      </p:to>
                                    </p:set>
                                    <p:animEffect transition="in" filter="blinds(horizontal)">
                                      <p:cBhvr>
                                        <p:cTn id="7" dur="500"/>
                                        <p:tgtEl>
                                          <p:spTgt spid="28057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0578">
                                            <p:txEl>
                                              <p:pRg st="1" end="1"/>
                                            </p:txEl>
                                          </p:spTgt>
                                        </p:tgtEl>
                                        <p:attrNameLst>
                                          <p:attrName>style.visibility</p:attrName>
                                        </p:attrNameLst>
                                      </p:cBhvr>
                                      <p:to>
                                        <p:strVal val="visible"/>
                                      </p:to>
                                    </p:set>
                                    <p:animEffect transition="in" filter="blinds(horizontal)">
                                      <p:cBhvr>
                                        <p:cTn id="10" dur="500"/>
                                        <p:tgtEl>
                                          <p:spTgt spid="28057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80578">
                                            <p:txEl>
                                              <p:pRg st="4" end="4"/>
                                            </p:txEl>
                                          </p:spTgt>
                                        </p:tgtEl>
                                        <p:attrNameLst>
                                          <p:attrName>style.visibility</p:attrName>
                                        </p:attrNameLst>
                                      </p:cBhvr>
                                      <p:to>
                                        <p:strVal val="visible"/>
                                      </p:to>
                                    </p:set>
                                    <p:animEffect transition="in" filter="blinds(horizontal)">
                                      <p:cBhvr>
                                        <p:cTn id="15" dur="500"/>
                                        <p:tgtEl>
                                          <p:spTgt spid="28057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80578">
                                            <p:txEl>
                                              <p:pRg st="5" end="5"/>
                                            </p:txEl>
                                          </p:spTgt>
                                        </p:tgtEl>
                                        <p:attrNameLst>
                                          <p:attrName>style.visibility</p:attrName>
                                        </p:attrNameLst>
                                      </p:cBhvr>
                                      <p:to>
                                        <p:strVal val="visible"/>
                                      </p:to>
                                    </p:set>
                                    <p:animEffect transition="in" filter="blinds(horizontal)">
                                      <p:cBhvr>
                                        <p:cTn id="20" dur="500"/>
                                        <p:tgtEl>
                                          <p:spTgt spid="280578">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80578">
                                            <p:txEl>
                                              <p:pRg st="6" end="6"/>
                                            </p:txEl>
                                          </p:spTgt>
                                        </p:tgtEl>
                                        <p:attrNameLst>
                                          <p:attrName>style.visibility</p:attrName>
                                        </p:attrNameLst>
                                      </p:cBhvr>
                                      <p:to>
                                        <p:strVal val="visible"/>
                                      </p:to>
                                    </p:set>
                                    <p:animEffect transition="in" filter="blinds(horizontal)">
                                      <p:cBhvr>
                                        <p:cTn id="25" dur="500"/>
                                        <p:tgtEl>
                                          <p:spTgt spid="280578">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80578">
                                            <p:txEl>
                                              <p:pRg st="7" end="7"/>
                                            </p:txEl>
                                          </p:spTgt>
                                        </p:tgtEl>
                                        <p:attrNameLst>
                                          <p:attrName>style.visibility</p:attrName>
                                        </p:attrNameLst>
                                      </p:cBhvr>
                                      <p:to>
                                        <p:strVal val="visible"/>
                                      </p:to>
                                    </p:set>
                                    <p:animEffect transition="in" filter="blinds(horizontal)">
                                      <p:cBhvr>
                                        <p:cTn id="30" dur="500"/>
                                        <p:tgtEl>
                                          <p:spTgt spid="28057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80578">
                                            <p:txEl>
                                              <p:pRg st="8" end="8"/>
                                            </p:txEl>
                                          </p:spTgt>
                                        </p:tgtEl>
                                        <p:attrNameLst>
                                          <p:attrName>style.visibility</p:attrName>
                                        </p:attrNameLst>
                                      </p:cBhvr>
                                      <p:to>
                                        <p:strVal val="visible"/>
                                      </p:to>
                                    </p:set>
                                    <p:animEffect transition="in" filter="blinds(horizontal)">
                                      <p:cBhvr>
                                        <p:cTn id="35" dur="500"/>
                                        <p:tgtEl>
                                          <p:spTgt spid="280578">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80578">
                                            <p:txEl>
                                              <p:pRg st="9" end="9"/>
                                            </p:txEl>
                                          </p:spTgt>
                                        </p:tgtEl>
                                        <p:attrNameLst>
                                          <p:attrName>style.visibility</p:attrName>
                                        </p:attrNameLst>
                                      </p:cBhvr>
                                      <p:to>
                                        <p:strVal val="visible"/>
                                      </p:to>
                                    </p:set>
                                    <p:animEffect transition="in" filter="blinds(horizontal)">
                                      <p:cBhvr>
                                        <p:cTn id="40" dur="500"/>
                                        <p:tgtEl>
                                          <p:spTgt spid="280578">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80578">
                                            <p:txEl>
                                              <p:pRg st="10" end="10"/>
                                            </p:txEl>
                                          </p:spTgt>
                                        </p:tgtEl>
                                        <p:attrNameLst>
                                          <p:attrName>style.visibility</p:attrName>
                                        </p:attrNameLst>
                                      </p:cBhvr>
                                      <p:to>
                                        <p:strVal val="visible"/>
                                      </p:to>
                                    </p:set>
                                    <p:animEffect transition="in" filter="blinds(horizontal)">
                                      <p:cBhvr>
                                        <p:cTn id="45" dur="500"/>
                                        <p:tgtEl>
                                          <p:spTgt spid="280578">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6851" name="Rectangle 3"/>
          <p:cNvSpPr>
            <a:spLocks noGrp="1" noRot="1" noChangeArrowheads="1"/>
          </p:cNvSpPr>
          <p:nvPr>
            <p:ph type="body" idx="1"/>
          </p:nvPr>
        </p:nvSpPr>
        <p:spPr>
          <a:xfrm>
            <a:off x="444473" y="428604"/>
            <a:ext cx="7985179" cy="6072230"/>
          </a:xfrm>
        </p:spPr>
        <p:txBody>
          <a:bodyPr/>
          <a:lstStyle/>
          <a:p>
            <a:pPr>
              <a:buNone/>
            </a:pPr>
            <a:r>
              <a:rPr lang="en-US" dirty="0" smtClean="0">
                <a:solidFill>
                  <a:srgbClr val="FF0000"/>
                </a:solidFill>
                <a:latin typeface="Times New Roman" pitchFamily="18" charset="0"/>
                <a:cs typeface="Times New Roman" pitchFamily="18" charset="0"/>
              </a:rPr>
              <a:t>              </a:t>
            </a:r>
            <a:r>
              <a:rPr lang="en-US" sz="2800" dirty="0" smtClean="0">
                <a:solidFill>
                  <a:srgbClr val="FF0000"/>
                </a:solidFill>
                <a:latin typeface="Times New Roman" pitchFamily="18" charset="0"/>
                <a:ea typeface="黑体" pitchFamily="49" charset="-122"/>
                <a:cs typeface="Times New Roman" pitchFamily="18" charset="0"/>
              </a:rPr>
              <a:t>5.3 </a:t>
            </a:r>
            <a:r>
              <a:rPr lang="zh-CN" altLang="en-US" sz="2800" dirty="0" smtClean="0">
                <a:solidFill>
                  <a:srgbClr val="FF0000"/>
                </a:solidFill>
                <a:latin typeface="Times New Roman" pitchFamily="18" charset="0"/>
                <a:ea typeface="黑体" pitchFamily="49" charset="-122"/>
                <a:cs typeface="Times New Roman" pitchFamily="18" charset="0"/>
              </a:rPr>
              <a:t>应用归结原理求取问题答案</a:t>
            </a:r>
          </a:p>
          <a:p>
            <a:pPr>
              <a:buNone/>
            </a:pPr>
            <a:r>
              <a:rPr lang="zh-CN" altLang="en-US" sz="2800" dirty="0" smtClean="0">
                <a:latin typeface="Times New Roman" pitchFamily="18" charset="0"/>
                <a:cs typeface="Times New Roman" pitchFamily="18" charset="0"/>
              </a:rPr>
              <a:t>    </a:t>
            </a:r>
            <a:r>
              <a:rPr lang="zh-CN" altLang="en-US" sz="2300" dirty="0" smtClean="0">
                <a:latin typeface="黑体" pitchFamily="49" charset="-122"/>
                <a:ea typeface="黑体" pitchFamily="49" charset="-122"/>
                <a:cs typeface="Times New Roman" pitchFamily="18" charset="0"/>
              </a:rPr>
              <a:t>例 </a:t>
            </a:r>
            <a:r>
              <a:rPr lang="en-US" sz="2300" dirty="0" smtClean="0">
                <a:latin typeface="Times New Roman" pitchFamily="18" charset="0"/>
                <a:cs typeface="Times New Roman" pitchFamily="18" charset="0"/>
              </a:rPr>
              <a:t>4-22  </a:t>
            </a:r>
            <a:r>
              <a:rPr lang="zh-CN" altLang="en-US" sz="2300" dirty="0" smtClean="0">
                <a:latin typeface="Times New Roman" pitchFamily="18" charset="0"/>
                <a:cs typeface="Times New Roman" pitchFamily="18" charset="0"/>
              </a:rPr>
              <a:t>已知：</a:t>
            </a:r>
          </a:p>
          <a:p>
            <a:pPr>
              <a:buNone/>
            </a:pPr>
            <a:r>
              <a:rPr lang="en-US" sz="24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(1) </a:t>
            </a:r>
            <a:r>
              <a:rPr lang="zh-CN" altLang="en-US" sz="2300" dirty="0" smtClean="0">
                <a:latin typeface="Times New Roman" pitchFamily="18" charset="0"/>
                <a:cs typeface="Times New Roman" pitchFamily="18" charset="0"/>
              </a:rPr>
              <a:t>如果</a:t>
            </a:r>
            <a:r>
              <a:rPr lang="en-US" sz="2300" i="1" dirty="0" smtClean="0">
                <a:latin typeface="Times New Roman" pitchFamily="18" charset="0"/>
                <a:cs typeface="Times New Roman" pitchFamily="18" charset="0"/>
              </a:rPr>
              <a:t>x</a:t>
            </a:r>
            <a:r>
              <a:rPr lang="zh-CN" altLang="en-US" sz="2300" dirty="0" smtClean="0">
                <a:latin typeface="Times New Roman" pitchFamily="18" charset="0"/>
                <a:cs typeface="Times New Roman" pitchFamily="18" charset="0"/>
              </a:rPr>
              <a:t>和</a:t>
            </a:r>
            <a:r>
              <a:rPr lang="en-US" sz="2300" i="1" dirty="0" smtClean="0">
                <a:latin typeface="Times New Roman" pitchFamily="18" charset="0"/>
                <a:cs typeface="Times New Roman" pitchFamily="18" charset="0"/>
              </a:rPr>
              <a:t>y</a:t>
            </a:r>
            <a:r>
              <a:rPr lang="zh-CN" altLang="en-US" sz="2300" dirty="0" smtClean="0">
                <a:latin typeface="Times New Roman" pitchFamily="18" charset="0"/>
                <a:cs typeface="Times New Roman" pitchFamily="18" charset="0"/>
              </a:rPr>
              <a:t>是同班同学， 则</a:t>
            </a:r>
            <a:r>
              <a:rPr lang="en-US" sz="2300" i="1" dirty="0" smtClean="0">
                <a:latin typeface="Times New Roman" pitchFamily="18" charset="0"/>
                <a:cs typeface="Times New Roman" pitchFamily="18" charset="0"/>
              </a:rPr>
              <a:t>x</a:t>
            </a:r>
            <a:r>
              <a:rPr lang="zh-CN" altLang="en-US" sz="2300" dirty="0" smtClean="0">
                <a:latin typeface="Times New Roman" pitchFamily="18" charset="0"/>
                <a:cs typeface="Times New Roman" pitchFamily="18" charset="0"/>
              </a:rPr>
              <a:t>的老师也是</a:t>
            </a:r>
            <a:r>
              <a:rPr lang="en-US" sz="2300" i="1" dirty="0" smtClean="0">
                <a:latin typeface="Times New Roman" pitchFamily="18" charset="0"/>
                <a:cs typeface="Times New Roman" pitchFamily="18" charset="0"/>
              </a:rPr>
              <a:t>y</a:t>
            </a:r>
            <a:r>
              <a:rPr lang="zh-CN" altLang="en-US" sz="2300" dirty="0" smtClean="0">
                <a:latin typeface="Times New Roman" pitchFamily="18" charset="0"/>
                <a:cs typeface="Times New Roman" pitchFamily="18" charset="0"/>
              </a:rPr>
              <a:t>的老师。</a:t>
            </a:r>
          </a:p>
          <a:p>
            <a:pPr>
              <a:buNone/>
            </a:pPr>
            <a:r>
              <a:rPr lang="en-US" sz="2300" dirty="0" smtClean="0">
                <a:latin typeface="Times New Roman" pitchFamily="18" charset="0"/>
                <a:cs typeface="Times New Roman" pitchFamily="18" charset="0"/>
              </a:rPr>
              <a:t>          (2) </a:t>
            </a:r>
            <a:r>
              <a:rPr lang="zh-CN" altLang="en-US" sz="2300" dirty="0" smtClean="0">
                <a:latin typeface="Times New Roman" pitchFamily="18" charset="0"/>
                <a:cs typeface="Times New Roman" pitchFamily="18" charset="0"/>
              </a:rPr>
              <a:t>王先生是小李的老师。</a:t>
            </a:r>
          </a:p>
          <a:p>
            <a:pPr>
              <a:buNone/>
            </a:pPr>
            <a:r>
              <a:rPr lang="en-US" sz="2300" dirty="0" smtClean="0">
                <a:latin typeface="Times New Roman" pitchFamily="18" charset="0"/>
                <a:cs typeface="Times New Roman" pitchFamily="18" charset="0"/>
              </a:rPr>
              <a:t>          (3) </a:t>
            </a:r>
            <a:r>
              <a:rPr lang="zh-CN" altLang="en-US" sz="2300" dirty="0" smtClean="0">
                <a:latin typeface="Times New Roman" pitchFamily="18" charset="0"/>
                <a:cs typeface="Times New Roman" pitchFamily="18" charset="0"/>
              </a:rPr>
              <a:t>小李和小张是同班同学。</a:t>
            </a:r>
          </a:p>
          <a:p>
            <a:pPr>
              <a:buNone/>
            </a:pPr>
            <a:r>
              <a:rPr lang="en-US" sz="2300" dirty="0" smtClean="0">
                <a:latin typeface="Times New Roman" pitchFamily="18" charset="0"/>
                <a:cs typeface="Times New Roman" pitchFamily="18" charset="0"/>
              </a:rPr>
              <a:t>    </a:t>
            </a:r>
            <a:r>
              <a:rPr lang="zh-CN" altLang="en-US" sz="2300" dirty="0" smtClean="0">
                <a:latin typeface="Times New Roman" pitchFamily="18" charset="0"/>
                <a:cs typeface="Times New Roman" pitchFamily="18" charset="0"/>
              </a:rPr>
              <a:t>问： 小张的老师是谁？</a:t>
            </a:r>
            <a:endParaRPr lang="en-US" altLang="zh-CN" sz="2300" dirty="0" smtClean="0">
              <a:latin typeface="Times New Roman" pitchFamily="18" charset="0"/>
              <a:cs typeface="Times New Roman" pitchFamily="18" charset="0"/>
            </a:endParaRPr>
          </a:p>
          <a:p>
            <a:pPr>
              <a:lnSpc>
                <a:spcPts val="3200"/>
              </a:lnSpc>
              <a:buNone/>
            </a:pPr>
            <a:r>
              <a:rPr lang="zh-CN" altLang="en-US" sz="2400" dirty="0" smtClean="0">
                <a:latin typeface="Times New Roman" pitchFamily="18" charset="0"/>
                <a:cs typeface="Times New Roman" pitchFamily="18" charset="0"/>
              </a:rPr>
              <a:t>    </a:t>
            </a:r>
            <a:r>
              <a:rPr lang="zh-CN" altLang="en-US" sz="2300" dirty="0" smtClean="0">
                <a:solidFill>
                  <a:srgbClr val="000000"/>
                </a:solidFill>
                <a:latin typeface="Times New Roman" pitchFamily="18" charset="0"/>
                <a:ea typeface="黑体" pitchFamily="49" charset="-122"/>
                <a:cs typeface="Times New Roman" pitchFamily="18" charset="0"/>
              </a:rPr>
              <a:t>解</a:t>
            </a:r>
            <a:r>
              <a:rPr lang="zh-CN" altLang="en-US" sz="2300" dirty="0" smtClean="0">
                <a:solidFill>
                  <a:srgbClr val="000000"/>
                </a:solidFill>
                <a:latin typeface="Times New Roman" pitchFamily="18" charset="0"/>
                <a:cs typeface="Times New Roman" pitchFamily="18" charset="0"/>
              </a:rPr>
              <a:t> 设谓词</a:t>
            </a:r>
            <a:r>
              <a:rPr lang="en-US" sz="2300" i="1" dirty="0" smtClean="0">
                <a:solidFill>
                  <a:srgbClr val="000000"/>
                </a:solidFill>
                <a:latin typeface="Times New Roman" pitchFamily="18" charset="0"/>
                <a:cs typeface="Times New Roman" pitchFamily="18" charset="0"/>
              </a:rPr>
              <a:t>T</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y</a:t>
            </a:r>
            <a:r>
              <a:rPr lang="en-US" sz="2300" dirty="0" smtClean="0">
                <a:solidFill>
                  <a:srgbClr val="000000"/>
                </a:solidFill>
                <a:latin typeface="Times New Roman" pitchFamily="18" charset="0"/>
                <a:cs typeface="Times New Roman" pitchFamily="18" charset="0"/>
              </a:rPr>
              <a:t>)</a:t>
            </a:r>
            <a:r>
              <a:rPr lang="zh-CN" altLang="en-US" sz="2300" dirty="0" smtClean="0">
                <a:solidFill>
                  <a:srgbClr val="000000"/>
                </a:solidFill>
                <a:latin typeface="Times New Roman" pitchFamily="18" charset="0"/>
                <a:cs typeface="Times New Roman" pitchFamily="18" charset="0"/>
              </a:rPr>
              <a:t>表示</a:t>
            </a:r>
            <a:r>
              <a:rPr lang="en-US" sz="2300" i="1" dirty="0" smtClean="0">
                <a:solidFill>
                  <a:srgbClr val="000000"/>
                </a:solidFill>
                <a:latin typeface="Times New Roman" pitchFamily="18" charset="0"/>
                <a:cs typeface="Times New Roman" pitchFamily="18" charset="0"/>
              </a:rPr>
              <a:t>x</a:t>
            </a:r>
            <a:r>
              <a:rPr lang="zh-CN" altLang="en-US" sz="2300" dirty="0" smtClean="0">
                <a:solidFill>
                  <a:srgbClr val="000000"/>
                </a:solidFill>
                <a:latin typeface="Times New Roman" pitchFamily="18" charset="0"/>
                <a:cs typeface="Times New Roman" pitchFamily="18" charset="0"/>
              </a:rPr>
              <a:t>是</a:t>
            </a:r>
            <a:r>
              <a:rPr lang="en-US" sz="2300" i="1" dirty="0" smtClean="0">
                <a:solidFill>
                  <a:srgbClr val="000000"/>
                </a:solidFill>
                <a:latin typeface="Times New Roman" pitchFamily="18" charset="0"/>
                <a:cs typeface="Times New Roman" pitchFamily="18" charset="0"/>
              </a:rPr>
              <a:t>y</a:t>
            </a:r>
            <a:r>
              <a:rPr lang="zh-CN" altLang="en-US" sz="2300" dirty="0" smtClean="0">
                <a:solidFill>
                  <a:srgbClr val="000000"/>
                </a:solidFill>
                <a:latin typeface="Times New Roman" pitchFamily="18" charset="0"/>
                <a:cs typeface="Times New Roman" pitchFamily="18" charset="0"/>
              </a:rPr>
              <a:t>的老师，</a:t>
            </a:r>
            <a:r>
              <a:rPr lang="en-US" sz="2300" i="1" dirty="0" smtClean="0">
                <a:solidFill>
                  <a:srgbClr val="000000"/>
                </a:solidFill>
                <a:latin typeface="Times New Roman" pitchFamily="18" charset="0"/>
                <a:cs typeface="Times New Roman" pitchFamily="18" charset="0"/>
              </a:rPr>
              <a:t>C</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y</a:t>
            </a:r>
            <a:r>
              <a:rPr lang="en-US" sz="2300" dirty="0" smtClean="0">
                <a:solidFill>
                  <a:srgbClr val="000000"/>
                </a:solidFill>
                <a:latin typeface="Times New Roman" pitchFamily="18" charset="0"/>
                <a:cs typeface="Times New Roman" pitchFamily="18" charset="0"/>
              </a:rPr>
              <a:t>)</a:t>
            </a:r>
            <a:r>
              <a:rPr lang="zh-CN" altLang="en-US" sz="2300" dirty="0" smtClean="0">
                <a:solidFill>
                  <a:srgbClr val="000000"/>
                </a:solidFill>
                <a:latin typeface="Times New Roman" pitchFamily="18" charset="0"/>
                <a:cs typeface="Times New Roman" pitchFamily="18" charset="0"/>
              </a:rPr>
              <a:t>表示</a:t>
            </a:r>
            <a:r>
              <a:rPr lang="en-US" sz="2300" i="1" dirty="0" smtClean="0">
                <a:solidFill>
                  <a:srgbClr val="000000"/>
                </a:solidFill>
                <a:latin typeface="Times New Roman" pitchFamily="18" charset="0"/>
                <a:cs typeface="Times New Roman" pitchFamily="18" charset="0"/>
              </a:rPr>
              <a:t>x</a:t>
            </a:r>
            <a:r>
              <a:rPr lang="zh-CN" altLang="en-US" sz="2300" dirty="0" smtClean="0">
                <a:solidFill>
                  <a:srgbClr val="000000"/>
                </a:solidFill>
                <a:latin typeface="Times New Roman" pitchFamily="18" charset="0"/>
                <a:cs typeface="Times New Roman" pitchFamily="18" charset="0"/>
              </a:rPr>
              <a:t>与</a:t>
            </a:r>
            <a:r>
              <a:rPr lang="en-US" sz="2300" i="1" dirty="0" smtClean="0">
                <a:solidFill>
                  <a:srgbClr val="000000"/>
                </a:solidFill>
                <a:latin typeface="Times New Roman" pitchFamily="18" charset="0"/>
                <a:cs typeface="Times New Roman" pitchFamily="18" charset="0"/>
              </a:rPr>
              <a:t>y</a:t>
            </a:r>
            <a:r>
              <a:rPr lang="zh-CN" altLang="en-US" sz="2300" dirty="0" smtClean="0">
                <a:solidFill>
                  <a:srgbClr val="000000"/>
                </a:solidFill>
                <a:latin typeface="Times New Roman" pitchFamily="18" charset="0"/>
                <a:cs typeface="Times New Roman" pitchFamily="18" charset="0"/>
              </a:rPr>
              <a:t>是同班同学，则已知可表示成如下的谓词公式：</a:t>
            </a:r>
          </a:p>
          <a:p>
            <a:pPr>
              <a:buNone/>
            </a:pP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F</a:t>
            </a:r>
            <a:r>
              <a:rPr lang="en-US" sz="2300" baseline="-25000" dirty="0" smtClean="0">
                <a:solidFill>
                  <a:srgbClr val="000000"/>
                </a:solidFill>
                <a:latin typeface="Times New Roman" pitchFamily="18" charset="0"/>
                <a:cs typeface="Times New Roman" pitchFamily="18" charset="0"/>
              </a:rPr>
              <a:t>1</a:t>
            </a:r>
            <a:r>
              <a:rPr lang="en-US" sz="2300" dirty="0" smtClean="0">
                <a:solidFill>
                  <a:srgbClr val="000000"/>
                </a:solidFill>
                <a:latin typeface="Times New Roman" pitchFamily="18" charset="0"/>
                <a:cs typeface="Times New Roman" pitchFamily="18" charset="0"/>
              </a:rPr>
              <a:t>:  </a:t>
            </a:r>
            <a:r>
              <a:rPr lang="en-US" sz="2300" dirty="0" smtClean="0">
                <a:solidFill>
                  <a:srgbClr val="000000"/>
                </a:solidFill>
                <a:latin typeface="Times New Roman" pitchFamily="18" charset="0"/>
                <a:cs typeface="Times New Roman" pitchFamily="18" charset="0"/>
                <a:sym typeface="Symbol"/>
              </a:rPr>
              <a:t></a:t>
            </a:r>
            <a:r>
              <a:rPr lang="en-US" sz="2300" i="1" dirty="0" err="1" smtClean="0">
                <a:solidFill>
                  <a:srgbClr val="000000"/>
                </a:solidFill>
                <a:latin typeface="Times New Roman" pitchFamily="18" charset="0"/>
                <a:cs typeface="Times New Roman" pitchFamily="18" charset="0"/>
              </a:rPr>
              <a:t>x</a:t>
            </a:r>
            <a:r>
              <a:rPr lang="en-US" sz="2300" dirty="0" err="1" smtClean="0">
                <a:solidFill>
                  <a:srgbClr val="000000"/>
                </a:solidFill>
                <a:latin typeface="Times New Roman" pitchFamily="18" charset="0"/>
                <a:cs typeface="Times New Roman" pitchFamily="18" charset="0"/>
                <a:sym typeface="Symbol"/>
              </a:rPr>
              <a:t></a:t>
            </a:r>
            <a:r>
              <a:rPr lang="en-US" sz="2300" i="1" dirty="0" err="1" smtClean="0">
                <a:solidFill>
                  <a:srgbClr val="000000"/>
                </a:solidFill>
                <a:latin typeface="Times New Roman" pitchFamily="18" charset="0"/>
                <a:cs typeface="Times New Roman" pitchFamily="18" charset="0"/>
              </a:rPr>
              <a:t>y</a:t>
            </a:r>
            <a:r>
              <a:rPr lang="en-US" sz="2300" dirty="0" err="1" smtClean="0">
                <a:solidFill>
                  <a:srgbClr val="000000"/>
                </a:solidFill>
                <a:latin typeface="Times New Roman" pitchFamily="18" charset="0"/>
                <a:cs typeface="Times New Roman" pitchFamily="18" charset="0"/>
                <a:sym typeface="Symbol"/>
              </a:rPr>
              <a:t></a:t>
            </a:r>
            <a:r>
              <a:rPr lang="en-US" sz="2300" i="1" dirty="0" err="1" smtClean="0">
                <a:solidFill>
                  <a:srgbClr val="000000"/>
                </a:solidFill>
                <a:latin typeface="Times New Roman" pitchFamily="18" charset="0"/>
                <a:cs typeface="Times New Roman" pitchFamily="18" charset="0"/>
              </a:rPr>
              <a:t>z</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C</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y</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T</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z</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T</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z</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y</a:t>
            </a:r>
            <a:r>
              <a:rPr lang="en-US" sz="2300" dirty="0" smtClean="0">
                <a:solidFill>
                  <a:srgbClr val="000000"/>
                </a:solidFill>
                <a:latin typeface="Times New Roman" pitchFamily="18" charset="0"/>
                <a:cs typeface="Times New Roman" pitchFamily="18" charset="0"/>
              </a:rPr>
              <a:t>))</a:t>
            </a:r>
            <a:endParaRPr lang="zh-CN" altLang="en-US" sz="2300" dirty="0" smtClean="0">
              <a:solidFill>
                <a:srgbClr val="000000"/>
              </a:solidFill>
              <a:latin typeface="Times New Roman" pitchFamily="18" charset="0"/>
              <a:cs typeface="Times New Roman" pitchFamily="18" charset="0"/>
            </a:endParaRPr>
          </a:p>
          <a:p>
            <a:pPr>
              <a:buNone/>
            </a:pP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F</a:t>
            </a:r>
            <a:r>
              <a:rPr lang="en-US" sz="2300" baseline="-25000" dirty="0" smtClean="0">
                <a:solidFill>
                  <a:srgbClr val="000000"/>
                </a:solidFill>
                <a:latin typeface="Times New Roman" pitchFamily="18" charset="0"/>
                <a:cs typeface="Times New Roman" pitchFamily="18" charset="0"/>
              </a:rPr>
              <a:t>2</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T</a:t>
            </a:r>
            <a:r>
              <a:rPr lang="en-US" sz="2300" dirty="0" smtClean="0">
                <a:solidFill>
                  <a:srgbClr val="000000"/>
                </a:solidFill>
                <a:latin typeface="Times New Roman" pitchFamily="18" charset="0"/>
                <a:cs typeface="Times New Roman" pitchFamily="18" charset="0"/>
              </a:rPr>
              <a:t>(Wang, Li)</a:t>
            </a:r>
            <a:endParaRPr lang="zh-CN" altLang="en-US" sz="2300" dirty="0" smtClean="0">
              <a:solidFill>
                <a:srgbClr val="000000"/>
              </a:solidFill>
              <a:latin typeface="Times New Roman" pitchFamily="18" charset="0"/>
              <a:cs typeface="Times New Roman" pitchFamily="18" charset="0"/>
            </a:endParaRPr>
          </a:p>
          <a:p>
            <a:pPr>
              <a:buNone/>
            </a:pP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F</a:t>
            </a:r>
            <a:r>
              <a:rPr lang="en-US" sz="2300" baseline="-25000" dirty="0" smtClean="0">
                <a:solidFill>
                  <a:srgbClr val="000000"/>
                </a:solidFill>
                <a:latin typeface="Times New Roman" pitchFamily="18" charset="0"/>
                <a:cs typeface="Times New Roman" pitchFamily="18" charset="0"/>
              </a:rPr>
              <a:t>3</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C</a:t>
            </a:r>
            <a:r>
              <a:rPr lang="en-US" sz="2300" dirty="0" smtClean="0">
                <a:solidFill>
                  <a:srgbClr val="000000"/>
                </a:solidFill>
                <a:latin typeface="Times New Roman" pitchFamily="18" charset="0"/>
                <a:cs typeface="Times New Roman" pitchFamily="18" charset="0"/>
              </a:rPr>
              <a:t>(Li, Zhang)</a:t>
            </a:r>
            <a:endParaRPr lang="zh-CN" altLang="en-US" sz="2300" dirty="0" smtClean="0">
              <a:solidFill>
                <a:srgbClr val="000000"/>
              </a:solidFill>
              <a:latin typeface="Times New Roman" pitchFamily="18" charset="0"/>
              <a:cs typeface="Times New Roman" pitchFamily="18" charset="0"/>
            </a:endParaRPr>
          </a:p>
          <a:p>
            <a:pPr>
              <a:lnSpc>
                <a:spcPct val="150000"/>
              </a:lnSpc>
              <a:spcBef>
                <a:spcPts val="0"/>
              </a:spcBef>
              <a:buNone/>
            </a:pPr>
            <a:r>
              <a:rPr lang="zh-CN" altLang="en-US" sz="2400" dirty="0" smtClean="0">
                <a:solidFill>
                  <a:srgbClr val="000000"/>
                </a:solidFill>
                <a:latin typeface="Times New Roman" pitchFamily="18" charset="0"/>
                <a:cs typeface="Times New Roman" pitchFamily="18" charset="0"/>
              </a:rPr>
              <a:t>     </a:t>
            </a:r>
            <a:r>
              <a:rPr lang="zh-CN" altLang="en-US" sz="2300" dirty="0" smtClean="0">
                <a:solidFill>
                  <a:srgbClr val="000000"/>
                </a:solidFill>
                <a:latin typeface="Times New Roman" pitchFamily="18" charset="0"/>
                <a:cs typeface="Times New Roman" pitchFamily="18" charset="0"/>
              </a:rPr>
              <a:t>为了得到问题的答案，先证明小张的老师是存在的，即证明公式：</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G</a:t>
            </a:r>
            <a:r>
              <a:rPr lang="en-US" sz="2300" dirty="0" smtClean="0">
                <a:solidFill>
                  <a:srgbClr val="000000"/>
                </a:solidFill>
                <a:latin typeface="Times New Roman" pitchFamily="18" charset="0"/>
                <a:cs typeface="Times New Roman" pitchFamily="18" charset="0"/>
              </a:rPr>
              <a:t>:  </a:t>
            </a:r>
            <a:r>
              <a:rPr lang="en-US" sz="2300" dirty="0" smtClean="0">
                <a:solidFill>
                  <a:srgbClr val="000000"/>
                </a:solidFill>
                <a:latin typeface="Times New Roman" pitchFamily="18" charset="0"/>
                <a:cs typeface="Times New Roman" pitchFamily="18" charset="0"/>
                <a:sym typeface="Symbol"/>
              </a:rPr>
              <a:t></a:t>
            </a:r>
            <a:r>
              <a:rPr lang="en-US" sz="2300" i="1" dirty="0" err="1" smtClean="0">
                <a:solidFill>
                  <a:srgbClr val="000000"/>
                </a:solidFill>
                <a:latin typeface="Times New Roman" pitchFamily="18" charset="0"/>
                <a:cs typeface="Times New Roman" pitchFamily="18" charset="0"/>
              </a:rPr>
              <a:t>xT</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 Zhang)</a:t>
            </a:r>
            <a:endParaRPr lang="zh-CN" altLang="en-US" sz="2300" dirty="0" smtClean="0">
              <a:solidFill>
                <a:srgbClr val="000000"/>
              </a:solidFill>
              <a:latin typeface="Times New Roman" pitchFamily="18" charset="0"/>
              <a:cs typeface="Times New Roman" pitchFamily="18" charset="0"/>
            </a:endParaRPr>
          </a:p>
          <a:p>
            <a:pPr>
              <a:buNone/>
            </a:pP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6851">
                                            <p:txEl>
                                              <p:pRg st="1" end="1"/>
                                            </p:txEl>
                                          </p:spTgt>
                                        </p:tgtEl>
                                        <p:attrNameLst>
                                          <p:attrName>style.visibility</p:attrName>
                                        </p:attrNameLst>
                                      </p:cBhvr>
                                      <p:to>
                                        <p:strVal val="visible"/>
                                      </p:to>
                                    </p:set>
                                    <p:animEffect transition="in" filter="blinds(horizontal)">
                                      <p:cBhvr>
                                        <p:cTn id="7" dur="500"/>
                                        <p:tgtEl>
                                          <p:spTgt spid="20685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6851">
                                            <p:txEl>
                                              <p:pRg st="2" end="2"/>
                                            </p:txEl>
                                          </p:spTgt>
                                        </p:tgtEl>
                                        <p:attrNameLst>
                                          <p:attrName>style.visibility</p:attrName>
                                        </p:attrNameLst>
                                      </p:cBhvr>
                                      <p:to>
                                        <p:strVal val="visible"/>
                                      </p:to>
                                    </p:set>
                                    <p:animEffect transition="in" filter="blinds(horizontal)">
                                      <p:cBhvr>
                                        <p:cTn id="10" dur="500"/>
                                        <p:tgtEl>
                                          <p:spTgt spid="20685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6851">
                                            <p:txEl>
                                              <p:pRg st="3" end="3"/>
                                            </p:txEl>
                                          </p:spTgt>
                                        </p:tgtEl>
                                        <p:attrNameLst>
                                          <p:attrName>style.visibility</p:attrName>
                                        </p:attrNameLst>
                                      </p:cBhvr>
                                      <p:to>
                                        <p:strVal val="visible"/>
                                      </p:to>
                                    </p:set>
                                    <p:animEffect transition="in" filter="blinds(horizontal)">
                                      <p:cBhvr>
                                        <p:cTn id="13" dur="500"/>
                                        <p:tgtEl>
                                          <p:spTgt spid="20685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6851">
                                            <p:txEl>
                                              <p:pRg st="4" end="4"/>
                                            </p:txEl>
                                          </p:spTgt>
                                        </p:tgtEl>
                                        <p:attrNameLst>
                                          <p:attrName>style.visibility</p:attrName>
                                        </p:attrNameLst>
                                      </p:cBhvr>
                                      <p:to>
                                        <p:strVal val="visible"/>
                                      </p:to>
                                    </p:set>
                                    <p:animEffect transition="in" filter="blinds(horizontal)">
                                      <p:cBhvr>
                                        <p:cTn id="16" dur="500"/>
                                        <p:tgtEl>
                                          <p:spTgt spid="20685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6851">
                                            <p:txEl>
                                              <p:pRg st="5" end="5"/>
                                            </p:txEl>
                                          </p:spTgt>
                                        </p:tgtEl>
                                        <p:attrNameLst>
                                          <p:attrName>style.visibility</p:attrName>
                                        </p:attrNameLst>
                                      </p:cBhvr>
                                      <p:to>
                                        <p:strVal val="visible"/>
                                      </p:to>
                                    </p:set>
                                    <p:animEffect transition="in" filter="blinds(horizontal)">
                                      <p:cBhvr>
                                        <p:cTn id="19" dur="500"/>
                                        <p:tgtEl>
                                          <p:spTgt spid="20685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6851">
                                            <p:txEl>
                                              <p:pRg st="6" end="6"/>
                                            </p:txEl>
                                          </p:spTgt>
                                        </p:tgtEl>
                                        <p:attrNameLst>
                                          <p:attrName>style.visibility</p:attrName>
                                        </p:attrNameLst>
                                      </p:cBhvr>
                                      <p:to>
                                        <p:strVal val="visible"/>
                                      </p:to>
                                    </p:set>
                                    <p:animEffect transition="in" filter="blinds(horizontal)">
                                      <p:cBhvr>
                                        <p:cTn id="24" dur="500"/>
                                        <p:tgtEl>
                                          <p:spTgt spid="206851">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6851">
                                            <p:txEl>
                                              <p:pRg st="7" end="7"/>
                                            </p:txEl>
                                          </p:spTgt>
                                        </p:tgtEl>
                                        <p:attrNameLst>
                                          <p:attrName>style.visibility</p:attrName>
                                        </p:attrNameLst>
                                      </p:cBhvr>
                                      <p:to>
                                        <p:strVal val="visible"/>
                                      </p:to>
                                    </p:set>
                                    <p:animEffect transition="in" filter="blinds(horizontal)">
                                      <p:cBhvr>
                                        <p:cTn id="27" dur="500"/>
                                        <p:tgtEl>
                                          <p:spTgt spid="206851">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06851">
                                            <p:txEl>
                                              <p:pRg st="8" end="8"/>
                                            </p:txEl>
                                          </p:spTgt>
                                        </p:tgtEl>
                                        <p:attrNameLst>
                                          <p:attrName>style.visibility</p:attrName>
                                        </p:attrNameLst>
                                      </p:cBhvr>
                                      <p:to>
                                        <p:strVal val="visible"/>
                                      </p:to>
                                    </p:set>
                                    <p:animEffect transition="in" filter="blinds(horizontal)">
                                      <p:cBhvr>
                                        <p:cTn id="30" dur="500"/>
                                        <p:tgtEl>
                                          <p:spTgt spid="206851">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06851">
                                            <p:txEl>
                                              <p:pRg st="9" end="9"/>
                                            </p:txEl>
                                          </p:spTgt>
                                        </p:tgtEl>
                                        <p:attrNameLst>
                                          <p:attrName>style.visibility</p:attrName>
                                        </p:attrNameLst>
                                      </p:cBhvr>
                                      <p:to>
                                        <p:strVal val="visible"/>
                                      </p:to>
                                    </p:set>
                                    <p:animEffect transition="in" filter="blinds(horizontal)">
                                      <p:cBhvr>
                                        <p:cTn id="33" dur="500"/>
                                        <p:tgtEl>
                                          <p:spTgt spid="206851">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06851">
                                            <p:txEl>
                                              <p:pRg st="10" end="10"/>
                                            </p:txEl>
                                          </p:spTgt>
                                        </p:tgtEl>
                                        <p:attrNameLst>
                                          <p:attrName>style.visibility</p:attrName>
                                        </p:attrNameLst>
                                      </p:cBhvr>
                                      <p:to>
                                        <p:strVal val="visible"/>
                                      </p:to>
                                    </p:set>
                                    <p:animEffect transition="in" filter="blinds(horizontal)">
                                      <p:cBhvr>
                                        <p:cTn id="36" dur="500"/>
                                        <p:tgtEl>
                                          <p:spTgt spid="2068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9" name="Rectangle 3"/>
          <p:cNvSpPr>
            <a:spLocks noGrp="1" noRot="1" noChangeArrowheads="1"/>
          </p:cNvSpPr>
          <p:nvPr>
            <p:ph type="body" idx="1"/>
          </p:nvPr>
        </p:nvSpPr>
        <p:spPr>
          <a:xfrm>
            <a:off x="468312" y="620713"/>
            <a:ext cx="8389967" cy="5808683"/>
          </a:xfrm>
        </p:spPr>
        <p:txBody>
          <a:bodyPr/>
          <a:lstStyle/>
          <a:p>
            <a:pPr>
              <a:lnSpc>
                <a:spcPts val="3600"/>
              </a:lnSpc>
              <a:buNone/>
            </a:pPr>
            <a:r>
              <a:rPr lang="zh-CN" altLang="en-US" sz="2400" dirty="0" smtClean="0">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于是， 求</a:t>
            </a:r>
            <a:r>
              <a:rPr lang="en-US" sz="2400" i="1" dirty="0" smtClean="0">
                <a:solidFill>
                  <a:srgbClr val="000000"/>
                </a:solidFill>
                <a:latin typeface="Times New Roman" pitchFamily="18" charset="0"/>
                <a:cs typeface="Times New Roman" pitchFamily="18" charset="0"/>
              </a:rPr>
              <a:t>F</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F</a:t>
            </a:r>
            <a:r>
              <a:rPr lang="en-US" sz="2400" baseline="-25000" dirty="0" smtClean="0">
                <a:solidFill>
                  <a:srgbClr val="000000"/>
                </a:solidFill>
                <a:latin typeface="Times New Roman" pitchFamily="18" charset="0"/>
                <a:cs typeface="Times New Roman" pitchFamily="18" charset="0"/>
              </a:rPr>
              <a:t>2</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F</a:t>
            </a:r>
            <a:r>
              <a:rPr lang="en-US" sz="2400" baseline="-25000" dirty="0" smtClean="0">
                <a:solidFill>
                  <a:srgbClr val="000000"/>
                </a:solidFill>
                <a:latin typeface="Times New Roman" pitchFamily="18" charset="0"/>
                <a:cs typeface="Times New Roman" pitchFamily="18" charset="0"/>
              </a:rPr>
              <a:t>3</a:t>
            </a:r>
            <a:r>
              <a:rPr lang="en-US"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G</a:t>
            </a:r>
            <a:r>
              <a:rPr lang="zh-CN" altLang="en-US" sz="2400" dirty="0" smtClean="0">
                <a:solidFill>
                  <a:srgbClr val="000000"/>
                </a:solidFill>
                <a:latin typeface="Times New Roman" pitchFamily="18" charset="0"/>
                <a:cs typeface="Times New Roman" pitchFamily="18" charset="0"/>
              </a:rPr>
              <a:t>的否定的子句集如下</a:t>
            </a:r>
            <a:r>
              <a:rPr lang="en-US" sz="2400" dirty="0" smtClean="0">
                <a:solidFill>
                  <a:srgbClr val="000000"/>
                </a:solidFill>
                <a:latin typeface="Times New Roman" pitchFamily="18" charset="0"/>
                <a:cs typeface="Times New Roman" pitchFamily="18" charset="0"/>
              </a:rPr>
              <a:t>:</a:t>
            </a:r>
            <a:endParaRPr lang="zh-CN" altLang="en-US" sz="2400" dirty="0" smtClean="0">
              <a:solidFill>
                <a:srgbClr val="000000"/>
              </a:solidFill>
              <a:latin typeface="Times New Roman" pitchFamily="18" charset="0"/>
              <a:cs typeface="Times New Roman" pitchFamily="18" charset="0"/>
            </a:endParaRPr>
          </a:p>
          <a:p>
            <a:pPr>
              <a:lnSpc>
                <a:spcPts val="3600"/>
              </a:lnSpc>
              <a:buNone/>
            </a:pPr>
            <a:r>
              <a:rPr lang="en-US" sz="2400" dirty="0" smtClean="0">
                <a:solidFill>
                  <a:srgbClr val="000000"/>
                </a:solidFill>
                <a:latin typeface="Times New Roman" pitchFamily="18" charset="0"/>
                <a:cs typeface="Times New Roman" pitchFamily="18" charset="0"/>
              </a:rPr>
              <a:t>           (1) </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C</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T</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z</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T</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z</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endParaRPr lang="zh-CN" altLang="en-US" sz="2400" dirty="0" smtClean="0">
              <a:solidFill>
                <a:srgbClr val="000000"/>
              </a:solidFill>
              <a:latin typeface="Times New Roman" pitchFamily="18" charset="0"/>
              <a:cs typeface="Times New Roman" pitchFamily="18" charset="0"/>
            </a:endParaRPr>
          </a:p>
          <a:p>
            <a:pPr>
              <a:lnSpc>
                <a:spcPts val="3600"/>
              </a:lnSpc>
              <a:buNone/>
            </a:pPr>
            <a:r>
              <a:rPr lang="en-US" sz="2400" dirty="0" smtClean="0">
                <a:solidFill>
                  <a:srgbClr val="000000"/>
                </a:solidFill>
                <a:latin typeface="Times New Roman" pitchFamily="18" charset="0"/>
                <a:cs typeface="Times New Roman" pitchFamily="18" charset="0"/>
              </a:rPr>
              <a:t>           (2) </a:t>
            </a:r>
            <a:r>
              <a:rPr lang="en-US" sz="2400" i="1" dirty="0" smtClean="0">
                <a:solidFill>
                  <a:srgbClr val="000000"/>
                </a:solidFill>
                <a:latin typeface="Times New Roman" pitchFamily="18" charset="0"/>
                <a:cs typeface="Times New Roman" pitchFamily="18" charset="0"/>
              </a:rPr>
              <a:t>T</a:t>
            </a:r>
            <a:r>
              <a:rPr lang="en-US" sz="2400" dirty="0" smtClean="0">
                <a:solidFill>
                  <a:srgbClr val="000000"/>
                </a:solidFill>
                <a:latin typeface="Times New Roman" pitchFamily="18" charset="0"/>
                <a:cs typeface="Times New Roman" pitchFamily="18" charset="0"/>
              </a:rPr>
              <a:t>(Wang, Li)</a:t>
            </a:r>
            <a:endParaRPr lang="zh-CN" altLang="en-US" sz="2400" dirty="0" smtClean="0">
              <a:solidFill>
                <a:srgbClr val="000000"/>
              </a:solidFill>
              <a:latin typeface="Times New Roman" pitchFamily="18" charset="0"/>
              <a:cs typeface="Times New Roman" pitchFamily="18" charset="0"/>
            </a:endParaRPr>
          </a:p>
          <a:p>
            <a:pPr>
              <a:lnSpc>
                <a:spcPts val="3600"/>
              </a:lnSpc>
              <a:buNone/>
            </a:pPr>
            <a:r>
              <a:rPr lang="en-US" sz="2400" dirty="0" smtClean="0">
                <a:solidFill>
                  <a:srgbClr val="000000"/>
                </a:solidFill>
                <a:latin typeface="Times New Roman" pitchFamily="18" charset="0"/>
                <a:cs typeface="Times New Roman" pitchFamily="18" charset="0"/>
              </a:rPr>
              <a:t>           (3) </a:t>
            </a:r>
            <a:r>
              <a:rPr lang="en-US" sz="2400" i="1" dirty="0" smtClean="0">
                <a:solidFill>
                  <a:srgbClr val="000000"/>
                </a:solidFill>
                <a:latin typeface="Times New Roman" pitchFamily="18" charset="0"/>
                <a:cs typeface="Times New Roman" pitchFamily="18" charset="0"/>
              </a:rPr>
              <a:t>C</a:t>
            </a:r>
            <a:r>
              <a:rPr lang="en-US" sz="2400" dirty="0" smtClean="0">
                <a:solidFill>
                  <a:srgbClr val="000000"/>
                </a:solidFill>
                <a:latin typeface="Times New Roman" pitchFamily="18" charset="0"/>
                <a:cs typeface="Times New Roman" pitchFamily="18" charset="0"/>
              </a:rPr>
              <a:t>(Li, Zhang)</a:t>
            </a:r>
            <a:endParaRPr lang="zh-CN" altLang="en-US" sz="2400" dirty="0" smtClean="0">
              <a:solidFill>
                <a:srgbClr val="000000"/>
              </a:solidFill>
              <a:latin typeface="Times New Roman" pitchFamily="18" charset="0"/>
              <a:cs typeface="Times New Roman" pitchFamily="18" charset="0"/>
            </a:endParaRPr>
          </a:p>
          <a:p>
            <a:pPr>
              <a:lnSpc>
                <a:spcPts val="3600"/>
              </a:lnSpc>
              <a:buNone/>
            </a:pPr>
            <a:r>
              <a:rPr lang="en-US" sz="2400" dirty="0" smtClean="0">
                <a:latin typeface="Times New Roman" pitchFamily="18" charset="0"/>
                <a:cs typeface="Times New Roman" pitchFamily="18" charset="0"/>
              </a:rPr>
              <a:t>           (4) </a:t>
            </a:r>
            <a:r>
              <a:rPr lang="en-US" sz="240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u</a:t>
            </a:r>
            <a:r>
              <a:rPr lang="en-US" sz="2400" dirty="0" smtClean="0">
                <a:latin typeface="Times New Roman" pitchFamily="18" charset="0"/>
                <a:cs typeface="Times New Roman" pitchFamily="18" charset="0"/>
              </a:rPr>
              <a:t>, Zhang)</a:t>
            </a:r>
            <a:endParaRPr lang="zh-CN" altLang="en-US" sz="2400" dirty="0" smtClean="0">
              <a:latin typeface="Times New Roman" pitchFamily="18" charset="0"/>
              <a:cs typeface="Times New Roman" pitchFamily="18" charset="0"/>
            </a:endParaRPr>
          </a:p>
          <a:p>
            <a:pPr>
              <a:lnSpc>
                <a:spcPts val="3600"/>
              </a:lnSpc>
              <a:buNone/>
            </a:pPr>
            <a:r>
              <a:rPr lang="zh-CN" altLang="en-US" sz="2400" dirty="0" smtClean="0">
                <a:solidFill>
                  <a:srgbClr val="000000"/>
                </a:solidFill>
                <a:latin typeface="Times New Roman" pitchFamily="18" charset="0"/>
                <a:cs typeface="Times New Roman" pitchFamily="18" charset="0"/>
              </a:rPr>
              <a:t>    归结演绎，得</a:t>
            </a:r>
          </a:p>
          <a:p>
            <a:pPr>
              <a:lnSpc>
                <a:spcPts val="3600"/>
              </a:lnSpc>
              <a:buNone/>
            </a:pPr>
            <a:r>
              <a:rPr lang="en-US" sz="2400" dirty="0" smtClean="0">
                <a:solidFill>
                  <a:srgbClr val="000000"/>
                </a:solidFill>
                <a:latin typeface="Times New Roman" pitchFamily="18" charset="0"/>
                <a:cs typeface="Times New Roman" pitchFamily="18" charset="0"/>
              </a:rPr>
              <a:t>           (5) </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C</a:t>
            </a:r>
            <a:r>
              <a:rPr lang="en-US" sz="2400" dirty="0" smtClean="0">
                <a:solidFill>
                  <a:srgbClr val="000000"/>
                </a:solidFill>
                <a:latin typeface="Times New Roman" pitchFamily="18" charset="0"/>
                <a:cs typeface="Times New Roman" pitchFamily="18" charset="0"/>
              </a:rPr>
              <a:t>(Li,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T</a:t>
            </a:r>
            <a:r>
              <a:rPr lang="en-US" sz="2400" dirty="0" smtClean="0">
                <a:solidFill>
                  <a:srgbClr val="000000"/>
                </a:solidFill>
                <a:latin typeface="Times New Roman" pitchFamily="18" charset="0"/>
                <a:cs typeface="Times New Roman" pitchFamily="18" charset="0"/>
              </a:rPr>
              <a:t>(Wang,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由</a:t>
            </a:r>
            <a:r>
              <a:rPr lang="en-US" sz="2400" dirty="0" smtClean="0">
                <a:solidFill>
                  <a:srgbClr val="000000"/>
                </a:solidFill>
                <a:latin typeface="Times New Roman" pitchFamily="18" charset="0"/>
                <a:cs typeface="Times New Roman" pitchFamily="18" charset="0"/>
              </a:rPr>
              <a:t>(1),(2), {Wang/</a:t>
            </a:r>
            <a:r>
              <a:rPr lang="en-US" sz="2400" i="1" dirty="0" smtClean="0">
                <a:solidFill>
                  <a:srgbClr val="000000"/>
                </a:solidFill>
                <a:latin typeface="Times New Roman" pitchFamily="18" charset="0"/>
                <a:cs typeface="Times New Roman" pitchFamily="18" charset="0"/>
              </a:rPr>
              <a:t>z</a:t>
            </a:r>
            <a:r>
              <a:rPr lang="en-US" sz="2400" dirty="0" smtClean="0">
                <a:solidFill>
                  <a:srgbClr val="000000"/>
                </a:solidFill>
                <a:latin typeface="Times New Roman" pitchFamily="18" charset="0"/>
                <a:cs typeface="Times New Roman" pitchFamily="18" charset="0"/>
              </a:rPr>
              <a:t>, Li/</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a:t>
            </a:r>
            <a:endParaRPr lang="zh-CN" altLang="en-US" sz="2400" dirty="0" smtClean="0">
              <a:solidFill>
                <a:srgbClr val="000000"/>
              </a:solidFill>
              <a:latin typeface="Times New Roman" pitchFamily="18" charset="0"/>
              <a:cs typeface="Times New Roman" pitchFamily="18" charset="0"/>
            </a:endParaRPr>
          </a:p>
          <a:p>
            <a:pPr>
              <a:lnSpc>
                <a:spcPts val="3600"/>
              </a:lnSpc>
              <a:buNone/>
            </a:pPr>
            <a:r>
              <a:rPr lang="en-US" sz="2400" dirty="0" smtClean="0">
                <a:solidFill>
                  <a:srgbClr val="000000"/>
                </a:solidFill>
                <a:latin typeface="Times New Roman" pitchFamily="18" charset="0"/>
                <a:cs typeface="Times New Roman" pitchFamily="18" charset="0"/>
              </a:rPr>
              <a:t>           (6) </a:t>
            </a:r>
            <a:r>
              <a:rPr lang="en-US" sz="2400" dirty="0" smtClean="0">
                <a:solidFill>
                  <a:srgbClr val="000000"/>
                </a:solidFill>
                <a:latin typeface="Times New Roman" pitchFamily="18" charset="0"/>
                <a:cs typeface="Times New Roman" pitchFamily="18" charset="0"/>
                <a:sym typeface="Symbol"/>
              </a:rPr>
              <a:t></a:t>
            </a:r>
            <a:r>
              <a:rPr lang="en-US" sz="2400" i="1" dirty="0" smtClean="0">
                <a:solidFill>
                  <a:srgbClr val="000000"/>
                </a:solidFill>
                <a:latin typeface="Times New Roman" pitchFamily="18" charset="0"/>
                <a:cs typeface="Times New Roman" pitchFamily="18" charset="0"/>
              </a:rPr>
              <a:t>C</a:t>
            </a:r>
            <a:r>
              <a:rPr lang="en-US" sz="2400" dirty="0" smtClean="0">
                <a:solidFill>
                  <a:srgbClr val="000000"/>
                </a:solidFill>
                <a:latin typeface="Times New Roman" pitchFamily="18" charset="0"/>
                <a:cs typeface="Times New Roman" pitchFamily="18" charset="0"/>
              </a:rPr>
              <a:t>(Li, Zhang)    </a:t>
            </a:r>
            <a:r>
              <a:rPr lang="zh-CN" altLang="en-US" sz="2400" dirty="0" smtClean="0">
                <a:solidFill>
                  <a:srgbClr val="000000"/>
                </a:solidFill>
                <a:latin typeface="Times New Roman" pitchFamily="18" charset="0"/>
                <a:cs typeface="Times New Roman" pitchFamily="18" charset="0"/>
              </a:rPr>
              <a:t>由</a:t>
            </a:r>
            <a:r>
              <a:rPr lang="en-US" sz="2400" dirty="0" smtClean="0">
                <a:solidFill>
                  <a:srgbClr val="000000"/>
                </a:solidFill>
                <a:latin typeface="Times New Roman" pitchFamily="18" charset="0"/>
                <a:cs typeface="Times New Roman" pitchFamily="18" charset="0"/>
              </a:rPr>
              <a:t>(4), 5), {Wang/</a:t>
            </a:r>
            <a:r>
              <a:rPr lang="en-US" sz="2400" i="1" dirty="0" smtClean="0">
                <a:solidFill>
                  <a:srgbClr val="000000"/>
                </a:solidFill>
                <a:latin typeface="Times New Roman" pitchFamily="18" charset="0"/>
                <a:cs typeface="Times New Roman" pitchFamily="18" charset="0"/>
              </a:rPr>
              <a:t>u</a:t>
            </a:r>
            <a:r>
              <a:rPr lang="en-US" sz="2400" dirty="0" smtClean="0">
                <a:solidFill>
                  <a:srgbClr val="000000"/>
                </a:solidFill>
                <a:latin typeface="Times New Roman" pitchFamily="18" charset="0"/>
                <a:cs typeface="Times New Roman" pitchFamily="18" charset="0"/>
              </a:rPr>
              <a:t>, Zhang/</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endParaRPr lang="zh-CN" altLang="en-US" sz="2400" dirty="0" smtClean="0">
              <a:solidFill>
                <a:srgbClr val="000000"/>
              </a:solidFill>
              <a:latin typeface="Times New Roman" pitchFamily="18" charset="0"/>
              <a:cs typeface="Times New Roman" pitchFamily="18" charset="0"/>
            </a:endParaRPr>
          </a:p>
          <a:p>
            <a:pPr>
              <a:lnSpc>
                <a:spcPts val="3600"/>
              </a:lnSpc>
              <a:buNone/>
            </a:pPr>
            <a:r>
              <a:rPr lang="en-US" sz="2400" dirty="0" smtClean="0">
                <a:solidFill>
                  <a:srgbClr val="000000"/>
                </a:solidFill>
                <a:latin typeface="Times New Roman" pitchFamily="18" charset="0"/>
                <a:cs typeface="Times New Roman" pitchFamily="18" charset="0"/>
              </a:rPr>
              <a:t>           (7) </a:t>
            </a:r>
            <a:r>
              <a:rPr lang="zh-CN" altLang="en-US" sz="2400" dirty="0" smtClean="0">
                <a:solidFill>
                  <a:srgbClr val="000000"/>
                </a:solidFill>
                <a:latin typeface="Times New Roman" pitchFamily="18" charset="0"/>
                <a:cs typeface="Times New Roman" pitchFamily="18" charset="0"/>
              </a:rPr>
              <a:t>□</a:t>
            </a:r>
            <a:r>
              <a:rPr lang="en-US" sz="2400" dirty="0" smtClean="0">
                <a:solidFill>
                  <a:srgbClr val="000000"/>
                </a:solidFill>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由</a:t>
            </a:r>
            <a:r>
              <a:rPr lang="en-US" sz="2400" dirty="0" smtClean="0">
                <a:solidFill>
                  <a:srgbClr val="000000"/>
                </a:solidFill>
                <a:latin typeface="Times New Roman" pitchFamily="18" charset="0"/>
                <a:cs typeface="Times New Roman" pitchFamily="18" charset="0"/>
              </a:rPr>
              <a:t>(3),(6)</a:t>
            </a:r>
          </a:p>
          <a:p>
            <a:pPr>
              <a:lnSpc>
                <a:spcPts val="3600"/>
              </a:lnSpc>
              <a:buNone/>
            </a:pPr>
            <a:r>
              <a:rPr lang="zh-CN" altLang="en-US" sz="2400" dirty="0">
                <a:latin typeface="Times New Roman" pitchFamily="18" charset="0"/>
                <a:cs typeface="Times New Roman" pitchFamily="18" charset="0"/>
              </a:rPr>
              <a:t>小张的老师确实是存在的</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03210" y="579418"/>
            <a:ext cx="7929618" cy="5643602"/>
          </a:xfrm>
        </p:spPr>
        <p:txBody>
          <a:bodyPr/>
          <a:lstStyle/>
          <a:p>
            <a:pPr>
              <a:lnSpc>
                <a:spcPct val="150000"/>
              </a:lnSpc>
              <a:buNone/>
            </a:pPr>
            <a:r>
              <a:rPr lang="zh-CN" altLang="en-US" sz="2400" dirty="0" smtClean="0">
                <a:latin typeface="Times New Roman" pitchFamily="18" charset="0"/>
                <a:cs typeface="Times New Roman" pitchFamily="18" charset="0"/>
              </a:rPr>
              <a:t>为了找到这位老师，给原来的求证谓词的子句再增加一个谓词</a:t>
            </a:r>
            <a:r>
              <a:rPr lang="en-US" sz="2400" i="1" dirty="0" smtClean="0">
                <a:latin typeface="Times New Roman" pitchFamily="18" charset="0"/>
                <a:cs typeface="Times New Roman" pitchFamily="18" charset="0"/>
              </a:rPr>
              <a:t>ANS</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u</a:t>
            </a:r>
            <a:r>
              <a:rPr lang="en-US"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。于是， 得到</a:t>
            </a:r>
          </a:p>
          <a:p>
            <a:pPr>
              <a:lnSpc>
                <a:spcPct val="150000"/>
              </a:lnSpc>
              <a:buNone/>
            </a:pPr>
            <a:r>
              <a:rPr lang="en-US" sz="2400" dirty="0" smtClean="0">
                <a:latin typeface="Times New Roman" pitchFamily="18" charset="0"/>
                <a:cs typeface="Times New Roman" pitchFamily="18" charset="0"/>
              </a:rPr>
              <a:t>     (4)′ </a:t>
            </a:r>
            <a:r>
              <a:rPr lang="en-US" sz="240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u</a:t>
            </a:r>
            <a:r>
              <a:rPr lang="en-US" sz="2400" dirty="0" smtClean="0">
                <a:latin typeface="Times New Roman" pitchFamily="18" charset="0"/>
                <a:cs typeface="Times New Roman" pitchFamily="18" charset="0"/>
              </a:rPr>
              <a:t>, Zhang)∨</a:t>
            </a:r>
            <a:r>
              <a:rPr lang="en-US" sz="2400" i="1" dirty="0" smtClean="0">
                <a:latin typeface="Times New Roman" pitchFamily="18" charset="0"/>
                <a:cs typeface="Times New Roman" pitchFamily="18" charset="0"/>
              </a:rPr>
              <a:t>ANS</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u</a:t>
            </a:r>
            <a:r>
              <a:rPr lang="en-US" sz="2400" dirty="0" smtClean="0">
                <a:latin typeface="Times New Roman" pitchFamily="18" charset="0"/>
                <a:cs typeface="Times New Roman" pitchFamily="18" charset="0"/>
              </a:rPr>
              <a:t>)</a:t>
            </a:r>
            <a:endParaRPr lang="zh-CN" altLang="en-US" sz="2400" dirty="0" smtClean="0">
              <a:latin typeface="Times New Roman" pitchFamily="18" charset="0"/>
              <a:cs typeface="Times New Roman" pitchFamily="18" charset="0"/>
            </a:endParaRPr>
          </a:p>
          <a:p>
            <a:pPr>
              <a:lnSpc>
                <a:spcPct val="150000"/>
              </a:lnSpc>
              <a:buNone/>
            </a:pPr>
            <a:r>
              <a:rPr lang="zh-CN" altLang="en-US" sz="2400" dirty="0" smtClean="0">
                <a:latin typeface="Times New Roman" pitchFamily="18" charset="0"/>
                <a:cs typeface="Times New Roman" pitchFamily="18" charset="0"/>
              </a:rPr>
              <a:t>     现在，用</a:t>
            </a:r>
            <a:r>
              <a:rPr lang="en-US" sz="24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代替</a:t>
            </a:r>
            <a:r>
              <a:rPr lang="en-US" sz="24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，重新进行归结，则得</a:t>
            </a:r>
          </a:p>
          <a:p>
            <a:pPr>
              <a:lnSpc>
                <a:spcPct val="150000"/>
              </a:lnSpc>
              <a:buNone/>
            </a:pPr>
            <a:r>
              <a:rPr lang="en-US" sz="2400" dirty="0" smtClean="0">
                <a:latin typeface="Times New Roman" pitchFamily="18" charset="0"/>
                <a:cs typeface="Times New Roman" pitchFamily="18" charset="0"/>
              </a:rPr>
              <a:t>     (5)′ </a:t>
            </a:r>
            <a:r>
              <a:rPr lang="en-US" sz="240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(Li, </a:t>
            </a:r>
            <a:r>
              <a:rPr lang="en-US" sz="2400" i="1" dirty="0"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(Wang, </a:t>
            </a:r>
            <a:r>
              <a:rPr lang="en-US" sz="2400" i="1" dirty="0"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由</a:t>
            </a:r>
            <a:r>
              <a:rPr lang="en-US" sz="2400" dirty="0" smtClean="0">
                <a:latin typeface="Times New Roman" pitchFamily="18" charset="0"/>
                <a:cs typeface="Times New Roman" pitchFamily="18" charset="0"/>
              </a:rPr>
              <a:t>(1), (2)</a:t>
            </a:r>
            <a:endParaRPr lang="zh-CN" alt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     (6)′ </a:t>
            </a:r>
            <a:r>
              <a:rPr lang="en-US" sz="2400" dirty="0" smtClean="0">
                <a:latin typeface="Times New Roman" pitchFamily="18" charset="0"/>
                <a:cs typeface="Times New Roman" pitchFamily="18" charset="0"/>
                <a:sym typeface="Symbol"/>
              </a:rPr>
              <a:t></a:t>
            </a:r>
            <a:r>
              <a:rPr lang="en-US" sz="2400" i="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(Li, Zhang)∨ANS(Wang)     </a:t>
            </a:r>
            <a:r>
              <a:rPr lang="zh-CN" altLang="en-US" sz="2400" dirty="0" smtClean="0">
                <a:latin typeface="Times New Roman" pitchFamily="18" charset="0"/>
                <a:cs typeface="Times New Roman" pitchFamily="18" charset="0"/>
              </a:rPr>
              <a:t>由</a:t>
            </a:r>
            <a:r>
              <a:rPr lang="en-US" sz="2400" dirty="0" smtClean="0">
                <a:latin typeface="Times New Roman" pitchFamily="18" charset="0"/>
                <a:cs typeface="Times New Roman" pitchFamily="18" charset="0"/>
              </a:rPr>
              <a:t>(4)′, (5)′</a:t>
            </a:r>
            <a:endParaRPr lang="zh-CN" alt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     (7)′</a:t>
            </a:r>
            <a:r>
              <a:rPr lang="en-US" sz="2400" i="1" dirty="0" smtClean="0">
                <a:latin typeface="Times New Roman" pitchFamily="18" charset="0"/>
                <a:cs typeface="Times New Roman" pitchFamily="18" charset="0"/>
              </a:rPr>
              <a:t>ANS</a:t>
            </a:r>
            <a:r>
              <a:rPr lang="en-US" sz="2400" dirty="0" smtClean="0">
                <a:latin typeface="Times New Roman" pitchFamily="18" charset="0"/>
                <a:cs typeface="Times New Roman" pitchFamily="18" charset="0"/>
              </a:rPr>
              <a:t>(Wang)                   </a:t>
            </a:r>
            <a:r>
              <a:rPr lang="zh-CN" altLang="en-US" sz="2400" dirty="0" smtClean="0">
                <a:latin typeface="Times New Roman" pitchFamily="18" charset="0"/>
                <a:cs typeface="Times New Roman" pitchFamily="18" charset="0"/>
              </a:rPr>
              <a:t>由</a:t>
            </a:r>
            <a:r>
              <a:rPr lang="en-US" sz="2400" dirty="0" smtClean="0">
                <a:latin typeface="Times New Roman" pitchFamily="18" charset="0"/>
                <a:cs typeface="Times New Roman" pitchFamily="18" charset="0"/>
              </a:rPr>
              <a:t>(3), (6)′</a:t>
            </a:r>
            <a:endParaRPr lang="zh-CN" altLang="en-US" sz="2400" dirty="0" smtClean="0">
              <a:latin typeface="Times New Roman" pitchFamily="18" charset="0"/>
              <a:cs typeface="Times New Roman" pitchFamily="18" charset="0"/>
            </a:endParaRPr>
          </a:p>
          <a:p>
            <a:pPr>
              <a:buNone/>
            </a:pP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linds(horizontal)">
                                      <p:cBhvr>
                                        <p:cTn id="2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标题 1"/>
          <p:cNvSpPr>
            <a:spLocks noGrp="1"/>
          </p:cNvSpPr>
          <p:nvPr>
            <p:ph type="title"/>
          </p:nvPr>
        </p:nvSpPr>
        <p:spPr>
          <a:xfrm>
            <a:off x="914400" y="1052513"/>
            <a:ext cx="8050213" cy="762000"/>
          </a:xfrm>
        </p:spPr>
        <p:txBody>
          <a:bodyPr/>
          <a:lstStyle/>
          <a:p>
            <a:r>
              <a:rPr lang="zh-CN" altLang="en-US" sz="3600" dirty="0" smtClean="0"/>
              <a:t>消解反演可求取某个问题答案的步骤：</a:t>
            </a:r>
          </a:p>
        </p:txBody>
      </p:sp>
      <p:sp>
        <p:nvSpPr>
          <p:cNvPr id="209923" name="内容占位符 2"/>
          <p:cNvSpPr>
            <a:spLocks noGrp="1"/>
          </p:cNvSpPr>
          <p:nvPr>
            <p:ph idx="1"/>
          </p:nvPr>
        </p:nvSpPr>
        <p:spPr/>
        <p:txBody>
          <a:bodyPr/>
          <a:lstStyle/>
          <a:p>
            <a:r>
              <a:rPr lang="en-US" altLang="zh-CN" b="1" dirty="0" smtClean="0"/>
              <a:t>1.</a:t>
            </a:r>
            <a:r>
              <a:rPr lang="zh-CN" altLang="en-US" b="1" dirty="0" smtClean="0"/>
              <a:t>引入</a:t>
            </a:r>
            <a:r>
              <a:rPr lang="en-US" altLang="zh-CN" b="1" dirty="0" smtClean="0"/>
              <a:t>ANSWER</a:t>
            </a:r>
            <a:r>
              <a:rPr lang="zh-CN" altLang="en-US" b="1" dirty="0" smtClean="0"/>
              <a:t>谓词，其变量与目标公式相同，将</a:t>
            </a:r>
            <a:r>
              <a:rPr lang="en-US" altLang="zh-CN" b="1" dirty="0" smtClean="0"/>
              <a:t>ANSWER</a:t>
            </a:r>
            <a:r>
              <a:rPr lang="zh-CN" altLang="en-US" b="1" dirty="0" smtClean="0"/>
              <a:t>并入目标公式的否定的每个子句。</a:t>
            </a:r>
          </a:p>
          <a:p>
            <a:r>
              <a:rPr lang="en-US" altLang="zh-CN" b="1" dirty="0" smtClean="0"/>
              <a:t>2.</a:t>
            </a:r>
            <a:r>
              <a:rPr lang="zh-CN" altLang="en-US" b="1" dirty="0" smtClean="0"/>
              <a:t>消解反演（消解推理）</a:t>
            </a:r>
          </a:p>
          <a:p>
            <a:r>
              <a:rPr lang="en-US" altLang="zh-CN" b="1" dirty="0" smtClean="0"/>
              <a:t>3. </a:t>
            </a:r>
            <a:r>
              <a:rPr lang="zh-CN" altLang="en-US" b="1" dirty="0" smtClean="0"/>
              <a:t>若得到消解式</a:t>
            </a:r>
            <a:r>
              <a:rPr lang="en-US" altLang="zh-CN" b="1" dirty="0" smtClean="0"/>
              <a:t>ANSWER</a:t>
            </a:r>
            <a:r>
              <a:rPr lang="zh-CN" altLang="en-US" b="1" dirty="0" smtClean="0"/>
              <a:t>，则答案就在</a:t>
            </a:r>
            <a:r>
              <a:rPr lang="en-US" altLang="zh-CN" b="1" dirty="0" smtClean="0"/>
              <a:t>ANSWER</a:t>
            </a:r>
            <a:r>
              <a:rPr lang="zh-CN" altLang="en-US" b="1" dirty="0" smtClean="0"/>
              <a:t>中。</a:t>
            </a:r>
          </a:p>
          <a:p>
            <a:endParaRPr lang="zh-CN" altLang="en-US" b="1" dirty="0" smtClean="0"/>
          </a:p>
        </p:txBody>
      </p:sp>
    </p:spTree>
    <p:extLst>
      <p:ext uri="{BB962C8B-B14F-4D97-AF65-F5344CB8AC3E}">
        <p14:creationId xmlns:p14="http://schemas.microsoft.com/office/powerpoint/2010/main" val="3085306264"/>
      </p:ext>
    </p:extLst>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1" name="Rectangle 3"/>
          <p:cNvSpPr>
            <a:spLocks noGrp="1" noRot="1" noChangeArrowheads="1"/>
          </p:cNvSpPr>
          <p:nvPr>
            <p:ph type="body" idx="1"/>
          </p:nvPr>
        </p:nvSpPr>
        <p:spPr>
          <a:xfrm>
            <a:off x="539750" y="519113"/>
            <a:ext cx="8229600" cy="5865812"/>
          </a:xfrm>
        </p:spPr>
        <p:txBody>
          <a:bodyPr/>
          <a:lstStyle/>
          <a:p>
            <a:pPr>
              <a:lnSpc>
                <a:spcPct val="140000"/>
              </a:lnSpc>
              <a:buNone/>
            </a:pPr>
            <a:r>
              <a:rPr lang="zh-CN" altLang="en-US" sz="2400" dirty="0" smtClean="0">
                <a:latin typeface="黑体" pitchFamily="49" charset="-122"/>
                <a:ea typeface="黑体" pitchFamily="49" charset="-122"/>
              </a:rPr>
              <a:t>    </a:t>
            </a:r>
            <a:r>
              <a:rPr lang="zh-CN" altLang="en-US" sz="2400" dirty="0" smtClean="0">
                <a:latin typeface="Times New Roman" pitchFamily="18" charset="0"/>
                <a:ea typeface="黑体" pitchFamily="49" charset="-122"/>
                <a:cs typeface="Times New Roman" pitchFamily="18" charset="0"/>
              </a:rPr>
              <a:t>例 </a:t>
            </a:r>
            <a:r>
              <a:rPr lang="en-US" sz="2400" dirty="0" smtClean="0">
                <a:latin typeface="Times New Roman" pitchFamily="18" charset="0"/>
                <a:cs typeface="Times New Roman" pitchFamily="18" charset="0"/>
              </a:rPr>
              <a:t>5-23 </a:t>
            </a:r>
            <a:r>
              <a:rPr lang="zh-CN" altLang="en-US" sz="2400" dirty="0" smtClean="0">
                <a:latin typeface="Times New Roman" pitchFamily="18" charset="0"/>
                <a:cs typeface="Times New Roman" pitchFamily="18" charset="0"/>
              </a:rPr>
              <a:t>设有如下关系</a:t>
            </a:r>
            <a:r>
              <a:rPr lang="en-US" sz="2400" dirty="0" smtClean="0">
                <a:latin typeface="Times New Roman" pitchFamily="18" charset="0"/>
                <a:cs typeface="Times New Roman" pitchFamily="18" charset="0"/>
              </a:rPr>
              <a:t>:</a:t>
            </a:r>
            <a:endParaRPr lang="zh-CN" altLang="en-US" sz="2400" dirty="0" smtClean="0">
              <a:latin typeface="Times New Roman" pitchFamily="18" charset="0"/>
              <a:cs typeface="Times New Roman" pitchFamily="18" charset="0"/>
            </a:endParaRPr>
          </a:p>
          <a:p>
            <a:pPr>
              <a:lnSpc>
                <a:spcPct val="140000"/>
              </a:lnSpc>
              <a:buNone/>
            </a:pPr>
            <a:r>
              <a:rPr lang="en-US" sz="2400" dirty="0" smtClean="0">
                <a:latin typeface="Times New Roman" pitchFamily="18" charset="0"/>
                <a:cs typeface="Times New Roman" pitchFamily="18" charset="0"/>
              </a:rPr>
              <a:t>           (1) </a:t>
            </a:r>
            <a:r>
              <a:rPr lang="zh-CN" altLang="en-US" sz="2400" dirty="0" smtClean="0">
                <a:latin typeface="Times New Roman" pitchFamily="18" charset="0"/>
                <a:cs typeface="Times New Roman" pitchFamily="18" charset="0"/>
              </a:rPr>
              <a:t>如果</a:t>
            </a:r>
            <a:r>
              <a:rPr lang="en-US" sz="2400" i="1" dirty="0" smtClean="0">
                <a:latin typeface="Times New Roman" pitchFamily="18" charset="0"/>
                <a:cs typeface="Times New Roman" pitchFamily="18" charset="0"/>
              </a:rPr>
              <a:t>x</a:t>
            </a:r>
            <a:r>
              <a:rPr lang="zh-CN" altLang="en-US" sz="2400" dirty="0" smtClean="0">
                <a:latin typeface="Times New Roman" pitchFamily="18" charset="0"/>
                <a:cs typeface="Times New Roman" pitchFamily="18" charset="0"/>
              </a:rPr>
              <a:t>是</a:t>
            </a:r>
            <a:r>
              <a:rPr lang="en-US" sz="2400" i="1" dirty="0" smtClean="0">
                <a:latin typeface="Times New Roman" pitchFamily="18" charset="0"/>
                <a:cs typeface="Times New Roman" pitchFamily="18" charset="0"/>
              </a:rPr>
              <a:t>y</a:t>
            </a:r>
            <a:r>
              <a:rPr lang="zh-CN" altLang="en-US" sz="2400" dirty="0" smtClean="0">
                <a:latin typeface="Times New Roman" pitchFamily="18" charset="0"/>
                <a:cs typeface="Times New Roman" pitchFamily="18" charset="0"/>
              </a:rPr>
              <a:t>的父亲，</a:t>
            </a:r>
            <a:r>
              <a:rPr lang="en-US" sz="2400" i="1" dirty="0" smtClean="0">
                <a:latin typeface="Times New Roman" pitchFamily="18" charset="0"/>
                <a:cs typeface="Times New Roman" pitchFamily="18" charset="0"/>
              </a:rPr>
              <a:t>y</a:t>
            </a:r>
            <a:r>
              <a:rPr lang="zh-CN" altLang="en-US" sz="2400" dirty="0" smtClean="0">
                <a:latin typeface="Times New Roman" pitchFamily="18" charset="0"/>
                <a:cs typeface="Times New Roman" pitchFamily="18" charset="0"/>
              </a:rPr>
              <a:t>又是</a:t>
            </a:r>
            <a:r>
              <a:rPr lang="en-US" sz="2400" i="1" dirty="0" smtClean="0">
                <a:latin typeface="Times New Roman" pitchFamily="18" charset="0"/>
                <a:cs typeface="Times New Roman" pitchFamily="18" charset="0"/>
              </a:rPr>
              <a:t>z</a:t>
            </a:r>
            <a:r>
              <a:rPr lang="zh-CN" altLang="en-US" sz="2400" dirty="0" smtClean="0">
                <a:latin typeface="Times New Roman" pitchFamily="18" charset="0"/>
                <a:cs typeface="Times New Roman" pitchFamily="18" charset="0"/>
              </a:rPr>
              <a:t>的父亲，则</a:t>
            </a:r>
            <a:r>
              <a:rPr lang="en-US" sz="2400" i="1" dirty="0" smtClean="0">
                <a:latin typeface="Times New Roman" pitchFamily="18" charset="0"/>
                <a:cs typeface="Times New Roman" pitchFamily="18" charset="0"/>
              </a:rPr>
              <a:t>x</a:t>
            </a:r>
            <a:r>
              <a:rPr lang="zh-CN" altLang="en-US" sz="2400" dirty="0" smtClean="0">
                <a:latin typeface="Times New Roman" pitchFamily="18" charset="0"/>
                <a:cs typeface="Times New Roman" pitchFamily="18" charset="0"/>
              </a:rPr>
              <a:t>是</a:t>
            </a:r>
            <a:r>
              <a:rPr lang="en-US" sz="2400" i="1" dirty="0" smtClean="0">
                <a:latin typeface="Times New Roman" pitchFamily="18" charset="0"/>
                <a:cs typeface="Times New Roman" pitchFamily="18" charset="0"/>
              </a:rPr>
              <a:t>z</a:t>
            </a:r>
            <a:r>
              <a:rPr lang="zh-CN" altLang="en-US" sz="2400" dirty="0" smtClean="0">
                <a:latin typeface="Times New Roman" pitchFamily="18" charset="0"/>
                <a:cs typeface="Times New Roman" pitchFamily="18" charset="0"/>
              </a:rPr>
              <a:t>的祖父。</a:t>
            </a:r>
          </a:p>
          <a:p>
            <a:pPr>
              <a:lnSpc>
                <a:spcPct val="140000"/>
              </a:lnSpc>
              <a:buNone/>
            </a:pPr>
            <a:r>
              <a:rPr lang="en-US" sz="2400" dirty="0" smtClean="0">
                <a:latin typeface="Times New Roman" pitchFamily="18" charset="0"/>
                <a:cs typeface="Times New Roman" pitchFamily="18" charset="0"/>
              </a:rPr>
              <a:t>           (2) </a:t>
            </a:r>
            <a:r>
              <a:rPr lang="zh-CN" altLang="en-US" sz="2400" dirty="0" smtClean="0">
                <a:latin typeface="Times New Roman" pitchFamily="18" charset="0"/>
                <a:cs typeface="Times New Roman" pitchFamily="18" charset="0"/>
              </a:rPr>
              <a:t>老李是大李的父亲。</a:t>
            </a:r>
          </a:p>
          <a:p>
            <a:pPr>
              <a:lnSpc>
                <a:spcPct val="140000"/>
              </a:lnSpc>
              <a:buNone/>
            </a:pPr>
            <a:r>
              <a:rPr lang="en-US" sz="2400" dirty="0" smtClean="0">
                <a:latin typeface="Times New Roman" pitchFamily="18" charset="0"/>
                <a:cs typeface="Times New Roman" pitchFamily="18" charset="0"/>
              </a:rPr>
              <a:t>           (3) </a:t>
            </a:r>
            <a:r>
              <a:rPr lang="zh-CN" altLang="en-US" sz="2400" dirty="0" smtClean="0">
                <a:latin typeface="Times New Roman" pitchFamily="18" charset="0"/>
                <a:cs typeface="Times New Roman" pitchFamily="18" charset="0"/>
              </a:rPr>
              <a:t>大李是小李的父亲。</a:t>
            </a:r>
          </a:p>
          <a:p>
            <a:pPr>
              <a:lnSpc>
                <a:spcPct val="140000"/>
              </a:lnSpc>
              <a:buNone/>
            </a:pP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问： 上述人员中谁和谁是祖孙关系？</a:t>
            </a:r>
            <a:r>
              <a:rPr lang="en-US" sz="2400" dirty="0" smtClean="0">
                <a:latin typeface="Times New Roman" pitchFamily="18" charset="0"/>
                <a:cs typeface="Times New Roman" pitchFamily="18" charset="0"/>
              </a:rPr>
              <a:t> </a:t>
            </a:r>
            <a:endParaRPr lang="zh-CN" altLang="en-US" sz="2400" dirty="0" smtClean="0">
              <a:latin typeface="Times New Roman" pitchFamily="18" charset="0"/>
              <a:cs typeface="Times New Roman" pitchFamily="18" charset="0"/>
            </a:endParaRPr>
          </a:p>
          <a:p>
            <a:pPr>
              <a:lnSpc>
                <a:spcPct val="140000"/>
              </a:lnSpc>
              <a:buNone/>
            </a:pPr>
            <a:r>
              <a:rPr lang="zh-CN" altLang="en-US" sz="2400" dirty="0" smtClean="0">
                <a:latin typeface="Times New Roman" pitchFamily="18" charset="0"/>
                <a:ea typeface="黑体" pitchFamily="49" charset="-122"/>
                <a:cs typeface="Times New Roman" pitchFamily="18" charset="0"/>
              </a:rPr>
              <a:t>        解</a:t>
            </a:r>
            <a:r>
              <a:rPr lang="zh-CN" altLang="en-US" sz="2400" dirty="0" smtClean="0">
                <a:latin typeface="Times New Roman" pitchFamily="18" charset="0"/>
                <a:cs typeface="Times New Roman" pitchFamily="18" charset="0"/>
              </a:rPr>
              <a:t> </a:t>
            </a:r>
            <a:r>
              <a:rPr lang="zh-CN" altLang="en-US" sz="2400" dirty="0" smtClean="0">
                <a:solidFill>
                  <a:srgbClr val="000000"/>
                </a:solidFill>
                <a:latin typeface="Times New Roman" pitchFamily="18" charset="0"/>
                <a:cs typeface="Times New Roman" pitchFamily="18" charset="0"/>
              </a:rPr>
              <a:t>先把上述前提中的三个命题符号化为谓词公式：</a:t>
            </a:r>
          </a:p>
          <a:p>
            <a:pPr>
              <a:lnSpc>
                <a:spcPct val="140000"/>
              </a:lnSpc>
              <a:buNone/>
            </a:pP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F</a:t>
            </a:r>
            <a:r>
              <a:rPr lang="en-US" sz="2400" baseline="-25000" dirty="0" smtClean="0">
                <a:solidFill>
                  <a:srgbClr val="000000"/>
                </a:solidFill>
                <a:latin typeface="Times New Roman" pitchFamily="18" charset="0"/>
                <a:cs typeface="Times New Roman" pitchFamily="18" charset="0"/>
              </a:rPr>
              <a:t>1</a:t>
            </a:r>
            <a:r>
              <a:rPr lang="en-US" sz="2400" dirty="0" smtClean="0">
                <a:solidFill>
                  <a:srgbClr val="000000"/>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sym typeface="Symbol"/>
              </a:rPr>
              <a:t></a:t>
            </a:r>
            <a:r>
              <a:rPr lang="en-US" sz="2400" i="1" dirty="0" err="1" smtClean="0">
                <a:solidFill>
                  <a:srgbClr val="000000"/>
                </a:solidFill>
                <a:latin typeface="Times New Roman" pitchFamily="18" charset="0"/>
                <a:cs typeface="Times New Roman" pitchFamily="18" charset="0"/>
              </a:rPr>
              <a:t>x</a:t>
            </a:r>
            <a:r>
              <a:rPr lang="en-US" sz="2400" dirty="0" err="1" smtClean="0">
                <a:solidFill>
                  <a:srgbClr val="000000"/>
                </a:solidFill>
                <a:latin typeface="Times New Roman" pitchFamily="18" charset="0"/>
                <a:cs typeface="Times New Roman" pitchFamily="18" charset="0"/>
                <a:sym typeface="Symbol"/>
              </a:rPr>
              <a:t></a:t>
            </a:r>
            <a:r>
              <a:rPr lang="en-US" sz="2400" i="1" dirty="0" err="1" smtClean="0">
                <a:solidFill>
                  <a:srgbClr val="000000"/>
                </a:solidFill>
                <a:latin typeface="Times New Roman" pitchFamily="18" charset="0"/>
                <a:cs typeface="Times New Roman" pitchFamily="18" charset="0"/>
              </a:rPr>
              <a:t>y</a:t>
            </a:r>
            <a:r>
              <a:rPr lang="en-US" sz="2400" dirty="0" err="1" smtClean="0">
                <a:solidFill>
                  <a:srgbClr val="000000"/>
                </a:solidFill>
                <a:latin typeface="Times New Roman" pitchFamily="18" charset="0"/>
                <a:cs typeface="Times New Roman" pitchFamily="18" charset="0"/>
                <a:sym typeface="Symbol"/>
              </a:rPr>
              <a:t></a:t>
            </a:r>
            <a:r>
              <a:rPr lang="en-US" sz="2400" i="1" dirty="0" err="1" smtClean="0">
                <a:solidFill>
                  <a:srgbClr val="000000"/>
                </a:solidFill>
                <a:latin typeface="Times New Roman" pitchFamily="18" charset="0"/>
                <a:cs typeface="Times New Roman" pitchFamily="18" charset="0"/>
              </a:rPr>
              <a:t>z</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F</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F</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y</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z</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G</a:t>
            </a:r>
            <a:r>
              <a:rPr lang="en-US" sz="2400" dirty="0" smtClean="0">
                <a:solidFill>
                  <a:srgbClr val="000000"/>
                </a:solidFill>
                <a:latin typeface="Times New Roman" pitchFamily="18" charset="0"/>
                <a:cs typeface="Times New Roman" pitchFamily="18" charset="0"/>
              </a:rPr>
              <a:t>(</a:t>
            </a:r>
            <a:r>
              <a:rPr lang="en-US" sz="2400" i="1" dirty="0" smtClean="0">
                <a:solidFill>
                  <a:srgbClr val="000000"/>
                </a:solidFill>
                <a:latin typeface="Times New Roman" pitchFamily="18" charset="0"/>
                <a:cs typeface="Times New Roman" pitchFamily="18" charset="0"/>
              </a:rPr>
              <a:t>x</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z</a:t>
            </a:r>
            <a:r>
              <a:rPr lang="en-US" sz="2400" dirty="0" smtClean="0">
                <a:solidFill>
                  <a:srgbClr val="000000"/>
                </a:solidFill>
                <a:latin typeface="Times New Roman" pitchFamily="18" charset="0"/>
                <a:cs typeface="Times New Roman" pitchFamily="18" charset="0"/>
              </a:rPr>
              <a:t>))</a:t>
            </a:r>
            <a:endParaRPr lang="zh-CN" altLang="en-US" sz="2400" dirty="0" smtClean="0">
              <a:solidFill>
                <a:srgbClr val="000000"/>
              </a:solidFill>
              <a:latin typeface="Times New Roman" pitchFamily="18" charset="0"/>
              <a:cs typeface="Times New Roman" pitchFamily="18" charset="0"/>
            </a:endParaRPr>
          </a:p>
          <a:p>
            <a:pPr>
              <a:lnSpc>
                <a:spcPct val="140000"/>
              </a:lnSpc>
              <a:buNone/>
            </a:pP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F</a:t>
            </a:r>
            <a:r>
              <a:rPr lang="en-US" sz="2400" baseline="-25000" dirty="0" smtClean="0">
                <a:solidFill>
                  <a:srgbClr val="000000"/>
                </a:solidFill>
                <a:latin typeface="Times New Roman" pitchFamily="18" charset="0"/>
                <a:cs typeface="Times New Roman" pitchFamily="18" charset="0"/>
              </a:rPr>
              <a:t>2</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F</a:t>
            </a:r>
            <a:r>
              <a:rPr lang="en-US" sz="2400" dirty="0" smtClean="0">
                <a:solidFill>
                  <a:srgbClr val="000000"/>
                </a:solidFill>
                <a:latin typeface="Times New Roman" pitchFamily="18" charset="0"/>
                <a:cs typeface="Times New Roman" pitchFamily="18" charset="0"/>
              </a:rPr>
              <a:t>(Lao, </a:t>
            </a:r>
            <a:r>
              <a:rPr lang="en-US" sz="2400" dirty="0" err="1" smtClean="0">
                <a:solidFill>
                  <a:srgbClr val="000000"/>
                </a:solidFill>
                <a:latin typeface="Times New Roman" pitchFamily="18" charset="0"/>
                <a:cs typeface="Times New Roman" pitchFamily="18" charset="0"/>
              </a:rPr>
              <a:t>Da</a:t>
            </a:r>
            <a:r>
              <a:rPr lang="en-US" sz="2400" dirty="0" smtClean="0">
                <a:solidFill>
                  <a:srgbClr val="000000"/>
                </a:solidFill>
                <a:latin typeface="Times New Roman" pitchFamily="18" charset="0"/>
                <a:cs typeface="Times New Roman" pitchFamily="18" charset="0"/>
              </a:rPr>
              <a:t>)</a:t>
            </a:r>
            <a:endParaRPr lang="zh-CN" altLang="en-US" sz="2400" dirty="0" smtClean="0">
              <a:solidFill>
                <a:srgbClr val="000000"/>
              </a:solidFill>
              <a:latin typeface="Times New Roman" pitchFamily="18" charset="0"/>
              <a:cs typeface="Times New Roman" pitchFamily="18" charset="0"/>
            </a:endParaRPr>
          </a:p>
          <a:p>
            <a:pPr>
              <a:lnSpc>
                <a:spcPct val="140000"/>
              </a:lnSpc>
              <a:buNone/>
            </a:pP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F</a:t>
            </a:r>
            <a:r>
              <a:rPr lang="en-US" sz="2400" baseline="-25000" dirty="0" smtClean="0">
                <a:solidFill>
                  <a:srgbClr val="000000"/>
                </a:solidFill>
                <a:latin typeface="Times New Roman" pitchFamily="18" charset="0"/>
                <a:cs typeface="Times New Roman" pitchFamily="18" charset="0"/>
              </a:rPr>
              <a:t>3</a:t>
            </a:r>
            <a:r>
              <a:rPr lang="en-US" sz="2400" dirty="0" smtClean="0">
                <a:solidFill>
                  <a:srgbClr val="000000"/>
                </a:solidFill>
                <a:latin typeface="Times New Roman" pitchFamily="18" charset="0"/>
                <a:cs typeface="Times New Roman" pitchFamily="18" charset="0"/>
              </a:rPr>
              <a:t>: </a:t>
            </a:r>
            <a:r>
              <a:rPr lang="en-US" sz="2400" i="1" dirty="0" smtClean="0">
                <a:solidFill>
                  <a:srgbClr val="000000"/>
                </a:solidFill>
                <a:latin typeface="Times New Roman" pitchFamily="18" charset="0"/>
                <a:cs typeface="Times New Roman" pitchFamily="18" charset="0"/>
              </a:rPr>
              <a:t>F</a:t>
            </a:r>
            <a:r>
              <a:rPr lang="en-US" sz="2400" dirty="0" smtClean="0">
                <a:solidFill>
                  <a:srgbClr val="000000"/>
                </a:solidFill>
                <a:latin typeface="Times New Roman" pitchFamily="18" charset="0"/>
                <a:cs typeface="Times New Roman" pitchFamily="18" charset="0"/>
              </a:rPr>
              <a:t>(</a:t>
            </a:r>
            <a:r>
              <a:rPr lang="en-US" sz="2400" dirty="0" err="1" smtClean="0">
                <a:solidFill>
                  <a:srgbClr val="000000"/>
                </a:solidFill>
                <a:latin typeface="Times New Roman" pitchFamily="18" charset="0"/>
                <a:cs typeface="Times New Roman" pitchFamily="18" charset="0"/>
              </a:rPr>
              <a:t>Da</a:t>
            </a:r>
            <a:r>
              <a:rPr lang="en-US" sz="2400" dirty="0" smtClean="0">
                <a:solidFill>
                  <a:srgbClr val="000000"/>
                </a:solidFill>
                <a:latin typeface="Times New Roman" pitchFamily="18" charset="0"/>
                <a:cs typeface="Times New Roman" pitchFamily="18" charset="0"/>
              </a:rPr>
              <a:t>, Xiao)  </a:t>
            </a:r>
            <a:endParaRPr lang="zh-CN" altLang="en-US" sz="2400" dirty="0">
              <a:solidFill>
                <a:srgbClr val="000000"/>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7" dur="500"/>
                                        <p:tgtEl>
                                          <p:spTgt spid="22733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10" dur="500"/>
                                        <p:tgtEl>
                                          <p:spTgt spid="227331">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7331">
                                            <p:txEl>
                                              <p:pRg st="7" end="7"/>
                                            </p:txEl>
                                          </p:spTgt>
                                        </p:tgtEl>
                                        <p:attrNameLst>
                                          <p:attrName>style.visibility</p:attrName>
                                        </p:attrNameLst>
                                      </p:cBhvr>
                                      <p:to>
                                        <p:strVal val="visible"/>
                                      </p:to>
                                    </p:set>
                                    <p:animEffect transition="in" filter="blinds(horizontal)">
                                      <p:cBhvr>
                                        <p:cTn id="13" dur="500"/>
                                        <p:tgtEl>
                                          <p:spTgt spid="227331">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7331">
                                            <p:txEl>
                                              <p:pRg st="8" end="8"/>
                                            </p:txEl>
                                          </p:spTgt>
                                        </p:tgtEl>
                                        <p:attrNameLst>
                                          <p:attrName>style.visibility</p:attrName>
                                        </p:attrNameLst>
                                      </p:cBhvr>
                                      <p:to>
                                        <p:strVal val="visible"/>
                                      </p:to>
                                    </p:set>
                                    <p:animEffect transition="in" filter="blinds(horizontal)">
                                      <p:cBhvr>
                                        <p:cTn id="16" dur="500"/>
                                        <p:tgtEl>
                                          <p:spTgt spid="227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5" name="Rectangle 3"/>
          <p:cNvSpPr>
            <a:spLocks noGrp="1" noRot="1" noChangeArrowheads="1"/>
          </p:cNvSpPr>
          <p:nvPr>
            <p:ph type="body" idx="1"/>
          </p:nvPr>
        </p:nvSpPr>
        <p:spPr>
          <a:xfrm>
            <a:off x="571472" y="488950"/>
            <a:ext cx="8358246" cy="6240484"/>
          </a:xfrm>
        </p:spPr>
        <p:txBody>
          <a:bodyPr/>
          <a:lstStyle/>
          <a:p>
            <a:pPr>
              <a:lnSpc>
                <a:spcPct val="110000"/>
              </a:lnSpc>
              <a:buNone/>
            </a:pPr>
            <a:r>
              <a:rPr lang="zh-CN" altLang="en-US" sz="2300" dirty="0" smtClean="0"/>
              <a:t>  </a:t>
            </a:r>
            <a:r>
              <a:rPr lang="zh-CN" altLang="en-US" sz="2300" dirty="0" smtClean="0">
                <a:latin typeface="Times New Roman" pitchFamily="18" charset="0"/>
                <a:cs typeface="Times New Roman" pitchFamily="18" charset="0"/>
              </a:rPr>
              <a:t>并求其子句集如下</a:t>
            </a:r>
            <a:r>
              <a:rPr lang="en-US" sz="2300" dirty="0" smtClean="0">
                <a:latin typeface="Times New Roman" pitchFamily="18" charset="0"/>
                <a:cs typeface="Times New Roman" pitchFamily="18" charset="0"/>
              </a:rPr>
              <a:t>:</a:t>
            </a:r>
            <a:endParaRPr lang="zh-CN" altLang="en-US" sz="2300" dirty="0" smtClean="0">
              <a:latin typeface="Times New Roman" pitchFamily="18" charset="0"/>
              <a:cs typeface="Times New Roman" pitchFamily="18" charset="0"/>
            </a:endParaRPr>
          </a:p>
          <a:p>
            <a:pPr>
              <a:lnSpc>
                <a:spcPct val="110000"/>
              </a:lnSpc>
              <a:spcBef>
                <a:spcPts val="0"/>
              </a:spcBef>
              <a:buNone/>
            </a:pPr>
            <a:r>
              <a:rPr lang="en-US" sz="2300" dirty="0" smtClean="0">
                <a:solidFill>
                  <a:srgbClr val="000000"/>
                </a:solidFill>
                <a:latin typeface="Times New Roman" pitchFamily="18" charset="0"/>
                <a:cs typeface="Times New Roman" pitchFamily="18" charset="0"/>
              </a:rPr>
              <a:t>        (1) </a:t>
            </a:r>
            <a:r>
              <a:rPr lang="en-US" sz="2300" dirty="0" smtClean="0">
                <a:solidFill>
                  <a:srgbClr val="000000"/>
                </a:solidFill>
                <a:latin typeface="Times New Roman" pitchFamily="18" charset="0"/>
                <a:cs typeface="Times New Roman" pitchFamily="18" charset="0"/>
                <a:sym typeface="Symbol"/>
              </a:rPr>
              <a:t></a:t>
            </a:r>
            <a:r>
              <a:rPr lang="en-US" sz="2300" i="1" dirty="0" smtClean="0">
                <a:solidFill>
                  <a:srgbClr val="000000"/>
                </a:solidFill>
                <a:latin typeface="Times New Roman" pitchFamily="18" charset="0"/>
                <a:cs typeface="Times New Roman" pitchFamily="18" charset="0"/>
              </a:rPr>
              <a:t>F</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y</a:t>
            </a:r>
            <a:r>
              <a:rPr lang="en-US" sz="2300" dirty="0" smtClean="0">
                <a:solidFill>
                  <a:srgbClr val="000000"/>
                </a:solidFill>
                <a:latin typeface="Times New Roman" pitchFamily="18" charset="0"/>
                <a:cs typeface="Times New Roman" pitchFamily="18" charset="0"/>
              </a:rPr>
              <a:t>)∨</a:t>
            </a:r>
            <a:r>
              <a:rPr lang="en-US" sz="2300" dirty="0" smtClean="0">
                <a:solidFill>
                  <a:srgbClr val="000000"/>
                </a:solidFill>
                <a:latin typeface="Times New Roman" pitchFamily="18" charset="0"/>
                <a:cs typeface="Times New Roman" pitchFamily="18" charset="0"/>
                <a:sym typeface="Symbol"/>
              </a:rPr>
              <a:t></a:t>
            </a:r>
            <a:r>
              <a:rPr lang="en-US" sz="2300" i="1" dirty="0" smtClean="0">
                <a:solidFill>
                  <a:srgbClr val="000000"/>
                </a:solidFill>
                <a:latin typeface="Times New Roman" pitchFamily="18" charset="0"/>
                <a:cs typeface="Times New Roman" pitchFamily="18" charset="0"/>
              </a:rPr>
              <a:t>F</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y</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z</a:t>
            </a:r>
            <a:r>
              <a:rPr lang="en-US" sz="2300" dirty="0" smtClean="0">
                <a:solidFill>
                  <a:srgbClr val="000000"/>
                </a:solidFill>
                <a:latin typeface="Times New Roman" pitchFamily="18" charset="0"/>
                <a:cs typeface="Times New Roman" pitchFamily="18" charset="0"/>
              </a:rPr>
              <a:t>)∨G(</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 z</a:t>
            </a:r>
            <a:r>
              <a:rPr lang="en-US" sz="2300" dirty="0" smtClean="0">
                <a:solidFill>
                  <a:srgbClr val="000000"/>
                </a:solidFill>
                <a:latin typeface="Times New Roman" pitchFamily="18" charset="0"/>
                <a:cs typeface="Times New Roman" pitchFamily="18" charset="0"/>
              </a:rPr>
              <a:t>)</a:t>
            </a:r>
            <a:endParaRPr lang="zh-CN" altLang="en-US" sz="2300" dirty="0" smtClean="0">
              <a:solidFill>
                <a:srgbClr val="000000"/>
              </a:solidFill>
              <a:latin typeface="Times New Roman" pitchFamily="18" charset="0"/>
              <a:cs typeface="Times New Roman" pitchFamily="18" charset="0"/>
            </a:endParaRPr>
          </a:p>
          <a:p>
            <a:pPr>
              <a:lnSpc>
                <a:spcPct val="110000"/>
              </a:lnSpc>
              <a:spcBef>
                <a:spcPts val="0"/>
              </a:spcBef>
              <a:buNone/>
            </a:pPr>
            <a:r>
              <a:rPr lang="en-US" sz="2300" dirty="0" smtClean="0">
                <a:solidFill>
                  <a:srgbClr val="000000"/>
                </a:solidFill>
                <a:latin typeface="Times New Roman" pitchFamily="18" charset="0"/>
                <a:cs typeface="Times New Roman" pitchFamily="18" charset="0"/>
              </a:rPr>
              <a:t>        (2) </a:t>
            </a:r>
            <a:r>
              <a:rPr lang="en-US" sz="2300" i="1" dirty="0" smtClean="0">
                <a:solidFill>
                  <a:srgbClr val="000000"/>
                </a:solidFill>
                <a:latin typeface="Times New Roman" pitchFamily="18" charset="0"/>
                <a:cs typeface="Times New Roman" pitchFamily="18" charset="0"/>
              </a:rPr>
              <a:t>F</a:t>
            </a:r>
            <a:r>
              <a:rPr lang="en-US" sz="2300" dirty="0" smtClean="0">
                <a:solidFill>
                  <a:srgbClr val="000000"/>
                </a:solidFill>
                <a:latin typeface="Times New Roman" pitchFamily="18" charset="0"/>
                <a:cs typeface="Times New Roman" pitchFamily="18" charset="0"/>
              </a:rPr>
              <a:t>(Lao, </a:t>
            </a:r>
            <a:r>
              <a:rPr lang="en-US" sz="2300" dirty="0" err="1" smtClean="0">
                <a:solidFill>
                  <a:srgbClr val="000000"/>
                </a:solidFill>
                <a:latin typeface="Times New Roman" pitchFamily="18" charset="0"/>
                <a:cs typeface="Times New Roman" pitchFamily="18" charset="0"/>
              </a:rPr>
              <a:t>Da</a:t>
            </a:r>
            <a:r>
              <a:rPr lang="en-US" sz="2300" dirty="0" smtClean="0">
                <a:solidFill>
                  <a:srgbClr val="000000"/>
                </a:solidFill>
                <a:latin typeface="Times New Roman" pitchFamily="18" charset="0"/>
                <a:cs typeface="Times New Roman" pitchFamily="18" charset="0"/>
              </a:rPr>
              <a:t>)</a:t>
            </a:r>
            <a:endParaRPr lang="zh-CN" altLang="en-US" sz="2300" dirty="0" smtClean="0">
              <a:solidFill>
                <a:srgbClr val="000000"/>
              </a:solidFill>
              <a:latin typeface="Times New Roman" pitchFamily="18" charset="0"/>
              <a:cs typeface="Times New Roman" pitchFamily="18" charset="0"/>
            </a:endParaRPr>
          </a:p>
          <a:p>
            <a:pPr>
              <a:lnSpc>
                <a:spcPct val="110000"/>
              </a:lnSpc>
              <a:spcBef>
                <a:spcPts val="0"/>
              </a:spcBef>
              <a:buNone/>
            </a:pPr>
            <a:r>
              <a:rPr lang="en-US" sz="2300" dirty="0" smtClean="0">
                <a:solidFill>
                  <a:srgbClr val="000000"/>
                </a:solidFill>
                <a:latin typeface="Times New Roman" pitchFamily="18" charset="0"/>
                <a:cs typeface="Times New Roman" pitchFamily="18" charset="0"/>
              </a:rPr>
              <a:t>        (3) </a:t>
            </a:r>
            <a:r>
              <a:rPr lang="en-US" sz="2300" i="1" dirty="0" smtClean="0">
                <a:solidFill>
                  <a:srgbClr val="000000"/>
                </a:solidFill>
                <a:latin typeface="Times New Roman" pitchFamily="18" charset="0"/>
                <a:cs typeface="Times New Roman" pitchFamily="18" charset="0"/>
              </a:rPr>
              <a:t>F</a:t>
            </a:r>
            <a:r>
              <a:rPr lang="en-US" sz="2300" dirty="0" smtClean="0">
                <a:solidFill>
                  <a:srgbClr val="000000"/>
                </a:solidFill>
                <a:latin typeface="Times New Roman" pitchFamily="18" charset="0"/>
                <a:cs typeface="Times New Roman" pitchFamily="18" charset="0"/>
              </a:rPr>
              <a:t>(</a:t>
            </a:r>
            <a:r>
              <a:rPr lang="en-US" sz="2300" dirty="0" err="1" smtClean="0">
                <a:solidFill>
                  <a:srgbClr val="000000"/>
                </a:solidFill>
                <a:latin typeface="Times New Roman" pitchFamily="18" charset="0"/>
                <a:cs typeface="Times New Roman" pitchFamily="18" charset="0"/>
              </a:rPr>
              <a:t>Da</a:t>
            </a:r>
            <a:r>
              <a:rPr lang="en-US" sz="2300" dirty="0" smtClean="0">
                <a:solidFill>
                  <a:srgbClr val="000000"/>
                </a:solidFill>
                <a:latin typeface="Times New Roman" pitchFamily="18" charset="0"/>
                <a:cs typeface="Times New Roman" pitchFamily="18" charset="0"/>
              </a:rPr>
              <a:t>, Xiao)</a:t>
            </a:r>
            <a:endParaRPr lang="zh-CN" altLang="en-US" sz="2300" dirty="0" smtClean="0">
              <a:solidFill>
                <a:srgbClr val="000000"/>
              </a:solidFill>
              <a:latin typeface="Times New Roman" pitchFamily="18" charset="0"/>
              <a:cs typeface="Times New Roman" pitchFamily="18" charset="0"/>
            </a:endParaRPr>
          </a:p>
          <a:p>
            <a:pPr>
              <a:lnSpc>
                <a:spcPct val="110000"/>
              </a:lnSpc>
              <a:buNone/>
            </a:pPr>
            <a:r>
              <a:rPr lang="zh-CN" altLang="en-US" sz="2300" dirty="0" smtClean="0">
                <a:solidFill>
                  <a:srgbClr val="000000"/>
                </a:solidFill>
                <a:latin typeface="Times New Roman" pitchFamily="18" charset="0"/>
                <a:cs typeface="Times New Roman" pitchFamily="18" charset="0"/>
              </a:rPr>
              <a:t>   设求证的公式为</a:t>
            </a:r>
          </a:p>
          <a:p>
            <a:pPr>
              <a:lnSpc>
                <a:spcPct val="110000"/>
              </a:lnSpc>
              <a:buNone/>
            </a:pP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G</a:t>
            </a:r>
            <a:r>
              <a:rPr lang="en-US" sz="2300" dirty="0" smtClean="0">
                <a:solidFill>
                  <a:srgbClr val="000000"/>
                </a:solidFill>
                <a:latin typeface="Times New Roman" pitchFamily="18" charset="0"/>
                <a:cs typeface="Times New Roman" pitchFamily="18" charset="0"/>
              </a:rPr>
              <a:t>: </a:t>
            </a:r>
            <a:r>
              <a:rPr lang="en-US" sz="2300" dirty="0" smtClean="0">
                <a:solidFill>
                  <a:srgbClr val="000000"/>
                </a:solidFill>
                <a:latin typeface="Times New Roman" pitchFamily="18" charset="0"/>
                <a:cs typeface="Times New Roman" pitchFamily="18" charset="0"/>
                <a:sym typeface="Symbol"/>
              </a:rPr>
              <a:t></a:t>
            </a:r>
            <a:r>
              <a:rPr lang="en-US" sz="2300" i="1" dirty="0" err="1" smtClean="0">
                <a:solidFill>
                  <a:srgbClr val="000000"/>
                </a:solidFill>
                <a:latin typeface="Times New Roman" pitchFamily="18" charset="0"/>
                <a:cs typeface="Times New Roman" pitchFamily="18" charset="0"/>
              </a:rPr>
              <a:t>x</a:t>
            </a:r>
            <a:r>
              <a:rPr lang="en-US" sz="2300" dirty="0" err="1" smtClean="0">
                <a:solidFill>
                  <a:srgbClr val="000000"/>
                </a:solidFill>
                <a:latin typeface="Times New Roman" pitchFamily="18" charset="0"/>
                <a:cs typeface="Times New Roman" pitchFamily="18" charset="0"/>
                <a:sym typeface="Symbol"/>
              </a:rPr>
              <a:t></a:t>
            </a:r>
            <a:r>
              <a:rPr lang="en-US" sz="2300" i="1" dirty="0" err="1" smtClean="0">
                <a:solidFill>
                  <a:srgbClr val="000000"/>
                </a:solidFill>
                <a:latin typeface="Times New Roman" pitchFamily="18" charset="0"/>
                <a:cs typeface="Times New Roman" pitchFamily="18" charset="0"/>
              </a:rPr>
              <a:t>yG</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y</a:t>
            </a:r>
            <a:r>
              <a:rPr lang="en-US" sz="2300" dirty="0" smtClean="0">
                <a:solidFill>
                  <a:srgbClr val="000000"/>
                </a:solidFill>
                <a:latin typeface="Times New Roman" pitchFamily="18" charset="0"/>
                <a:cs typeface="Times New Roman" pitchFamily="18" charset="0"/>
              </a:rPr>
              <a:t>)  </a:t>
            </a:r>
            <a:r>
              <a:rPr lang="zh-CN" altLang="en-US" sz="2300" dirty="0" smtClean="0">
                <a:solidFill>
                  <a:srgbClr val="000000"/>
                </a:solidFill>
                <a:latin typeface="Times New Roman" pitchFamily="18" charset="0"/>
                <a:cs typeface="Times New Roman" pitchFamily="18" charset="0"/>
              </a:rPr>
              <a:t>（即存在</a:t>
            </a:r>
            <a:r>
              <a:rPr lang="en-US" sz="2300" i="1" dirty="0" smtClean="0">
                <a:solidFill>
                  <a:srgbClr val="000000"/>
                </a:solidFill>
                <a:latin typeface="Times New Roman" pitchFamily="18" charset="0"/>
                <a:cs typeface="Times New Roman" pitchFamily="18" charset="0"/>
              </a:rPr>
              <a:t>x</a:t>
            </a:r>
            <a:r>
              <a:rPr lang="zh-CN" altLang="en-US" sz="2300" dirty="0" smtClean="0">
                <a:solidFill>
                  <a:srgbClr val="000000"/>
                </a:solidFill>
                <a:latin typeface="Times New Roman" pitchFamily="18" charset="0"/>
                <a:cs typeface="Times New Roman" pitchFamily="18" charset="0"/>
              </a:rPr>
              <a:t>和</a:t>
            </a:r>
            <a:r>
              <a:rPr lang="en-US" sz="2300" i="1" dirty="0" smtClean="0">
                <a:solidFill>
                  <a:srgbClr val="000000"/>
                </a:solidFill>
                <a:latin typeface="Times New Roman" pitchFamily="18" charset="0"/>
                <a:cs typeface="Times New Roman" pitchFamily="18" charset="0"/>
              </a:rPr>
              <a:t>y</a:t>
            </a:r>
            <a:r>
              <a:rPr lang="zh-CN" alt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zh-CN" altLang="en-US" sz="2300" dirty="0" smtClean="0">
                <a:solidFill>
                  <a:srgbClr val="000000"/>
                </a:solidFill>
                <a:latin typeface="Times New Roman" pitchFamily="18" charset="0"/>
                <a:cs typeface="Times New Roman" pitchFamily="18" charset="0"/>
              </a:rPr>
              <a:t>是</a:t>
            </a:r>
            <a:r>
              <a:rPr lang="en-US" sz="2300" i="1" dirty="0" smtClean="0">
                <a:solidFill>
                  <a:srgbClr val="000000"/>
                </a:solidFill>
                <a:latin typeface="Times New Roman" pitchFamily="18" charset="0"/>
                <a:cs typeface="Times New Roman" pitchFamily="18" charset="0"/>
              </a:rPr>
              <a:t>y</a:t>
            </a:r>
            <a:r>
              <a:rPr lang="zh-CN" altLang="en-US" sz="2300" dirty="0" smtClean="0">
                <a:solidFill>
                  <a:srgbClr val="000000"/>
                </a:solidFill>
                <a:latin typeface="Times New Roman" pitchFamily="18" charset="0"/>
                <a:cs typeface="Times New Roman" pitchFamily="18" charset="0"/>
              </a:rPr>
              <a:t>的祖父）</a:t>
            </a:r>
          </a:p>
          <a:p>
            <a:pPr>
              <a:lnSpc>
                <a:spcPct val="110000"/>
              </a:lnSpc>
              <a:buNone/>
            </a:pPr>
            <a:r>
              <a:rPr lang="zh-CN" altLang="en-US" sz="2300" dirty="0" smtClean="0">
                <a:solidFill>
                  <a:srgbClr val="000000"/>
                </a:solidFill>
                <a:latin typeface="Times New Roman" pitchFamily="18" charset="0"/>
                <a:cs typeface="Times New Roman" pitchFamily="18" charset="0"/>
              </a:rPr>
              <a:t>   把其否定化为子句形式再析取一个辅助谓词</a:t>
            </a:r>
            <a:r>
              <a:rPr lang="en-US" sz="2300" i="1" dirty="0" smtClean="0">
                <a:solidFill>
                  <a:srgbClr val="000000"/>
                </a:solidFill>
                <a:latin typeface="Times New Roman" pitchFamily="18" charset="0"/>
                <a:cs typeface="Times New Roman" pitchFamily="18" charset="0"/>
              </a:rPr>
              <a:t>GA</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y</a:t>
            </a:r>
            <a:r>
              <a:rPr lang="en-US" sz="2300" dirty="0" smtClean="0">
                <a:solidFill>
                  <a:srgbClr val="000000"/>
                </a:solidFill>
                <a:latin typeface="Times New Roman" pitchFamily="18" charset="0"/>
                <a:cs typeface="Times New Roman" pitchFamily="18" charset="0"/>
              </a:rPr>
              <a:t>)</a:t>
            </a:r>
            <a:r>
              <a:rPr lang="zh-CN" altLang="en-US" sz="2300" dirty="0" smtClean="0">
                <a:solidFill>
                  <a:srgbClr val="000000"/>
                </a:solidFill>
                <a:latin typeface="Times New Roman" pitchFamily="18" charset="0"/>
                <a:cs typeface="Times New Roman" pitchFamily="18" charset="0"/>
              </a:rPr>
              <a:t>，得</a:t>
            </a:r>
          </a:p>
          <a:p>
            <a:pPr>
              <a:lnSpc>
                <a:spcPct val="110000"/>
              </a:lnSpc>
              <a:spcBef>
                <a:spcPts val="0"/>
              </a:spcBef>
              <a:buNone/>
            </a:pPr>
            <a:r>
              <a:rPr lang="en-US" sz="2300" dirty="0" smtClean="0">
                <a:solidFill>
                  <a:srgbClr val="000000"/>
                </a:solidFill>
                <a:latin typeface="Times New Roman" pitchFamily="18" charset="0"/>
                <a:cs typeface="Times New Roman" pitchFamily="18" charset="0"/>
              </a:rPr>
              <a:t>         (4</a:t>
            </a:r>
            <a:r>
              <a:rPr lang="en-US" sz="2300" dirty="0" smtClean="0">
                <a:solidFill>
                  <a:srgbClr val="C00000"/>
                </a:solidFill>
                <a:latin typeface="Times New Roman" pitchFamily="18" charset="0"/>
                <a:cs typeface="Times New Roman" pitchFamily="18" charset="0"/>
              </a:rPr>
              <a:t>) </a:t>
            </a:r>
            <a:r>
              <a:rPr lang="en-US" sz="2300" dirty="0" smtClean="0">
                <a:solidFill>
                  <a:srgbClr val="C00000"/>
                </a:solidFill>
                <a:latin typeface="Times New Roman" pitchFamily="18" charset="0"/>
                <a:cs typeface="Times New Roman" pitchFamily="18" charset="0"/>
                <a:sym typeface="Symbol"/>
              </a:rPr>
              <a:t></a:t>
            </a:r>
            <a:r>
              <a:rPr lang="en-US" sz="2300" i="1" dirty="0" smtClean="0">
                <a:solidFill>
                  <a:srgbClr val="C00000"/>
                </a:solidFill>
                <a:latin typeface="Times New Roman" pitchFamily="18" charset="0"/>
                <a:cs typeface="Times New Roman" pitchFamily="18" charset="0"/>
              </a:rPr>
              <a:t>G</a:t>
            </a:r>
            <a:r>
              <a:rPr lang="en-US" sz="2300" dirty="0" smtClean="0">
                <a:solidFill>
                  <a:srgbClr val="C00000"/>
                </a:solidFill>
                <a:latin typeface="Times New Roman" pitchFamily="18" charset="0"/>
                <a:cs typeface="Times New Roman" pitchFamily="18" charset="0"/>
              </a:rPr>
              <a:t>(</a:t>
            </a:r>
            <a:r>
              <a:rPr lang="en-US" sz="2300" i="1" dirty="0" smtClean="0">
                <a:solidFill>
                  <a:srgbClr val="C00000"/>
                </a:solidFill>
                <a:latin typeface="Times New Roman" pitchFamily="18" charset="0"/>
                <a:cs typeface="Times New Roman" pitchFamily="18" charset="0"/>
              </a:rPr>
              <a:t>u</a:t>
            </a:r>
            <a:r>
              <a:rPr lang="en-US" sz="2300" dirty="0" smtClean="0">
                <a:solidFill>
                  <a:srgbClr val="C00000"/>
                </a:solidFill>
                <a:latin typeface="Times New Roman" pitchFamily="18" charset="0"/>
                <a:cs typeface="Times New Roman" pitchFamily="18" charset="0"/>
              </a:rPr>
              <a:t>, </a:t>
            </a:r>
            <a:r>
              <a:rPr lang="en-US" sz="2300" i="1" dirty="0" smtClean="0">
                <a:solidFill>
                  <a:srgbClr val="C00000"/>
                </a:solidFill>
                <a:latin typeface="Times New Roman" pitchFamily="18" charset="0"/>
                <a:cs typeface="Times New Roman" pitchFamily="18" charset="0"/>
              </a:rPr>
              <a:t>v</a:t>
            </a:r>
            <a:r>
              <a:rPr lang="en-US" sz="2300" dirty="0" smtClean="0">
                <a:solidFill>
                  <a:srgbClr val="C00000"/>
                </a:solidFill>
                <a:latin typeface="Times New Roman" pitchFamily="18" charset="0"/>
                <a:cs typeface="Times New Roman" pitchFamily="18" charset="0"/>
              </a:rPr>
              <a:t>)∨</a:t>
            </a:r>
            <a:r>
              <a:rPr lang="en-US" sz="2300" i="1" dirty="0" smtClean="0">
                <a:solidFill>
                  <a:srgbClr val="C00000"/>
                </a:solidFill>
                <a:latin typeface="Times New Roman" pitchFamily="18" charset="0"/>
                <a:cs typeface="Times New Roman" pitchFamily="18" charset="0"/>
              </a:rPr>
              <a:t>GA</a:t>
            </a:r>
            <a:r>
              <a:rPr lang="en-US" sz="2300" dirty="0" smtClean="0">
                <a:solidFill>
                  <a:srgbClr val="C00000"/>
                </a:solidFill>
                <a:latin typeface="Times New Roman" pitchFamily="18" charset="0"/>
                <a:cs typeface="Times New Roman" pitchFamily="18" charset="0"/>
              </a:rPr>
              <a:t>(</a:t>
            </a:r>
            <a:r>
              <a:rPr lang="en-US" sz="2300" i="1" dirty="0" smtClean="0">
                <a:solidFill>
                  <a:srgbClr val="C00000"/>
                </a:solidFill>
                <a:latin typeface="Times New Roman" pitchFamily="18" charset="0"/>
                <a:cs typeface="Times New Roman" pitchFamily="18" charset="0"/>
              </a:rPr>
              <a:t>u</a:t>
            </a:r>
            <a:r>
              <a:rPr lang="en-US" sz="2300" dirty="0" smtClean="0">
                <a:solidFill>
                  <a:srgbClr val="C00000"/>
                </a:solidFill>
                <a:latin typeface="Times New Roman" pitchFamily="18" charset="0"/>
                <a:cs typeface="Times New Roman" pitchFamily="18" charset="0"/>
              </a:rPr>
              <a:t>, </a:t>
            </a:r>
            <a:r>
              <a:rPr lang="en-US" sz="2300" i="1" dirty="0" smtClean="0">
                <a:solidFill>
                  <a:srgbClr val="C00000"/>
                </a:solidFill>
                <a:latin typeface="Times New Roman" pitchFamily="18" charset="0"/>
                <a:cs typeface="Times New Roman" pitchFamily="18" charset="0"/>
              </a:rPr>
              <a:t>v</a:t>
            </a:r>
            <a:r>
              <a:rPr lang="en-US" sz="2300" dirty="0" smtClean="0">
                <a:solidFill>
                  <a:srgbClr val="000000"/>
                </a:solidFill>
                <a:latin typeface="Times New Roman" pitchFamily="18" charset="0"/>
                <a:cs typeface="Times New Roman" pitchFamily="18" charset="0"/>
              </a:rPr>
              <a:t>)</a:t>
            </a:r>
            <a:endParaRPr lang="zh-CN" altLang="en-US" sz="2300" dirty="0" smtClean="0">
              <a:solidFill>
                <a:srgbClr val="000000"/>
              </a:solidFill>
              <a:latin typeface="Times New Roman" pitchFamily="18" charset="0"/>
              <a:cs typeface="Times New Roman" pitchFamily="18" charset="0"/>
            </a:endParaRPr>
          </a:p>
          <a:p>
            <a:pPr>
              <a:lnSpc>
                <a:spcPct val="110000"/>
              </a:lnSpc>
              <a:buNone/>
            </a:pPr>
            <a:r>
              <a:rPr lang="zh-CN" altLang="en-US" sz="2300" dirty="0" smtClean="0">
                <a:solidFill>
                  <a:srgbClr val="000000"/>
                </a:solidFill>
                <a:latin typeface="Times New Roman" pitchFamily="18" charset="0"/>
                <a:cs typeface="Times New Roman" pitchFamily="18" charset="0"/>
              </a:rPr>
              <a:t>   对</a:t>
            </a:r>
            <a:r>
              <a:rPr lang="en-US" sz="2300" dirty="0" smtClean="0">
                <a:solidFill>
                  <a:srgbClr val="000000"/>
                </a:solidFill>
                <a:latin typeface="Times New Roman" pitchFamily="18" charset="0"/>
                <a:cs typeface="Times New Roman" pitchFamily="18" charset="0"/>
              </a:rPr>
              <a:t>(1)</a:t>
            </a:r>
            <a:r>
              <a:rPr lang="zh-CN" altLang="en-US" sz="2300" dirty="0" smtClean="0">
                <a:solidFill>
                  <a:srgbClr val="000000"/>
                </a:solidFill>
                <a:latin typeface="Times New Roman" pitchFamily="18" charset="0"/>
                <a:cs typeface="Times New Roman" pitchFamily="18" charset="0"/>
              </a:rPr>
              <a:t>～</a:t>
            </a:r>
            <a:r>
              <a:rPr lang="en-US" sz="2300" dirty="0" smtClean="0">
                <a:solidFill>
                  <a:srgbClr val="000000"/>
                </a:solidFill>
                <a:latin typeface="Times New Roman" pitchFamily="18" charset="0"/>
                <a:cs typeface="Times New Roman" pitchFamily="18" charset="0"/>
              </a:rPr>
              <a:t>(4)</a:t>
            </a:r>
            <a:r>
              <a:rPr lang="zh-CN" altLang="en-US" sz="2300" dirty="0" smtClean="0">
                <a:solidFill>
                  <a:srgbClr val="000000"/>
                </a:solidFill>
                <a:latin typeface="Times New Roman" pitchFamily="18" charset="0"/>
                <a:cs typeface="Times New Roman" pitchFamily="18" charset="0"/>
              </a:rPr>
              <a:t>进行归结</a:t>
            </a:r>
            <a:r>
              <a:rPr lang="en-US" sz="2300" dirty="0" smtClean="0">
                <a:solidFill>
                  <a:srgbClr val="000000"/>
                </a:solidFill>
                <a:latin typeface="Times New Roman" pitchFamily="18" charset="0"/>
                <a:cs typeface="Times New Roman" pitchFamily="18" charset="0"/>
              </a:rPr>
              <a:t>, </a:t>
            </a:r>
            <a:r>
              <a:rPr lang="zh-CN" altLang="en-US" sz="2300" dirty="0" smtClean="0">
                <a:solidFill>
                  <a:srgbClr val="000000"/>
                </a:solidFill>
                <a:latin typeface="Times New Roman" pitchFamily="18" charset="0"/>
                <a:cs typeface="Times New Roman" pitchFamily="18" charset="0"/>
              </a:rPr>
              <a:t>得</a:t>
            </a:r>
          </a:p>
          <a:p>
            <a:pPr>
              <a:lnSpc>
                <a:spcPct val="110000"/>
              </a:lnSpc>
              <a:buNone/>
            </a:pPr>
            <a:r>
              <a:rPr lang="en-US" sz="2300" dirty="0" smtClean="0">
                <a:solidFill>
                  <a:srgbClr val="000000"/>
                </a:solidFill>
                <a:latin typeface="Times New Roman" pitchFamily="18" charset="0"/>
                <a:cs typeface="Times New Roman" pitchFamily="18" charset="0"/>
              </a:rPr>
              <a:t>         (5) </a:t>
            </a:r>
            <a:r>
              <a:rPr lang="en-US" sz="2300" dirty="0" smtClean="0">
                <a:solidFill>
                  <a:srgbClr val="000000"/>
                </a:solidFill>
                <a:latin typeface="Times New Roman" pitchFamily="18" charset="0"/>
                <a:cs typeface="Times New Roman" pitchFamily="18" charset="0"/>
                <a:sym typeface="Symbol"/>
              </a:rPr>
              <a:t></a:t>
            </a:r>
            <a:r>
              <a:rPr lang="en-US" sz="2300" i="1" dirty="0" smtClean="0">
                <a:solidFill>
                  <a:srgbClr val="000000"/>
                </a:solidFill>
                <a:latin typeface="Times New Roman" pitchFamily="18" charset="0"/>
                <a:cs typeface="Times New Roman" pitchFamily="18" charset="0"/>
              </a:rPr>
              <a:t>F</a:t>
            </a:r>
            <a:r>
              <a:rPr lang="en-US" sz="2300" dirty="0" smtClean="0">
                <a:solidFill>
                  <a:srgbClr val="000000"/>
                </a:solidFill>
                <a:latin typeface="Times New Roman" pitchFamily="18" charset="0"/>
                <a:cs typeface="Times New Roman" pitchFamily="18" charset="0"/>
              </a:rPr>
              <a:t>(</a:t>
            </a:r>
            <a:r>
              <a:rPr lang="en-US" sz="2300" dirty="0" err="1" smtClean="0">
                <a:solidFill>
                  <a:srgbClr val="000000"/>
                </a:solidFill>
                <a:latin typeface="Times New Roman" pitchFamily="18" charset="0"/>
                <a:cs typeface="Times New Roman" pitchFamily="18" charset="0"/>
              </a:rPr>
              <a:t>Da</a:t>
            </a:r>
            <a:r>
              <a:rPr lang="en-US" sz="2300" dirty="0" smtClean="0">
                <a:solidFill>
                  <a:srgbClr val="000000"/>
                </a:solidFill>
                <a:latin typeface="Times New Roman" pitchFamily="18" charset="0"/>
                <a:cs typeface="Times New Roman" pitchFamily="18" charset="0"/>
              </a:rPr>
              <a:t>, </a:t>
            </a:r>
            <a:r>
              <a:rPr lang="en-US" sz="2300" i="1" dirty="0" smtClean="0">
                <a:solidFill>
                  <a:srgbClr val="000000"/>
                </a:solidFill>
                <a:latin typeface="Times New Roman" pitchFamily="18" charset="0"/>
                <a:cs typeface="Times New Roman" pitchFamily="18" charset="0"/>
              </a:rPr>
              <a:t>z</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G</a:t>
            </a:r>
            <a:r>
              <a:rPr lang="en-US" sz="2300" dirty="0" smtClean="0">
                <a:solidFill>
                  <a:srgbClr val="000000"/>
                </a:solidFill>
                <a:latin typeface="Times New Roman" pitchFamily="18" charset="0"/>
                <a:cs typeface="Times New Roman" pitchFamily="18" charset="0"/>
              </a:rPr>
              <a:t>(Lao, </a:t>
            </a:r>
            <a:r>
              <a:rPr lang="en-US" sz="2300" i="1" dirty="0" smtClean="0">
                <a:solidFill>
                  <a:srgbClr val="000000"/>
                </a:solidFill>
                <a:latin typeface="Times New Roman" pitchFamily="18" charset="0"/>
                <a:cs typeface="Times New Roman" pitchFamily="18" charset="0"/>
              </a:rPr>
              <a:t>z</a:t>
            </a:r>
            <a:r>
              <a:rPr lang="en-US" sz="2300" dirty="0" smtClean="0">
                <a:solidFill>
                  <a:srgbClr val="000000"/>
                </a:solidFill>
                <a:latin typeface="Times New Roman" pitchFamily="18" charset="0"/>
                <a:cs typeface="Times New Roman" pitchFamily="18" charset="0"/>
              </a:rPr>
              <a:t>)     </a:t>
            </a:r>
            <a:r>
              <a:rPr lang="zh-CN" altLang="en-US" sz="2300" dirty="0" smtClean="0">
                <a:solidFill>
                  <a:srgbClr val="000000"/>
                </a:solidFill>
                <a:latin typeface="Times New Roman" pitchFamily="18" charset="0"/>
                <a:cs typeface="Times New Roman" pitchFamily="18" charset="0"/>
              </a:rPr>
              <a:t>由</a:t>
            </a:r>
            <a:r>
              <a:rPr lang="en-US" sz="2300" dirty="0" smtClean="0">
                <a:solidFill>
                  <a:srgbClr val="000000"/>
                </a:solidFill>
                <a:latin typeface="Times New Roman" pitchFamily="18" charset="0"/>
                <a:cs typeface="Times New Roman" pitchFamily="18" charset="0"/>
              </a:rPr>
              <a:t>(1), (2), {Lao/</a:t>
            </a:r>
            <a:r>
              <a:rPr lang="en-US" sz="2300" i="1" dirty="0" smtClean="0">
                <a:solidFill>
                  <a:srgbClr val="000000"/>
                </a:solidFill>
                <a:latin typeface="Times New Roman" pitchFamily="18" charset="0"/>
                <a:cs typeface="Times New Roman" pitchFamily="18" charset="0"/>
              </a:rPr>
              <a:t>x</a:t>
            </a:r>
            <a:r>
              <a:rPr lang="en-US" sz="2300" dirty="0" smtClean="0">
                <a:solidFill>
                  <a:srgbClr val="000000"/>
                </a:solidFill>
                <a:latin typeface="Times New Roman" pitchFamily="18" charset="0"/>
                <a:cs typeface="Times New Roman" pitchFamily="18" charset="0"/>
              </a:rPr>
              <a:t>, </a:t>
            </a:r>
            <a:r>
              <a:rPr lang="en-US" sz="2300" dirty="0" err="1" smtClean="0">
                <a:solidFill>
                  <a:srgbClr val="000000"/>
                </a:solidFill>
                <a:latin typeface="Times New Roman" pitchFamily="18" charset="0"/>
                <a:cs typeface="Times New Roman" pitchFamily="18" charset="0"/>
              </a:rPr>
              <a:t>Da</a:t>
            </a:r>
            <a:r>
              <a:rPr lang="en-US" sz="2300" dirty="0" smtClean="0">
                <a:solidFill>
                  <a:srgbClr val="000000"/>
                </a:solidFill>
                <a:latin typeface="Times New Roman" pitchFamily="18" charset="0"/>
                <a:cs typeface="Times New Roman" pitchFamily="18" charset="0"/>
              </a:rPr>
              <a:t>/</a:t>
            </a:r>
            <a:r>
              <a:rPr lang="en-US" sz="2300" i="1" dirty="0" smtClean="0">
                <a:solidFill>
                  <a:srgbClr val="000000"/>
                </a:solidFill>
                <a:latin typeface="Times New Roman" pitchFamily="18" charset="0"/>
                <a:cs typeface="Times New Roman" pitchFamily="18" charset="0"/>
              </a:rPr>
              <a:t>y</a:t>
            </a:r>
            <a:r>
              <a:rPr lang="en-US" sz="2300" dirty="0" smtClean="0">
                <a:solidFill>
                  <a:srgbClr val="000000"/>
                </a:solidFill>
                <a:latin typeface="Times New Roman" pitchFamily="18" charset="0"/>
                <a:cs typeface="Times New Roman" pitchFamily="18" charset="0"/>
              </a:rPr>
              <a:t>}</a:t>
            </a:r>
            <a:endParaRPr lang="zh-CN" altLang="en-US" sz="2300" dirty="0" smtClean="0">
              <a:solidFill>
                <a:srgbClr val="000000"/>
              </a:solidFill>
              <a:latin typeface="Times New Roman" pitchFamily="18" charset="0"/>
              <a:cs typeface="Times New Roman" pitchFamily="18" charset="0"/>
            </a:endParaRPr>
          </a:p>
          <a:p>
            <a:pPr>
              <a:lnSpc>
                <a:spcPct val="110000"/>
              </a:lnSpc>
              <a:buNone/>
            </a:pPr>
            <a:r>
              <a:rPr lang="en-US" sz="2300" dirty="0" smtClean="0">
                <a:solidFill>
                  <a:srgbClr val="000000"/>
                </a:solidFill>
                <a:latin typeface="Times New Roman" pitchFamily="18" charset="0"/>
                <a:cs typeface="Times New Roman" pitchFamily="18" charset="0"/>
              </a:rPr>
              <a:t>         (6) </a:t>
            </a:r>
            <a:r>
              <a:rPr lang="en-US" sz="2300" i="1" dirty="0" smtClean="0">
                <a:solidFill>
                  <a:srgbClr val="000000"/>
                </a:solidFill>
                <a:latin typeface="Times New Roman" pitchFamily="18" charset="0"/>
                <a:cs typeface="Times New Roman" pitchFamily="18" charset="0"/>
              </a:rPr>
              <a:t>G</a:t>
            </a:r>
            <a:r>
              <a:rPr lang="en-US" sz="2300" dirty="0" smtClean="0">
                <a:solidFill>
                  <a:srgbClr val="000000"/>
                </a:solidFill>
                <a:latin typeface="Times New Roman" pitchFamily="18" charset="0"/>
                <a:cs typeface="Times New Roman" pitchFamily="18" charset="0"/>
              </a:rPr>
              <a:t>(Lao, Xiao)            </a:t>
            </a:r>
            <a:r>
              <a:rPr lang="zh-CN" altLang="en-US" sz="2300" dirty="0" smtClean="0">
                <a:solidFill>
                  <a:srgbClr val="000000"/>
                </a:solidFill>
                <a:latin typeface="Times New Roman" pitchFamily="18" charset="0"/>
                <a:cs typeface="Times New Roman" pitchFamily="18" charset="0"/>
              </a:rPr>
              <a:t>由</a:t>
            </a:r>
            <a:r>
              <a:rPr lang="en-US" sz="2300" dirty="0" smtClean="0">
                <a:solidFill>
                  <a:srgbClr val="000000"/>
                </a:solidFill>
                <a:latin typeface="Times New Roman" pitchFamily="18" charset="0"/>
                <a:cs typeface="Times New Roman" pitchFamily="18" charset="0"/>
              </a:rPr>
              <a:t>(3), (5), {Xiao/</a:t>
            </a:r>
            <a:r>
              <a:rPr lang="en-US" sz="2300" i="1" dirty="0" smtClean="0">
                <a:solidFill>
                  <a:srgbClr val="000000"/>
                </a:solidFill>
                <a:latin typeface="Times New Roman" pitchFamily="18" charset="0"/>
                <a:cs typeface="Times New Roman" pitchFamily="18" charset="0"/>
              </a:rPr>
              <a:t>z</a:t>
            </a:r>
            <a:r>
              <a:rPr lang="en-US" sz="2300" dirty="0" smtClean="0">
                <a:solidFill>
                  <a:srgbClr val="000000"/>
                </a:solidFill>
                <a:latin typeface="Times New Roman" pitchFamily="18" charset="0"/>
                <a:cs typeface="Times New Roman" pitchFamily="18" charset="0"/>
              </a:rPr>
              <a:t>}</a:t>
            </a:r>
            <a:endParaRPr lang="zh-CN" altLang="en-US" sz="2300" dirty="0" smtClean="0">
              <a:solidFill>
                <a:srgbClr val="000000"/>
              </a:solidFill>
              <a:latin typeface="Times New Roman" pitchFamily="18" charset="0"/>
              <a:cs typeface="Times New Roman" pitchFamily="18" charset="0"/>
            </a:endParaRPr>
          </a:p>
          <a:p>
            <a:pPr>
              <a:lnSpc>
                <a:spcPct val="110000"/>
              </a:lnSpc>
              <a:buNone/>
            </a:pPr>
            <a:r>
              <a:rPr lang="en-US" sz="2300" dirty="0" smtClean="0">
                <a:solidFill>
                  <a:srgbClr val="000000"/>
                </a:solidFill>
                <a:latin typeface="Times New Roman" pitchFamily="18" charset="0"/>
                <a:cs typeface="Times New Roman" pitchFamily="18" charset="0"/>
              </a:rPr>
              <a:t>         (7) GA(Lao, Xiao)         </a:t>
            </a:r>
            <a:r>
              <a:rPr lang="zh-CN" altLang="en-US" sz="2300" dirty="0" smtClean="0">
                <a:solidFill>
                  <a:srgbClr val="000000"/>
                </a:solidFill>
                <a:latin typeface="Times New Roman" pitchFamily="18" charset="0"/>
                <a:cs typeface="Times New Roman" pitchFamily="18" charset="0"/>
              </a:rPr>
              <a:t>由</a:t>
            </a:r>
            <a:r>
              <a:rPr lang="en-US" sz="2300" dirty="0" smtClean="0">
                <a:solidFill>
                  <a:srgbClr val="000000"/>
                </a:solidFill>
                <a:latin typeface="Times New Roman" pitchFamily="18" charset="0"/>
                <a:cs typeface="Times New Roman" pitchFamily="18" charset="0"/>
              </a:rPr>
              <a:t>(4),(6), {Lao/</a:t>
            </a:r>
            <a:r>
              <a:rPr lang="en-US" sz="2300" i="1" dirty="0" smtClean="0">
                <a:solidFill>
                  <a:srgbClr val="000000"/>
                </a:solidFill>
                <a:latin typeface="Times New Roman" pitchFamily="18" charset="0"/>
                <a:cs typeface="Times New Roman" pitchFamily="18" charset="0"/>
              </a:rPr>
              <a:t>u</a:t>
            </a:r>
            <a:r>
              <a:rPr lang="en-US" sz="2300" dirty="0" smtClean="0">
                <a:solidFill>
                  <a:srgbClr val="000000"/>
                </a:solidFill>
                <a:latin typeface="Times New Roman" pitchFamily="18" charset="0"/>
                <a:cs typeface="Times New Roman" pitchFamily="18" charset="0"/>
              </a:rPr>
              <a:t>, Xiao/</a:t>
            </a:r>
            <a:r>
              <a:rPr lang="en-US" sz="2300" i="1" dirty="0" smtClean="0">
                <a:solidFill>
                  <a:srgbClr val="000000"/>
                </a:solidFill>
                <a:latin typeface="Times New Roman" pitchFamily="18" charset="0"/>
                <a:cs typeface="Times New Roman" pitchFamily="18" charset="0"/>
              </a:rPr>
              <a:t>v</a:t>
            </a:r>
            <a:r>
              <a:rPr lang="en-US" sz="2300" dirty="0" smtClean="0">
                <a:solidFill>
                  <a:srgbClr val="000000"/>
                </a:solidFill>
                <a:latin typeface="Times New Roman" pitchFamily="18" charset="0"/>
                <a:cs typeface="Times New Roman" pitchFamily="18" charset="0"/>
              </a:rPr>
              <a:t>}</a:t>
            </a:r>
            <a:endParaRPr lang="zh-CN" altLang="en-US" sz="2300" dirty="0" smtClean="0">
              <a:solidFill>
                <a:srgbClr val="000000"/>
              </a:solidFill>
              <a:latin typeface="Times New Roman" pitchFamily="18" charset="0"/>
              <a:cs typeface="Times New Roman" pitchFamily="18" charset="0"/>
            </a:endParaRPr>
          </a:p>
          <a:p>
            <a:pPr>
              <a:lnSpc>
                <a:spcPct val="110000"/>
              </a:lnSpc>
              <a:buNone/>
            </a:pPr>
            <a:r>
              <a:rPr lang="zh-CN" altLang="en-US" sz="2300" dirty="0" smtClean="0">
                <a:solidFill>
                  <a:srgbClr val="000000"/>
                </a:solidFill>
              </a:rPr>
              <a:t>   所以，上述人员中，老李是小李的祖父。</a:t>
            </a:r>
            <a:endParaRPr lang="zh-CN" altLang="en-US" sz="2300" dirty="0">
              <a:solidFill>
                <a:srgbClr val="000000"/>
              </a:solidFill>
            </a:endParaRPr>
          </a:p>
        </p:txBody>
      </p:sp>
      <p:sp>
        <p:nvSpPr>
          <p:cNvPr id="3" name="动作按钮: 后退或前一项 2">
            <a:hlinkClick r:id="rId2" action="ppaction://hlinksldjump" highlightClick="1"/>
          </p:cNvPr>
          <p:cNvSpPr/>
          <p:nvPr/>
        </p:nvSpPr>
        <p:spPr>
          <a:xfrm>
            <a:off x="7786710" y="6286520"/>
            <a:ext cx="720000" cy="1440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4" end="4"/>
                                            </p:txEl>
                                          </p:spTgt>
                                        </p:tgtEl>
                                        <p:attrNameLst>
                                          <p:attrName>style.visibility</p:attrName>
                                        </p:attrNameLst>
                                      </p:cBhvr>
                                      <p:to>
                                        <p:strVal val="visible"/>
                                      </p:to>
                                    </p:set>
                                    <p:animEffect transition="in" filter="blinds(horizontal)">
                                      <p:cBhvr>
                                        <p:cTn id="7" dur="500"/>
                                        <p:tgtEl>
                                          <p:spTgt spid="22835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8355">
                                            <p:txEl>
                                              <p:pRg st="5" end="5"/>
                                            </p:txEl>
                                          </p:spTgt>
                                        </p:tgtEl>
                                        <p:attrNameLst>
                                          <p:attrName>style.visibility</p:attrName>
                                        </p:attrNameLst>
                                      </p:cBhvr>
                                      <p:to>
                                        <p:strVal val="visible"/>
                                      </p:to>
                                    </p:set>
                                    <p:animEffect transition="in" filter="blinds(horizontal)">
                                      <p:cBhvr>
                                        <p:cTn id="10" dur="500"/>
                                        <p:tgtEl>
                                          <p:spTgt spid="228355">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8355">
                                            <p:txEl>
                                              <p:pRg st="6" end="6"/>
                                            </p:txEl>
                                          </p:spTgt>
                                        </p:tgtEl>
                                        <p:attrNameLst>
                                          <p:attrName>style.visibility</p:attrName>
                                        </p:attrNameLst>
                                      </p:cBhvr>
                                      <p:to>
                                        <p:strVal val="visible"/>
                                      </p:to>
                                    </p:set>
                                    <p:animEffect transition="in" filter="blinds(horizontal)">
                                      <p:cBhvr>
                                        <p:cTn id="15" dur="500"/>
                                        <p:tgtEl>
                                          <p:spTgt spid="228355">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28355">
                                            <p:txEl>
                                              <p:pRg st="7" end="7"/>
                                            </p:txEl>
                                          </p:spTgt>
                                        </p:tgtEl>
                                        <p:attrNameLst>
                                          <p:attrName>style.visibility</p:attrName>
                                        </p:attrNameLst>
                                      </p:cBhvr>
                                      <p:to>
                                        <p:strVal val="visible"/>
                                      </p:to>
                                    </p:set>
                                    <p:animEffect transition="in" filter="blinds(horizontal)">
                                      <p:cBhvr>
                                        <p:cTn id="18" dur="500"/>
                                        <p:tgtEl>
                                          <p:spTgt spid="228355">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28355">
                                            <p:txEl>
                                              <p:pRg st="8" end="8"/>
                                            </p:txEl>
                                          </p:spTgt>
                                        </p:tgtEl>
                                        <p:attrNameLst>
                                          <p:attrName>style.visibility</p:attrName>
                                        </p:attrNameLst>
                                      </p:cBhvr>
                                      <p:to>
                                        <p:strVal val="visible"/>
                                      </p:to>
                                    </p:set>
                                    <p:animEffect transition="in" filter="blinds(horizontal)">
                                      <p:cBhvr>
                                        <p:cTn id="23" dur="500"/>
                                        <p:tgtEl>
                                          <p:spTgt spid="228355">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8355">
                                            <p:txEl>
                                              <p:pRg st="9" end="9"/>
                                            </p:txEl>
                                          </p:spTgt>
                                        </p:tgtEl>
                                        <p:attrNameLst>
                                          <p:attrName>style.visibility</p:attrName>
                                        </p:attrNameLst>
                                      </p:cBhvr>
                                      <p:to>
                                        <p:strVal val="visible"/>
                                      </p:to>
                                    </p:set>
                                    <p:animEffect transition="in" filter="blinds(horizontal)">
                                      <p:cBhvr>
                                        <p:cTn id="26" dur="500"/>
                                        <p:tgtEl>
                                          <p:spTgt spid="228355">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28355">
                                            <p:txEl>
                                              <p:pRg st="10" end="10"/>
                                            </p:txEl>
                                          </p:spTgt>
                                        </p:tgtEl>
                                        <p:attrNameLst>
                                          <p:attrName>style.visibility</p:attrName>
                                        </p:attrNameLst>
                                      </p:cBhvr>
                                      <p:to>
                                        <p:strVal val="visible"/>
                                      </p:to>
                                    </p:set>
                                    <p:animEffect transition="in" filter="blinds(horizontal)">
                                      <p:cBhvr>
                                        <p:cTn id="29" dur="500"/>
                                        <p:tgtEl>
                                          <p:spTgt spid="228355">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28355">
                                            <p:txEl>
                                              <p:pRg st="11" end="11"/>
                                            </p:txEl>
                                          </p:spTgt>
                                        </p:tgtEl>
                                        <p:attrNameLst>
                                          <p:attrName>style.visibility</p:attrName>
                                        </p:attrNameLst>
                                      </p:cBhvr>
                                      <p:to>
                                        <p:strVal val="visible"/>
                                      </p:to>
                                    </p:set>
                                    <p:animEffect transition="in" filter="blinds(horizontal)">
                                      <p:cBhvr>
                                        <p:cTn id="32" dur="500"/>
                                        <p:tgtEl>
                                          <p:spTgt spid="228355">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8355">
                                            <p:txEl>
                                              <p:pRg st="12" end="12"/>
                                            </p:txEl>
                                          </p:spTgt>
                                        </p:tgtEl>
                                        <p:attrNameLst>
                                          <p:attrName>style.visibility</p:attrName>
                                        </p:attrNameLst>
                                      </p:cBhvr>
                                      <p:to>
                                        <p:strVal val="visible"/>
                                      </p:to>
                                    </p:set>
                                    <p:anim calcmode="lin" valueType="num">
                                      <p:cBhvr additive="base">
                                        <p:cTn id="37" dur="500" fill="hold"/>
                                        <p:tgtEl>
                                          <p:spTgt spid="228355">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835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Rot="1" noChangeArrowheads="1"/>
          </p:cNvSpPr>
          <p:nvPr>
            <p:ph type="title"/>
          </p:nvPr>
        </p:nvSpPr>
        <p:spPr>
          <a:xfrm>
            <a:off x="593056" y="836712"/>
            <a:ext cx="4520827" cy="1008112"/>
          </a:xfrm>
        </p:spPr>
        <p:txBody>
          <a:bodyPr/>
          <a:lstStyle/>
          <a:p>
            <a:pPr eaLnBrk="1" hangingPunct="1"/>
            <a:r>
              <a:rPr lang="zh-CN" altLang="en-US" sz="2800" b="1" dirty="0" smtClean="0">
                <a:solidFill>
                  <a:srgbClr val="FF0000"/>
                </a:solidFill>
              </a:rPr>
              <a:t>一阶谓词逻辑表示的特点</a:t>
            </a:r>
          </a:p>
        </p:txBody>
      </p:sp>
      <p:sp>
        <p:nvSpPr>
          <p:cNvPr id="7373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3015D73-D9C4-4FB3-B4F7-8491A957FBEB}" type="datetime1">
              <a:rPr kumimoji="0" lang="zh-CN" altLang="en-US" sz="1400" smtClean="0">
                <a:solidFill>
                  <a:prstClr val="black"/>
                </a:solidFill>
              </a:rPr>
              <a:pPr eaLnBrk="1" hangingPunct="1"/>
              <a:t>2025/5/26</a:t>
            </a:fld>
            <a:endParaRPr kumimoji="0" lang="en-US" altLang="zh-CN" sz="1400" smtClean="0">
              <a:solidFill>
                <a:prstClr val="black"/>
              </a:solidFill>
            </a:endParaRPr>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l="19591" t="31757" r="32037" b="21877"/>
          <a:stretch>
            <a:fillRect/>
          </a:stretch>
        </p:blipFill>
        <p:spPr bwMode="auto">
          <a:xfrm>
            <a:off x="1187450" y="1557338"/>
            <a:ext cx="7889875" cy="4684712"/>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70377087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灯片编号占位符 5"/>
          <p:cNvSpPr>
            <a:spLocks noGrp="1"/>
          </p:cNvSpPr>
          <p:nvPr>
            <p:ph type="sldNum" sz="quarter" idx="10"/>
          </p:nvPr>
        </p:nvSpPr>
        <p:spPr bwMode="auto">
          <a:xfrm>
            <a:off x="7239000" y="6248400"/>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7313103E-4936-4661-96FA-27A66E3C03C3}" type="slidenum">
              <a:rPr lang="en-US" altLang="zh-CN" smtClean="0">
                <a:solidFill>
                  <a:srgbClr val="000000"/>
                </a:solidFill>
                <a:latin typeface="Times New Roman" pitchFamily="18" charset="0"/>
              </a:rPr>
              <a:pPr/>
              <a:t>87</a:t>
            </a:fld>
            <a:endParaRPr lang="en-US" altLang="zh-CN" smtClean="0">
              <a:solidFill>
                <a:srgbClr val="000000"/>
              </a:solidFill>
              <a:latin typeface="Times New Roman" pitchFamily="18" charset="0"/>
            </a:endParaRPr>
          </a:p>
        </p:txBody>
      </p:sp>
      <p:sp>
        <p:nvSpPr>
          <p:cNvPr id="568323" name="Rectangle 2"/>
          <p:cNvSpPr>
            <a:spLocks noGrp="1" noChangeArrowheads="1"/>
          </p:cNvSpPr>
          <p:nvPr>
            <p:ph type="title"/>
          </p:nvPr>
        </p:nvSpPr>
        <p:spPr>
          <a:xfrm>
            <a:off x="1331640" y="908720"/>
            <a:ext cx="7416824" cy="1944216"/>
          </a:xfrm>
        </p:spPr>
        <p:txBody>
          <a:bodyPr/>
          <a:lstStyle/>
          <a:p>
            <a:pPr eaLnBrk="1" hangingPunct="1">
              <a:lnSpc>
                <a:spcPts val="3200"/>
              </a:lnSpc>
              <a:defRPr/>
            </a:pPr>
            <a:r>
              <a:rPr lang="zh-CN" altLang="en-US" dirty="0" smtClean="0">
                <a:solidFill>
                  <a:srgbClr val="FF0000"/>
                </a:solidFill>
                <a:latin typeface="宋体" pitchFamily="2" charset="-122"/>
                <a:ea typeface="华文新魏" pitchFamily="2" charset="-122"/>
                <a:sym typeface="Arial" pitchFamily="34" charset="0"/>
              </a:rPr>
              <a:t>归结推理</a:t>
            </a:r>
            <a:r>
              <a:rPr lang="zh-CN" altLang="en-US" dirty="0" smtClean="0">
                <a:latin typeface="宋体" pitchFamily="2" charset="-122"/>
                <a:ea typeface="华文新魏" pitchFamily="2" charset="-122"/>
                <a:sym typeface="Arial" pitchFamily="34" charset="0"/>
              </a:rPr>
              <a:t>：</a:t>
            </a:r>
            <a:r>
              <a:rPr lang="en-US" altLang="zh-CN" dirty="0" smtClean="0">
                <a:latin typeface="宋体" pitchFamily="2" charset="-122"/>
                <a:ea typeface="华文新魏" pitchFamily="2" charset="-122"/>
                <a:sym typeface="Arial" pitchFamily="34" charset="0"/>
              </a:rPr>
              <a:t/>
            </a:r>
            <a:br>
              <a:rPr lang="en-US" altLang="zh-CN" dirty="0" smtClean="0">
                <a:latin typeface="宋体" pitchFamily="2" charset="-122"/>
                <a:ea typeface="华文新魏" pitchFamily="2" charset="-122"/>
                <a:sym typeface="Arial" pitchFamily="34" charset="0"/>
              </a:rPr>
            </a:br>
            <a:r>
              <a:rPr lang="en-US" altLang="zh-CN" sz="2800" dirty="0" err="1" smtClean="0">
                <a:solidFill>
                  <a:srgbClr val="000000"/>
                </a:solidFill>
                <a:latin typeface="宋体" pitchFamily="2" charset="-122"/>
                <a:ea typeface="华文新魏" pitchFamily="2" charset="-122"/>
                <a:sym typeface="Arial" pitchFamily="34" charset="0"/>
              </a:rPr>
              <a:t>方法通用</a:t>
            </a:r>
            <a:r>
              <a:rPr lang="en-US" altLang="zh-CN" sz="2800" dirty="0" smtClean="0">
                <a:solidFill>
                  <a:srgbClr val="000000"/>
                </a:solidFill>
                <a:latin typeface="宋体" pitchFamily="2" charset="-122"/>
                <a:ea typeface="华文新魏" pitchFamily="2" charset="-122"/>
                <a:sym typeface="Arial" pitchFamily="34" charset="0"/>
              </a:rPr>
              <a:t/>
            </a:r>
            <a:br>
              <a:rPr lang="en-US" altLang="zh-CN" sz="2800" dirty="0" smtClean="0">
                <a:solidFill>
                  <a:srgbClr val="000000"/>
                </a:solidFill>
                <a:latin typeface="宋体" pitchFamily="2" charset="-122"/>
                <a:ea typeface="华文新魏" pitchFamily="2" charset="-122"/>
                <a:sym typeface="Arial" pitchFamily="34" charset="0"/>
              </a:rPr>
            </a:br>
            <a:r>
              <a:rPr lang="en-US" altLang="zh-CN" sz="2800" dirty="0" err="1" smtClean="0">
                <a:solidFill>
                  <a:srgbClr val="000000"/>
                </a:solidFill>
                <a:latin typeface="宋体" pitchFamily="2" charset="-122"/>
                <a:ea typeface="华文新魏" pitchFamily="2" charset="-122"/>
                <a:sym typeface="Arial" pitchFamily="34" charset="0"/>
              </a:rPr>
              <a:t>求解效率低，不宜引入启发信息</a:t>
            </a:r>
            <a:r>
              <a:rPr lang="en-US" altLang="zh-CN" sz="2800" dirty="0" smtClean="0">
                <a:solidFill>
                  <a:srgbClr val="000000"/>
                </a:solidFill>
                <a:latin typeface="宋体" pitchFamily="2" charset="-122"/>
                <a:ea typeface="华文新魏" pitchFamily="2" charset="-122"/>
                <a:sym typeface="Arial" pitchFamily="34" charset="0"/>
              </a:rPr>
              <a:t/>
            </a:r>
            <a:br>
              <a:rPr lang="en-US" altLang="zh-CN" sz="2800" dirty="0" smtClean="0">
                <a:solidFill>
                  <a:srgbClr val="000000"/>
                </a:solidFill>
                <a:latin typeface="宋体" pitchFamily="2" charset="-122"/>
                <a:ea typeface="华文新魏" pitchFamily="2" charset="-122"/>
                <a:sym typeface="Arial" pitchFamily="34" charset="0"/>
              </a:rPr>
            </a:br>
            <a:r>
              <a:rPr lang="en-US" altLang="zh-CN" sz="2800" dirty="0" err="1" smtClean="0">
                <a:solidFill>
                  <a:srgbClr val="000000"/>
                </a:solidFill>
                <a:latin typeface="宋体" pitchFamily="2" charset="-122"/>
                <a:ea typeface="华文新魏" pitchFamily="2" charset="-122"/>
                <a:sym typeface="Arial" pitchFamily="34" charset="0"/>
              </a:rPr>
              <a:t>不宜理解推理过程</a:t>
            </a:r>
            <a:endParaRPr lang="en-US" altLang="zh-CN" sz="2800" dirty="0" smtClean="0">
              <a:solidFill>
                <a:srgbClr val="000000"/>
              </a:solidFill>
              <a:latin typeface="宋体" pitchFamily="2" charset="-122"/>
              <a:ea typeface="华文新魏" pitchFamily="2" charset="-122"/>
              <a:sym typeface="Arial" pitchFamily="34" charset="0"/>
            </a:endParaRPr>
          </a:p>
        </p:txBody>
      </p:sp>
    </p:spTree>
    <p:extLst>
      <p:ext uri="{BB962C8B-B14F-4D97-AF65-F5344CB8AC3E}">
        <p14:creationId xmlns:p14="http://schemas.microsoft.com/office/powerpoint/2010/main" val="2874673201"/>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a:defRPr/>
            </a:pPr>
            <a:r>
              <a:rPr lang="zh-CN" altLang="en-US" dirty="0" smtClean="0"/>
              <a:t>作业：习题</a:t>
            </a:r>
            <a:r>
              <a:rPr lang="en-US" altLang="zh-CN" dirty="0" smtClean="0"/>
              <a:t>5</a:t>
            </a:r>
            <a:endParaRPr lang="zh-CN" altLang="en-US" dirty="0" smtClean="0"/>
          </a:p>
        </p:txBody>
      </p:sp>
      <p:sp>
        <p:nvSpPr>
          <p:cNvPr id="257027" name="内容占位符 2"/>
          <p:cNvSpPr>
            <a:spLocks noGrp="1"/>
          </p:cNvSpPr>
          <p:nvPr>
            <p:ph idx="1"/>
          </p:nvPr>
        </p:nvSpPr>
        <p:spPr/>
        <p:txBody>
          <a:bodyPr/>
          <a:lstStyle/>
          <a:p>
            <a:r>
              <a:rPr lang="en-US" altLang="zh-CN" dirty="0" smtClean="0"/>
              <a:t>1:</a:t>
            </a:r>
            <a:r>
              <a:rPr lang="en-US" altLang="zh-CN" dirty="0" smtClean="0">
                <a:sym typeface="Wingdings" pitchFamily="2" charset="2"/>
              </a:rPr>
              <a:t>(1)</a:t>
            </a:r>
            <a:r>
              <a:rPr lang="zh-CN" altLang="en-US" dirty="0" smtClean="0">
                <a:sym typeface="Wingdings" pitchFamily="2" charset="2"/>
              </a:rPr>
              <a:t>、</a:t>
            </a:r>
            <a:r>
              <a:rPr lang="en-US" altLang="zh-CN" dirty="0" smtClean="0">
                <a:sym typeface="Wingdings" pitchFamily="2" charset="2"/>
              </a:rPr>
              <a:t>(2)</a:t>
            </a:r>
            <a:r>
              <a:rPr lang="zh-CN" altLang="en-US" dirty="0" smtClean="0">
                <a:sym typeface="Wingdings" pitchFamily="2" charset="2"/>
              </a:rPr>
              <a:t>、</a:t>
            </a:r>
            <a:r>
              <a:rPr lang="en-US" altLang="zh-CN" dirty="0" smtClean="0">
                <a:sym typeface="Wingdings" pitchFamily="2" charset="2"/>
              </a:rPr>
              <a:t>(3</a:t>
            </a:r>
            <a:r>
              <a:rPr lang="en-US" altLang="zh-CN" dirty="0">
                <a:sym typeface="Wingdings" pitchFamily="2" charset="2"/>
              </a:rPr>
              <a:t>)</a:t>
            </a:r>
            <a:endParaRPr lang="en-US" altLang="zh-CN" dirty="0" smtClean="0"/>
          </a:p>
          <a:p>
            <a:r>
              <a:rPr lang="en-US" altLang="zh-CN" dirty="0" smtClean="0">
                <a:sym typeface="Wingdings" pitchFamily="2" charset="2"/>
              </a:rPr>
              <a:t>2:</a:t>
            </a:r>
            <a:r>
              <a:rPr lang="en-US" altLang="zh-CN" dirty="0" smtClean="0">
                <a:solidFill>
                  <a:srgbClr val="000000"/>
                </a:solidFill>
                <a:sym typeface="Wingdings" pitchFamily="2" charset="2"/>
              </a:rPr>
              <a:t>(1</a:t>
            </a:r>
            <a:r>
              <a:rPr lang="en-US" altLang="zh-CN" dirty="0">
                <a:solidFill>
                  <a:srgbClr val="000000"/>
                </a:solidFill>
                <a:sym typeface="Wingdings" pitchFamily="2" charset="2"/>
              </a:rPr>
              <a:t>)</a:t>
            </a:r>
            <a:r>
              <a:rPr lang="zh-CN" altLang="en-US" dirty="0">
                <a:solidFill>
                  <a:srgbClr val="000000"/>
                </a:solidFill>
                <a:sym typeface="Wingdings" pitchFamily="2" charset="2"/>
              </a:rPr>
              <a:t>、</a:t>
            </a:r>
            <a:r>
              <a:rPr lang="en-US" altLang="zh-CN" dirty="0">
                <a:solidFill>
                  <a:srgbClr val="000000"/>
                </a:solidFill>
                <a:sym typeface="Wingdings" pitchFamily="2" charset="2"/>
              </a:rPr>
              <a:t>(2)</a:t>
            </a:r>
            <a:r>
              <a:rPr lang="zh-CN" altLang="en-US" dirty="0">
                <a:solidFill>
                  <a:srgbClr val="000000"/>
                </a:solidFill>
                <a:sym typeface="Wingdings" pitchFamily="2" charset="2"/>
              </a:rPr>
              <a:t>、</a:t>
            </a:r>
            <a:r>
              <a:rPr lang="en-US" altLang="zh-CN" dirty="0">
                <a:solidFill>
                  <a:srgbClr val="000000"/>
                </a:solidFill>
                <a:sym typeface="Wingdings" pitchFamily="2" charset="2"/>
              </a:rPr>
              <a:t>(3)</a:t>
            </a:r>
            <a:endParaRPr lang="en-US" altLang="zh-CN" dirty="0" smtClean="0"/>
          </a:p>
          <a:p>
            <a:r>
              <a:rPr lang="en-US" altLang="zh-CN" dirty="0" smtClean="0"/>
              <a:t>3:</a:t>
            </a:r>
            <a:r>
              <a:rPr lang="en-US" altLang="zh-CN" dirty="0">
                <a:sym typeface="Wingdings" pitchFamily="2" charset="2"/>
              </a:rPr>
              <a:t> (1)</a:t>
            </a:r>
            <a:r>
              <a:rPr lang="zh-CN" altLang="en-US" dirty="0">
                <a:sym typeface="Wingdings" pitchFamily="2" charset="2"/>
              </a:rPr>
              <a:t>、</a:t>
            </a:r>
            <a:r>
              <a:rPr lang="en-US" altLang="zh-CN" dirty="0">
                <a:sym typeface="Wingdings" pitchFamily="2" charset="2"/>
              </a:rPr>
              <a:t>(2)</a:t>
            </a:r>
            <a:r>
              <a:rPr lang="zh-CN" altLang="en-US" dirty="0">
                <a:sym typeface="Wingdings" pitchFamily="2" charset="2"/>
              </a:rPr>
              <a:t>、</a:t>
            </a:r>
            <a:r>
              <a:rPr lang="en-US" altLang="zh-CN" dirty="0">
                <a:sym typeface="Wingdings" pitchFamily="2" charset="2"/>
              </a:rPr>
              <a:t>(3</a:t>
            </a:r>
            <a:r>
              <a:rPr lang="en-US" altLang="zh-CN" dirty="0" smtClean="0">
                <a:sym typeface="Wingdings" pitchFamily="2" charset="2"/>
              </a:rPr>
              <a:t>)</a:t>
            </a:r>
          </a:p>
          <a:p>
            <a:r>
              <a:rPr lang="en-US" altLang="zh-CN" dirty="0">
                <a:sym typeface="Wingdings" pitchFamily="2" charset="2"/>
              </a:rPr>
              <a:t>4: (1)</a:t>
            </a:r>
            <a:r>
              <a:rPr lang="zh-CN" altLang="en-US" dirty="0">
                <a:sym typeface="Wingdings" pitchFamily="2" charset="2"/>
              </a:rPr>
              <a:t>、</a:t>
            </a:r>
            <a:r>
              <a:rPr lang="en-US" altLang="zh-CN" dirty="0">
                <a:sym typeface="Wingdings" pitchFamily="2" charset="2"/>
              </a:rPr>
              <a:t>(2)</a:t>
            </a:r>
            <a:r>
              <a:rPr lang="zh-CN" altLang="en-US" dirty="0">
                <a:sym typeface="Wingdings" pitchFamily="2" charset="2"/>
              </a:rPr>
              <a:t>、</a:t>
            </a:r>
            <a:r>
              <a:rPr lang="en-US" altLang="zh-CN" dirty="0">
                <a:sym typeface="Wingdings" pitchFamily="2" charset="2"/>
              </a:rPr>
              <a:t>(3</a:t>
            </a:r>
            <a:r>
              <a:rPr lang="en-US" altLang="zh-CN" dirty="0" smtClean="0">
                <a:sym typeface="Wingdings" pitchFamily="2" charset="2"/>
              </a:rPr>
              <a:t>)</a:t>
            </a:r>
          </a:p>
          <a:p>
            <a:r>
              <a:rPr lang="en-US" altLang="zh-CN" dirty="0">
                <a:sym typeface="Wingdings" pitchFamily="2" charset="2"/>
              </a:rPr>
              <a:t>5: (1)</a:t>
            </a:r>
            <a:r>
              <a:rPr lang="zh-CN" altLang="en-US" dirty="0">
                <a:sym typeface="Wingdings" pitchFamily="2" charset="2"/>
              </a:rPr>
              <a:t>、</a:t>
            </a:r>
            <a:r>
              <a:rPr lang="en-US" altLang="zh-CN" dirty="0">
                <a:sym typeface="Wingdings" pitchFamily="2" charset="2"/>
              </a:rPr>
              <a:t>(2</a:t>
            </a:r>
            <a:r>
              <a:rPr lang="en-US" altLang="zh-CN" dirty="0" smtClean="0">
                <a:sym typeface="Wingdings" pitchFamily="2" charset="2"/>
              </a:rPr>
              <a:t>)</a:t>
            </a:r>
            <a:endParaRPr lang="en-US" altLang="zh-CN" dirty="0">
              <a:sym typeface="Wingdings" pitchFamily="2" charset="2"/>
            </a:endParaRPr>
          </a:p>
          <a:p>
            <a:r>
              <a:rPr lang="en-US" altLang="zh-CN" dirty="0" smtClean="0">
                <a:sym typeface="Wingdings" pitchFamily="2" charset="2"/>
              </a:rPr>
              <a:t>6</a:t>
            </a:r>
          </a:p>
          <a:p>
            <a:r>
              <a:rPr lang="en-US" altLang="zh-CN" dirty="0" smtClean="0">
                <a:sym typeface="Wingdings" pitchFamily="2" charset="2"/>
              </a:rPr>
              <a:t>7</a:t>
            </a:r>
          </a:p>
          <a:p>
            <a:r>
              <a:rPr lang="en-US" altLang="zh-CN" dirty="0">
                <a:sym typeface="Wingdings" pitchFamily="2" charset="2"/>
              </a:rPr>
              <a:t>8</a:t>
            </a:r>
            <a:endParaRPr lang="zh-CN" altLang="en-US" dirty="0" smtClean="0"/>
          </a:p>
        </p:txBody>
      </p:sp>
      <p:sp>
        <p:nvSpPr>
          <p:cNvPr id="25702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8DA5323-94EB-4BFB-9905-E8B6BE9C2AE1}" type="slidenum">
              <a:rPr kumimoji="1" lang="en-US" altLang="zh-CN" sz="1800" smtClean="0">
                <a:solidFill>
                  <a:srgbClr val="FFFFFF"/>
                </a:solidFill>
                <a:latin typeface="Tahoma" pitchFamily="34" charset="0"/>
              </a:rPr>
              <a:pPr/>
              <a:t>88</a:t>
            </a:fld>
            <a:endParaRPr kumimoji="1" lang="en-US" altLang="zh-CN" sz="1800" smtClean="0">
              <a:solidFill>
                <a:srgbClr val="FFFFFF"/>
              </a:solidFill>
              <a:latin typeface="Tahoma" pitchFamily="34" charset="0"/>
            </a:endParaRPr>
          </a:p>
        </p:txBody>
      </p:sp>
    </p:spTree>
    <p:extLst>
      <p:ext uri="{BB962C8B-B14F-4D97-AF65-F5344CB8AC3E}">
        <p14:creationId xmlns:p14="http://schemas.microsoft.com/office/powerpoint/2010/main" val="389910721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323528" y="415628"/>
            <a:ext cx="8712968"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r>
              <a:rPr lang="zh-CN" altLang="en-US" dirty="0" smtClean="0">
                <a:solidFill>
                  <a:srgbClr val="C00000"/>
                </a:solidFill>
              </a:rPr>
              <a:t>连接词和量词</a:t>
            </a:r>
            <a:r>
              <a:rPr lang="en-US" altLang="zh-CN" dirty="0" smtClean="0">
                <a:solidFill>
                  <a:srgbClr val="000000"/>
                </a:solidFill>
              </a:rPr>
              <a:t>(Connective &amp;Quantifiers)</a:t>
            </a:r>
          </a:p>
          <a:p>
            <a:pPr lvl="1"/>
            <a:r>
              <a:rPr lang="zh-CN" altLang="en-US" sz="2400" dirty="0" smtClean="0">
                <a:solidFill>
                  <a:srgbClr val="000000"/>
                </a:solidFill>
              </a:rPr>
              <a:t>连接词</a:t>
            </a:r>
          </a:p>
          <a:p>
            <a:pPr lvl="2"/>
            <a:r>
              <a:rPr lang="zh-CN" altLang="en-US" dirty="0" smtClean="0">
                <a:solidFill>
                  <a:srgbClr val="000000"/>
                </a:solidFill>
                <a:sym typeface="Symbol"/>
              </a:rPr>
              <a:t>否则 ：</a:t>
            </a:r>
            <a:r>
              <a:rPr lang="zh-CN" altLang="en-US" dirty="0" smtClean="0">
                <a:solidFill>
                  <a:srgbClr val="000000"/>
                </a:solidFill>
              </a:rPr>
              <a:t>非</a:t>
            </a:r>
            <a:endParaRPr lang="en-US" altLang="zh-CN" dirty="0" smtClean="0">
              <a:solidFill>
                <a:srgbClr val="000000"/>
              </a:solidFill>
            </a:endParaRPr>
          </a:p>
          <a:p>
            <a:pPr lvl="2"/>
            <a:r>
              <a:rPr lang="zh-CN" altLang="en-US" dirty="0" smtClean="0">
                <a:solidFill>
                  <a:srgbClr val="000000"/>
                </a:solidFill>
              </a:rPr>
              <a:t>∧与及合取：并且</a:t>
            </a:r>
            <a:endParaRPr lang="en-US" altLang="zh-CN" dirty="0" smtClean="0">
              <a:solidFill>
                <a:srgbClr val="000000"/>
              </a:solidFill>
            </a:endParaRPr>
          </a:p>
          <a:p>
            <a:pPr lvl="2"/>
            <a:r>
              <a:rPr lang="zh-CN" altLang="en-US" dirty="0" smtClean="0">
                <a:solidFill>
                  <a:srgbClr val="000000"/>
                </a:solidFill>
              </a:rPr>
              <a:t>∨</a:t>
            </a:r>
            <a:r>
              <a:rPr lang="zh-CN" altLang="en-US" dirty="0">
                <a:solidFill>
                  <a:srgbClr val="000000"/>
                </a:solidFill>
              </a:rPr>
              <a:t>或及</a:t>
            </a:r>
            <a:r>
              <a:rPr lang="zh-CN" altLang="en-US" dirty="0" smtClean="0">
                <a:solidFill>
                  <a:srgbClr val="000000"/>
                </a:solidFill>
              </a:rPr>
              <a:t>析取：或者</a:t>
            </a:r>
            <a:endParaRPr lang="en-US" altLang="zh-CN" dirty="0" smtClean="0">
              <a:solidFill>
                <a:srgbClr val="000000"/>
              </a:solidFill>
            </a:endParaRPr>
          </a:p>
          <a:p>
            <a:pPr lvl="2"/>
            <a:r>
              <a:rPr lang="zh-CN" altLang="en-US" dirty="0" smtClean="0">
                <a:solidFill>
                  <a:srgbClr val="000000"/>
                </a:solidFill>
              </a:rPr>
              <a:t>→</a:t>
            </a:r>
            <a:r>
              <a:rPr lang="zh-CN" altLang="en-US" dirty="0">
                <a:solidFill>
                  <a:srgbClr val="000000"/>
                </a:solidFill>
              </a:rPr>
              <a:t>蕴涵：如果</a:t>
            </a:r>
            <a:r>
              <a:rPr lang="en-US" altLang="zh-CN" dirty="0">
                <a:solidFill>
                  <a:srgbClr val="000000"/>
                </a:solidFill>
              </a:rPr>
              <a:t>…</a:t>
            </a:r>
            <a:r>
              <a:rPr lang="zh-CN" altLang="en-US" dirty="0">
                <a:solidFill>
                  <a:srgbClr val="000000"/>
                </a:solidFill>
              </a:rPr>
              <a:t>则</a:t>
            </a:r>
            <a:endParaRPr lang="en-US" altLang="zh-CN" dirty="0" smtClean="0">
              <a:solidFill>
                <a:srgbClr val="000000"/>
              </a:solidFill>
            </a:endParaRPr>
          </a:p>
          <a:p>
            <a:pPr lvl="2"/>
            <a:r>
              <a:rPr lang="zh-CN" altLang="en-US" dirty="0" smtClean="0">
                <a:solidFill>
                  <a:srgbClr val="000000"/>
                </a:solidFill>
              </a:rPr>
              <a:t>←→等价：当且仅当（</a:t>
            </a:r>
            <a:r>
              <a:rPr lang="en-US" altLang="zh-CN" dirty="0" smtClean="0">
                <a:solidFill>
                  <a:srgbClr val="000000"/>
                </a:solidFill>
              </a:rPr>
              <a:t>conjunction)</a:t>
            </a:r>
            <a:endParaRPr lang="zh-CN" altLang="en-US" dirty="0" smtClean="0">
              <a:solidFill>
                <a:srgbClr val="000000"/>
              </a:solidFill>
            </a:endParaRPr>
          </a:p>
          <a:p>
            <a:pPr lvl="1"/>
            <a:r>
              <a:rPr lang="zh-CN" altLang="en-US" sz="2400" dirty="0" smtClean="0">
                <a:solidFill>
                  <a:srgbClr val="000000"/>
                </a:solidFill>
              </a:rPr>
              <a:t>量词</a:t>
            </a:r>
          </a:p>
          <a:p>
            <a:pPr lvl="2"/>
            <a:r>
              <a:rPr lang="zh-CN" altLang="en-US" dirty="0">
                <a:solidFill>
                  <a:srgbClr val="000000"/>
                </a:solidFill>
                <a:sym typeface="Symbol"/>
              </a:rPr>
              <a:t></a:t>
            </a:r>
            <a:r>
              <a:rPr lang="zh-CN" altLang="en-US" dirty="0">
                <a:solidFill>
                  <a:srgbClr val="000000"/>
                </a:solidFill>
              </a:rPr>
              <a:t>全称量词</a:t>
            </a:r>
            <a:r>
              <a:rPr lang="zh-CN" altLang="en-US" dirty="0" smtClean="0">
                <a:solidFill>
                  <a:srgbClr val="000000"/>
                </a:solidFill>
              </a:rPr>
              <a:t>：所有、 一切、任一、 全体、凡是</a:t>
            </a:r>
            <a:endParaRPr lang="en-US" altLang="zh-CN" dirty="0" smtClean="0">
              <a:solidFill>
                <a:srgbClr val="000000"/>
              </a:solidFill>
            </a:endParaRPr>
          </a:p>
          <a:p>
            <a:pPr lvl="2"/>
            <a:r>
              <a:rPr kumimoji="1" lang="zh-CN" altLang="en-US" kern="0" dirty="0">
                <a:solidFill>
                  <a:sysClr val="windowText" lastClr="000000"/>
                </a:solidFill>
                <a:latin typeface="仿宋_GB2312" pitchFamily="49" charset="-122"/>
                <a:ea typeface="仿宋_GB2312" pitchFamily="49" charset="-122"/>
                <a:sym typeface="Symbol" pitchFamily="18" charset="2"/>
              </a:rPr>
              <a:t></a:t>
            </a:r>
            <a:r>
              <a:rPr lang="zh-CN" altLang="en-US" dirty="0" smtClean="0">
                <a:solidFill>
                  <a:srgbClr val="000000"/>
                </a:solidFill>
              </a:rPr>
              <a:t>存在量词 </a:t>
            </a:r>
            <a:r>
              <a:rPr lang="en-US" altLang="zh-CN" dirty="0" smtClean="0">
                <a:solidFill>
                  <a:srgbClr val="000000"/>
                </a:solidFill>
              </a:rPr>
              <a:t>(Existential Quantifiers)</a:t>
            </a:r>
            <a:r>
              <a:rPr lang="zh-CN" altLang="en-US" dirty="0" smtClean="0">
                <a:solidFill>
                  <a:srgbClr val="000000"/>
                </a:solidFill>
              </a:rPr>
              <a:t>：存在、一些、有些、至少</a:t>
            </a:r>
            <a:r>
              <a:rPr lang="zh-CN" altLang="en-US" dirty="0">
                <a:solidFill>
                  <a:srgbClr val="000000"/>
                </a:solidFill>
              </a:rPr>
              <a:t>有一</a:t>
            </a:r>
            <a:r>
              <a:rPr lang="zh-CN" altLang="en-US" dirty="0" smtClean="0">
                <a:solidFill>
                  <a:srgbClr val="000000"/>
                </a:solidFill>
              </a:rPr>
              <a:t>个</a:t>
            </a:r>
            <a:endParaRPr lang="en-US" altLang="zh-CN" dirty="0" smtClean="0">
              <a:solidFill>
                <a:srgbClr val="000000"/>
              </a:solidFill>
            </a:endParaRPr>
          </a:p>
        </p:txBody>
      </p:sp>
      <p:sp>
        <p:nvSpPr>
          <p:cNvPr id="4" name="Rectangle 14"/>
          <p:cNvSpPr>
            <a:spLocks noChangeArrowheads="1"/>
          </p:cNvSpPr>
          <p:nvPr/>
        </p:nvSpPr>
        <p:spPr bwMode="auto">
          <a:xfrm>
            <a:off x="288628" y="5368628"/>
            <a:ext cx="8064896" cy="1368152"/>
          </a:xfrm>
          <a:prstGeom prst="rect">
            <a:avLst/>
          </a:prstGeom>
          <a:solidFill>
            <a:srgbClr val="00E4A8">
              <a:alpha val="50000"/>
            </a:srgbClr>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rPr>
              <a:t>如：</a:t>
            </a:r>
            <a:r>
              <a:rPr kumimoji="1" lang="zh-CN" altLang="en-US" sz="2400" b="1" i="0" u="none" strike="noStrike" kern="0" cap="none" spc="0" normalizeH="0" baseline="0" noProof="0" dirty="0" smtClean="0">
                <a:ln>
                  <a:noFill/>
                </a:ln>
                <a:solidFill>
                  <a:srgbClr val="000000"/>
                </a:solidFill>
                <a:effectLst/>
                <a:uLnTx/>
                <a:uFillTx/>
                <a:latin typeface="Arial"/>
                <a:ea typeface="仿宋_GB2312" pitchFamily="49" charset="-122"/>
              </a:rPr>
              <a:t>“</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rPr>
              <a:t>凡是人都有名字</a:t>
            </a:r>
            <a:r>
              <a:rPr kumimoji="1" lang="zh-CN" altLang="en-US" sz="2400" b="1" i="0" u="none" strike="noStrike" kern="0" cap="none" spc="0" normalizeH="0" baseline="0" noProof="0" dirty="0" smtClean="0">
                <a:ln>
                  <a:noFill/>
                </a:ln>
                <a:solidFill>
                  <a:srgbClr val="000000"/>
                </a:solidFill>
                <a:effectLst/>
                <a:uLnTx/>
                <a:uFillTx/>
                <a:latin typeface="Arial"/>
                <a:ea typeface="仿宋_GB2312" pitchFamily="49" charset="-122"/>
              </a:rPr>
              <a:t>”</a:t>
            </a:r>
            <a:endPar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endParaRPr>
          </a:p>
          <a:p>
            <a:pPr marL="0" marR="0" lvl="0" indent="0"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rPr>
              <a:t> </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用</a:t>
            </a:r>
            <a:r>
              <a:rPr kumimoji="1" lang="en-US" altLang="zh-CN"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M</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）表示</a:t>
            </a:r>
            <a:r>
              <a:rPr kumimoji="1" lang="zh-CN" altLang="en-US" sz="2400" b="1" i="0" u="none" strike="noStrike" kern="0" cap="none" spc="0" normalizeH="0" baseline="0" noProof="0" dirty="0" smtClean="0">
                <a:ln>
                  <a:noFill/>
                </a:ln>
                <a:solidFill>
                  <a:srgbClr val="000000"/>
                </a:solidFill>
                <a:effectLst/>
                <a:uLnTx/>
                <a:uFillTx/>
                <a:latin typeface="Times New Roman"/>
                <a:ea typeface="仿宋_GB2312" pitchFamily="49" charset="-122"/>
                <a:sym typeface="Symbol" pitchFamily="18" charset="2"/>
              </a:rPr>
              <a:t>“</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是人</a:t>
            </a:r>
            <a:r>
              <a:rPr kumimoji="1" lang="zh-CN" altLang="en-US" sz="2400" b="1" i="0" u="none" strike="noStrike" kern="0" cap="none" spc="0" normalizeH="0" baseline="0" noProof="0" dirty="0" smtClean="0">
                <a:ln>
                  <a:noFill/>
                </a:ln>
                <a:solidFill>
                  <a:srgbClr val="000000"/>
                </a:solidFill>
                <a:effectLst/>
                <a:uLnTx/>
                <a:uFillTx/>
                <a:latin typeface="Times New Roman"/>
                <a:ea typeface="仿宋_GB2312" pitchFamily="49" charset="-122"/>
                <a:sym typeface="Symbol" pitchFamily="18" charset="2"/>
              </a:rPr>
              <a:t>”</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a:t>
            </a:r>
            <a:r>
              <a:rPr kumimoji="1" lang="en-US" altLang="zh-CN"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N</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）表示</a:t>
            </a:r>
            <a:r>
              <a:rPr kumimoji="1" lang="zh-CN" altLang="en-US" sz="2400" b="1" i="0" u="none" strike="noStrike" kern="0" cap="none" spc="0" normalizeH="0" baseline="0" noProof="0" dirty="0" smtClean="0">
                <a:ln>
                  <a:noFill/>
                </a:ln>
                <a:solidFill>
                  <a:srgbClr val="000000"/>
                </a:solidFill>
                <a:effectLst/>
                <a:uLnTx/>
                <a:uFillTx/>
                <a:latin typeface="Times New Roman"/>
                <a:ea typeface="仿宋_GB2312" pitchFamily="49" charset="-122"/>
                <a:sym typeface="Symbol" pitchFamily="18" charset="2"/>
              </a:rPr>
              <a:t>“</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有名字</a:t>
            </a:r>
            <a:r>
              <a:rPr kumimoji="1" lang="zh-CN" altLang="en-US" sz="2400" b="1" i="0" u="none" strike="noStrike" kern="0" cap="none" spc="0" normalizeH="0" baseline="0" noProof="0" dirty="0" smtClean="0">
                <a:ln>
                  <a:noFill/>
                </a:ln>
                <a:solidFill>
                  <a:srgbClr val="000000"/>
                </a:solidFill>
                <a:effectLst/>
                <a:uLnTx/>
                <a:uFillTx/>
                <a:latin typeface="Times New Roman"/>
                <a:ea typeface="仿宋_GB2312" pitchFamily="49" charset="-122"/>
                <a:sym typeface="Symbol" pitchFamily="18" charset="2"/>
              </a:rPr>
              <a:t>”</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 </a:t>
            </a:r>
          </a:p>
          <a:p>
            <a:pPr marL="0" marR="0" lvl="0" indent="0" defTabSz="914400" eaLnBrk="0" fontAlgn="auto" latinLnBrk="0" hangingPunct="0">
              <a:lnSpc>
                <a:spcPct val="10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a:t>
            </a:r>
            <a:r>
              <a:rPr kumimoji="1" lang="en-US" altLang="zh-CN"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M</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a:t>
            </a:r>
            <a:r>
              <a:rPr lang="en-US" altLang="zh-CN" sz="2300" b="1" i="1" kern="0" dirty="0" smtClean="0">
                <a:solidFill>
                  <a:srgbClr val="000000"/>
                </a:solidFill>
                <a:latin typeface="Times New Roman" pitchFamily="18" charset="0"/>
                <a:ea typeface="宋体"/>
                <a:cs typeface="Times New Roman" pitchFamily="18" charset="0"/>
              </a:rPr>
              <a:t>x</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 </a:t>
            </a:r>
            <a:r>
              <a:rPr kumimoji="1" lang="zh-CN" altLang="en-US" sz="2400" b="0"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 </a:t>
            </a:r>
            <a:r>
              <a:rPr kumimoji="1" lang="en-US" altLang="zh-CN"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N</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a:t>
            </a:r>
            <a:r>
              <a:rPr lang="en-US" altLang="zh-CN" sz="2300" b="1" i="1" kern="0" dirty="0">
                <a:solidFill>
                  <a:srgbClr val="000000"/>
                </a:solidFill>
                <a:latin typeface="Times New Roman" pitchFamily="18" charset="0"/>
                <a:ea typeface="宋体"/>
                <a:cs typeface="Times New Roman" pitchFamily="18" charset="0"/>
              </a:rPr>
              <a:t>x</a:t>
            </a:r>
            <a:r>
              <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rPr>
              <a:t>））或</a:t>
            </a:r>
            <a:r>
              <a:rPr lang="en-US" altLang="zh-CN" sz="2300" b="1" kern="0" dirty="0" smtClean="0">
                <a:solidFill>
                  <a:srgbClr val="000000"/>
                </a:solidFill>
                <a:latin typeface="Times New Roman" pitchFamily="18" charset="0"/>
                <a:ea typeface="楷体_GB2312" pitchFamily="49" charset="-122"/>
                <a:cs typeface="Times New Roman" pitchFamily="18" charset="0"/>
                <a:sym typeface="Symbol"/>
              </a:rPr>
              <a:t></a:t>
            </a:r>
            <a:r>
              <a:rPr lang="en-US" altLang="zh-CN" sz="2300" b="1" i="1" kern="0" dirty="0" err="1">
                <a:solidFill>
                  <a:srgbClr val="000000"/>
                </a:solidFill>
                <a:latin typeface="Times New Roman" pitchFamily="18" charset="0"/>
                <a:ea typeface="宋体"/>
                <a:cs typeface="Times New Roman" pitchFamily="18" charset="0"/>
              </a:rPr>
              <a:t>xN</a:t>
            </a:r>
            <a:r>
              <a:rPr lang="en-US" altLang="zh-CN" sz="2300" b="1" kern="0" dirty="0">
                <a:solidFill>
                  <a:srgbClr val="000000"/>
                </a:solidFill>
                <a:latin typeface="Times New Roman" pitchFamily="18" charset="0"/>
                <a:ea typeface="宋体"/>
                <a:cs typeface="Times New Roman" pitchFamily="18" charset="0"/>
              </a:rPr>
              <a:t>(</a:t>
            </a:r>
            <a:r>
              <a:rPr lang="en-US" altLang="zh-CN" sz="2300" b="1" i="1" kern="0" dirty="0">
                <a:solidFill>
                  <a:srgbClr val="000000"/>
                </a:solidFill>
                <a:latin typeface="Times New Roman" pitchFamily="18" charset="0"/>
                <a:ea typeface="宋体"/>
                <a:cs typeface="Times New Roman" pitchFamily="18" charset="0"/>
              </a:rPr>
              <a:t>x</a:t>
            </a:r>
            <a:r>
              <a:rPr lang="en-US" altLang="zh-CN" sz="2300" b="1" kern="0" dirty="0" smtClean="0">
                <a:solidFill>
                  <a:srgbClr val="000000"/>
                </a:solidFill>
                <a:latin typeface="Times New Roman" pitchFamily="18" charset="0"/>
                <a:ea typeface="宋体"/>
                <a:cs typeface="Times New Roman" pitchFamily="18" charset="0"/>
              </a:rPr>
              <a:t>)</a:t>
            </a:r>
            <a:endParaRPr kumimoji="1" lang="zh-CN" altLang="en-US" sz="2400" b="1" i="0" u="none" strike="noStrike" kern="0" cap="none" spc="0" normalizeH="0" baseline="0" noProof="0" dirty="0" smtClean="0">
              <a:ln>
                <a:noFill/>
              </a:ln>
              <a:solidFill>
                <a:srgbClr val="000000"/>
              </a:solidFill>
              <a:effectLst/>
              <a:uLnTx/>
              <a:uFillTx/>
              <a:latin typeface="仿宋_GB2312" pitchFamily="49" charset="-122"/>
              <a:ea typeface="仿宋_GB2312" pitchFamily="49"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 overriden">
  <a:themeElements>
    <a:clrScheme name="">
      <a:dk1>
        <a:srgbClr val="FFFFFF"/>
      </a:dk1>
      <a:lt1>
        <a:srgbClr val="000000"/>
      </a:lt1>
      <a:dk2>
        <a:srgbClr val="1C1C1C"/>
      </a:dk2>
      <a:lt2>
        <a:srgbClr val="333399"/>
      </a:lt2>
      <a:accent1>
        <a:srgbClr val="00E4A8"/>
      </a:accent1>
      <a:accent2>
        <a:srgbClr val="FFCF01"/>
      </a:accent2>
      <a:accent3>
        <a:srgbClr val="9BBB59"/>
      </a:accent3>
      <a:accent4>
        <a:srgbClr val="8064A2"/>
      </a:accent4>
      <a:accent5>
        <a:srgbClr val="4BACC6"/>
      </a:accent5>
      <a:accent6>
        <a:srgbClr val="F79646"/>
      </a:accent6>
      <a:hlink>
        <a:srgbClr val="FF0000"/>
      </a:hlink>
      <a:folHlink>
        <a:srgbClr val="3333CC"/>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override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 override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 override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override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override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override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_ overriden">
  <a:themeElements>
    <a:clrScheme name="">
      <a:dk1>
        <a:srgbClr val="FFFFFF"/>
      </a:dk1>
      <a:lt1>
        <a:srgbClr val="000000"/>
      </a:lt1>
      <a:dk2>
        <a:srgbClr val="1C1C1C"/>
      </a:dk2>
      <a:lt2>
        <a:srgbClr val="333399"/>
      </a:lt2>
      <a:accent1>
        <a:srgbClr val="00E4A8"/>
      </a:accent1>
      <a:accent2>
        <a:srgbClr val="FFCF01"/>
      </a:accent2>
      <a:accent3>
        <a:srgbClr val="9BBB59"/>
      </a:accent3>
      <a:accent4>
        <a:srgbClr val="8064A2"/>
      </a:accent4>
      <a:accent5>
        <a:srgbClr val="4BACC6"/>
      </a:accent5>
      <a:accent6>
        <a:srgbClr val="F79646"/>
      </a:accent6>
      <a:hlink>
        <a:srgbClr val="FF0000"/>
      </a:hlink>
      <a:folHlink>
        <a:srgbClr val="3333CC"/>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override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 override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 override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override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override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override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3_ overriden">
  <a:themeElements>
    <a:clrScheme name="">
      <a:dk1>
        <a:srgbClr val="FFFFFF"/>
      </a:dk1>
      <a:lt1>
        <a:srgbClr val="000000"/>
      </a:lt1>
      <a:dk2>
        <a:srgbClr val="1C1C1C"/>
      </a:dk2>
      <a:lt2>
        <a:srgbClr val="333399"/>
      </a:lt2>
      <a:accent1>
        <a:srgbClr val="00E4A8"/>
      </a:accent1>
      <a:accent2>
        <a:srgbClr val="FFCF01"/>
      </a:accent2>
      <a:accent3>
        <a:srgbClr val="9BBB59"/>
      </a:accent3>
      <a:accent4>
        <a:srgbClr val="8064A2"/>
      </a:accent4>
      <a:accent5>
        <a:srgbClr val="4BACC6"/>
      </a:accent5>
      <a:accent6>
        <a:srgbClr val="F79646"/>
      </a:accent6>
      <a:hlink>
        <a:srgbClr val="FF0000"/>
      </a:hlink>
      <a:folHlink>
        <a:srgbClr val="3333CC"/>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override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 override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 override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override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override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override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2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3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4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_ overriden">
  <a:themeElements>
    <a:clrScheme name="">
      <a:dk1>
        <a:srgbClr val="FFFFFF"/>
      </a:dk1>
      <a:lt1>
        <a:srgbClr val="000000"/>
      </a:lt1>
      <a:dk2>
        <a:srgbClr val="1C1C1C"/>
      </a:dk2>
      <a:lt2>
        <a:srgbClr val="333399"/>
      </a:lt2>
      <a:accent1>
        <a:srgbClr val="00E4A8"/>
      </a:accent1>
      <a:accent2>
        <a:srgbClr val="FFCF01"/>
      </a:accent2>
      <a:accent3>
        <a:srgbClr val="9BBB59"/>
      </a:accent3>
      <a:accent4>
        <a:srgbClr val="8064A2"/>
      </a:accent4>
      <a:accent5>
        <a:srgbClr val="4BACC6"/>
      </a:accent5>
      <a:accent6>
        <a:srgbClr val="F79646"/>
      </a:accent6>
      <a:hlink>
        <a:srgbClr val="FF0000"/>
      </a:hlink>
      <a:folHlink>
        <a:srgbClr val="3333CC"/>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override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 override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 override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override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override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override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4_ overriden">
  <a:themeElements>
    <a:clrScheme name="">
      <a:dk1>
        <a:srgbClr val="FFFFFF"/>
      </a:dk1>
      <a:lt1>
        <a:srgbClr val="000000"/>
      </a:lt1>
      <a:dk2>
        <a:srgbClr val="1C1C1C"/>
      </a:dk2>
      <a:lt2>
        <a:srgbClr val="333399"/>
      </a:lt2>
      <a:accent1>
        <a:srgbClr val="00E4A8"/>
      </a:accent1>
      <a:accent2>
        <a:srgbClr val="FFCF01"/>
      </a:accent2>
      <a:accent3>
        <a:srgbClr val="9BBB59"/>
      </a:accent3>
      <a:accent4>
        <a:srgbClr val="8064A2"/>
      </a:accent4>
      <a:accent5>
        <a:srgbClr val="4BACC6"/>
      </a:accent5>
      <a:accent6>
        <a:srgbClr val="F79646"/>
      </a:accent6>
      <a:hlink>
        <a:srgbClr val="FF0000"/>
      </a:hlink>
      <a:folHlink>
        <a:srgbClr val="3333CC"/>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prstClr val="black">
                <a:alpha val="38000"/>
              </a:prstClr>
            </a:outerShdw>
          </a:effectLst>
        </a:effectStyle>
        <a:effectStyle>
          <a:effectLst>
            <a:outerShdw blurRad="40000" dist="23000" dir="5400000" rotWithShape="0">
              <a:prstClr val="black">
                <a:alpha val="35000"/>
              </a:prstClr>
            </a:outerShdw>
          </a:effectLst>
        </a:effectStyle>
        <a:effectStyle>
          <a:effectLst>
            <a:outerShdw blurRad="40000" dist="23000" dir="5400000" rotWithShape="0">
              <a:prstClr val="black">
                <a:alpha val="35000"/>
              </a:prst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override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 override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 override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override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override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override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owerTempla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5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7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8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pattern8blocks">
  <a:themeElements>
    <a:clrScheme name="pattern8blocks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pattern8blocks">
      <a:majorFont>
        <a:latin typeface="Times New Roman"/>
        <a:ea typeface="华文新魏"/>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80000"/>
          </a:lnSpc>
          <a:spcBef>
            <a:spcPct val="50000"/>
          </a:spcBef>
          <a:spcAft>
            <a:spcPct val="0"/>
          </a:spcAft>
          <a:buClrTx/>
          <a:buSzTx/>
          <a:buFontTx/>
          <a:buChar char="•"/>
          <a:tabLst/>
          <a:defRPr kumimoji="1" lang="en-US" altLang="zh-CN" sz="2400" b="1" i="0" u="none" strike="noStrike" cap="none" normalizeH="0" baseline="0" smtClean="0">
            <a:ln>
              <a:noFill/>
            </a:ln>
            <a:solidFill>
              <a:schemeClr val="tx1"/>
            </a:solidFill>
            <a:effectLst/>
            <a:latin typeface="Times New Roman" charset="0"/>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80000"/>
          </a:lnSpc>
          <a:spcBef>
            <a:spcPct val="50000"/>
          </a:spcBef>
          <a:spcAft>
            <a:spcPct val="0"/>
          </a:spcAft>
          <a:buClrTx/>
          <a:buSzTx/>
          <a:buFontTx/>
          <a:buChar char="•"/>
          <a:tabLst/>
          <a:defRPr kumimoji="1" lang="en-US" altLang="zh-CN" sz="2400" b="1" i="0" u="none" strike="noStrike" cap="none" normalizeH="0" baseline="0" smtClean="0">
            <a:ln>
              <a:noFill/>
            </a:ln>
            <a:solidFill>
              <a:schemeClr val="tx1"/>
            </a:solidFill>
            <a:effectLst/>
            <a:latin typeface="Times New Roman" charset="0"/>
            <a:ea typeface="楷体_GB2312" pitchFamily="49" charset="-122"/>
          </a:defRPr>
        </a:defPPr>
      </a:lstStyle>
    </a:lnDef>
  </a:objectDefaults>
  <a:extraClrSchemeLst>
    <a:extraClrScheme>
      <a:clrScheme name="pattern8blocks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pattern8blocks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pattern8block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ern8blocks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pattern8blocks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pattern8blocks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pattern8blocks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pattern8blocks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PowerTemplat">
  <a:themeElements>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fontScheme name="Default Design">
      <a:majorFont>
        <a:latin typeface="Arial"/>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800000"/>
        </a:dk2>
        <a:lt2>
          <a:srgbClr val="333333"/>
        </a:lt2>
        <a:accent1>
          <a:srgbClr val="EB6743"/>
        </a:accent1>
        <a:accent2>
          <a:srgbClr val="D3A911"/>
        </a:accent2>
        <a:accent3>
          <a:srgbClr val="FFFFFF"/>
        </a:accent3>
        <a:accent4>
          <a:srgbClr val="000000"/>
        </a:accent4>
        <a:accent5>
          <a:srgbClr val="F3B8B0"/>
        </a:accent5>
        <a:accent6>
          <a:srgbClr val="BF990E"/>
        </a:accent6>
        <a:hlink>
          <a:srgbClr val="7B9B63"/>
        </a:hlink>
        <a:folHlink>
          <a:srgbClr val="38A3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2E507A"/>
        </a:dk2>
        <a:lt2>
          <a:srgbClr val="333333"/>
        </a:lt2>
        <a:accent1>
          <a:srgbClr val="5A90C2"/>
        </a:accent1>
        <a:accent2>
          <a:srgbClr val="8AC246"/>
        </a:accent2>
        <a:accent3>
          <a:srgbClr val="FFFFFF"/>
        </a:accent3>
        <a:accent4>
          <a:srgbClr val="000000"/>
        </a:accent4>
        <a:accent5>
          <a:srgbClr val="B5C6DD"/>
        </a:accent5>
        <a:accent6>
          <a:srgbClr val="7DB03F"/>
        </a:accent6>
        <a:hlink>
          <a:srgbClr val="F6831A"/>
        </a:hlink>
        <a:folHlink>
          <a:srgbClr val="EFC82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A82A9F"/>
        </a:dk2>
        <a:lt2>
          <a:srgbClr val="4D4D4D"/>
        </a:lt2>
        <a:accent1>
          <a:srgbClr val="12B4D4"/>
        </a:accent1>
        <a:accent2>
          <a:srgbClr val="F1C23D"/>
        </a:accent2>
        <a:accent3>
          <a:srgbClr val="FFFFFF"/>
        </a:accent3>
        <a:accent4>
          <a:srgbClr val="000000"/>
        </a:accent4>
        <a:accent5>
          <a:srgbClr val="AAD6E6"/>
        </a:accent5>
        <a:accent6>
          <a:srgbClr val="DAB036"/>
        </a:accent6>
        <a:hlink>
          <a:srgbClr val="8CA62C"/>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仿宋_GB2312"/>
        <a:cs typeface=""/>
      </a:majorFont>
      <a:minorFont>
        <a:latin typeface="Tahoma"/>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0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0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仿宋_GB2312"/>
        <a:cs typeface=""/>
      </a:majorFont>
      <a:minorFont>
        <a:latin typeface="Tahoma"/>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0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0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仿宋_GB2312"/>
        <a:cs typeface=""/>
      </a:majorFont>
      <a:minorFont>
        <a:latin typeface="Tahoma"/>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0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0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仿宋_GB2312"/>
        <a:cs typeface=""/>
      </a:majorFont>
      <a:minorFont>
        <a:latin typeface="Tahoma"/>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0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kumimoji="0" lang="zh-CN" altLang="en-US" sz="20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CDESIGNK</Template>
  <TotalTime>21360</TotalTime>
  <Words>9884</Words>
  <Application>Microsoft Office PowerPoint</Application>
  <PresentationFormat>全屏显示(4:3)</PresentationFormat>
  <Paragraphs>888</Paragraphs>
  <Slides>88</Slides>
  <Notes>3</Notes>
  <HiddenSlides>0</HiddenSlides>
  <MMClips>0</MMClips>
  <ScaleCrop>false</ScaleCrop>
  <HeadingPairs>
    <vt:vector size="8" baseType="variant">
      <vt:variant>
        <vt:lpstr>已用的字体</vt:lpstr>
      </vt:variant>
      <vt:variant>
        <vt:i4>24</vt:i4>
      </vt:variant>
      <vt:variant>
        <vt:lpstr>主题</vt:lpstr>
      </vt:variant>
      <vt:variant>
        <vt:i4>24</vt:i4>
      </vt:variant>
      <vt:variant>
        <vt:lpstr>嵌入 OLE 服务器</vt:lpstr>
      </vt:variant>
      <vt:variant>
        <vt:i4>4</vt:i4>
      </vt:variant>
      <vt:variant>
        <vt:lpstr>幻灯片标题</vt:lpstr>
      </vt:variant>
      <vt:variant>
        <vt:i4>88</vt:i4>
      </vt:variant>
    </vt:vector>
  </HeadingPairs>
  <TitlesOfParts>
    <vt:vector size="140" baseType="lpstr">
      <vt:lpstr>Arial Unicode MS</vt:lpstr>
      <vt:lpstr>PMingLiU</vt:lpstr>
      <vt:lpstr>ZapfDingbats</vt:lpstr>
      <vt:lpstr>方正姚体</vt:lpstr>
      <vt:lpstr>仿宋_GB2312</vt:lpstr>
      <vt:lpstr>黑体</vt:lpstr>
      <vt:lpstr>华文彩云</vt:lpstr>
      <vt:lpstr>华文隶书</vt:lpstr>
      <vt:lpstr>华文新魏</vt:lpstr>
      <vt:lpstr>华文行楷</vt:lpstr>
      <vt:lpstr>楷体</vt:lpstr>
      <vt:lpstr>楷体_GB2312</vt:lpstr>
      <vt:lpstr>隶书</vt:lpstr>
      <vt:lpstr>宋体</vt:lpstr>
      <vt:lpstr>幼圆</vt:lpstr>
      <vt:lpstr>Arial</vt:lpstr>
      <vt:lpstr>Arial</vt:lpstr>
      <vt:lpstr>Berlin Sans FB</vt:lpstr>
      <vt:lpstr>Calibri</vt:lpstr>
      <vt:lpstr>Garamond</vt:lpstr>
      <vt:lpstr>Symbol</vt:lpstr>
      <vt:lpstr>Tahoma</vt:lpstr>
      <vt:lpstr>Times New Roman</vt:lpstr>
      <vt:lpstr>Wingdings</vt:lpstr>
      <vt:lpstr>古瓶荷花</vt:lpstr>
      <vt:lpstr>PowerTemplat</vt:lpstr>
      <vt:lpstr>1_PowerTemplat</vt:lpstr>
      <vt:lpstr>Office 主题​​</vt:lpstr>
      <vt:lpstr>1_古瓶荷花</vt:lpstr>
      <vt:lpstr>1_Blends</vt:lpstr>
      <vt:lpstr>Blends</vt:lpstr>
      <vt:lpstr>2_Blends</vt:lpstr>
      <vt:lpstr>3_Blends</vt:lpstr>
      <vt:lpstr>mytemp1</vt:lpstr>
      <vt:lpstr> overriden</vt:lpstr>
      <vt:lpstr>1_mytemp1</vt:lpstr>
      <vt:lpstr>2_ overriden</vt:lpstr>
      <vt:lpstr>3_ overriden</vt:lpstr>
      <vt:lpstr>2_mytemp1</vt:lpstr>
      <vt:lpstr>3_mytemp1</vt:lpstr>
      <vt:lpstr>4_mytemp1</vt:lpstr>
      <vt:lpstr>1_ overriden</vt:lpstr>
      <vt:lpstr>4_ overriden</vt:lpstr>
      <vt:lpstr>5_默认设计模板</vt:lpstr>
      <vt:lpstr>7_mytemp1</vt:lpstr>
      <vt:lpstr>1_Office 主题​​</vt:lpstr>
      <vt:lpstr>8_mytemp1</vt:lpstr>
      <vt:lpstr>pattern8blocks</vt:lpstr>
      <vt:lpstr>Image</vt:lpstr>
      <vt:lpstr>Equation</vt:lpstr>
      <vt:lpstr>公式</vt:lpstr>
      <vt:lpstr>Microsoft 公式 3.0</vt:lpstr>
      <vt:lpstr>PowerPoint 演示文稿</vt:lpstr>
      <vt:lpstr>机器推理概述</vt:lpstr>
      <vt:lpstr>PowerPoint 演示文稿</vt:lpstr>
      <vt:lpstr>基于一阶谓词的机器推理</vt:lpstr>
      <vt:lpstr>PowerPoint 演示文稿</vt:lpstr>
      <vt:lpstr>5.1 一阶谓词逻辑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常用逻辑等价式（1）</vt:lpstr>
      <vt:lpstr>常用逻辑等价式（2）</vt:lpstr>
      <vt:lpstr>常用逻辑等价式（3）</vt:lpstr>
      <vt:lpstr>常用逻辑等价式（4）</vt:lpstr>
      <vt:lpstr>常用逻辑蕴含式（1)</vt:lpstr>
      <vt:lpstr>常用逻辑蕴含式(2)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归结演绎推理 </vt:lpstr>
      <vt:lpstr>5.2归结演绎推理</vt:lpstr>
      <vt:lpstr>PowerPoint 演示文稿</vt:lpstr>
      <vt:lpstr>5.2.1 子句集</vt:lpstr>
      <vt:lpstr>5.2.1 子句集</vt:lpstr>
      <vt:lpstr>5.2.1 子句集</vt:lpstr>
      <vt:lpstr>5.2.1 子句集</vt:lpstr>
      <vt:lpstr>5.2.1 子句集</vt:lpstr>
      <vt:lpstr>PowerPoint 演示文稿</vt:lpstr>
      <vt:lpstr>PowerPoint 演示文稿</vt:lpstr>
      <vt:lpstr>消解原理（归结原理） Resolution Principle </vt:lpstr>
      <vt:lpstr>鲁宾逊消解原理：  公式G是不可满足的当且仅当其子句集S为不可满足的。 </vt:lpstr>
      <vt:lpstr>PowerPoint 演示文稿</vt:lpstr>
      <vt:lpstr>PowerPoint 演示文稿</vt:lpstr>
      <vt:lpstr>PowerPoint 演示文稿</vt:lpstr>
      <vt:lpstr>PowerPoint 演示文稿</vt:lpstr>
      <vt:lpstr>5.2.2 命题逻辑中的归结原理</vt:lpstr>
      <vt:lpstr>PowerPoint 演示文稿</vt:lpstr>
      <vt:lpstr>5.2.2 命题逻辑中的归结原理</vt:lpstr>
      <vt:lpstr>PowerPoint 演示文稿</vt:lpstr>
      <vt:lpstr>PowerPoint 演示文稿</vt:lpstr>
      <vt:lpstr>5.2.2 命题逻辑中的归结原理</vt:lpstr>
      <vt:lpstr>回顾：</vt:lpstr>
      <vt:lpstr>PowerPoint 演示文稿</vt:lpstr>
      <vt:lpstr>PowerPoint 演示文稿</vt:lpstr>
      <vt:lpstr>5.2.3 替换与合一</vt:lpstr>
      <vt:lpstr>PowerPoint 演示文稿</vt:lpstr>
      <vt:lpstr>PowerPoint 演示文稿</vt:lpstr>
      <vt:lpstr>PowerPoint 演示文稿</vt:lpstr>
      <vt:lpstr>PowerPoint 演示文稿</vt:lpstr>
      <vt:lpstr>PowerPoint 演示文稿</vt:lpstr>
      <vt:lpstr>5.2.3 替换与合一</vt:lpstr>
      <vt:lpstr>5.2.3 替换与合一</vt:lpstr>
      <vt:lpstr>5.2.3 替换与合一</vt:lpstr>
      <vt:lpstr>5.2.3 替换与合一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消解反演可求取某个问题答案的步骤：</vt:lpstr>
      <vt:lpstr>PowerPoint 演示文稿</vt:lpstr>
      <vt:lpstr>PowerPoint 演示文稿</vt:lpstr>
      <vt:lpstr>一阶谓词逻辑表示的特点</vt:lpstr>
      <vt:lpstr>归结推理： 方法通用 求解效率低，不宜引入启发信息 不宜理解推理过程</vt:lpstr>
      <vt:lpstr>作业：习题5</vt:lpstr>
    </vt:vector>
  </TitlesOfParts>
  <Company>西安电子科技大学出版社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基于谓词逻辑的机器推理 </dc:title>
  <dc:creator>李林娜</dc:creator>
  <cp:lastModifiedBy>Windows 用户</cp:lastModifiedBy>
  <cp:revision>400</cp:revision>
  <dcterms:created xsi:type="dcterms:W3CDTF">2002-11-05T01:05:02Z</dcterms:created>
  <dcterms:modified xsi:type="dcterms:W3CDTF">2025-05-26T02:40:11Z</dcterms:modified>
</cp:coreProperties>
</file>