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9" r:id="rId14"/>
    <p:sldId id="270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3C05BC-B88A-4FC5-90D5-5F4480CF5A4D}" type="datetimeFigureOut">
              <a:rPr lang="hr-HR" smtClean="0"/>
              <a:t>22.5.2014.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1C88CA-3EFE-494B-B106-3C58D2FB3418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44661"/>
            <a:ext cx="2808312" cy="280831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75656" y="764704"/>
            <a:ext cx="6696744" cy="1368152"/>
          </a:xfrm>
          <a:prstGeom prst="roundRect">
            <a:avLst/>
          </a:prstGeom>
          <a:solidFill>
            <a:schemeClr val="tx2">
              <a:lumMod val="20000"/>
              <a:lumOff val="8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908720"/>
            <a:ext cx="7596844" cy="1884609"/>
          </a:xfrm>
        </p:spPr>
        <p:txBody>
          <a:bodyPr>
            <a:normAutofit fontScale="90000"/>
          </a:bodyPr>
          <a:lstStyle/>
          <a:p>
            <a:r>
              <a:rPr lang="hr-HR" sz="4400" b="1" dirty="0"/>
              <a:t>Arduino mikrokontroler u automatiziranim kućama</a:t>
            </a:r>
            <a:r>
              <a:rPr lang="hr-HR" i="1" dirty="0"/>
              <a:t/>
            </a:r>
            <a:br>
              <a:rPr lang="hr-HR" i="1" dirty="0"/>
            </a:b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4077072"/>
            <a:ext cx="6400800" cy="1752600"/>
          </a:xfrm>
        </p:spPr>
        <p:txBody>
          <a:bodyPr/>
          <a:lstStyle/>
          <a:p>
            <a:r>
              <a:rPr lang="hr-HR" i="1" dirty="0">
                <a:solidFill>
                  <a:schemeClr val="bg2">
                    <a:lumMod val="10000"/>
                  </a:schemeClr>
                </a:solidFill>
              </a:rPr>
              <a:t>Luka Kićinbaći</a:t>
            </a:r>
          </a:p>
          <a:p>
            <a:r>
              <a:rPr lang="hr-HR" dirty="0">
                <a:solidFill>
                  <a:schemeClr val="bg2">
                    <a:lumMod val="10000"/>
                  </a:schemeClr>
                </a:solidFill>
              </a:rPr>
              <a:t>Voditelj:</a:t>
            </a:r>
            <a:r>
              <a:rPr lang="hr-HR" i="1" dirty="0">
                <a:solidFill>
                  <a:schemeClr val="bg2">
                    <a:lumMod val="10000"/>
                  </a:schemeClr>
                </a:solidFill>
              </a:rPr>
              <a:t> Domagoj Tolić</a:t>
            </a:r>
          </a:p>
          <a:p>
            <a:r>
              <a:rPr lang="hr-HR" dirty="0"/>
              <a:t> 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62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</a:t>
            </a:r>
            <a:r>
              <a:rPr lang="hr-HR" dirty="0" smtClean="0"/>
              <a:t>roširenje </a:t>
            </a:r>
            <a:r>
              <a:rPr lang="hr-HR" dirty="0"/>
              <a:t>automatizacije u stambene </a:t>
            </a:r>
            <a:r>
              <a:rPr lang="hr-HR" dirty="0" smtClean="0"/>
              <a:t>	površine</a:t>
            </a:r>
          </a:p>
          <a:p>
            <a:r>
              <a:rPr lang="hr-HR" dirty="0"/>
              <a:t>C</a:t>
            </a:r>
            <a:r>
              <a:rPr lang="hr-HR" dirty="0" smtClean="0"/>
              <a:t>entralizirano </a:t>
            </a:r>
            <a:r>
              <a:rPr lang="hr-HR" dirty="0"/>
              <a:t>upravljanje rasvjetom, sustavom za grijanje, ventilacijom, klimatizacijom, aparatima, sigurnosnim bravama na </a:t>
            </a:r>
            <a:r>
              <a:rPr lang="hr-HR" dirty="0" smtClean="0"/>
              <a:t>vratima...</a:t>
            </a:r>
          </a:p>
          <a:p>
            <a:r>
              <a:rPr lang="hr-HR" dirty="0"/>
              <a:t>S</a:t>
            </a:r>
            <a:r>
              <a:rPr lang="hr-HR" dirty="0" smtClean="0"/>
              <a:t>tarijim </a:t>
            </a:r>
            <a:r>
              <a:rPr lang="hr-HR" dirty="0"/>
              <a:t>i nemoćnim osobama može osigurati veću kvalitetu života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hr-HR" dirty="0">
                <a:effectLst/>
              </a:rPr>
              <a:t>Kućna </a:t>
            </a:r>
            <a:r>
              <a:rPr lang="hr-HR" dirty="0" smtClean="0">
                <a:effectLst/>
              </a:rPr>
              <a:t>automatizacija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81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Jedna od prvih velikih tvrtki koja </a:t>
            </a:r>
            <a:r>
              <a:rPr lang="hr-HR" dirty="0" smtClean="0"/>
              <a:t>se počela 	baviti automatizacijom </a:t>
            </a:r>
            <a:r>
              <a:rPr lang="hr-HR" dirty="0"/>
              <a:t>domova je </a:t>
            </a:r>
            <a:r>
              <a:rPr lang="hr-HR" dirty="0" smtClean="0"/>
              <a:t>X10</a:t>
            </a:r>
          </a:p>
          <a:p>
            <a:r>
              <a:rPr lang="hr-HR" dirty="0"/>
              <a:t>Glavni fokus je na kontroli električne struje </a:t>
            </a:r>
            <a:r>
              <a:rPr lang="hr-HR" dirty="0" smtClean="0"/>
              <a:t>	putem </a:t>
            </a:r>
            <a:r>
              <a:rPr lang="hr-HR" i="1" dirty="0"/>
              <a:t>on/off </a:t>
            </a:r>
            <a:r>
              <a:rPr lang="hr-HR" dirty="0" smtClean="0"/>
              <a:t>utičnica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hr-HR" smtClean="0">
                <a:effectLst/>
              </a:rPr>
              <a:t>Kućna automatizacija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465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Popularnost </a:t>
            </a:r>
            <a:r>
              <a:rPr lang="hr-HR" dirty="0" smtClean="0"/>
              <a:t>je </a:t>
            </a:r>
            <a:r>
              <a:rPr lang="hr-HR" dirty="0"/>
              <a:t>u znatnom </a:t>
            </a:r>
            <a:r>
              <a:rPr lang="hr-HR" dirty="0" smtClean="0"/>
              <a:t>povećanju </a:t>
            </a:r>
            <a:r>
              <a:rPr lang="hr-HR" dirty="0"/>
              <a:t>zbog </a:t>
            </a:r>
            <a:r>
              <a:rPr lang="hr-HR" dirty="0" smtClean="0"/>
              <a:t>	veće </a:t>
            </a:r>
            <a:r>
              <a:rPr lang="hr-HR" dirty="0"/>
              <a:t>dostupnosti i jednostavnosti </a:t>
            </a:r>
            <a:r>
              <a:rPr lang="hr-HR" dirty="0" smtClean="0"/>
              <a:t> 	pametnih telefona</a:t>
            </a:r>
          </a:p>
          <a:p>
            <a:r>
              <a:rPr lang="hr-HR" dirty="0"/>
              <a:t>Nedavno, Google je stavio svoj ​​ulog u kućnu 	automatizaciju na Android operativnom 	sustavu koji će biti ugrađen u pametne 	uređaje po cijeloj kući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hr-HR" smtClean="0">
                <a:effectLst/>
              </a:rPr>
              <a:t>Kućna automatizacija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05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8136904" cy="5184576"/>
          </a:xfrm>
        </p:spPr>
        <p:txBody>
          <a:bodyPr>
            <a:normAutofit/>
          </a:bodyPr>
          <a:lstStyle/>
          <a:p>
            <a:r>
              <a:rPr lang="hr-HR" dirty="0"/>
              <a:t>Biti u stanju jednostavno i brzo nadzirati </a:t>
            </a:r>
            <a:r>
              <a:rPr lang="hr-HR" dirty="0" smtClean="0"/>
              <a:t>	različite </a:t>
            </a:r>
            <a:r>
              <a:rPr lang="hr-HR" dirty="0"/>
              <a:t>parametre,a k tome koristit samo </a:t>
            </a:r>
            <a:r>
              <a:rPr lang="hr-HR" dirty="0" smtClean="0"/>
              <a:t>	jedan </a:t>
            </a:r>
            <a:r>
              <a:rPr lang="hr-HR" dirty="0"/>
              <a:t>uređaj, sve češće se korsisti u </a:t>
            </a:r>
            <a:r>
              <a:rPr lang="hr-HR" dirty="0" smtClean="0"/>
              <a:t>	praksi</a:t>
            </a:r>
          </a:p>
          <a:p>
            <a:r>
              <a:rPr lang="hr-HR" dirty="0"/>
              <a:t>Ovih dana gotovo svatko ima </a:t>
            </a:r>
            <a:r>
              <a:rPr lang="hr-HR" i="1" dirty="0"/>
              <a:t>smartphone</a:t>
            </a:r>
            <a:r>
              <a:rPr lang="hr-HR" dirty="0"/>
              <a:t> u </a:t>
            </a:r>
            <a:r>
              <a:rPr lang="hr-HR" dirty="0" smtClean="0"/>
              <a:t>	džepu </a:t>
            </a:r>
            <a:r>
              <a:rPr lang="hr-HR" dirty="0"/>
              <a:t>pa zašto ga ne iskoristiti i njime </a:t>
            </a:r>
            <a:r>
              <a:rPr lang="hr-HR" dirty="0" smtClean="0"/>
              <a:t>	upravljati </a:t>
            </a:r>
            <a:r>
              <a:rPr lang="hr-HR" dirty="0"/>
              <a:t>čime god poželite</a:t>
            </a:r>
            <a:r>
              <a:rPr lang="hr-HR" dirty="0" smtClean="0"/>
              <a:t>?</a:t>
            </a:r>
          </a:p>
          <a:p>
            <a:r>
              <a:rPr lang="hr-HR" dirty="0"/>
              <a:t>Korištenjem osnovnih i dodatnih znanja o elektronici, uzimajući u obzir neke lako dostupne podatke i pisanje Arduino kodova, ovaj projekt bio je zanimljiv, bez velikih poteškoća i vrlo koristan.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hr-HR" dirty="0" smtClean="0">
                <a:effectLst/>
              </a:rPr>
              <a:t>Projekt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771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Arduino board (Arduino Mega 2560</a:t>
            </a:r>
            <a:r>
              <a:rPr lang="hr-HR" dirty="0" smtClean="0"/>
              <a:t>)</a:t>
            </a:r>
          </a:p>
          <a:p>
            <a:r>
              <a:rPr lang="hr-HR" dirty="0"/>
              <a:t>Arduino Ethernet </a:t>
            </a:r>
            <a:r>
              <a:rPr lang="hr-HR" dirty="0" smtClean="0"/>
              <a:t>Shield</a:t>
            </a:r>
          </a:p>
          <a:p>
            <a:r>
              <a:rPr lang="hr-HR" dirty="0"/>
              <a:t>RTC ( real time clock ) </a:t>
            </a:r>
            <a:r>
              <a:rPr lang="hr-HR" dirty="0" smtClean="0"/>
              <a:t>modul</a:t>
            </a:r>
          </a:p>
          <a:p>
            <a:r>
              <a:rPr lang="hr-HR" dirty="0"/>
              <a:t>RF utičnica i daljinski </a:t>
            </a:r>
            <a:r>
              <a:rPr lang="hr-HR" dirty="0" smtClean="0"/>
              <a:t>uređaj (</a:t>
            </a:r>
            <a:r>
              <a:rPr lang="hr-HR" dirty="0"/>
              <a:t>SC5262</a:t>
            </a:r>
            <a:r>
              <a:rPr lang="hr-HR" dirty="0" smtClean="0"/>
              <a:t>)</a:t>
            </a:r>
          </a:p>
          <a:p>
            <a:r>
              <a:rPr lang="hr-HR" dirty="0"/>
              <a:t>Ruter s </a:t>
            </a:r>
            <a:r>
              <a:rPr lang="hr-HR" dirty="0" smtClean="0"/>
              <a:t>Ethernet i WiFi portom</a:t>
            </a:r>
          </a:p>
          <a:p>
            <a:r>
              <a:rPr lang="hr-HR" dirty="0"/>
              <a:t>Ethernet </a:t>
            </a:r>
            <a:r>
              <a:rPr lang="hr-HR" dirty="0" smtClean="0"/>
              <a:t>kabel</a:t>
            </a:r>
          </a:p>
          <a:p>
            <a:r>
              <a:rPr lang="hr-HR" dirty="0"/>
              <a:t>USB A to B kabel za programiranje Arduina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hr-HR" dirty="0" smtClean="0">
                <a:effectLst/>
              </a:rPr>
              <a:t>Projekt-Materijali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40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RTC </a:t>
            </a:r>
            <a:r>
              <a:rPr lang="hr-HR" dirty="0" smtClean="0"/>
              <a:t> </a:t>
            </a:r>
            <a:r>
              <a:rPr lang="hr-HR" dirty="0"/>
              <a:t>(za povezivanje sa satom </a:t>
            </a:r>
            <a:r>
              <a:rPr lang="hr-HR" dirty="0" smtClean="0"/>
              <a:t>modula </a:t>
            </a:r>
            <a:r>
              <a:rPr lang="hr-HR" dirty="0"/>
              <a:t>) </a:t>
            </a:r>
            <a:endParaRPr lang="hr-HR" dirty="0" smtClean="0"/>
          </a:p>
          <a:p>
            <a:r>
              <a:rPr lang="hr-HR" dirty="0" smtClean="0"/>
              <a:t>RCSwitch </a:t>
            </a:r>
            <a:r>
              <a:rPr lang="hr-HR" dirty="0"/>
              <a:t>(sadrži kodove za pristup </a:t>
            </a:r>
            <a:r>
              <a:rPr lang="hr-HR" dirty="0" smtClean="0"/>
              <a:t>	RF 	daljinskom)</a:t>
            </a:r>
          </a:p>
          <a:p>
            <a:endParaRPr lang="hr-HR" dirty="0"/>
          </a:p>
          <a:p>
            <a:r>
              <a:rPr lang="hr-HR" dirty="0" smtClean="0"/>
              <a:t>SPI  (</a:t>
            </a:r>
            <a:r>
              <a:rPr lang="vi-VN" dirty="0"/>
              <a:t>za komunikaciju s </a:t>
            </a:r>
            <a:r>
              <a:rPr lang="vi-VN" dirty="0" smtClean="0"/>
              <a:t>uređajima</a:t>
            </a:r>
            <a:r>
              <a:rPr lang="hr-HR" dirty="0" smtClean="0"/>
              <a:t>)</a:t>
            </a:r>
          </a:p>
          <a:p>
            <a:r>
              <a:rPr lang="hr-HR" dirty="0"/>
              <a:t>Ethernet (za spajanje na </a:t>
            </a:r>
            <a:r>
              <a:rPr lang="hr-HR" dirty="0" smtClean="0"/>
              <a:t>internet)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hr-HR" dirty="0" smtClean="0">
                <a:effectLst/>
              </a:rPr>
              <a:t>Projekt-Biblioteke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659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hr-HR" dirty="0" smtClean="0">
                <a:effectLst/>
              </a:rPr>
              <a:t>Projekt-Povezivanje komponenti</a:t>
            </a:r>
            <a:endParaRPr lang="hr-HR" dirty="0"/>
          </a:p>
        </p:txBody>
      </p:sp>
      <p:pic>
        <p:nvPicPr>
          <p:cNvPr id="3074" name="Picture 2" descr="2014-03-26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32856"/>
            <a:ext cx="5275312" cy="394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F78IRUNHJKC0B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2895"/>
            <a:ext cx="2232248" cy="2905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0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hr-HR" dirty="0" smtClean="0">
                <a:effectLst/>
              </a:rPr>
              <a:t>Projekt-Montiranje utičnica</a:t>
            </a:r>
            <a:endParaRPr lang="hr-HR" dirty="0"/>
          </a:p>
        </p:txBody>
      </p:sp>
      <p:pic>
        <p:nvPicPr>
          <p:cNvPr id="4098" name="Picture 2" descr="FN0VT6PHJKC52A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80928"/>
            <a:ext cx="3703189" cy="277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H:\DCIM\Camera\2014-05-20 22.07.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1538" y="1994967"/>
            <a:ext cx="406400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hr-HR" dirty="0" smtClean="0">
                <a:effectLst/>
              </a:rPr>
              <a:t>Projekt-</a:t>
            </a:r>
            <a:r>
              <a:rPr lang="hr-HR" dirty="0">
                <a:effectLst/>
              </a:rPr>
              <a:t>Programiranje Arduina i Web server</a:t>
            </a:r>
            <a:endParaRPr lang="hr-HR" dirty="0"/>
          </a:p>
        </p:txBody>
      </p:sp>
      <p:pic>
        <p:nvPicPr>
          <p:cNvPr id="5122" name="Picture 2" descr="SC20140324-0153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229" y="1571074"/>
            <a:ext cx="2671125" cy="44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9672" y="2636912"/>
            <a:ext cx="6984776" cy="136815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t-BR" dirty="0"/>
              <a:t>Zahvaljujem se na </a:t>
            </a:r>
            <a:r>
              <a:rPr lang="pt-BR" dirty="0" smtClean="0"/>
              <a:t>Va</a:t>
            </a:r>
            <a:r>
              <a:rPr lang="hr-HR" dirty="0" smtClean="0"/>
              <a:t>š</a:t>
            </a:r>
            <a:r>
              <a:rPr lang="pt-BR" dirty="0" smtClean="0"/>
              <a:t>oj pozornosti</a:t>
            </a:r>
            <a:r>
              <a:rPr lang="hr-HR" dirty="0" smtClean="0"/>
              <a:t>!</a:t>
            </a:r>
          </a:p>
          <a:p>
            <a:pPr marL="109728" indent="0">
              <a:buNone/>
            </a:pPr>
            <a:endParaRPr lang="hr-HR" dirty="0"/>
          </a:p>
          <a:p>
            <a:pPr marL="109728" indent="0">
              <a:buNone/>
            </a:pPr>
            <a:r>
              <a:rPr lang="hr-HR" dirty="0"/>
              <a:t>Pitanja? Komentari? </a:t>
            </a:r>
            <a:r>
              <a:rPr lang="hr-HR"/>
              <a:t>Sugestije?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Kraj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7005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CADC</a:t>
            </a:r>
          </a:p>
          <a:p>
            <a:pPr marL="109728" indent="0">
              <a:buNone/>
            </a:pPr>
            <a:r>
              <a:rPr lang="hr-HR" dirty="0"/>
              <a:t> </a:t>
            </a:r>
            <a:r>
              <a:rPr lang="hr-HR" dirty="0" smtClean="0"/>
              <a:t> </a:t>
            </a:r>
            <a:r>
              <a:rPr lang="hr-HR" dirty="0"/>
              <a:t>R</a:t>
            </a:r>
            <a:r>
              <a:rPr lang="hr-HR" dirty="0" smtClean="0"/>
              <a:t>azvijen </a:t>
            </a:r>
            <a:r>
              <a:rPr lang="hr-HR" dirty="0"/>
              <a:t>za potrebe američkog borbenog </a:t>
            </a:r>
            <a:r>
              <a:rPr lang="hr-HR" dirty="0" smtClean="0"/>
              <a:t> 	zrakoplova </a:t>
            </a:r>
            <a:r>
              <a:rPr lang="hr-HR" dirty="0"/>
              <a:t>F14 - Tomcat</a:t>
            </a:r>
            <a:endParaRPr lang="hr-HR" dirty="0" smtClean="0"/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Intel4004</a:t>
            </a:r>
          </a:p>
          <a:p>
            <a:pPr marL="109728" indent="0">
              <a:buNone/>
            </a:pPr>
            <a:r>
              <a:rPr lang="hr-HR" dirty="0" smtClean="0"/>
              <a:t> Proizveden s ciljem ugradnje u kalkulatore</a:t>
            </a: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TMS1000</a:t>
            </a:r>
          </a:p>
          <a:p>
            <a:pPr marL="109728" indent="0">
              <a:buNone/>
            </a:pP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dirty="0"/>
              <a:t>M</a:t>
            </a:r>
            <a:r>
              <a:rPr lang="hr-HR" dirty="0" smtClean="0"/>
              <a:t>ože se slobodno </a:t>
            </a:r>
            <a:r>
              <a:rPr lang="hr-HR" dirty="0"/>
              <a:t>nazvati prvim </a:t>
            </a:r>
            <a:r>
              <a:rPr lang="hr-HR" dirty="0" smtClean="0"/>
              <a:t>	mikrokontrolerom</a:t>
            </a:r>
          </a:p>
          <a:p>
            <a:pPr marL="109728" indent="0">
              <a:buNone/>
            </a:pPr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dirty="0" smtClean="0"/>
              <a:t>Proizveden već 1971.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Prvi </a:t>
            </a:r>
            <a:r>
              <a:rPr lang="hr-HR" dirty="0" smtClean="0">
                <a:effectLst/>
              </a:rPr>
              <a:t>procesori: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286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 godinama koje slijede mikroprocesori počinju osvajati </a:t>
            </a:r>
            <a:r>
              <a:rPr lang="hr-HR" dirty="0" smtClean="0"/>
              <a:t>tržište. </a:t>
            </a:r>
          </a:p>
          <a:p>
            <a:r>
              <a:rPr lang="hr-HR" dirty="0"/>
              <a:t>1974. </a:t>
            </a:r>
            <a:r>
              <a:rPr lang="hr-HR" dirty="0" smtClean="0"/>
              <a:t>Intel je izdao </a:t>
            </a:r>
            <a:r>
              <a:rPr lang="hr-HR" dirty="0"/>
              <a:t>i8080, 8-bitni </a:t>
            </a:r>
            <a:r>
              <a:rPr lang="hr-HR" dirty="0" smtClean="0"/>
              <a:t>mikroprocesor. Poznat </a:t>
            </a:r>
            <a:r>
              <a:rPr lang="hr-HR" dirty="0"/>
              <a:t>je  po tome što se smatrao prvim stvarno korisnim mikroprocesorom. </a:t>
            </a:r>
            <a:endParaRPr lang="hr-HR" dirty="0" smtClean="0"/>
          </a:p>
          <a:p>
            <a:r>
              <a:rPr lang="hr-HR" dirty="0"/>
              <a:t>1975. godine Motorola izlazi na tržište s čipom koji će značajno utjecati na tržište, 6800.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92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pl-PL" dirty="0">
                <a:effectLst/>
              </a:rPr>
              <a:t>Arduino</a:t>
            </a:r>
            <a:r>
              <a:rPr lang="hr-HR" dirty="0">
                <a:effectLst/>
              </a:rPr>
              <a:t/>
            </a:r>
            <a:br>
              <a:rPr lang="hr-HR" dirty="0">
                <a:effectLst/>
              </a:rPr>
            </a:br>
            <a:endParaRPr lang="hr-HR" dirty="0"/>
          </a:p>
        </p:txBody>
      </p:sp>
      <p:pic>
        <p:nvPicPr>
          <p:cNvPr id="1026" name="Picture 2" descr="uki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511020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Arduino je single-board mikrokontroler </a:t>
            </a:r>
            <a:r>
              <a:rPr lang="pl-PL" dirty="0" smtClean="0"/>
              <a:t>	zamišljen </a:t>
            </a:r>
            <a:r>
              <a:rPr lang="pl-PL" dirty="0"/>
              <a:t>s ciljem da interakciju između </a:t>
            </a:r>
            <a:r>
              <a:rPr lang="pl-PL" dirty="0" smtClean="0"/>
              <a:t>	vanjskog </a:t>
            </a:r>
            <a:r>
              <a:rPr lang="pl-PL" dirty="0"/>
              <a:t>svijeta s digitalnim učini što </a:t>
            </a:r>
            <a:r>
              <a:rPr lang="pl-PL" dirty="0" smtClean="0"/>
              <a:t>	lakšom</a:t>
            </a:r>
            <a:r>
              <a:rPr lang="pl-PL" dirty="0"/>
              <a:t>.</a:t>
            </a:r>
            <a:endParaRPr lang="hr-HR" dirty="0"/>
          </a:p>
          <a:p>
            <a:r>
              <a:rPr lang="pl-PL" dirty="0"/>
              <a:t>Ideja se razvila 2005. godine u </a:t>
            </a:r>
            <a:r>
              <a:rPr lang="pl-PL" dirty="0" smtClean="0"/>
              <a:t>Italiji</a:t>
            </a:r>
          </a:p>
          <a:p>
            <a:r>
              <a:rPr lang="pl-PL" dirty="0" smtClean="0"/>
              <a:t>Do 2011. godine proizvedeno je preko 	300.000 Arduina.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effectLst/>
              </a:rPr>
              <a:t>Arduino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547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Atmel 8 - bitni </a:t>
            </a:r>
            <a:r>
              <a:rPr lang="pl-PL" dirty="0" smtClean="0"/>
              <a:t>AVR mikrokontroler</a:t>
            </a:r>
          </a:p>
          <a:p>
            <a:r>
              <a:rPr lang="pl-PL" dirty="0" smtClean="0"/>
              <a:t>Službeno koristi </a:t>
            </a:r>
            <a:r>
              <a:rPr lang="pl-PL" dirty="0"/>
              <a:t>megaAVR seriju čipova</a:t>
            </a:r>
            <a:endParaRPr lang="pl-PL" dirty="0" smtClean="0"/>
          </a:p>
          <a:p>
            <a:r>
              <a:rPr lang="pl-PL" dirty="0"/>
              <a:t>linearni regulator od </a:t>
            </a:r>
            <a:r>
              <a:rPr lang="pl-PL" dirty="0" smtClean="0"/>
              <a:t>5V</a:t>
            </a:r>
          </a:p>
          <a:p>
            <a:r>
              <a:rPr lang="pl-PL" dirty="0"/>
              <a:t>kristalni oscilator 16MHz ili keramički </a:t>
            </a:r>
            <a:r>
              <a:rPr lang="pl-PL" dirty="0" smtClean="0"/>
              <a:t>	rezonator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dirty="0" smtClean="0">
                <a:effectLst/>
              </a:rPr>
              <a:t>Arduino-</a:t>
            </a:r>
            <a:r>
              <a:rPr lang="pl-PL" dirty="0">
                <a:effectLst/>
              </a:rPr>
              <a:t>Hardware</a:t>
            </a:r>
            <a:endParaRPr lang="hr-HR" dirty="0"/>
          </a:p>
        </p:txBody>
      </p:sp>
      <p:pic>
        <p:nvPicPr>
          <p:cNvPr id="5" name="Picture 3" descr="atmega8_chip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33056"/>
            <a:ext cx="2244300" cy="17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4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Razvojno okruženje </a:t>
            </a:r>
            <a:r>
              <a:rPr lang="pl-PL" dirty="0" smtClean="0"/>
              <a:t>je </a:t>
            </a:r>
            <a:r>
              <a:rPr lang="pl-PL" i="1" dirty="0"/>
              <a:t>cross-platforma</a:t>
            </a:r>
            <a:r>
              <a:rPr lang="pl-PL" dirty="0"/>
              <a:t> pisana </a:t>
            </a:r>
            <a:r>
              <a:rPr lang="pl-PL" dirty="0" smtClean="0"/>
              <a:t>	u Javi</a:t>
            </a:r>
          </a:p>
          <a:p>
            <a:r>
              <a:rPr lang="pl-PL" dirty="0"/>
              <a:t>Software </a:t>
            </a:r>
            <a:r>
              <a:rPr lang="pl-PL" dirty="0" smtClean="0"/>
              <a:t>uključuje </a:t>
            </a:r>
            <a:r>
              <a:rPr lang="pl-PL" i="1" dirty="0"/>
              <a:t>code editor </a:t>
            </a:r>
            <a:r>
              <a:rPr lang="pl-PL" dirty="0"/>
              <a:t>sa značajkama kao što su sintakse, podurdaranja u kodu i automatsko uvlačenje redaka. </a:t>
            </a:r>
            <a:endParaRPr lang="pl-PL" dirty="0" smtClean="0"/>
          </a:p>
          <a:p>
            <a:r>
              <a:rPr lang="pl-PL" dirty="0"/>
              <a:t>P</a:t>
            </a:r>
            <a:r>
              <a:rPr lang="pl-PL" dirty="0" smtClean="0"/>
              <a:t>rilagođen je tako </a:t>
            </a:r>
            <a:r>
              <a:rPr lang="pl-PL" dirty="0"/>
              <a:t>da se sa jednim klikom miša </a:t>
            </a:r>
            <a:r>
              <a:rPr lang="pl-PL" i="1" dirty="0"/>
              <a:t>compalira</a:t>
            </a:r>
            <a:r>
              <a:rPr lang="pl-PL" dirty="0"/>
              <a:t> i </a:t>
            </a:r>
            <a:r>
              <a:rPr lang="pl-PL" i="1" dirty="0"/>
              <a:t>uplada</a:t>
            </a:r>
            <a:r>
              <a:rPr lang="pl-PL" dirty="0"/>
              <a:t> kod na Arduino. </a:t>
            </a:r>
            <a:endParaRPr lang="pl-PL" dirty="0" smtClean="0"/>
          </a:p>
          <a:p>
            <a:r>
              <a:rPr lang="pl-PL" dirty="0"/>
              <a:t>P</a:t>
            </a:r>
            <a:r>
              <a:rPr lang="pl-PL" dirty="0" smtClean="0"/>
              <a:t>rogrami </a:t>
            </a:r>
            <a:r>
              <a:rPr lang="pl-PL" dirty="0"/>
              <a:t>su pisani u C-u ili C++</a:t>
            </a:r>
            <a:endParaRPr lang="hr-HR" dirty="0"/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dirty="0" smtClean="0">
                <a:effectLst/>
              </a:rPr>
              <a:t>Arduino-</a:t>
            </a:r>
            <a:r>
              <a:rPr lang="pl-PL" dirty="0">
                <a:effectLst/>
              </a:rPr>
              <a:t>Software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09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 2005. do </a:t>
            </a:r>
            <a:r>
              <a:rPr lang="pl-PL" dirty="0" smtClean="0"/>
              <a:t>danas razvijeno je </a:t>
            </a:r>
            <a:r>
              <a:rPr lang="pl-PL" dirty="0"/>
              <a:t>više modela </a:t>
            </a:r>
            <a:r>
              <a:rPr lang="pl-PL" dirty="0" smtClean="0"/>
              <a:t>	mikrokontrolera i sheildova</a:t>
            </a:r>
          </a:p>
          <a:p>
            <a:r>
              <a:rPr lang="pl-PL" dirty="0"/>
              <a:t>Za svaki </a:t>
            </a:r>
            <a:r>
              <a:rPr lang="pl-PL" dirty="0" smtClean="0"/>
              <a:t>Shield </a:t>
            </a:r>
            <a:r>
              <a:rPr lang="pl-PL" dirty="0"/>
              <a:t>postoji biblioteka za </a:t>
            </a:r>
            <a:r>
              <a:rPr lang="pl-PL" dirty="0" smtClean="0"/>
              <a:t>	komuniciranje </a:t>
            </a:r>
            <a:r>
              <a:rPr lang="pl-PL" dirty="0"/>
              <a:t>s Arduinom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l-PL" dirty="0" smtClean="0">
                <a:effectLst/>
              </a:rPr>
              <a:t>Arduino-</a:t>
            </a:r>
            <a:r>
              <a:rPr lang="pl-PL" dirty="0">
                <a:effectLst/>
              </a:rPr>
              <a:t>Modeli i Sheildovi</a:t>
            </a:r>
            <a:endParaRPr lang="hr-HR" dirty="0"/>
          </a:p>
        </p:txBody>
      </p:sp>
      <p:pic>
        <p:nvPicPr>
          <p:cNvPr id="1026" name="Picture 2" descr="dsfdf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84984"/>
            <a:ext cx="5408891" cy="309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7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Arduino Uno</a:t>
            </a:r>
            <a:endParaRPr lang="hr-HR" dirty="0"/>
          </a:p>
        </p:txBody>
      </p:sp>
      <p:pic>
        <p:nvPicPr>
          <p:cNvPr id="2050" name="Picture 2" descr="arduino u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5833"/>
            <a:ext cx="8250557" cy="452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</TotalTime>
  <Words>230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Arduino mikrokontroler u automatiziranim kućama </vt:lpstr>
      <vt:lpstr>Prvi procesori:</vt:lpstr>
      <vt:lpstr>PowerPoint Presentation</vt:lpstr>
      <vt:lpstr>Arduino </vt:lpstr>
      <vt:lpstr>Arduino</vt:lpstr>
      <vt:lpstr>PowerPoint Presentation</vt:lpstr>
      <vt:lpstr>PowerPoint Presentation</vt:lpstr>
      <vt:lpstr>PowerPoint Presentation</vt:lpstr>
      <vt:lpstr>Arduino Uno</vt:lpstr>
      <vt:lpstr>Kućna automatizacija</vt:lpstr>
      <vt:lpstr>PowerPoint Presentation</vt:lpstr>
      <vt:lpstr>PowerPoint Presentation</vt:lpstr>
      <vt:lpstr>Projekt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Kraj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mikrokontroler u automatiziranim kućama</dc:title>
  <dc:creator>Luka kic</dc:creator>
  <cp:lastModifiedBy>Luka kic</cp:lastModifiedBy>
  <cp:revision>19</cp:revision>
  <dcterms:created xsi:type="dcterms:W3CDTF">2014-05-19T21:27:17Z</dcterms:created>
  <dcterms:modified xsi:type="dcterms:W3CDTF">2014-05-22T15:58:52Z</dcterms:modified>
</cp:coreProperties>
</file>