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a48e2a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da48e2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a48e2a5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da48e2a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a48e2a5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a48e2a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a48e2a5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a48e2a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0550" y="238425"/>
            <a:ext cx="3769500" cy="15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Más mortal que la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mayoría de accidentes anuales</a:t>
            </a:r>
            <a:endParaRPr sz="3700"/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489550" y="3385900"/>
            <a:ext cx="4155900" cy="13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 mayoría de muertes anuales de los accidentes </a:t>
            </a:r>
            <a:r>
              <a:rPr lang="es" sz="1400"/>
              <a:t>más</a:t>
            </a:r>
            <a:r>
              <a:rPr lang="es" sz="1400"/>
              <a:t> mortales (exceptuando por drogas), apenas superan las 40 muertes por año. En el titanic murieron 549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00" y="238425"/>
            <a:ext cx="4329275" cy="25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50" y="2347625"/>
            <a:ext cx="4051400" cy="24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4732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La </a:t>
            </a:r>
            <a:r>
              <a:rPr lang="es" sz="4700"/>
              <a:t>mayoría</a:t>
            </a:r>
            <a:r>
              <a:rPr lang="es" sz="4700"/>
              <a:t> de las muertes fueron hombres, </a:t>
            </a:r>
            <a:endParaRPr sz="47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688563" y="3122725"/>
            <a:ext cx="3819300" cy="15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200">
                <a:latin typeface="Oswald"/>
                <a:ea typeface="Oswald"/>
                <a:cs typeface="Oswald"/>
                <a:sym typeface="Oswald"/>
              </a:rPr>
              <a:t>dividiendo entre hombres mujeres y menores de 16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50" y="121400"/>
            <a:ext cx="4001774" cy="30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41467" l="0" r="0" t="21133"/>
          <a:stretch/>
        </p:blipFill>
        <p:spPr>
          <a:xfrm>
            <a:off x="136400" y="2851900"/>
            <a:ext cx="4303400" cy="19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44075" y="1804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Pagas por seguridad, no?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745550" y="2646475"/>
            <a:ext cx="40452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tercera clase, la más barata, fue la menos segura. Seguramente debido al </a:t>
            </a:r>
            <a:r>
              <a:rPr lang="es"/>
              <a:t>difícil</a:t>
            </a:r>
            <a:r>
              <a:rPr lang="es"/>
              <a:t> y poco prioritario acceso a botes salvavidas o a sus zonas </a:t>
            </a:r>
            <a:r>
              <a:rPr lang="es"/>
              <a:t>más</a:t>
            </a:r>
            <a:r>
              <a:rPr lang="es"/>
              <a:t> inundables.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00" y="180400"/>
            <a:ext cx="4016700" cy="24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144075" y="3741650"/>
            <a:ext cx="3811800" cy="13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pequeña tabla con datos reales sobre la mortalidad en diferentes modelos de coche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75" y="1809875"/>
            <a:ext cx="4199200" cy="1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46825" y="1057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¡Mujeres y niños primero!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770875" y="3016150"/>
            <a:ext cx="35892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500"/>
              <a:t>El porcentaje de mujeres y menores que se salvó fue considerable dadas las circunstancias</a:t>
            </a:r>
            <a:r>
              <a:rPr lang="es"/>
              <a:t>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75" y="105725"/>
            <a:ext cx="4223450" cy="24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50" y="2067475"/>
            <a:ext cx="4047074" cy="2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87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¿El puerto </a:t>
            </a:r>
            <a:r>
              <a:rPr lang="es"/>
              <a:t>más</a:t>
            </a:r>
            <a:r>
              <a:rPr lang="es"/>
              <a:t> seguro?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18100" y="3303800"/>
            <a:ext cx="38370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Teniendo en cuenta que mucha embarcó en Southampton, y relativamente poca gente en los demás, el </a:t>
            </a:r>
            <a:r>
              <a:rPr lang="es" sz="1400"/>
              <a:t>porcentaje</a:t>
            </a:r>
            <a:r>
              <a:rPr lang="es" sz="1400"/>
              <a:t> de supervivientes es </a:t>
            </a:r>
            <a:r>
              <a:rPr lang="es" sz="1400"/>
              <a:t>prácticamente</a:t>
            </a:r>
            <a:r>
              <a:rPr lang="es" sz="1400"/>
              <a:t> solo significativo en Southampton</a:t>
            </a:r>
            <a:endParaRPr sz="1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600" y="143075"/>
            <a:ext cx="4281250" cy="2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0" y="2224175"/>
            <a:ext cx="4291450" cy="2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