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KjtVg/MPMKufqAYjXEPosi7ZP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bstract blurred background of department store" id="97" name="Google Shape;97;p1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838199" y="1065862"/>
            <a:ext cx="6052955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libri"/>
              <a:buNone/>
            </a:pPr>
            <a:r>
              <a:rPr b="1" lang="en-US" sz="8000"/>
              <a:t>Online Super Shop Management System</a:t>
            </a:r>
            <a:endParaRPr sz="8000"/>
          </a:p>
        </p:txBody>
      </p:sp>
      <p:cxnSp>
        <p:nvCxnSpPr>
          <p:cNvPr id="99" name="Google Shape;99;p1"/>
          <p:cNvCxnSpPr/>
          <p:nvPr/>
        </p:nvCxnSpPr>
        <p:spPr>
          <a:xfrm>
            <a:off x="7212899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7534651" y="1065850"/>
            <a:ext cx="43239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i="1" lang="en-US" sz="2000" u="sng">
                <a:solidFill>
                  <a:srgbClr val="FFFFFF"/>
                </a:solidFill>
              </a:rPr>
              <a:t>Presented BY: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Taofick Mahmoodur Rahaman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221-35-847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 Mubtasim Fuad Khan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Rakib Hasan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221-35-964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2"/>
          <p:cNvSpPr txBox="1"/>
          <p:nvPr/>
        </p:nvSpPr>
        <p:spPr>
          <a:xfrm>
            <a:off x="213500" y="2282650"/>
            <a:ext cx="2504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0" y="152400"/>
            <a:ext cx="887060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3"/>
          <p:cNvSpPr txBox="1"/>
          <p:nvPr/>
        </p:nvSpPr>
        <p:spPr>
          <a:xfrm>
            <a:off x="354654" y="436675"/>
            <a:ext cx="322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763"/>
            <a:ext cx="11887199" cy="54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2683C6">
                  <a:alpha val="20000"/>
                </a:srgbClr>
              </a:gs>
              <a:gs pos="16000">
                <a:srgbClr val="2683C6">
                  <a:alpha val="20000"/>
                </a:srgbClr>
              </a:gs>
              <a:gs pos="85000">
                <a:srgbClr val="3494BA">
                  <a:alpha val="40000"/>
                </a:srgbClr>
              </a:gs>
              <a:gs pos="100000">
                <a:srgbClr val="3494BA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6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0" name="Google Shape;120;p36"/>
            <p:cNvSpPr/>
            <p:nvPr/>
          </p:nvSpPr>
          <p:spPr>
            <a:xfrm>
              <a:off x="1560551" y="3985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6"/>
            <p:cNvSpPr/>
            <p:nvPr/>
          </p:nvSpPr>
          <p:spPr>
            <a:xfrm>
              <a:off x="1659468" y="3985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6"/>
            <p:cNvSpPr/>
            <p:nvPr/>
          </p:nvSpPr>
          <p:spPr>
            <a:xfrm>
              <a:off x="1648217" y="3985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6"/>
            <p:cNvSpPr/>
            <p:nvPr/>
          </p:nvSpPr>
          <p:spPr>
            <a:xfrm>
              <a:off x="1629061" y="3985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6"/>
            <p:cNvSpPr/>
            <p:nvPr/>
          </p:nvSpPr>
          <p:spPr>
            <a:xfrm>
              <a:off x="1303402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19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6"/>
            <p:cNvSpPr/>
            <p:nvPr/>
          </p:nvSpPr>
          <p:spPr>
            <a:xfrm>
              <a:off x="1318434" y="3985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6"/>
            <p:cNvSpPr/>
            <p:nvPr/>
          </p:nvSpPr>
          <p:spPr>
            <a:xfrm>
              <a:off x="1308320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6"/>
          <p:cNvSpPr txBox="1"/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28" name="Google Shape;128;p36"/>
          <p:cNvSpPr txBox="1"/>
          <p:nvPr>
            <p:ph idx="1" type="body"/>
          </p:nvPr>
        </p:nvSpPr>
        <p:spPr>
          <a:xfrm>
            <a:off x="3215729" y="4165152"/>
            <a:ext cx="5760846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2024-02-05T10:41:03Z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2024-02-05T12:32:02Z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08a940f5-e0f4-4dcb-a450-ef1857e62a8b</vt:lpwstr>
  </property>
  <property fmtid="{D5CDD505-2E9C-101B-9397-08002B2CF9AE}" pid="7" name="MSIP_Label_defa4170-0d19-0005-0004-bc88714345d2_ActionId">
    <vt:lpwstr>57c9b475-aca3-49a5-ac3e-9d1302b16520</vt:lpwstr>
  </property>
  <property fmtid="{D5CDD505-2E9C-101B-9397-08002B2CF9AE}" pid="8" name="MSIP_Label_defa4170-0d19-0005-0004-bc88714345d2_ContentBits">
    <vt:lpwstr>0</vt:lpwstr>
  </property>
</Properties>
</file>