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288" r:id="rId4"/>
    <p:sldId id="291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2FFA-71F4-4AC0-BD0B-F4F09C2E8EF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C80A9-2003-4897-8A06-5DEF829C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27749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88151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1539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0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AA0B-E488-51F1-7CC3-B25E81545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9CCAC-DE0F-000E-EA81-FD51CE1F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5481-2C5C-7784-6B1E-B0A3AA33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C1C-7D6D-B2AF-CFAF-5AD1E89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743D-F061-6E55-B43D-46AB927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F2D1-FDD3-6F0D-876B-47C7FE5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158BA-4052-0A32-A6F9-ADC03B26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CDC-5B12-7F7F-47D4-684256D7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82CB-FBCE-446B-AA58-7C4DA4F4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69B5-4504-CC5F-0B2E-1D03DFAD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4D1DF-7CC5-324E-81C4-6F4CAC27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C4F0-728E-CCD9-FB37-B9A6564B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21C3-7AE5-6F9A-FE0C-3784348B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78A1-B2AE-551B-F114-BA96962E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F9D1-4C9F-CF7B-4971-CD4E5A12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ACBB-A631-673B-B5D9-42C196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BF9C-9821-8FE3-C209-F997B413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408-4A2F-C258-3EBB-BAEB6EB6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AF13-C90E-6905-1618-DD27C3B5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B2E-2104-0531-1D94-FB5054C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2934-DCA0-3AAD-CD2F-088A3C9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B0D-0108-F50B-6D1A-98B0C5EF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23CF-B135-12E2-7662-39690AA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74BD-6794-1079-16C9-C028E76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628F-D963-38C2-B449-6A80340A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5B85-85BB-209A-45B5-5F4DDC7C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7D96-ED69-8A68-1590-530ADBFA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EBCA-953E-844F-EF25-0E424B11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0386C-C9DD-A675-7403-2D76B85A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5879-B7E7-F447-AD68-698FB301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C51E0-2B94-8AC3-56F9-929641F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9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49F-A665-253D-7170-C105F7F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9839-5888-0F6E-F106-AE6B079F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5E20-15ED-FAC4-9609-405EE399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D9A58-582B-B63A-B5A4-CBA76E18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3767-2A51-23AE-DD2A-50ADA99A0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D72EF-5816-C65B-BB75-A804461E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57E1D-ADF6-D428-974D-9F5F2AD4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89C56-2621-BA0D-FB73-4EC31F8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A081-C3D0-A3C6-BDC5-9C0373AE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9625E-F026-62E8-BFF3-085FFFBA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8E2E2-2FF2-BE68-1748-5D84A8ED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F4689-36A6-5ECB-F62E-587AAA0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F53F1-C2C9-1933-D55F-8166A5FE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F6D1-5049-0214-05AB-A3DC8234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2FF13-08EA-5FFB-42D5-5B295D6E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6D1-118F-59A1-3FB9-B2BFB036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7C59-B8BD-317D-CC67-A054B20F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D3F0-651C-79C7-8E0C-DC70EEF3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F817-EEB5-6180-3A5D-4C8129D9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4D85-D26A-AE95-A25C-7ADFC70D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DB267-6051-EDA7-4E37-FF216AA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D7C2-9A42-1514-796C-6220D0E3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B8EFC-BBEB-33BD-5E39-F011FFA8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E9A9-EDF8-8369-8A95-DE55ED2B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F05A-CE7D-B219-08DD-2DD758E4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9113-C7BC-70D5-DB5C-AF49E9E7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F0CBD-DD64-C00A-3410-9944825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BFEBD-4669-AE88-6011-F7D3C55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1905-3416-97DF-E435-180540C9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0316-9C97-33DC-441A-C24797F20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C867-4669-4A7C-8BED-55CBFA0D156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852B-DC18-D27A-D729-987E2144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0350-A032-3F2E-2903-08C04686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emf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1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9C3B0-58B8-3A3F-FB48-8346F5AC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281A0-C33C-C483-8F35-EDF18E2F2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83" y="4350220"/>
            <a:ext cx="8386893" cy="11057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  <a:t>Advanced Front-End Development</a:t>
            </a:r>
            <a:b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</a:br>
            <a: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  <a:t>RADFE-203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9C9DD-DE4C-3080-3115-23950755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" y="411767"/>
            <a:ext cx="2312431" cy="82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18CBC-42E5-643E-592C-62CEE59F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86" y="174004"/>
            <a:ext cx="1431845" cy="143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6A629C-8BF7-174C-695A-12C53EED5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4" y="411768"/>
            <a:ext cx="2121563" cy="82390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9835319-B80B-859A-EEAB-1C3A29AE625A}"/>
              </a:ext>
            </a:extLst>
          </p:cNvPr>
          <p:cNvSpPr txBox="1">
            <a:spLocks/>
          </p:cNvSpPr>
          <p:nvPr/>
        </p:nvSpPr>
        <p:spPr>
          <a:xfrm>
            <a:off x="400683" y="3090435"/>
            <a:ext cx="6281352" cy="1105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tencil" panose="040409050D0802020404" pitchFamily="82" charset="0"/>
              </a:rPr>
              <a:t>Babayev Fuad</a:t>
            </a:r>
          </a:p>
        </p:txBody>
      </p:sp>
    </p:spTree>
    <p:extLst>
      <p:ext uri="{BB962C8B-B14F-4D97-AF65-F5344CB8AC3E}">
        <p14:creationId xmlns:p14="http://schemas.microsoft.com/office/powerpoint/2010/main" val="12957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CD5ECB-9C48-E94F-3C8E-E7A6268D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20" y="-11949"/>
            <a:ext cx="6940380" cy="6658093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-1194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87"/>
          <a:stretch/>
        </p:blipFill>
        <p:spPr>
          <a:xfrm>
            <a:off x="4881444" y="0"/>
            <a:ext cx="4578631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447041" y="277492"/>
            <a:ext cx="10927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Stencil" panose="040409050D0802020404" pitchFamily="82" charset="0"/>
              </a:rPr>
              <a:t>Mern</a:t>
            </a:r>
            <a:r>
              <a:rPr lang="en-US" sz="4000" b="1" dirty="0">
                <a:latin typeface="Stencil" panose="040409050D0802020404" pitchFamily="82" charset="0"/>
              </a:rPr>
              <a:t> stack Ecommerce</a:t>
            </a:r>
            <a:r>
              <a:rPr lang="en-US" sz="4000" b="1" dirty="0">
                <a:solidFill>
                  <a:schemeClr val="bg1"/>
                </a:solidFill>
                <a:latin typeface="Stencil" panose="040409050D0802020404" pitchFamily="82" charset="0"/>
              </a:rPr>
              <a:t>  Project</a:t>
            </a:r>
            <a:endParaRPr lang="en-US" sz="4000" b="1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1EE613B-B0B2-9E41-D291-B4491D2D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27" y="2659358"/>
            <a:ext cx="2567274" cy="2567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1221516" y="342274"/>
            <a:ext cx="93006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Technologies used in Server Side</a:t>
            </a:r>
          </a:p>
          <a:p>
            <a:pPr algn="ctr"/>
            <a:r>
              <a:rPr lang="en-US" sz="2800" b="1" kern="100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Written in MVC Design Pattern</a:t>
            </a:r>
            <a:endParaRPr lang="en-US" sz="2800" b="1" dirty="0">
              <a:latin typeface="Stencil" panose="040409050D0802020404" pitchFamily="82" charset="0"/>
              <a:cs typeface="Rubik Doodle Shadow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1C69-56C5-F811-9826-B23D880F2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56" y="4348820"/>
            <a:ext cx="2779189" cy="1699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75F7B-EE7E-CE30-801D-AC8071040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04" y="1941189"/>
            <a:ext cx="3307772" cy="119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8732BF-BBB4-161E-3DE0-48771413C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35" y="2249369"/>
            <a:ext cx="1741515" cy="2040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4E891-96E0-3395-79EB-7AE4D50CA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70" y="3135663"/>
            <a:ext cx="1274097" cy="1274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88D53-1623-21BC-B8AA-4C48EC3A32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78" y="4372189"/>
            <a:ext cx="1382204" cy="6553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37766D-5D5E-359E-C319-1288158F5F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6" y="4528714"/>
            <a:ext cx="2382136" cy="13946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77A06C-602B-4F8B-7A78-977B70118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" y="3190988"/>
            <a:ext cx="1741514" cy="11610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29EA49-AE8C-35CC-7EDD-64CAC6D3F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99" y="2562999"/>
            <a:ext cx="1413644" cy="1413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09F586-318D-23B9-8017-834A49D68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6" y="2056733"/>
            <a:ext cx="2447839" cy="11668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DCE6A7-A52C-06AF-5861-EA4BEE6982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7" y="1911603"/>
            <a:ext cx="1469070" cy="1469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420DF-A9FC-DB18-D0D0-69E7EB2944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5" y="4955458"/>
            <a:ext cx="2050215" cy="5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901E47-0F0E-7158-CFE8-DF4F3D31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0" y="1894414"/>
            <a:ext cx="5689323" cy="3043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CEA27D-9568-4096-4917-22DB8EFB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40" y="4148647"/>
            <a:ext cx="2897926" cy="1448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1221516" y="342274"/>
            <a:ext cx="93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Technologies used in CLIENT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21405-97ED-395B-D788-3650BB916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1139085"/>
            <a:ext cx="2536045" cy="10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2D106-A6FE-0113-4C98-E14E6D168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49" y="4315603"/>
            <a:ext cx="2163098" cy="1081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18C923-219D-67E2-1A82-450A2C2C59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52" y="1096873"/>
            <a:ext cx="1563329" cy="11724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6D3DC6-9910-0BD3-CFCB-31FEB6B83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31" y="1613199"/>
            <a:ext cx="1012519" cy="367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012D04-FBFA-8758-DC6A-2C03B7BC02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55" y="5605511"/>
            <a:ext cx="2691016" cy="394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7EA388-7E55-A1DA-8215-4547B3628A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16" y="2234802"/>
            <a:ext cx="1979488" cy="19794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AF8595-5C6A-B4B2-03EE-6E733F2D0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95" y="1186018"/>
            <a:ext cx="1490990" cy="14909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1BB605-04F9-AB7C-249C-6592414D8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13" y="1176186"/>
            <a:ext cx="2431871" cy="15199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18B925-61F2-EE5F-CCA9-EF64290E08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42" y="4229865"/>
            <a:ext cx="2074309" cy="17347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A719FA-2630-8C3B-A223-E8B0C76F5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9" y="2626680"/>
            <a:ext cx="1084430" cy="1390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D3492C-4822-E859-C5D9-8081C2952A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53" y="2900509"/>
            <a:ext cx="1329356" cy="13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-1194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87"/>
          <a:stretch/>
        </p:blipFill>
        <p:spPr>
          <a:xfrm>
            <a:off x="4881444" y="0"/>
            <a:ext cx="4578631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2907-AE96-E4E7-95A8-6175B815D387}"/>
              </a:ext>
            </a:extLst>
          </p:cNvPr>
          <p:cNvSpPr txBox="1"/>
          <p:nvPr/>
        </p:nvSpPr>
        <p:spPr>
          <a:xfrm>
            <a:off x="974381" y="416415"/>
            <a:ext cx="93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APPLICATION FEATURES</a:t>
            </a:r>
            <a:endParaRPr lang="en-US" sz="2800" b="1" dirty="0">
              <a:latin typeface="Stencil" panose="040409050D0802020404" pitchFamily="82" charset="0"/>
              <a:cs typeface="Rubik Doodle Shadow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2FDB5-D9D1-D3D6-0787-3E82107679E2}"/>
              </a:ext>
            </a:extLst>
          </p:cNvPr>
          <p:cNvSpPr txBox="1"/>
          <p:nvPr/>
        </p:nvSpPr>
        <p:spPr>
          <a:xfrm>
            <a:off x="1176209" y="2196407"/>
            <a:ext cx="8029575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 / Webhook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Stock, Category Management (CRUD product)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Coupon System 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Placement Process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Filtering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Authentication, Authorization</a:t>
            </a:r>
            <a:endParaRPr lang="en-US" sz="3600" dirty="0">
              <a:latin typeface="Berlin Sans FB" panose="020E0602020502020306" pitchFamily="34" charset="0"/>
              <a:cs typeface="Rubik Doodle Shado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4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Stencil</vt:lpstr>
      <vt:lpstr>Office Theme</vt:lpstr>
      <vt:lpstr>Advanced Front-End Development RADFE-203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kjuagdouagodu</dc:title>
  <dc:creator>User</dc:creator>
  <cp:lastModifiedBy>User</cp:lastModifiedBy>
  <cp:revision>90</cp:revision>
  <dcterms:created xsi:type="dcterms:W3CDTF">2024-04-19T21:11:12Z</dcterms:created>
  <dcterms:modified xsi:type="dcterms:W3CDTF">2024-04-27T11:09:04Z</dcterms:modified>
</cp:coreProperties>
</file>