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284" y="5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CA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CA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CA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CA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CA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CA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CA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CA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CA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CA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11F8900-DB9D-4AE3-88CD-EC5546D02327}" type="slidenum">
              <a:rPr lang="fr-CA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CA" sz="3200">
                <a:latin typeface="Arial"/>
              </a:rPr>
              <a:t>Empty powerpoint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DejaVu Sans</vt:lpstr>
      <vt:lpstr>StarSymbol</vt:lpstr>
      <vt:lpstr>Times New Roman</vt:lpstr>
      <vt:lpstr>Office Theme</vt:lpstr>
      <vt:lpstr>PowerPoint Presentation</vt:lpstr>
    </vt:vector>
  </TitlesOfParts>
  <Manager>Ze ultimate manager</Manager>
  <Company>Ze company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 title</dc:title>
  <dc:subject>Ze subject</dc:subject>
  <dc:creator>Ze author</dc:creator>
  <cp:keywords>Ze keyword1; Ze keyword2, Ze keyword 3</cp:keywords>
  <dc:description>Ze very useful comments_x000d_Line2</dc:description>
  <cp:lastModifiedBy>Julien</cp:lastModifiedBy>
  <cp:revision>3</cp:revision>
  <dcterms:modified xsi:type="dcterms:W3CDTF">2015-04-01T19:46:38Z</dcterms:modified>
  <cp:category>Ze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eCustomProperty">
    <vt:lpwstr>zeCustomValue</vt:lpwstr>
  </property>
  <property fmtid="{D5CDD505-2E9C-101B-9397-08002B2CF9AE}" pid="3" name="zeCustomProperty2">
    <vt:lpwstr>zeCustomValue2</vt:lpwstr>
  </property>
</Properties>
</file>