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1" r:id="rId9"/>
    <p:sldId id="262" r:id="rId10"/>
    <p:sldId id="268" r:id="rId11"/>
    <p:sldId id="264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Kollektif" panose="020B0604020202020204" charset="0"/>
      <p:regular r:id="rId17"/>
    </p:embeddedFont>
    <p:embeddedFont>
      <p:font typeface="Manison" panose="020B0604020202020204" charset="-34"/>
      <p:regular r:id="rId18"/>
    </p:embeddedFont>
    <p:embeddedFont>
      <p:font typeface="Manison Bold" panose="020B0604020202020204" charset="-34"/>
      <p:regular r:id="rId19"/>
    </p:embeddedFont>
    <p:embeddedFont>
      <p:font typeface="Manison Italics" panose="020B0604020202020204" charset="-3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7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uadhajiyevv.github.io/iatc_final_exa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56153" y="-1"/>
            <a:ext cx="8131848" cy="10287001"/>
            <a:chOff x="0" y="0"/>
            <a:chExt cx="3115463" cy="39610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15463" cy="3961014"/>
            </a:xfrm>
            <a:custGeom>
              <a:avLst/>
              <a:gdLst/>
              <a:ahLst/>
              <a:cxnLst/>
              <a:rect l="l" t="t" r="r" b="b"/>
              <a:pathLst>
                <a:path w="3115463" h="3961014">
                  <a:moveTo>
                    <a:pt x="0" y="0"/>
                  </a:moveTo>
                  <a:lnTo>
                    <a:pt x="3115463" y="0"/>
                  </a:lnTo>
                  <a:lnTo>
                    <a:pt x="3115463" y="3961014"/>
                  </a:lnTo>
                  <a:lnTo>
                    <a:pt x="0" y="3961014"/>
                  </a:lnTo>
                  <a:close/>
                </a:path>
              </a:pathLst>
            </a:custGeom>
            <a:solidFill>
              <a:srgbClr val="303B2E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1324754" y="8445822"/>
            <a:ext cx="5934546" cy="0"/>
          </a:xfrm>
          <a:prstGeom prst="line">
            <a:avLst/>
          </a:prstGeom>
          <a:ln w="28575" cap="flat">
            <a:solidFill>
              <a:srgbClr val="EFEBE0"/>
            </a:solidFill>
            <a:prstDash val="sysDash"/>
            <a:headEnd type="none" w="sm" len="sm"/>
            <a:tailEnd type="none" w="sm" len="sm"/>
          </a:ln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40142" y="0"/>
            <a:ext cx="9119592" cy="4540797"/>
          </a:xfrm>
          <a:prstGeom prst="rect">
            <a:avLst/>
          </a:prstGeom>
        </p:spPr>
      </p:pic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580798" y="2412081"/>
            <a:ext cx="7422458" cy="4257432"/>
            <a:chOff x="0" y="0"/>
            <a:chExt cx="7981950" cy="4578350"/>
          </a:xfrm>
        </p:grpSpPr>
        <p:sp>
          <p:nvSpPr>
            <p:cNvPr id="7" name="Freeform 7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16218" r="-16218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4250360"/>
            <a:ext cx="8924290" cy="3286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00"/>
              </a:lnSpc>
            </a:pPr>
            <a:r>
              <a:rPr lang="en-US" sz="12500" u="sng" spc="250" dirty="0" err="1">
                <a:solidFill>
                  <a:srgbClr val="303B2E"/>
                </a:solidFill>
                <a:latin typeface="Manison"/>
                <a:hlinkClick r:id="rId4" tooltip="https://fuadhajiyevv.github.io/iatc_final_exam/#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markethink</a:t>
            </a:r>
            <a:endParaRPr lang="en-US" sz="12500" u="sng" spc="250" dirty="0">
              <a:solidFill>
                <a:srgbClr val="303B2E"/>
              </a:solidFill>
              <a:latin typeface="Manison"/>
              <a:hlinkClick r:id="rId4" tooltip="https://fuadhajiyevv.github.io/iatc_final_exam/#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12500"/>
              </a:lnSpc>
            </a:pPr>
            <a:endParaRPr lang="en-US" sz="12500" u="sng" spc="250" dirty="0">
              <a:solidFill>
                <a:srgbClr val="303B2E"/>
              </a:solidFill>
              <a:latin typeface="Manison"/>
              <a:hlinkClick r:id="rId4" tooltip="https://fuadhajiyevv.github.io/iatc_final_exam/#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792629" y="7836266"/>
            <a:ext cx="4998795" cy="728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800" spc="112">
                <a:solidFill>
                  <a:srgbClr val="EFEBE0"/>
                </a:solidFill>
                <a:latin typeface="Manison"/>
              </a:rPr>
              <a:t>Digital Marketing</a:t>
            </a:r>
          </a:p>
          <a:p>
            <a:pPr algn="ctr">
              <a:lnSpc>
                <a:spcPts val="2800"/>
              </a:lnSpc>
            </a:pPr>
            <a:endParaRPr lang="en-US" sz="2800" spc="112">
              <a:solidFill>
                <a:srgbClr val="EFEBE0"/>
              </a:solidFill>
              <a:latin typeface="Maniso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6605571"/>
            <a:ext cx="8924290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79"/>
              </a:lnSpc>
            </a:pPr>
            <a:r>
              <a:rPr lang="en-US" sz="3200" dirty="0">
                <a:solidFill>
                  <a:srgbClr val="303B2E"/>
                </a:solidFill>
                <a:latin typeface="Kollektif"/>
              </a:rPr>
              <a:t>•</a:t>
            </a:r>
            <a:r>
              <a:rPr lang="en-US" sz="3200" dirty="0" err="1">
                <a:solidFill>
                  <a:srgbClr val="303B2E"/>
                </a:solidFill>
                <a:latin typeface="Kollektif"/>
              </a:rPr>
              <a:t>Группа</a:t>
            </a:r>
            <a:r>
              <a:rPr lang="en-US" sz="3200" dirty="0">
                <a:solidFill>
                  <a:srgbClr val="303B2E"/>
                </a:solidFill>
                <a:latin typeface="Kollektif"/>
              </a:rPr>
              <a:t>: 680.20</a:t>
            </a:r>
          </a:p>
          <a:p>
            <a:pPr>
              <a:lnSpc>
                <a:spcPts val="3479"/>
              </a:lnSpc>
            </a:pPr>
            <a:r>
              <a:rPr lang="en-US" sz="3200" dirty="0">
                <a:solidFill>
                  <a:srgbClr val="303B2E"/>
                </a:solidFill>
                <a:latin typeface="Kollektif"/>
              </a:rPr>
              <a:t>•</a:t>
            </a:r>
            <a:r>
              <a:rPr lang="en-US" sz="3200" dirty="0" err="1">
                <a:solidFill>
                  <a:srgbClr val="303B2E"/>
                </a:solidFill>
                <a:latin typeface="Kollektif"/>
              </a:rPr>
              <a:t>Факультет</a:t>
            </a:r>
            <a:r>
              <a:rPr lang="en-US" sz="3200" dirty="0">
                <a:solidFill>
                  <a:srgbClr val="303B2E"/>
                </a:solidFill>
                <a:latin typeface="Kollektif"/>
              </a:rPr>
              <a:t>: </a:t>
            </a:r>
            <a:r>
              <a:rPr lang="en-US" sz="3200" dirty="0" err="1">
                <a:solidFill>
                  <a:srgbClr val="303B2E"/>
                </a:solidFill>
                <a:latin typeface="Kollektif"/>
              </a:rPr>
              <a:t>Информационные</a:t>
            </a:r>
            <a:r>
              <a:rPr lang="en-US" sz="3200" dirty="0">
                <a:solidFill>
                  <a:srgbClr val="303B2E"/>
                </a:solidFill>
                <a:latin typeface="Kollektif"/>
              </a:rPr>
              <a:t> </a:t>
            </a:r>
            <a:r>
              <a:rPr lang="en-US" sz="3200" dirty="0" err="1">
                <a:solidFill>
                  <a:srgbClr val="303B2E"/>
                </a:solidFill>
                <a:latin typeface="Kollektif"/>
              </a:rPr>
              <a:t>технологии</a:t>
            </a:r>
            <a:r>
              <a:rPr lang="en-US" sz="3200" dirty="0">
                <a:solidFill>
                  <a:srgbClr val="303B2E"/>
                </a:solidFill>
                <a:latin typeface="Kollektif"/>
              </a:rPr>
              <a:t> и </a:t>
            </a:r>
            <a:r>
              <a:rPr lang="en-US" sz="3200" dirty="0" err="1">
                <a:solidFill>
                  <a:srgbClr val="303B2E"/>
                </a:solidFill>
                <a:latin typeface="Kollektif"/>
              </a:rPr>
              <a:t>управление</a:t>
            </a:r>
            <a:endParaRPr lang="en-US" sz="3200" dirty="0">
              <a:solidFill>
                <a:srgbClr val="303B2E"/>
              </a:solidFill>
              <a:latin typeface="Kollektif"/>
            </a:endParaRPr>
          </a:p>
          <a:p>
            <a:pPr>
              <a:lnSpc>
                <a:spcPts val="3479"/>
              </a:lnSpc>
            </a:pPr>
            <a:r>
              <a:rPr lang="en-US" sz="3200" dirty="0">
                <a:solidFill>
                  <a:srgbClr val="303B2E"/>
                </a:solidFill>
                <a:latin typeface="Kollektif"/>
              </a:rPr>
              <a:t>•</a:t>
            </a:r>
            <a:r>
              <a:rPr lang="en-US" sz="3200" dirty="0" err="1">
                <a:solidFill>
                  <a:srgbClr val="303B2E"/>
                </a:solidFill>
                <a:latin typeface="Kollektif"/>
              </a:rPr>
              <a:t>Студент</a:t>
            </a:r>
            <a:r>
              <a:rPr lang="en-US" sz="3200" dirty="0">
                <a:solidFill>
                  <a:srgbClr val="303B2E"/>
                </a:solidFill>
                <a:latin typeface="Kollektif"/>
              </a:rPr>
              <a:t>: </a:t>
            </a:r>
            <a:r>
              <a:rPr lang="en-US" sz="3200" dirty="0" err="1">
                <a:solidFill>
                  <a:srgbClr val="303B2E"/>
                </a:solidFill>
                <a:latin typeface="Kollektif"/>
              </a:rPr>
              <a:t>Гаджиев</a:t>
            </a:r>
            <a:r>
              <a:rPr lang="en-US" sz="3200" dirty="0">
                <a:solidFill>
                  <a:srgbClr val="303B2E"/>
                </a:solidFill>
                <a:latin typeface="Kollektif"/>
              </a:rPr>
              <a:t> </a:t>
            </a:r>
            <a:r>
              <a:rPr lang="en-US" sz="3200" dirty="0" err="1">
                <a:solidFill>
                  <a:srgbClr val="303B2E"/>
                </a:solidFill>
                <a:latin typeface="Kollektif"/>
              </a:rPr>
              <a:t>Фуад</a:t>
            </a:r>
            <a:endParaRPr lang="en-US" sz="3200" dirty="0">
              <a:solidFill>
                <a:srgbClr val="303B2E"/>
              </a:solidFill>
              <a:latin typeface="Kollektif"/>
            </a:endParaRPr>
          </a:p>
          <a:p>
            <a:pPr>
              <a:lnSpc>
                <a:spcPts val="3479"/>
              </a:lnSpc>
            </a:pPr>
            <a:endParaRPr lang="en-US" sz="3200" dirty="0">
              <a:solidFill>
                <a:srgbClr val="303B2E"/>
              </a:solidFill>
              <a:latin typeface="Kollektif"/>
            </a:endParaRPr>
          </a:p>
          <a:p>
            <a:pPr>
              <a:lnSpc>
                <a:spcPts val="3479"/>
              </a:lnSpc>
            </a:pPr>
            <a:endParaRPr lang="en-US" sz="3200" dirty="0">
              <a:solidFill>
                <a:srgbClr val="303B2E"/>
              </a:solidFill>
              <a:latin typeface="Kollekt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0"/>
            <a:ext cx="18288001" cy="4359948"/>
            <a:chOff x="0" y="0"/>
            <a:chExt cx="6870502" cy="16946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70502" cy="1694666"/>
            </a:xfrm>
            <a:custGeom>
              <a:avLst/>
              <a:gdLst/>
              <a:ahLst/>
              <a:cxnLst/>
              <a:rect l="l" t="t" r="r" b="b"/>
              <a:pathLst>
                <a:path w="6870502" h="1694666">
                  <a:moveTo>
                    <a:pt x="0" y="0"/>
                  </a:moveTo>
                  <a:lnTo>
                    <a:pt x="6870502" y="0"/>
                  </a:lnTo>
                  <a:lnTo>
                    <a:pt x="6870502" y="1694666"/>
                  </a:lnTo>
                  <a:lnTo>
                    <a:pt x="0" y="1694666"/>
                  </a:lnTo>
                  <a:close/>
                </a:path>
              </a:pathLst>
            </a:custGeom>
            <a:solidFill>
              <a:srgbClr val="303B2E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EFEBE0"/>
                  </a:solidFill>
                  <a:latin typeface="Manison"/>
                </a:rPr>
                <a:t>IATC</a:t>
              </a:r>
            </a:p>
          </p:txBody>
        </p:sp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59D20C-9735-42F9-812D-27CCE25B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518" y="3171550"/>
            <a:ext cx="11202963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4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81855" y="4721470"/>
            <a:ext cx="8924290" cy="1927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4400">
                <a:solidFill>
                  <a:srgbClr val="303B2E"/>
                </a:solidFill>
                <a:latin typeface="Manison Italics"/>
              </a:rPr>
              <a:t>Внимание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03578" y="3630162"/>
            <a:ext cx="5280845" cy="944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88"/>
              </a:lnSpc>
            </a:pPr>
            <a:r>
              <a:rPr lang="en-US" sz="7188">
                <a:solidFill>
                  <a:srgbClr val="303B2E"/>
                </a:solidFill>
                <a:latin typeface="Manison"/>
              </a:rPr>
              <a:t>Спасибо за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38739" y="6800924"/>
            <a:ext cx="1010523" cy="0"/>
          </a:xfrm>
          <a:prstGeom prst="line">
            <a:avLst/>
          </a:prstGeom>
          <a:ln w="19050" cap="flat">
            <a:solidFill>
              <a:srgbClr val="EFEBE0"/>
            </a:solidFill>
            <a:prstDash val="sysDash"/>
            <a:headEnd type="none" w="sm" len="sm"/>
            <a:tailEnd type="triangle" w="lg" len="med"/>
          </a:ln>
        </p:spPr>
      </p:sp>
      <p:grpSp>
        <p:nvGrpSpPr>
          <p:cNvPr id="3" name="Group 3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EFEBE0"/>
                  </a:solidFill>
                  <a:latin typeface="Manison"/>
                </a:rPr>
                <a:t>IATC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644602" y="3099938"/>
            <a:ext cx="4998795" cy="578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9"/>
              </a:lnSpc>
            </a:pPr>
            <a:r>
              <a:rPr lang="en-US" sz="4399">
                <a:solidFill>
                  <a:srgbClr val="EFEBE0"/>
                </a:solidFill>
                <a:latin typeface="Manison Bold"/>
              </a:rPr>
              <a:t>FrontEnd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4414" y="4682461"/>
            <a:ext cx="17178393" cy="1181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EFEBE0"/>
                </a:solidFill>
                <a:latin typeface="Manison Italics"/>
              </a:rPr>
              <a:t>Пользовательский интерфейс, видимая пользователям часть сайта или приложения.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303B2E"/>
                  </a:solidFill>
                  <a:latin typeface="Manison"/>
                </a:rPr>
                <a:t>IATC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43103" y="1828762"/>
            <a:ext cx="12152509" cy="47338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54803" y="7733892"/>
            <a:ext cx="17178393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303B2E"/>
                </a:solidFill>
                <a:latin typeface="Manison Bold"/>
              </a:rPr>
              <a:t>FrontEnd технологии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5" name="TextBox 5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303B2E"/>
                  </a:solidFill>
                  <a:latin typeface="Manison"/>
                </a:rPr>
                <a:t>IATC</a:t>
              </a:r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C01303-27D2-49EE-AE7D-6CCE52A1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36" y="1599705"/>
            <a:ext cx="15061127" cy="70875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303B2E"/>
                  </a:solidFill>
                  <a:latin typeface="Manison"/>
                </a:rPr>
                <a:t>IATC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656724" y="2020941"/>
            <a:ext cx="12974552" cy="6245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0"/>
            <a:ext cx="18288001" cy="4359948"/>
            <a:chOff x="0" y="0"/>
            <a:chExt cx="6870502" cy="16946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70502" cy="1694666"/>
            </a:xfrm>
            <a:custGeom>
              <a:avLst/>
              <a:gdLst/>
              <a:ahLst/>
              <a:cxnLst/>
              <a:rect l="l" t="t" r="r" b="b"/>
              <a:pathLst>
                <a:path w="6870502" h="1694666">
                  <a:moveTo>
                    <a:pt x="0" y="0"/>
                  </a:moveTo>
                  <a:lnTo>
                    <a:pt x="6870502" y="0"/>
                  </a:lnTo>
                  <a:lnTo>
                    <a:pt x="6870502" y="1694666"/>
                  </a:lnTo>
                  <a:lnTo>
                    <a:pt x="0" y="1694666"/>
                  </a:lnTo>
                  <a:close/>
                </a:path>
              </a:pathLst>
            </a:custGeom>
            <a:solidFill>
              <a:srgbClr val="303B2E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EFEBE0"/>
                  </a:solidFill>
                  <a:latin typeface="Manison"/>
                </a:rPr>
                <a:t>IATC</a:t>
              </a: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21381E-CED7-4603-9D2B-A6D0E386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911" y="2214153"/>
            <a:ext cx="13270177" cy="58586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0"/>
            <a:ext cx="18288001" cy="4359948"/>
            <a:chOff x="0" y="0"/>
            <a:chExt cx="6870502" cy="16946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70502" cy="1694666"/>
            </a:xfrm>
            <a:custGeom>
              <a:avLst/>
              <a:gdLst/>
              <a:ahLst/>
              <a:cxnLst/>
              <a:rect l="l" t="t" r="r" b="b"/>
              <a:pathLst>
                <a:path w="6870502" h="1694666">
                  <a:moveTo>
                    <a:pt x="0" y="0"/>
                  </a:moveTo>
                  <a:lnTo>
                    <a:pt x="6870502" y="0"/>
                  </a:lnTo>
                  <a:lnTo>
                    <a:pt x="6870502" y="1694666"/>
                  </a:lnTo>
                  <a:lnTo>
                    <a:pt x="0" y="1694666"/>
                  </a:lnTo>
                  <a:close/>
                </a:path>
              </a:pathLst>
            </a:custGeom>
            <a:solidFill>
              <a:srgbClr val="303B2E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EFEBE0"/>
                  </a:solidFill>
                  <a:latin typeface="Manison"/>
                </a:rPr>
                <a:t>IATC</a:t>
              </a:r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CE02B5-ED4B-4593-9DAC-E97E1403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044" y="2323706"/>
            <a:ext cx="1190791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303B2E"/>
                  </a:solidFill>
                  <a:latin typeface="Manison"/>
                </a:rPr>
                <a:t>IATC</a:t>
              </a:r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86464" y="1740484"/>
            <a:ext cx="12715072" cy="68060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516" y="216046"/>
            <a:ext cx="5259174" cy="1978975"/>
            <a:chOff x="0" y="0"/>
            <a:chExt cx="7012232" cy="263863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r="63354"/>
            <a:stretch>
              <a:fillRect/>
            </a:stretch>
          </p:blipFill>
          <p:spPr>
            <a:xfrm>
              <a:off x="0" y="0"/>
              <a:ext cx="1559387" cy="2118779"/>
            </a:xfrm>
            <a:prstGeom prst="rect">
              <a:avLst/>
            </a:prstGeom>
          </p:spPr>
        </p:pic>
        <p:sp>
          <p:nvSpPr>
            <p:cNvPr id="4" name="TextBox 4"/>
            <p:cNvSpPr txBox="1"/>
            <p:nvPr/>
          </p:nvSpPr>
          <p:spPr>
            <a:xfrm>
              <a:off x="347171" y="2166404"/>
              <a:ext cx="6665060" cy="472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sz="2600">
                  <a:solidFill>
                    <a:srgbClr val="303B2E"/>
                  </a:solidFill>
                  <a:latin typeface="Manison"/>
                </a:rPr>
                <a:t>IATC</a:t>
              </a:r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CF550-BA75-422C-8714-23444A9B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54" y="2433259"/>
            <a:ext cx="12479492" cy="54204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Произвольный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Manison Italics</vt:lpstr>
      <vt:lpstr>Kollektif</vt:lpstr>
      <vt:lpstr>Arial</vt:lpstr>
      <vt:lpstr>Manison Bold</vt:lpstr>
      <vt:lpstr>Manison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</dc:title>
  <cp:lastModifiedBy>Fuad Hacıyev</cp:lastModifiedBy>
  <cp:revision>3</cp:revision>
  <dcterms:created xsi:type="dcterms:W3CDTF">2006-08-16T00:00:00Z</dcterms:created>
  <dcterms:modified xsi:type="dcterms:W3CDTF">2023-05-29T11:33:53Z</dcterms:modified>
  <dc:identifier>DAFkO24Jvhk</dc:identifier>
</cp:coreProperties>
</file>