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06B7-BE27-475B-8E99-C52F7B0467E3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6D1C-D976-42C0-831F-8A120CDB7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A80E5-AEF9-4FCD-8DBE-4B8CB285F7A1}" type="datetimeFigureOut">
              <a:rPr lang="id-ID" smtClean="0"/>
              <a:pPr/>
              <a:t>16/08/2010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B0D68-E129-4B3B-B27D-00C0A6328EE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B0D68-E129-4B3B-B27D-00C0A6328EE9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6A47-25D0-46D7-B0E6-2F36BA25EC22}" type="datetimeFigureOut">
              <a:rPr lang="en-US" smtClean="0"/>
              <a:pPr/>
              <a:t>8/16/2010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09C6-4AA3-4A27-A5FD-4085CFE5E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memadamkan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yang </a:t>
            </a:r>
            <a:r>
              <a:rPr lang="en-US" dirty="0" err="1" smtClean="0"/>
              <a:t>cocok</a:t>
            </a:r>
            <a:r>
              <a:rPr lang="en-US" dirty="0" smtClean="0"/>
              <a:t>.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dipermudah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bakarnya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, </a:t>
            </a:r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pembakaran</a:t>
            </a:r>
            <a:r>
              <a:rPr lang="en-US" dirty="0" smtClean="0"/>
              <a:t> yang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yang </a:t>
            </a:r>
            <a:r>
              <a:rPr lang="en-US" dirty="0" err="1" smtClean="0"/>
              <a:t>serupa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(</a:t>
            </a:r>
            <a:r>
              <a:rPr lang="en-US" dirty="0" err="1" smtClean="0"/>
              <a:t>pendinginan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pemadaman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. Air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penyerap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semestinya</a:t>
            </a:r>
            <a:r>
              <a:rPr lang="en-US" dirty="0" smtClean="0"/>
              <a:t>, air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menyerap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yang </a:t>
            </a:r>
            <a:r>
              <a:rPr lang="en-US" dirty="0" err="1" smtClean="0"/>
              <a:t>beradiasi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mendinginkan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temperatur</a:t>
            </a:r>
            <a:r>
              <a:rPr lang="en-US" dirty="0" smtClean="0"/>
              <a:t> </a:t>
            </a:r>
            <a:r>
              <a:rPr lang="en-US" dirty="0" err="1" smtClean="0"/>
              <a:t>nyalanya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padam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Penghambatan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  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.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, </a:t>
            </a:r>
            <a:r>
              <a:rPr lang="en-US" dirty="0" err="1" smtClean="0"/>
              <a:t>bubuk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halon</a:t>
            </a:r>
            <a:r>
              <a:rPr lang="en-US" dirty="0" smtClean="0"/>
              <a:t>. </a:t>
            </a:r>
            <a:r>
              <a:rPr lang="en-US" dirty="0" err="1" smtClean="0"/>
              <a:t>Agen-agen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molekul</a:t>
            </a:r>
            <a:r>
              <a:rPr lang="en-US" dirty="0" smtClean="0"/>
              <a:t> </a:t>
            </a:r>
            <a:r>
              <a:rPr lang="en-US" dirty="0" err="1" smtClean="0"/>
              <a:t>senyawaan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nyala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agen-agen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mendinginkan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dipanaskan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temperatur</a:t>
            </a:r>
            <a:r>
              <a:rPr lang="en-US" dirty="0" smtClean="0"/>
              <a:t> </a:t>
            </a:r>
            <a:r>
              <a:rPr lang="en-US" dirty="0" err="1" smtClean="0"/>
              <a:t>nyalanya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dipertahankan</a:t>
            </a:r>
            <a:r>
              <a:rPr lang="en-US" dirty="0" smtClean="0"/>
              <a:t> </a:t>
            </a:r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mendingin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medium </a:t>
            </a:r>
            <a:r>
              <a:rPr lang="en-US" dirty="0" err="1" smtClean="0"/>
              <a:t>pendingin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air.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paling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air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pendinginan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yang </a:t>
            </a:r>
            <a:r>
              <a:rPr lang="en-US" dirty="0" err="1" smtClean="0"/>
              <a:t>menyerang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 TERHADAP KEBAKARAN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id-ID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pendeteksi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. </a:t>
            </a:r>
            <a:r>
              <a:rPr lang="en-US" dirty="0" err="1" smtClean="0"/>
              <a:t>Tahukah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seandainya</a:t>
            </a:r>
            <a:r>
              <a:rPr lang="en-US" dirty="0" smtClean="0"/>
              <a:t> </a:t>
            </a:r>
            <a:r>
              <a:rPr lang="en-US" dirty="0" err="1" smtClean="0"/>
              <a:t>andalah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?</a:t>
            </a:r>
          </a:p>
          <a:p>
            <a:pPr algn="just">
              <a:buNone/>
            </a:pPr>
            <a:r>
              <a:rPr lang="en-US" dirty="0" smtClean="0"/>
              <a:t>    Hal yang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TETAP TENANG.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panik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keliru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dituruti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Berteriak</a:t>
            </a:r>
            <a:r>
              <a:rPr lang="en-US" dirty="0" smtClean="0"/>
              <a:t>, KEBAKARAN, KEBAKARAN, KEBAKARAN;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Mengaktifkan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penarik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lokasi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/</a:t>
            </a:r>
            <a:r>
              <a:rPr lang="en-US" dirty="0" err="1" smtClean="0"/>
              <a:t>golongan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korban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u="sng" dirty="0" err="1" smtClean="0"/>
              <a:t>memadamkan</a:t>
            </a:r>
            <a:r>
              <a:rPr lang="en-US" u="sng" dirty="0" smtClean="0"/>
              <a:t> </a:t>
            </a:r>
            <a:r>
              <a:rPr lang="en-US" u="sng" dirty="0" err="1" smtClean="0"/>
              <a:t>api</a:t>
            </a:r>
            <a:r>
              <a:rPr lang="en-US" u="sng" dirty="0" smtClean="0"/>
              <a:t> </a:t>
            </a:r>
            <a:r>
              <a:rPr lang="en-US" u="sng" dirty="0" err="1" smtClean="0"/>
              <a:t>jika</a:t>
            </a:r>
            <a:r>
              <a:rPr lang="en-US" u="sng" dirty="0" smtClean="0"/>
              <a:t> </a:t>
            </a:r>
            <a:r>
              <a:rPr lang="en-US" u="sng" dirty="0" err="1" smtClean="0"/>
              <a:t>anda</a:t>
            </a:r>
            <a:r>
              <a:rPr lang="en-US" u="sng" dirty="0" smtClean="0"/>
              <a:t> </a:t>
            </a:r>
            <a:r>
              <a:rPr lang="en-US" u="sng" dirty="0" err="1" smtClean="0"/>
              <a:t>dapat</a:t>
            </a:r>
            <a:r>
              <a:rPr lang="en-US" u="sng" dirty="0" smtClean="0"/>
              <a:t> </a:t>
            </a:r>
            <a:r>
              <a:rPr lang="en-US" u="sng" dirty="0" err="1" smtClean="0"/>
              <a:t>melakukannya</a:t>
            </a:r>
            <a:r>
              <a:rPr lang="en-US" u="sng" dirty="0" smtClean="0"/>
              <a:t> </a:t>
            </a:r>
            <a:r>
              <a:rPr lang="en-US" u="sng" dirty="0" err="1" smtClean="0"/>
              <a:t>dengan</a:t>
            </a:r>
            <a:r>
              <a:rPr lang="en-US" u="sng" dirty="0" smtClean="0"/>
              <a:t> </a:t>
            </a:r>
            <a:r>
              <a:rPr lang="en-US" u="sng" dirty="0" err="1" smtClean="0"/>
              <a:t>aman</a:t>
            </a:r>
            <a:r>
              <a:rPr lang="en-US" u="sng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Mengevakuasi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;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;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Pergi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berkumpul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Bersiap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mengevakuasi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,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.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mengunci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;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menghambat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pertolongan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kebakaran.teruslah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menggunakan</a:t>
            </a:r>
            <a:r>
              <a:rPr lang="en-US" dirty="0" smtClean="0"/>
              <a:t> lift.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menghadapi</a:t>
            </a:r>
            <a:r>
              <a:rPr lang="en-US" dirty="0" smtClean="0"/>
              <a:t> </a:t>
            </a:r>
            <a:r>
              <a:rPr lang="en-US" dirty="0" err="1" smtClean="0"/>
              <a:t>asap</a:t>
            </a:r>
            <a:r>
              <a:rPr lang="en-US" dirty="0" smtClean="0"/>
              <a:t>, </a:t>
            </a:r>
            <a:r>
              <a:rPr lang="en-US" dirty="0" err="1" smtClean="0"/>
              <a:t>merunduklah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menghindari</a:t>
            </a:r>
            <a:r>
              <a:rPr lang="en-US" dirty="0" smtClean="0"/>
              <a:t> </a:t>
            </a:r>
            <a:r>
              <a:rPr lang="en-US" dirty="0" err="1" smtClean="0"/>
              <a:t>asap</a:t>
            </a:r>
            <a:r>
              <a:rPr lang="en-US" dirty="0" smtClean="0"/>
              <a:t>, </a:t>
            </a:r>
            <a:r>
              <a:rPr lang="en-US" dirty="0" err="1" smtClean="0"/>
              <a:t>panas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gas-gas </a:t>
            </a:r>
            <a:r>
              <a:rPr lang="en-US" dirty="0" err="1" smtClean="0"/>
              <a:t>beracun</a:t>
            </a:r>
            <a:r>
              <a:rPr lang="en-US" dirty="0" smtClean="0"/>
              <a:t>. </a:t>
            </a:r>
            <a:r>
              <a:rPr lang="en-US" dirty="0" err="1" smtClean="0"/>
              <a:t>Merangkaklah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.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hidung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bernapas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berlantai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, </a:t>
            </a:r>
            <a:r>
              <a:rPr lang="en-US" dirty="0" err="1" smtClean="0"/>
              <a:t>pergilah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tangga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mulailah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-kali </a:t>
            </a:r>
            <a:r>
              <a:rPr lang="en-US" dirty="0" err="1" smtClean="0"/>
              <a:t>naik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Ujilah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membukanya</a:t>
            </a:r>
            <a:r>
              <a:rPr lang="en-US" dirty="0" smtClean="0"/>
              <a:t>. </a:t>
            </a:r>
            <a:r>
              <a:rPr lang="en-US" dirty="0" err="1" smtClean="0"/>
              <a:t>Sentuh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punggung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terasa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, </a:t>
            </a:r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! </a:t>
            </a:r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lain.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terperangkap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,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pesawat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r>
              <a:rPr lang="en-US" dirty="0" smtClean="0"/>
              <a:t>. </a:t>
            </a:r>
            <a:r>
              <a:rPr lang="en-US" dirty="0" err="1" smtClean="0"/>
              <a:t>Beritahukan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persis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bernapas</a:t>
            </a:r>
            <a:r>
              <a:rPr lang="en-US" dirty="0" smtClean="0"/>
              <a:t>, </a:t>
            </a:r>
            <a:r>
              <a:rPr lang="en-US" dirty="0" err="1" smtClean="0"/>
              <a:t>bukalah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.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melambai</a:t>
            </a:r>
            <a:r>
              <a:rPr lang="en-US" dirty="0" smtClean="0"/>
              <a:t>, </a:t>
            </a:r>
            <a:r>
              <a:rPr lang="en-US" dirty="0" err="1" smtClean="0"/>
              <a:t>berteriak-teriak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melemparkan</a:t>
            </a:r>
            <a:r>
              <a:rPr lang="en-US" dirty="0" smtClean="0"/>
              <a:t> </a:t>
            </a:r>
            <a:r>
              <a:rPr lang="en-US" dirty="0" err="1" smtClean="0"/>
              <a:t>benda-benda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. </a:t>
            </a:r>
            <a:r>
              <a:rPr lang="en-US" dirty="0" err="1" smtClean="0"/>
              <a:t>Tutup</a:t>
            </a:r>
            <a:r>
              <a:rPr lang="en-US" dirty="0" smtClean="0"/>
              <a:t> </a:t>
            </a:r>
            <a:r>
              <a:rPr lang="en-US" dirty="0" err="1" smtClean="0"/>
              <a:t>celah-celah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sekeliling</a:t>
            </a:r>
            <a:r>
              <a:rPr lang="en-US" dirty="0" smtClean="0"/>
              <a:t> </a:t>
            </a: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pun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memperlambat</a:t>
            </a:r>
            <a:r>
              <a:rPr lang="en-US" dirty="0" smtClean="0"/>
              <a:t> </a:t>
            </a:r>
            <a:r>
              <a:rPr lang="en-US" dirty="0" err="1" smtClean="0"/>
              <a:t>masuknya</a:t>
            </a:r>
            <a:r>
              <a:rPr lang="en-US" dirty="0" smtClean="0"/>
              <a:t>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terbakar</a:t>
            </a:r>
            <a:r>
              <a:rPr lang="en-US" dirty="0" smtClean="0"/>
              <a:t>  (yang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abu</a:t>
            </a:r>
            <a:r>
              <a:rPr lang="en-US" dirty="0" smtClean="0"/>
              <a:t>) yang </a:t>
            </a:r>
            <a:r>
              <a:rPr lang="en-US" dirty="0" err="1" smtClean="0"/>
              <a:t>lazim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yang </a:t>
            </a:r>
            <a:r>
              <a:rPr lang="en-US" dirty="0" err="1" smtClean="0"/>
              <a:t>terbuat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, </a:t>
            </a:r>
            <a:r>
              <a:rPr lang="en-US" dirty="0" err="1" smtClean="0"/>
              <a:t>kain</a:t>
            </a:r>
            <a:r>
              <a:rPr lang="en-US" dirty="0" smtClean="0"/>
              <a:t>, </a:t>
            </a:r>
            <a:r>
              <a:rPr lang="en-US" dirty="0" err="1" smtClean="0"/>
              <a:t>karet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plastik-plastik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pendinginan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air.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A, B, </a:t>
            </a:r>
            <a:r>
              <a:rPr lang="en-US" dirty="0" err="1" smtClean="0"/>
              <a:t>dan</a:t>
            </a:r>
            <a:r>
              <a:rPr lang="en-US" dirty="0" smtClean="0"/>
              <a:t> C yang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nyala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yang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penyulutan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cairan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terbakar</a:t>
            </a:r>
            <a:r>
              <a:rPr lang="en-US" dirty="0" smtClean="0"/>
              <a:t>, </a:t>
            </a:r>
            <a:r>
              <a:rPr lang="en-US" dirty="0" err="1" smtClean="0"/>
              <a:t>lemak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serupa</a:t>
            </a:r>
            <a:r>
              <a:rPr lang="en-US" dirty="0" smtClean="0"/>
              <a:t>,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. </a:t>
            </a:r>
            <a:r>
              <a:rPr lang="en-US" dirty="0" err="1" smtClean="0"/>
              <a:t>Bubuk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, </a:t>
            </a:r>
            <a:r>
              <a:rPr lang="en-US" dirty="0" err="1" smtClean="0"/>
              <a:t>busa</a:t>
            </a:r>
            <a:r>
              <a:rPr lang="en-US" dirty="0" smtClean="0"/>
              <a:t>, </a:t>
            </a:r>
            <a:r>
              <a:rPr lang="en-US" dirty="0" err="1" smtClean="0"/>
              <a:t>cairan</a:t>
            </a:r>
            <a:r>
              <a:rPr lang="en-US" dirty="0" smtClean="0"/>
              <a:t> </a:t>
            </a:r>
            <a:r>
              <a:rPr lang="en-US" dirty="0" err="1" smtClean="0"/>
              <a:t>penguap</a:t>
            </a:r>
            <a:r>
              <a:rPr lang="en-US" dirty="0" smtClean="0"/>
              <a:t>, </a:t>
            </a:r>
            <a:r>
              <a:rPr lang="en-US" dirty="0" err="1" smtClean="0"/>
              <a:t>karbon</a:t>
            </a:r>
            <a:r>
              <a:rPr lang="en-US" dirty="0" smtClean="0"/>
              <a:t> </a:t>
            </a:r>
            <a:r>
              <a:rPr lang="en-US" dirty="0" err="1" smtClean="0"/>
              <a:t>dioksida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kabut</a:t>
            </a:r>
            <a:r>
              <a:rPr lang="en-US" dirty="0" smtClean="0"/>
              <a:t> air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,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energi</a:t>
            </a:r>
            <a:r>
              <a:rPr lang="en-US" dirty="0" smtClean="0"/>
              <a:t>.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yang </a:t>
            </a:r>
            <a:r>
              <a:rPr lang="en-US" dirty="0" err="1" smtClean="0"/>
              <a:t>lazim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CO</a:t>
            </a:r>
            <a:r>
              <a:rPr lang="en-US" sz="2000" dirty="0" smtClean="0"/>
              <a:t>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energinya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diputuskan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A </a:t>
            </a:r>
            <a:r>
              <a:rPr lang="en-US" dirty="0" err="1" smtClean="0"/>
              <a:t>atau</a:t>
            </a:r>
            <a:r>
              <a:rPr lang="en-US" dirty="0" smtClean="0"/>
              <a:t> B.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golongan</a:t>
            </a:r>
            <a:r>
              <a:rPr lang="en-US" dirty="0" smtClean="0"/>
              <a:t> 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logam-logam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terbakar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magnesium, titanium, </a:t>
            </a:r>
            <a:r>
              <a:rPr lang="en-US" dirty="0" err="1" smtClean="0"/>
              <a:t>zirkonium</a:t>
            </a:r>
            <a:r>
              <a:rPr lang="en-US" dirty="0" smtClean="0"/>
              <a:t>, </a:t>
            </a:r>
            <a:r>
              <a:rPr lang="en-US" dirty="0" err="1" smtClean="0"/>
              <a:t>aluminium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natrium</a:t>
            </a:r>
            <a:r>
              <a:rPr lang="en-US" dirty="0" smtClean="0"/>
              <a:t>.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memadamkan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Bahan-bahan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normal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 yang </a:t>
            </a:r>
            <a:r>
              <a:rPr lang="en-US" dirty="0" err="1" smtClean="0"/>
              <a:t>terbakar</a:t>
            </a:r>
            <a:r>
              <a:rPr lang="en-US" dirty="0" smtClean="0"/>
              <a:t>.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hebat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menyebarnya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</a:t>
            </a:r>
            <a:r>
              <a:rPr lang="en-US" dirty="0" err="1" smtClean="0"/>
              <a:t>Pasir</a:t>
            </a:r>
            <a:r>
              <a:rPr lang="en-US" dirty="0" smtClean="0"/>
              <a:t>, </a:t>
            </a:r>
            <a:r>
              <a:rPr lang="en-US" dirty="0" err="1" smtClean="0"/>
              <a:t>granit</a:t>
            </a:r>
            <a:r>
              <a:rPr lang="en-US" dirty="0" smtClean="0"/>
              <a:t>,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</a:t>
            </a:r>
            <a:r>
              <a:rPr lang="en-US" dirty="0" err="1" smtClean="0"/>
              <a:t>bubuk</a:t>
            </a:r>
            <a:r>
              <a:rPr lang="en-US" dirty="0" smtClean="0"/>
              <a:t> </a:t>
            </a:r>
            <a:r>
              <a:rPr lang="en-US" dirty="0" err="1" smtClean="0"/>
              <a:t>kering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garam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pemadaman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terbukti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logam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CARA-CARA PEMADAMAN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Pemadaman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memutus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pembakaran</a:t>
            </a:r>
            <a:r>
              <a:rPr lang="en-US" dirty="0" smtClean="0"/>
              <a:t>. </a:t>
            </a:r>
            <a:r>
              <a:rPr lang="en-US" dirty="0" err="1" smtClean="0"/>
              <a:t>Metode-metode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/>
              <a:t>● </a:t>
            </a:r>
            <a:r>
              <a:rPr lang="id-ID" dirty="0" smtClean="0"/>
              <a:t>	</a:t>
            </a:r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/>
              <a:t>● </a:t>
            </a:r>
            <a:r>
              <a:rPr lang="id-ID" dirty="0" smtClean="0"/>
              <a:t>	</a:t>
            </a:r>
            <a:r>
              <a:rPr lang="en-US" dirty="0" err="1" smtClean="0"/>
              <a:t>Pengenceran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/>
              <a:t>● </a:t>
            </a:r>
            <a:r>
              <a:rPr lang="id-ID" dirty="0" smtClean="0"/>
              <a:t>	</a:t>
            </a:r>
            <a:r>
              <a:rPr lang="en-US" dirty="0" err="1" smtClean="0"/>
              <a:t>Pendinginan</a:t>
            </a:r>
            <a:endParaRPr lang="en-US" dirty="0" smtClean="0"/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smtClean="0"/>
              <a:t>● </a:t>
            </a:r>
            <a:r>
              <a:rPr lang="id-ID" dirty="0" smtClean="0"/>
              <a:t>	</a:t>
            </a:r>
            <a:r>
              <a:rPr lang="en-US" dirty="0" err="1" smtClean="0"/>
              <a:t>Pemutusan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r>
              <a:rPr lang="en-US" dirty="0" smtClean="0"/>
              <a:t> </a:t>
            </a:r>
            <a:r>
              <a:rPr lang="en-US" dirty="0" err="1" smtClean="0"/>
              <a:t>kimia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(</a:t>
            </a:r>
            <a:r>
              <a:rPr lang="en-US" dirty="0" err="1" smtClean="0"/>
              <a:t>penguraian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ari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praktis</a:t>
            </a:r>
            <a:r>
              <a:rPr lang="en-US" dirty="0" smtClean="0"/>
              <a:t>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dekatnya</a:t>
            </a:r>
            <a:r>
              <a:rPr lang="en-US" dirty="0" smtClean="0"/>
              <a:t> </a:t>
            </a:r>
            <a:r>
              <a:rPr lang="en-US" dirty="0" err="1" smtClean="0"/>
              <a:t>menjauhi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menyebarnya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</a:t>
            </a:r>
            <a:r>
              <a:rPr lang="en-US" dirty="0" err="1" smtClean="0"/>
              <a:t>Kadang-kadang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bocoran</a:t>
            </a:r>
            <a:r>
              <a:rPr lang="en-US" dirty="0" smtClean="0"/>
              <a:t> </a:t>
            </a:r>
            <a:r>
              <a:rPr lang="en-US" dirty="0" err="1" smtClean="0"/>
              <a:t>bensin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pipa</a:t>
            </a:r>
            <a:r>
              <a:rPr lang="en-US" dirty="0" smtClean="0"/>
              <a:t> </a:t>
            </a:r>
            <a:r>
              <a:rPr lang="en-US" dirty="0" err="1" smtClean="0"/>
              <a:t>disel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klep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 </a:t>
            </a:r>
            <a:r>
              <a:rPr lang="en-US" dirty="0" err="1" smtClean="0"/>
              <a:t>cair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pompa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dimatikan</a:t>
            </a:r>
            <a:r>
              <a:rPr lang="en-US" dirty="0" smtClean="0"/>
              <a:t>. </a:t>
            </a:r>
            <a:r>
              <a:rPr lang="en-US" dirty="0" err="1" smtClean="0"/>
              <a:t>Api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asetilen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propana</a:t>
            </a:r>
            <a:r>
              <a:rPr lang="en-US" dirty="0" smtClean="0"/>
              <a:t> </a:t>
            </a:r>
            <a:r>
              <a:rPr lang="en-US" dirty="0" err="1" smtClean="0"/>
              <a:t>hendaknya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klep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bakar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Penghilangan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Isolasi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 </a:t>
            </a:r>
            <a:r>
              <a:rPr lang="id-ID" dirty="0" smtClean="0"/>
              <a:t>	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16%.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pemadam</a:t>
            </a:r>
            <a:r>
              <a:rPr lang="en-US" dirty="0" smtClean="0"/>
              <a:t> (</a:t>
            </a:r>
            <a:r>
              <a:rPr lang="en-US" dirty="0" err="1" smtClean="0"/>
              <a:t>uap</a:t>
            </a:r>
            <a:r>
              <a:rPr lang="en-US" dirty="0" smtClean="0"/>
              <a:t> air, </a:t>
            </a:r>
            <a:r>
              <a:rPr lang="en-US" dirty="0" err="1" smtClean="0"/>
              <a:t>karbon</a:t>
            </a:r>
            <a:r>
              <a:rPr lang="en-US" dirty="0" smtClean="0"/>
              <a:t> </a:t>
            </a:r>
            <a:r>
              <a:rPr lang="en-US" dirty="0" err="1" smtClean="0"/>
              <a:t>dioksida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busa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) </a:t>
            </a:r>
            <a:r>
              <a:rPr lang="en-US" dirty="0" err="1" smtClean="0"/>
              <a:t>memadamkan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menjauhkan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.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ditutupi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mengkonsumsi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ruangnya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padam</a:t>
            </a:r>
            <a:r>
              <a:rPr lang="en-US" dirty="0" smtClean="0"/>
              <a:t> (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tong </a:t>
            </a:r>
            <a:r>
              <a:rPr lang="en-US" dirty="0" err="1" smtClean="0"/>
              <a:t>sampah</a:t>
            </a:r>
            <a:r>
              <a:rPr lang="en-US" dirty="0" smtClean="0"/>
              <a:t> yang </a:t>
            </a:r>
            <a:r>
              <a:rPr lang="en-US" dirty="0" err="1" smtClean="0"/>
              <a:t>terbakar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Zat-zat</a:t>
            </a:r>
            <a:r>
              <a:rPr lang="en-US" dirty="0" smtClean="0"/>
              <a:t> </a:t>
            </a:r>
            <a:r>
              <a:rPr lang="en-US" dirty="0" err="1" smtClean="0"/>
              <a:t>pengoksidasi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bahan-bahan</a:t>
            </a:r>
            <a:r>
              <a:rPr lang="en-US" dirty="0" smtClean="0"/>
              <a:t> yang </a:t>
            </a:r>
            <a:r>
              <a:rPr lang="en-US" dirty="0" err="1" smtClean="0"/>
              <a:t>melepaskan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dipanaskan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air (</a:t>
            </a:r>
            <a:r>
              <a:rPr lang="en-US" dirty="0" err="1" smtClean="0"/>
              <a:t>hipoklorit</a:t>
            </a:r>
            <a:r>
              <a:rPr lang="en-US" dirty="0" smtClean="0"/>
              <a:t>, </a:t>
            </a:r>
            <a:r>
              <a:rPr lang="en-US" dirty="0" err="1" smtClean="0"/>
              <a:t>klorat</a:t>
            </a:r>
            <a:r>
              <a:rPr lang="en-US" dirty="0" smtClean="0"/>
              <a:t>, </a:t>
            </a:r>
            <a:r>
              <a:rPr lang="en-US" dirty="0" err="1" smtClean="0"/>
              <a:t>perklorat</a:t>
            </a:r>
            <a:r>
              <a:rPr lang="en-US" dirty="0" smtClean="0"/>
              <a:t>, </a:t>
            </a:r>
            <a:r>
              <a:rPr lang="en-US" dirty="0" err="1" smtClean="0"/>
              <a:t>nitrat</a:t>
            </a:r>
            <a:r>
              <a:rPr lang="en-US" dirty="0" smtClean="0"/>
              <a:t>, </a:t>
            </a:r>
            <a:r>
              <a:rPr lang="en-US" dirty="0" err="1" smtClean="0"/>
              <a:t>kromat</a:t>
            </a:r>
            <a:r>
              <a:rPr lang="en-US" dirty="0" smtClean="0"/>
              <a:t>, </a:t>
            </a:r>
            <a:r>
              <a:rPr lang="en-US" dirty="0" err="1" smtClean="0"/>
              <a:t>oksida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peroksida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). </a:t>
            </a:r>
            <a:r>
              <a:rPr lang="en-US" dirty="0" err="1" smtClean="0"/>
              <a:t>Zat-zat</a:t>
            </a:r>
            <a:r>
              <a:rPr lang="en-US" dirty="0" smtClean="0"/>
              <a:t> </a:t>
            </a:r>
            <a:r>
              <a:rPr lang="en-US" dirty="0" err="1" smtClean="0"/>
              <a:t>pengoksidasi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atom </a:t>
            </a:r>
            <a:r>
              <a:rPr lang="en-US" dirty="0" err="1" smtClean="0"/>
              <a:t>oksigen</a:t>
            </a:r>
            <a:r>
              <a:rPr lang="en-US" dirty="0" smtClean="0"/>
              <a:t> yang </a:t>
            </a:r>
            <a:r>
              <a:rPr lang="en-US" dirty="0" err="1" smtClean="0"/>
              <a:t>terikat</a:t>
            </a:r>
            <a:r>
              <a:rPr lang="en-US" dirty="0" smtClean="0"/>
              <a:t> </a:t>
            </a:r>
            <a:r>
              <a:rPr lang="en-US" dirty="0" err="1" smtClean="0"/>
              <a:t>longgar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molekulnya</a:t>
            </a:r>
            <a:r>
              <a:rPr lang="en-US" dirty="0" smtClean="0"/>
              <a:t>.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dilepaskan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zat</a:t>
            </a:r>
            <a:r>
              <a:rPr lang="en-US" dirty="0" smtClean="0"/>
              <a:t> </a:t>
            </a:r>
            <a:r>
              <a:rPr lang="en-US" dirty="0" err="1" smtClean="0"/>
              <a:t>terurai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kebakaran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pengoksidasi</a:t>
            </a:r>
            <a:r>
              <a:rPr lang="en-US" dirty="0" smtClean="0"/>
              <a:t> yang </a:t>
            </a:r>
            <a:r>
              <a:rPr lang="en-US" dirty="0" err="1" smtClean="0"/>
              <a:t>terbakar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dipadamkan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aksesnya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oksigen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atmosfer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184</Words>
  <Application>Microsoft Office PowerPoint</Application>
  <PresentationFormat>On-screen Show (4:3)</PresentationFormat>
  <Paragraphs>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Klasifikasi api</vt:lpstr>
      <vt:lpstr>Api Golongan A</vt:lpstr>
      <vt:lpstr>Api Golongan B</vt:lpstr>
      <vt:lpstr>Api Golongan C</vt:lpstr>
      <vt:lpstr>Api golongan D</vt:lpstr>
      <vt:lpstr>CARA-CARA PEMADAMAN</vt:lpstr>
      <vt:lpstr>Penghilangan bahan bakar (penguraian)</vt:lpstr>
      <vt:lpstr>Penghilangan oksigen (Isolasi)</vt:lpstr>
      <vt:lpstr>Lanjutan…</vt:lpstr>
      <vt:lpstr>Penghilangan panas (pendinginan)</vt:lpstr>
      <vt:lpstr>Penghambatan reaksi berantai</vt:lpstr>
      <vt:lpstr>Lanjutan…</vt:lpstr>
      <vt:lpstr>RESPONS TERHADAP KEBAKARAN</vt:lpstr>
      <vt:lpstr>Inilah langkah-langkah dasar yang harus dituruti</vt:lpstr>
      <vt:lpstr>Lanjutan…</vt:lpstr>
      <vt:lpstr>Lanjutan 2…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api</dc:title>
  <dc:creator>BTC</dc:creator>
  <cp:lastModifiedBy>AmAt_H</cp:lastModifiedBy>
  <cp:revision>23</cp:revision>
  <dcterms:created xsi:type="dcterms:W3CDTF">2002-01-05T07:45:07Z</dcterms:created>
  <dcterms:modified xsi:type="dcterms:W3CDTF">2010-08-16T15:43:21Z</dcterms:modified>
</cp:coreProperties>
</file>