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DA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DA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DA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002862" y="3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6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DA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06649" cy="1981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973948" y="0"/>
            <a:ext cx="4314190" cy="4595495"/>
          </a:xfrm>
          <a:custGeom>
            <a:avLst/>
            <a:gdLst/>
            <a:ahLst/>
            <a:cxnLst/>
            <a:rect l="l" t="t" r="r" b="b"/>
            <a:pathLst>
              <a:path w="4314190" h="4595495">
                <a:moveTo>
                  <a:pt x="2681286" y="4595437"/>
                </a:moveTo>
                <a:lnTo>
                  <a:pt x="2615482" y="4594629"/>
                </a:lnTo>
                <a:lnTo>
                  <a:pt x="2549712" y="4592206"/>
                </a:lnTo>
                <a:lnTo>
                  <a:pt x="2484032" y="4588171"/>
                </a:lnTo>
                <a:lnTo>
                  <a:pt x="2418469" y="4582525"/>
                </a:lnTo>
                <a:lnTo>
                  <a:pt x="2353064" y="4575272"/>
                </a:lnTo>
                <a:lnTo>
                  <a:pt x="2287859" y="4566415"/>
                </a:lnTo>
                <a:lnTo>
                  <a:pt x="2222888" y="4555961"/>
                </a:lnTo>
                <a:lnTo>
                  <a:pt x="2158193" y="4543915"/>
                </a:lnTo>
                <a:lnTo>
                  <a:pt x="2093812" y="4530286"/>
                </a:lnTo>
                <a:lnTo>
                  <a:pt x="2029786" y="4515081"/>
                </a:lnTo>
                <a:lnTo>
                  <a:pt x="1966152" y="4498309"/>
                </a:lnTo>
                <a:lnTo>
                  <a:pt x="1902949" y="4479981"/>
                </a:lnTo>
                <a:lnTo>
                  <a:pt x="1840215" y="4460106"/>
                </a:lnTo>
                <a:lnTo>
                  <a:pt x="1777987" y="4438698"/>
                </a:lnTo>
                <a:lnTo>
                  <a:pt x="1716304" y="4415770"/>
                </a:lnTo>
                <a:lnTo>
                  <a:pt x="1655201" y="4391335"/>
                </a:lnTo>
                <a:lnTo>
                  <a:pt x="1594717" y="4365408"/>
                </a:lnTo>
                <a:lnTo>
                  <a:pt x="1534888" y="4338004"/>
                </a:lnTo>
                <a:lnTo>
                  <a:pt x="1475748" y="4309140"/>
                </a:lnTo>
                <a:lnTo>
                  <a:pt x="1417335" y="4278833"/>
                </a:lnTo>
                <a:lnTo>
                  <a:pt x="1359683" y="4247102"/>
                </a:lnTo>
                <a:lnTo>
                  <a:pt x="1302829" y="4213965"/>
                </a:lnTo>
                <a:lnTo>
                  <a:pt x="1246804" y="4179444"/>
                </a:lnTo>
                <a:lnTo>
                  <a:pt x="1191642" y="4143558"/>
                </a:lnTo>
                <a:lnTo>
                  <a:pt x="1137379" y="4106328"/>
                </a:lnTo>
                <a:lnTo>
                  <a:pt x="1084045" y="4067778"/>
                </a:lnTo>
                <a:lnTo>
                  <a:pt x="1031673" y="4027932"/>
                </a:lnTo>
                <a:lnTo>
                  <a:pt x="980295" y="3986812"/>
                </a:lnTo>
                <a:lnTo>
                  <a:pt x="929942" y="3944444"/>
                </a:lnTo>
                <a:lnTo>
                  <a:pt x="880643" y="3900851"/>
                </a:lnTo>
                <a:lnTo>
                  <a:pt x="832430" y="3856064"/>
                </a:lnTo>
                <a:lnTo>
                  <a:pt x="785330" y="3810105"/>
                </a:lnTo>
                <a:lnTo>
                  <a:pt x="739371" y="3763005"/>
                </a:lnTo>
                <a:lnTo>
                  <a:pt x="694583" y="3714791"/>
                </a:lnTo>
                <a:lnTo>
                  <a:pt x="650992" y="3665493"/>
                </a:lnTo>
                <a:lnTo>
                  <a:pt x="608623" y="3615139"/>
                </a:lnTo>
                <a:lnTo>
                  <a:pt x="567503" y="3563761"/>
                </a:lnTo>
                <a:lnTo>
                  <a:pt x="527656" y="3511390"/>
                </a:lnTo>
                <a:lnTo>
                  <a:pt x="489106" y="3458056"/>
                </a:lnTo>
                <a:lnTo>
                  <a:pt x="451877" y="3403792"/>
                </a:lnTo>
                <a:lnTo>
                  <a:pt x="415991" y="3348631"/>
                </a:lnTo>
                <a:lnTo>
                  <a:pt x="381469" y="3292606"/>
                </a:lnTo>
                <a:lnTo>
                  <a:pt x="348333" y="3235750"/>
                </a:lnTo>
                <a:lnTo>
                  <a:pt x="316602" y="3178099"/>
                </a:lnTo>
                <a:lnTo>
                  <a:pt x="286295" y="3119686"/>
                </a:lnTo>
                <a:lnTo>
                  <a:pt x="257431" y="3060547"/>
                </a:lnTo>
                <a:lnTo>
                  <a:pt x="230027" y="3000717"/>
                </a:lnTo>
                <a:lnTo>
                  <a:pt x="204100" y="2940233"/>
                </a:lnTo>
                <a:lnTo>
                  <a:pt x="179664" y="2879130"/>
                </a:lnTo>
                <a:lnTo>
                  <a:pt x="156736" y="2817447"/>
                </a:lnTo>
                <a:lnTo>
                  <a:pt x="135328" y="2755220"/>
                </a:lnTo>
                <a:lnTo>
                  <a:pt x="115454" y="2692485"/>
                </a:lnTo>
                <a:lnTo>
                  <a:pt x="97125" y="2629282"/>
                </a:lnTo>
                <a:lnTo>
                  <a:pt x="80353" y="2565648"/>
                </a:lnTo>
                <a:lnTo>
                  <a:pt x="65148" y="2501622"/>
                </a:lnTo>
                <a:lnTo>
                  <a:pt x="51519" y="2437242"/>
                </a:lnTo>
                <a:lnTo>
                  <a:pt x="39473" y="2372547"/>
                </a:lnTo>
                <a:lnTo>
                  <a:pt x="29020" y="2307576"/>
                </a:lnTo>
                <a:lnTo>
                  <a:pt x="20163" y="2242367"/>
                </a:lnTo>
                <a:lnTo>
                  <a:pt x="12910" y="2176961"/>
                </a:lnTo>
                <a:lnTo>
                  <a:pt x="7264" y="2111397"/>
                </a:lnTo>
                <a:lnTo>
                  <a:pt x="3229" y="2045714"/>
                </a:lnTo>
                <a:lnTo>
                  <a:pt x="806" y="1979951"/>
                </a:lnTo>
                <a:lnTo>
                  <a:pt x="0" y="1914247"/>
                </a:lnTo>
                <a:lnTo>
                  <a:pt x="201" y="1881243"/>
                </a:lnTo>
                <a:lnTo>
                  <a:pt x="1816" y="1815461"/>
                </a:lnTo>
                <a:lnTo>
                  <a:pt x="5045" y="1749728"/>
                </a:lnTo>
                <a:lnTo>
                  <a:pt x="9886" y="1684104"/>
                </a:lnTo>
                <a:lnTo>
                  <a:pt x="16336" y="1618609"/>
                </a:lnTo>
                <a:lnTo>
                  <a:pt x="24391" y="1553302"/>
                </a:lnTo>
                <a:lnTo>
                  <a:pt x="34048" y="1488202"/>
                </a:lnTo>
                <a:lnTo>
                  <a:pt x="45297" y="1423369"/>
                </a:lnTo>
                <a:lnTo>
                  <a:pt x="58137" y="1358821"/>
                </a:lnTo>
                <a:lnTo>
                  <a:pt x="72554" y="1294618"/>
                </a:lnTo>
                <a:lnTo>
                  <a:pt x="88545" y="1230779"/>
                </a:lnTo>
                <a:lnTo>
                  <a:pt x="106095" y="1167360"/>
                </a:lnTo>
                <a:lnTo>
                  <a:pt x="125199" y="1104382"/>
                </a:lnTo>
                <a:lnTo>
                  <a:pt x="145840" y="1041901"/>
                </a:lnTo>
                <a:lnTo>
                  <a:pt x="168012" y="979936"/>
                </a:lnTo>
                <a:lnTo>
                  <a:pt x="191693" y="918543"/>
                </a:lnTo>
                <a:lnTo>
                  <a:pt x="216879" y="857741"/>
                </a:lnTo>
                <a:lnTo>
                  <a:pt x="243545" y="797584"/>
                </a:lnTo>
                <a:lnTo>
                  <a:pt x="271683" y="738091"/>
                </a:lnTo>
                <a:lnTo>
                  <a:pt x="301268" y="679315"/>
                </a:lnTo>
                <a:lnTo>
                  <a:pt x="332292" y="621274"/>
                </a:lnTo>
                <a:lnTo>
                  <a:pt x="364725" y="564020"/>
                </a:lnTo>
                <a:lnTo>
                  <a:pt x="398560" y="507571"/>
                </a:lnTo>
                <a:lnTo>
                  <a:pt x="433763" y="451978"/>
                </a:lnTo>
                <a:lnTo>
                  <a:pt x="470327" y="397258"/>
                </a:lnTo>
                <a:lnTo>
                  <a:pt x="508216" y="343459"/>
                </a:lnTo>
                <a:lnTo>
                  <a:pt x="547420" y="290598"/>
                </a:lnTo>
                <a:lnTo>
                  <a:pt x="587904" y="238723"/>
                </a:lnTo>
                <a:lnTo>
                  <a:pt x="629654" y="187850"/>
                </a:lnTo>
                <a:lnTo>
                  <a:pt x="672635" y="138024"/>
                </a:lnTo>
                <a:lnTo>
                  <a:pt x="716831" y="89260"/>
                </a:lnTo>
                <a:lnTo>
                  <a:pt x="762204" y="41603"/>
                </a:lnTo>
                <a:lnTo>
                  <a:pt x="803747" y="0"/>
                </a:lnTo>
                <a:lnTo>
                  <a:pt x="4314051" y="0"/>
                </a:lnTo>
                <a:lnTo>
                  <a:pt x="4314051" y="4040914"/>
                </a:lnTo>
                <a:lnTo>
                  <a:pt x="4304837" y="4048014"/>
                </a:lnTo>
                <a:lnTo>
                  <a:pt x="4251976" y="4087218"/>
                </a:lnTo>
                <a:lnTo>
                  <a:pt x="4198177" y="4125108"/>
                </a:lnTo>
                <a:lnTo>
                  <a:pt x="4143457" y="4161671"/>
                </a:lnTo>
                <a:lnTo>
                  <a:pt x="4087864" y="4196875"/>
                </a:lnTo>
                <a:lnTo>
                  <a:pt x="4031414" y="4230709"/>
                </a:lnTo>
                <a:lnTo>
                  <a:pt x="3974160" y="4263143"/>
                </a:lnTo>
                <a:lnTo>
                  <a:pt x="3916120" y="4294167"/>
                </a:lnTo>
                <a:lnTo>
                  <a:pt x="3857344" y="4323752"/>
                </a:lnTo>
                <a:lnTo>
                  <a:pt x="3797850" y="4351890"/>
                </a:lnTo>
                <a:lnTo>
                  <a:pt x="3737694" y="4378556"/>
                </a:lnTo>
                <a:lnTo>
                  <a:pt x="3676891" y="4403741"/>
                </a:lnTo>
                <a:lnTo>
                  <a:pt x="3615498" y="4427423"/>
                </a:lnTo>
                <a:lnTo>
                  <a:pt x="3553533" y="4449594"/>
                </a:lnTo>
                <a:lnTo>
                  <a:pt x="3491053" y="4470235"/>
                </a:lnTo>
                <a:lnTo>
                  <a:pt x="3428075" y="4489339"/>
                </a:lnTo>
                <a:lnTo>
                  <a:pt x="3364656" y="4506889"/>
                </a:lnTo>
                <a:lnTo>
                  <a:pt x="3300817" y="4522880"/>
                </a:lnTo>
                <a:lnTo>
                  <a:pt x="3236613" y="4537298"/>
                </a:lnTo>
                <a:lnTo>
                  <a:pt x="3172066" y="4550137"/>
                </a:lnTo>
                <a:lnTo>
                  <a:pt x="3107233" y="4561387"/>
                </a:lnTo>
                <a:lnTo>
                  <a:pt x="3042131" y="4571044"/>
                </a:lnTo>
                <a:lnTo>
                  <a:pt x="2976821" y="4579099"/>
                </a:lnTo>
                <a:lnTo>
                  <a:pt x="2911324" y="4585550"/>
                </a:lnTo>
                <a:lnTo>
                  <a:pt x="2845697" y="4590391"/>
                </a:lnTo>
                <a:lnTo>
                  <a:pt x="2779967" y="4593620"/>
                </a:lnTo>
                <a:lnTo>
                  <a:pt x="2714191" y="4595235"/>
                </a:lnTo>
                <a:lnTo>
                  <a:pt x="2681286" y="4595437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02954" y="444003"/>
            <a:ext cx="2105025" cy="3060700"/>
          </a:xfrm>
          <a:custGeom>
            <a:avLst/>
            <a:gdLst/>
            <a:ahLst/>
            <a:cxnLst/>
            <a:rect l="l" t="t" r="r" b="b"/>
            <a:pathLst>
              <a:path w="2105025" h="3060700">
                <a:moveTo>
                  <a:pt x="1802752" y="811745"/>
                </a:moveTo>
                <a:lnTo>
                  <a:pt x="1765617" y="710145"/>
                </a:lnTo>
                <a:lnTo>
                  <a:pt x="1730768" y="651268"/>
                </a:lnTo>
                <a:lnTo>
                  <a:pt x="1692135" y="597979"/>
                </a:lnTo>
                <a:lnTo>
                  <a:pt x="1650606" y="550037"/>
                </a:lnTo>
                <a:lnTo>
                  <a:pt x="1607045" y="507199"/>
                </a:lnTo>
                <a:lnTo>
                  <a:pt x="1562366" y="469239"/>
                </a:lnTo>
                <a:lnTo>
                  <a:pt x="1517434" y="435927"/>
                </a:lnTo>
                <a:lnTo>
                  <a:pt x="1473149" y="407035"/>
                </a:lnTo>
                <a:lnTo>
                  <a:pt x="1430401" y="382320"/>
                </a:lnTo>
                <a:lnTo>
                  <a:pt x="1390065" y="361556"/>
                </a:lnTo>
                <a:lnTo>
                  <a:pt x="1353032" y="344500"/>
                </a:lnTo>
                <a:lnTo>
                  <a:pt x="1292428" y="320586"/>
                </a:lnTo>
                <a:lnTo>
                  <a:pt x="1255674" y="308737"/>
                </a:lnTo>
                <a:lnTo>
                  <a:pt x="1210779" y="304698"/>
                </a:lnTo>
                <a:lnTo>
                  <a:pt x="1176413" y="316763"/>
                </a:lnTo>
                <a:lnTo>
                  <a:pt x="1149096" y="340766"/>
                </a:lnTo>
                <a:lnTo>
                  <a:pt x="1132573" y="374548"/>
                </a:lnTo>
                <a:lnTo>
                  <a:pt x="1130490" y="412051"/>
                </a:lnTo>
                <a:lnTo>
                  <a:pt x="1142568" y="446227"/>
                </a:lnTo>
                <a:lnTo>
                  <a:pt x="1166622" y="473379"/>
                </a:lnTo>
                <a:lnTo>
                  <a:pt x="1200492" y="489813"/>
                </a:lnTo>
                <a:lnTo>
                  <a:pt x="1207274" y="491807"/>
                </a:lnTo>
                <a:lnTo>
                  <a:pt x="1224953" y="497636"/>
                </a:lnTo>
                <a:lnTo>
                  <a:pt x="1286040" y="522211"/>
                </a:lnTo>
                <a:lnTo>
                  <a:pt x="1325994" y="541680"/>
                </a:lnTo>
                <a:lnTo>
                  <a:pt x="1369910" y="566432"/>
                </a:lnTo>
                <a:lnTo>
                  <a:pt x="1416062" y="596811"/>
                </a:lnTo>
                <a:lnTo>
                  <a:pt x="1462722" y="633196"/>
                </a:lnTo>
                <a:lnTo>
                  <a:pt x="1508163" y="675932"/>
                </a:lnTo>
                <a:lnTo>
                  <a:pt x="1550644" y="725385"/>
                </a:lnTo>
                <a:lnTo>
                  <a:pt x="1588439" y="781926"/>
                </a:lnTo>
                <a:lnTo>
                  <a:pt x="1619808" y="845908"/>
                </a:lnTo>
                <a:lnTo>
                  <a:pt x="1634604" y="870648"/>
                </a:lnTo>
                <a:lnTo>
                  <a:pt x="1655368" y="889228"/>
                </a:lnTo>
                <a:lnTo>
                  <a:pt x="1680349" y="900925"/>
                </a:lnTo>
                <a:lnTo>
                  <a:pt x="1707819" y="904976"/>
                </a:lnTo>
                <a:lnTo>
                  <a:pt x="1716760" y="904557"/>
                </a:lnTo>
                <a:lnTo>
                  <a:pt x="1774913" y="877303"/>
                </a:lnTo>
                <a:lnTo>
                  <a:pt x="1795233" y="847229"/>
                </a:lnTo>
                <a:lnTo>
                  <a:pt x="1802752" y="811745"/>
                </a:lnTo>
                <a:close/>
              </a:path>
              <a:path w="2105025" h="3060700">
                <a:moveTo>
                  <a:pt x="2105025" y="914400"/>
                </a:moveTo>
                <a:lnTo>
                  <a:pt x="2101824" y="876300"/>
                </a:lnTo>
                <a:lnTo>
                  <a:pt x="2094433" y="838200"/>
                </a:lnTo>
                <a:lnTo>
                  <a:pt x="2085022" y="787400"/>
                </a:lnTo>
                <a:lnTo>
                  <a:pt x="2073668" y="749300"/>
                </a:lnTo>
                <a:lnTo>
                  <a:pt x="2060384" y="711200"/>
                </a:lnTo>
                <a:lnTo>
                  <a:pt x="2045246" y="660400"/>
                </a:lnTo>
                <a:lnTo>
                  <a:pt x="2028278" y="622300"/>
                </a:lnTo>
                <a:lnTo>
                  <a:pt x="2009546" y="584200"/>
                </a:lnTo>
                <a:lnTo>
                  <a:pt x="1989086" y="546100"/>
                </a:lnTo>
                <a:lnTo>
                  <a:pt x="1966937" y="508000"/>
                </a:lnTo>
                <a:lnTo>
                  <a:pt x="1943163" y="469900"/>
                </a:lnTo>
                <a:lnTo>
                  <a:pt x="1921637" y="437553"/>
                </a:lnTo>
                <a:lnTo>
                  <a:pt x="1921637" y="1016000"/>
                </a:lnTo>
                <a:lnTo>
                  <a:pt x="1919655" y="1079500"/>
                </a:lnTo>
                <a:lnTo>
                  <a:pt x="1913915" y="1117600"/>
                </a:lnTo>
                <a:lnTo>
                  <a:pt x="1904707" y="1168400"/>
                </a:lnTo>
                <a:lnTo>
                  <a:pt x="1892300" y="1219200"/>
                </a:lnTo>
                <a:lnTo>
                  <a:pt x="1876983" y="1257300"/>
                </a:lnTo>
                <a:lnTo>
                  <a:pt x="1859038" y="1308100"/>
                </a:lnTo>
                <a:lnTo>
                  <a:pt x="1838744" y="1346200"/>
                </a:lnTo>
                <a:lnTo>
                  <a:pt x="1816404" y="1384300"/>
                </a:lnTo>
                <a:lnTo>
                  <a:pt x="1792287" y="1422400"/>
                </a:lnTo>
                <a:lnTo>
                  <a:pt x="1766671" y="1473200"/>
                </a:lnTo>
                <a:lnTo>
                  <a:pt x="1739861" y="1511300"/>
                </a:lnTo>
                <a:lnTo>
                  <a:pt x="1687804" y="1587500"/>
                </a:lnTo>
                <a:lnTo>
                  <a:pt x="1638693" y="1663700"/>
                </a:lnTo>
                <a:lnTo>
                  <a:pt x="1614424" y="1701800"/>
                </a:lnTo>
                <a:lnTo>
                  <a:pt x="1590700" y="1752600"/>
                </a:lnTo>
                <a:lnTo>
                  <a:pt x="1567776" y="1790700"/>
                </a:lnTo>
                <a:lnTo>
                  <a:pt x="1545932" y="1841500"/>
                </a:lnTo>
                <a:lnTo>
                  <a:pt x="1525422" y="1879600"/>
                </a:lnTo>
                <a:lnTo>
                  <a:pt x="1506524" y="1930400"/>
                </a:lnTo>
                <a:lnTo>
                  <a:pt x="1489494" y="1981200"/>
                </a:lnTo>
                <a:lnTo>
                  <a:pt x="1474597" y="2032000"/>
                </a:lnTo>
                <a:lnTo>
                  <a:pt x="1448460" y="2032000"/>
                </a:lnTo>
                <a:lnTo>
                  <a:pt x="1448460" y="2222500"/>
                </a:lnTo>
                <a:lnTo>
                  <a:pt x="1447279" y="2235200"/>
                </a:lnTo>
                <a:lnTo>
                  <a:pt x="1446110" y="2260600"/>
                </a:lnTo>
                <a:lnTo>
                  <a:pt x="1444993" y="2273300"/>
                </a:lnTo>
                <a:lnTo>
                  <a:pt x="1443951" y="2286000"/>
                </a:lnTo>
                <a:lnTo>
                  <a:pt x="1054239" y="2286000"/>
                </a:lnTo>
                <a:lnTo>
                  <a:pt x="1017282" y="2298700"/>
                </a:lnTo>
                <a:lnTo>
                  <a:pt x="987107" y="2324100"/>
                </a:lnTo>
                <a:lnTo>
                  <a:pt x="966762" y="2349500"/>
                </a:lnTo>
                <a:lnTo>
                  <a:pt x="959294" y="2387600"/>
                </a:lnTo>
                <a:lnTo>
                  <a:pt x="966762" y="2425700"/>
                </a:lnTo>
                <a:lnTo>
                  <a:pt x="987107" y="2451100"/>
                </a:lnTo>
                <a:lnTo>
                  <a:pt x="1017282" y="2476500"/>
                </a:lnTo>
                <a:lnTo>
                  <a:pt x="1440459" y="2476500"/>
                </a:lnTo>
                <a:lnTo>
                  <a:pt x="1440459" y="2489200"/>
                </a:lnTo>
                <a:lnTo>
                  <a:pt x="1439303" y="2501900"/>
                </a:lnTo>
                <a:lnTo>
                  <a:pt x="1435887" y="2527300"/>
                </a:lnTo>
                <a:lnTo>
                  <a:pt x="1430261" y="2552700"/>
                </a:lnTo>
                <a:lnTo>
                  <a:pt x="1422501" y="2565400"/>
                </a:lnTo>
                <a:lnTo>
                  <a:pt x="1251864" y="2565400"/>
                </a:lnTo>
                <a:lnTo>
                  <a:pt x="1251864" y="2755900"/>
                </a:lnTo>
                <a:lnTo>
                  <a:pt x="1200594" y="2806700"/>
                </a:lnTo>
                <a:lnTo>
                  <a:pt x="1163205" y="2844800"/>
                </a:lnTo>
                <a:lnTo>
                  <a:pt x="1121384" y="2857500"/>
                </a:lnTo>
                <a:lnTo>
                  <a:pt x="1076909" y="2870200"/>
                </a:lnTo>
                <a:lnTo>
                  <a:pt x="1031544" y="2870200"/>
                </a:lnTo>
                <a:lnTo>
                  <a:pt x="987069" y="2857500"/>
                </a:lnTo>
                <a:lnTo>
                  <a:pt x="945248" y="2844800"/>
                </a:lnTo>
                <a:lnTo>
                  <a:pt x="907846" y="2806700"/>
                </a:lnTo>
                <a:lnTo>
                  <a:pt x="856589" y="2755900"/>
                </a:lnTo>
                <a:lnTo>
                  <a:pt x="1251864" y="2755900"/>
                </a:lnTo>
                <a:lnTo>
                  <a:pt x="1251864" y="2565400"/>
                </a:lnTo>
                <a:lnTo>
                  <a:pt x="685952" y="2565400"/>
                </a:lnTo>
                <a:lnTo>
                  <a:pt x="678192" y="2552700"/>
                </a:lnTo>
                <a:lnTo>
                  <a:pt x="672579" y="2527300"/>
                </a:lnTo>
                <a:lnTo>
                  <a:pt x="669150" y="2501900"/>
                </a:lnTo>
                <a:lnTo>
                  <a:pt x="667994" y="2489200"/>
                </a:lnTo>
                <a:lnTo>
                  <a:pt x="667893" y="2298700"/>
                </a:lnTo>
                <a:lnTo>
                  <a:pt x="667791" y="2286000"/>
                </a:lnTo>
                <a:lnTo>
                  <a:pt x="667194" y="2260600"/>
                </a:lnTo>
                <a:lnTo>
                  <a:pt x="666216" y="2235200"/>
                </a:lnTo>
                <a:lnTo>
                  <a:pt x="664857" y="2222500"/>
                </a:lnTo>
                <a:lnTo>
                  <a:pt x="1448460" y="2222500"/>
                </a:lnTo>
                <a:lnTo>
                  <a:pt x="1448460" y="2032000"/>
                </a:lnTo>
                <a:lnTo>
                  <a:pt x="1339456" y="2032000"/>
                </a:lnTo>
                <a:lnTo>
                  <a:pt x="1296009" y="2006600"/>
                </a:lnTo>
                <a:lnTo>
                  <a:pt x="1255458" y="1981200"/>
                </a:lnTo>
                <a:lnTo>
                  <a:pt x="1217701" y="1955800"/>
                </a:lnTo>
                <a:lnTo>
                  <a:pt x="1182624" y="1930400"/>
                </a:lnTo>
                <a:lnTo>
                  <a:pt x="1233233" y="1866900"/>
                </a:lnTo>
                <a:lnTo>
                  <a:pt x="1274826" y="1803400"/>
                </a:lnTo>
                <a:lnTo>
                  <a:pt x="1308290" y="1739900"/>
                </a:lnTo>
                <a:lnTo>
                  <a:pt x="1334490" y="1676400"/>
                </a:lnTo>
                <a:lnTo>
                  <a:pt x="1354328" y="1625600"/>
                </a:lnTo>
                <a:lnTo>
                  <a:pt x="1368691" y="1574800"/>
                </a:lnTo>
                <a:lnTo>
                  <a:pt x="1378445" y="1524000"/>
                </a:lnTo>
                <a:lnTo>
                  <a:pt x="1384490" y="1485900"/>
                </a:lnTo>
                <a:lnTo>
                  <a:pt x="1388986" y="1435100"/>
                </a:lnTo>
                <a:lnTo>
                  <a:pt x="1389214" y="1422400"/>
                </a:lnTo>
                <a:lnTo>
                  <a:pt x="1386039" y="1384300"/>
                </a:lnTo>
                <a:lnTo>
                  <a:pt x="1376883" y="1333500"/>
                </a:lnTo>
                <a:lnTo>
                  <a:pt x="1362151" y="1295400"/>
                </a:lnTo>
                <a:lnTo>
                  <a:pt x="1342237" y="1257300"/>
                </a:lnTo>
                <a:lnTo>
                  <a:pt x="1317561" y="1219200"/>
                </a:lnTo>
                <a:lnTo>
                  <a:pt x="1288542" y="1181100"/>
                </a:lnTo>
                <a:lnTo>
                  <a:pt x="1255598" y="1155700"/>
                </a:lnTo>
                <a:lnTo>
                  <a:pt x="1219111" y="1130300"/>
                </a:lnTo>
                <a:lnTo>
                  <a:pt x="1199324" y="1123962"/>
                </a:lnTo>
                <a:lnTo>
                  <a:pt x="1199324" y="1422400"/>
                </a:lnTo>
                <a:lnTo>
                  <a:pt x="1198003" y="1447800"/>
                </a:lnTo>
                <a:lnTo>
                  <a:pt x="1191183" y="1498600"/>
                </a:lnTo>
                <a:lnTo>
                  <a:pt x="1174292" y="1562100"/>
                </a:lnTo>
                <a:lnTo>
                  <a:pt x="1142758" y="1638300"/>
                </a:lnTo>
                <a:lnTo>
                  <a:pt x="1121524" y="1689100"/>
                </a:lnTo>
                <a:lnTo>
                  <a:pt x="1097559" y="1727200"/>
                </a:lnTo>
                <a:lnTo>
                  <a:pt x="1070864" y="1765300"/>
                </a:lnTo>
                <a:lnTo>
                  <a:pt x="1041450" y="1803400"/>
                </a:lnTo>
                <a:lnTo>
                  <a:pt x="987564" y="1739900"/>
                </a:lnTo>
                <a:lnTo>
                  <a:pt x="948207" y="1676400"/>
                </a:lnTo>
                <a:lnTo>
                  <a:pt x="921156" y="1612900"/>
                </a:lnTo>
                <a:lnTo>
                  <a:pt x="904163" y="1562100"/>
                </a:lnTo>
                <a:lnTo>
                  <a:pt x="894981" y="1511300"/>
                </a:lnTo>
                <a:lnTo>
                  <a:pt x="891387" y="1473200"/>
                </a:lnTo>
                <a:lnTo>
                  <a:pt x="891133" y="1460500"/>
                </a:lnTo>
                <a:lnTo>
                  <a:pt x="891971" y="1447800"/>
                </a:lnTo>
                <a:lnTo>
                  <a:pt x="892975" y="1435100"/>
                </a:lnTo>
                <a:lnTo>
                  <a:pt x="892975" y="1422400"/>
                </a:lnTo>
                <a:lnTo>
                  <a:pt x="900785" y="1384300"/>
                </a:lnTo>
                <a:lnTo>
                  <a:pt x="922566" y="1333500"/>
                </a:lnTo>
                <a:lnTo>
                  <a:pt x="955738" y="1308100"/>
                </a:lnTo>
                <a:lnTo>
                  <a:pt x="997788" y="1282700"/>
                </a:lnTo>
                <a:lnTo>
                  <a:pt x="1046149" y="1270000"/>
                </a:lnTo>
                <a:lnTo>
                  <a:pt x="1094524" y="1282700"/>
                </a:lnTo>
                <a:lnTo>
                  <a:pt x="1136561" y="1308100"/>
                </a:lnTo>
                <a:lnTo>
                  <a:pt x="1169733" y="1333500"/>
                </a:lnTo>
                <a:lnTo>
                  <a:pt x="1191514" y="1384300"/>
                </a:lnTo>
                <a:lnTo>
                  <a:pt x="1199324" y="1422400"/>
                </a:lnTo>
                <a:lnTo>
                  <a:pt x="1199324" y="1123962"/>
                </a:lnTo>
                <a:lnTo>
                  <a:pt x="1179512" y="1117600"/>
                </a:lnTo>
                <a:lnTo>
                  <a:pt x="1137221" y="1092200"/>
                </a:lnTo>
                <a:lnTo>
                  <a:pt x="955954" y="1092200"/>
                </a:lnTo>
                <a:lnTo>
                  <a:pt x="914019" y="1117600"/>
                </a:lnTo>
                <a:lnTo>
                  <a:pt x="874712" y="1130300"/>
                </a:lnTo>
                <a:lnTo>
                  <a:pt x="838441" y="1155700"/>
                </a:lnTo>
                <a:lnTo>
                  <a:pt x="805611" y="1181100"/>
                </a:lnTo>
                <a:lnTo>
                  <a:pt x="776617" y="1219200"/>
                </a:lnTo>
                <a:lnTo>
                  <a:pt x="751865" y="1257300"/>
                </a:lnTo>
                <a:lnTo>
                  <a:pt x="731735" y="1295400"/>
                </a:lnTo>
                <a:lnTo>
                  <a:pt x="716648" y="1333500"/>
                </a:lnTo>
                <a:lnTo>
                  <a:pt x="706983" y="1371600"/>
                </a:lnTo>
                <a:lnTo>
                  <a:pt x="703160" y="1422400"/>
                </a:lnTo>
                <a:lnTo>
                  <a:pt x="701992" y="1435100"/>
                </a:lnTo>
                <a:lnTo>
                  <a:pt x="702233" y="1485900"/>
                </a:lnTo>
                <a:lnTo>
                  <a:pt x="705243" y="1524000"/>
                </a:lnTo>
                <a:lnTo>
                  <a:pt x="711250" y="1562100"/>
                </a:lnTo>
                <a:lnTo>
                  <a:pt x="721042" y="1612900"/>
                </a:lnTo>
                <a:lnTo>
                  <a:pt x="735406" y="1651000"/>
                </a:lnTo>
                <a:lnTo>
                  <a:pt x="755167" y="1701800"/>
                </a:lnTo>
                <a:lnTo>
                  <a:pt x="781100" y="1765300"/>
                </a:lnTo>
                <a:lnTo>
                  <a:pt x="814006" y="1816100"/>
                </a:lnTo>
                <a:lnTo>
                  <a:pt x="854697" y="1879600"/>
                </a:lnTo>
                <a:lnTo>
                  <a:pt x="903947" y="1930400"/>
                </a:lnTo>
                <a:lnTo>
                  <a:pt x="868908" y="1955800"/>
                </a:lnTo>
                <a:lnTo>
                  <a:pt x="832040" y="1981200"/>
                </a:lnTo>
                <a:lnTo>
                  <a:pt x="793356" y="2006600"/>
                </a:lnTo>
                <a:lnTo>
                  <a:pt x="752881" y="2032000"/>
                </a:lnTo>
                <a:lnTo>
                  <a:pt x="633526" y="2032000"/>
                </a:lnTo>
                <a:lnTo>
                  <a:pt x="618718" y="1981200"/>
                </a:lnTo>
                <a:lnTo>
                  <a:pt x="601827" y="1930400"/>
                </a:lnTo>
                <a:lnTo>
                  <a:pt x="583120" y="1879600"/>
                </a:lnTo>
                <a:lnTo>
                  <a:pt x="562838" y="1841500"/>
                </a:lnTo>
                <a:lnTo>
                  <a:pt x="541235" y="1790700"/>
                </a:lnTo>
                <a:lnTo>
                  <a:pt x="518553" y="1752600"/>
                </a:lnTo>
                <a:lnTo>
                  <a:pt x="495033" y="1714500"/>
                </a:lnTo>
                <a:lnTo>
                  <a:pt x="470941" y="1676400"/>
                </a:lnTo>
                <a:lnTo>
                  <a:pt x="421995" y="1600200"/>
                </a:lnTo>
                <a:lnTo>
                  <a:pt x="369735" y="1511300"/>
                </a:lnTo>
                <a:lnTo>
                  <a:pt x="342760" y="1473200"/>
                </a:lnTo>
                <a:lnTo>
                  <a:pt x="316992" y="1435100"/>
                </a:lnTo>
                <a:lnTo>
                  <a:pt x="292722" y="1384300"/>
                </a:lnTo>
                <a:lnTo>
                  <a:pt x="270230" y="1346200"/>
                </a:lnTo>
                <a:lnTo>
                  <a:pt x="249821" y="1308100"/>
                </a:lnTo>
                <a:lnTo>
                  <a:pt x="231762" y="1257300"/>
                </a:lnTo>
                <a:lnTo>
                  <a:pt x="216344" y="1219200"/>
                </a:lnTo>
                <a:lnTo>
                  <a:pt x="203860" y="1168400"/>
                </a:lnTo>
                <a:lnTo>
                  <a:pt x="194589" y="1130300"/>
                </a:lnTo>
                <a:lnTo>
                  <a:pt x="188810" y="1079500"/>
                </a:lnTo>
                <a:lnTo>
                  <a:pt x="186829" y="1016000"/>
                </a:lnTo>
                <a:lnTo>
                  <a:pt x="188201" y="977900"/>
                </a:lnTo>
                <a:lnTo>
                  <a:pt x="192278" y="927100"/>
                </a:lnTo>
                <a:lnTo>
                  <a:pt x="198983" y="876300"/>
                </a:lnTo>
                <a:lnTo>
                  <a:pt x="208254" y="838200"/>
                </a:lnTo>
                <a:lnTo>
                  <a:pt x="219989" y="787400"/>
                </a:lnTo>
                <a:lnTo>
                  <a:pt x="234137" y="749300"/>
                </a:lnTo>
                <a:lnTo>
                  <a:pt x="250621" y="711200"/>
                </a:lnTo>
                <a:lnTo>
                  <a:pt x="269367" y="660400"/>
                </a:lnTo>
                <a:lnTo>
                  <a:pt x="290296" y="622300"/>
                </a:lnTo>
                <a:lnTo>
                  <a:pt x="313334" y="584200"/>
                </a:lnTo>
                <a:lnTo>
                  <a:pt x="338404" y="546100"/>
                </a:lnTo>
                <a:lnTo>
                  <a:pt x="365455" y="508000"/>
                </a:lnTo>
                <a:lnTo>
                  <a:pt x="394385" y="482600"/>
                </a:lnTo>
                <a:lnTo>
                  <a:pt x="425132" y="444500"/>
                </a:lnTo>
                <a:lnTo>
                  <a:pt x="457631" y="419100"/>
                </a:lnTo>
                <a:lnTo>
                  <a:pt x="491794" y="381000"/>
                </a:lnTo>
                <a:lnTo>
                  <a:pt x="527545" y="355600"/>
                </a:lnTo>
                <a:lnTo>
                  <a:pt x="564832" y="330200"/>
                </a:lnTo>
                <a:lnTo>
                  <a:pt x="603554" y="304800"/>
                </a:lnTo>
                <a:lnTo>
                  <a:pt x="643661" y="279400"/>
                </a:lnTo>
                <a:lnTo>
                  <a:pt x="685063" y="266700"/>
                </a:lnTo>
                <a:lnTo>
                  <a:pt x="727684" y="241300"/>
                </a:lnTo>
                <a:lnTo>
                  <a:pt x="771474" y="228600"/>
                </a:lnTo>
                <a:lnTo>
                  <a:pt x="908989" y="190500"/>
                </a:lnTo>
                <a:lnTo>
                  <a:pt x="1005090" y="190500"/>
                </a:lnTo>
                <a:lnTo>
                  <a:pt x="1054239" y="177800"/>
                </a:lnTo>
                <a:lnTo>
                  <a:pt x="1103376" y="190500"/>
                </a:lnTo>
                <a:lnTo>
                  <a:pt x="1199476" y="190500"/>
                </a:lnTo>
                <a:lnTo>
                  <a:pt x="1336992" y="228600"/>
                </a:lnTo>
                <a:lnTo>
                  <a:pt x="1380769" y="241300"/>
                </a:lnTo>
                <a:lnTo>
                  <a:pt x="1423403" y="266700"/>
                </a:lnTo>
                <a:lnTo>
                  <a:pt x="1464805" y="279400"/>
                </a:lnTo>
                <a:lnTo>
                  <a:pt x="1504899" y="304800"/>
                </a:lnTo>
                <a:lnTo>
                  <a:pt x="1543634" y="330200"/>
                </a:lnTo>
                <a:lnTo>
                  <a:pt x="1580908" y="355600"/>
                </a:lnTo>
                <a:lnTo>
                  <a:pt x="1616671" y="381000"/>
                </a:lnTo>
                <a:lnTo>
                  <a:pt x="1650834" y="419100"/>
                </a:lnTo>
                <a:lnTo>
                  <a:pt x="1683321" y="444500"/>
                </a:lnTo>
                <a:lnTo>
                  <a:pt x="1714068" y="482600"/>
                </a:lnTo>
                <a:lnTo>
                  <a:pt x="1743011" y="508000"/>
                </a:lnTo>
                <a:lnTo>
                  <a:pt x="1770049" y="546100"/>
                </a:lnTo>
                <a:lnTo>
                  <a:pt x="1795132" y="584200"/>
                </a:lnTo>
                <a:lnTo>
                  <a:pt x="1818170" y="622300"/>
                </a:lnTo>
                <a:lnTo>
                  <a:pt x="1839099" y="660400"/>
                </a:lnTo>
                <a:lnTo>
                  <a:pt x="1857832" y="711200"/>
                </a:lnTo>
                <a:lnTo>
                  <a:pt x="1874316" y="749300"/>
                </a:lnTo>
                <a:lnTo>
                  <a:pt x="1888464" y="787400"/>
                </a:lnTo>
                <a:lnTo>
                  <a:pt x="1900212" y="838200"/>
                </a:lnTo>
                <a:lnTo>
                  <a:pt x="1909470" y="876300"/>
                </a:lnTo>
                <a:lnTo>
                  <a:pt x="1916176" y="927100"/>
                </a:lnTo>
                <a:lnTo>
                  <a:pt x="1920252" y="977900"/>
                </a:lnTo>
                <a:lnTo>
                  <a:pt x="1921637" y="1016000"/>
                </a:lnTo>
                <a:lnTo>
                  <a:pt x="1921637" y="437553"/>
                </a:lnTo>
                <a:lnTo>
                  <a:pt x="1917814" y="431800"/>
                </a:lnTo>
                <a:lnTo>
                  <a:pt x="1890915" y="393700"/>
                </a:lnTo>
                <a:lnTo>
                  <a:pt x="1862531" y="355600"/>
                </a:lnTo>
                <a:lnTo>
                  <a:pt x="1832698" y="330200"/>
                </a:lnTo>
                <a:lnTo>
                  <a:pt x="1801482" y="292100"/>
                </a:lnTo>
                <a:lnTo>
                  <a:pt x="1768906" y="266700"/>
                </a:lnTo>
                <a:lnTo>
                  <a:pt x="1735023" y="241300"/>
                </a:lnTo>
                <a:lnTo>
                  <a:pt x="1699895" y="203200"/>
                </a:lnTo>
                <a:lnTo>
                  <a:pt x="1663547" y="177800"/>
                </a:lnTo>
                <a:lnTo>
                  <a:pt x="1626044" y="152400"/>
                </a:lnTo>
                <a:lnTo>
                  <a:pt x="1587436" y="139700"/>
                </a:lnTo>
                <a:lnTo>
                  <a:pt x="1547749" y="114300"/>
                </a:lnTo>
                <a:lnTo>
                  <a:pt x="1507045" y="88900"/>
                </a:lnTo>
                <a:lnTo>
                  <a:pt x="1422768" y="63500"/>
                </a:lnTo>
                <a:lnTo>
                  <a:pt x="1379283" y="38100"/>
                </a:lnTo>
                <a:lnTo>
                  <a:pt x="1334960" y="25400"/>
                </a:lnTo>
                <a:lnTo>
                  <a:pt x="1289862" y="25400"/>
                </a:lnTo>
                <a:lnTo>
                  <a:pt x="1197495" y="0"/>
                </a:lnTo>
                <a:lnTo>
                  <a:pt x="910945" y="0"/>
                </a:lnTo>
                <a:lnTo>
                  <a:pt x="818578" y="25400"/>
                </a:lnTo>
                <a:lnTo>
                  <a:pt x="773480" y="25400"/>
                </a:lnTo>
                <a:lnTo>
                  <a:pt x="729157" y="38100"/>
                </a:lnTo>
                <a:lnTo>
                  <a:pt x="685685" y="63500"/>
                </a:lnTo>
                <a:lnTo>
                  <a:pt x="601395" y="88900"/>
                </a:lnTo>
                <a:lnTo>
                  <a:pt x="560692" y="114300"/>
                </a:lnTo>
                <a:lnTo>
                  <a:pt x="521004" y="139700"/>
                </a:lnTo>
                <a:lnTo>
                  <a:pt x="482396" y="152400"/>
                </a:lnTo>
                <a:lnTo>
                  <a:pt x="444893" y="177800"/>
                </a:lnTo>
                <a:lnTo>
                  <a:pt x="408546" y="203200"/>
                </a:lnTo>
                <a:lnTo>
                  <a:pt x="373418" y="241300"/>
                </a:lnTo>
                <a:lnTo>
                  <a:pt x="339534" y="266700"/>
                </a:lnTo>
                <a:lnTo>
                  <a:pt x="306959" y="292100"/>
                </a:lnTo>
                <a:lnTo>
                  <a:pt x="275742" y="330200"/>
                </a:lnTo>
                <a:lnTo>
                  <a:pt x="245910" y="355600"/>
                </a:lnTo>
                <a:lnTo>
                  <a:pt x="217525" y="393700"/>
                </a:lnTo>
                <a:lnTo>
                  <a:pt x="190627" y="431800"/>
                </a:lnTo>
                <a:lnTo>
                  <a:pt x="165277" y="469900"/>
                </a:lnTo>
                <a:lnTo>
                  <a:pt x="141503" y="508000"/>
                </a:lnTo>
                <a:lnTo>
                  <a:pt x="119367" y="546100"/>
                </a:lnTo>
                <a:lnTo>
                  <a:pt x="98894" y="584200"/>
                </a:lnTo>
                <a:lnTo>
                  <a:pt x="80162" y="622300"/>
                </a:lnTo>
                <a:lnTo>
                  <a:pt x="63195" y="660400"/>
                </a:lnTo>
                <a:lnTo>
                  <a:pt x="48056" y="711200"/>
                </a:lnTo>
                <a:lnTo>
                  <a:pt x="34772" y="749300"/>
                </a:lnTo>
                <a:lnTo>
                  <a:pt x="23418" y="787400"/>
                </a:lnTo>
                <a:lnTo>
                  <a:pt x="14008" y="838200"/>
                </a:lnTo>
                <a:lnTo>
                  <a:pt x="6616" y="876300"/>
                </a:lnTo>
                <a:lnTo>
                  <a:pt x="1270" y="927100"/>
                </a:lnTo>
                <a:lnTo>
                  <a:pt x="0" y="952500"/>
                </a:lnTo>
                <a:lnTo>
                  <a:pt x="0" y="1092200"/>
                </a:lnTo>
                <a:lnTo>
                  <a:pt x="4102" y="1130300"/>
                </a:lnTo>
                <a:lnTo>
                  <a:pt x="12636" y="1181100"/>
                </a:lnTo>
                <a:lnTo>
                  <a:pt x="24104" y="1231900"/>
                </a:lnTo>
                <a:lnTo>
                  <a:pt x="38227" y="1282700"/>
                </a:lnTo>
                <a:lnTo>
                  <a:pt x="54724" y="1333500"/>
                </a:lnTo>
                <a:lnTo>
                  <a:pt x="73317" y="1371600"/>
                </a:lnTo>
                <a:lnTo>
                  <a:pt x="93738" y="1422400"/>
                </a:lnTo>
                <a:lnTo>
                  <a:pt x="115697" y="1460500"/>
                </a:lnTo>
                <a:lnTo>
                  <a:pt x="138912" y="1498600"/>
                </a:lnTo>
                <a:lnTo>
                  <a:pt x="163131" y="1549400"/>
                </a:lnTo>
                <a:lnTo>
                  <a:pt x="188048" y="1587500"/>
                </a:lnTo>
                <a:lnTo>
                  <a:pt x="213398" y="1625600"/>
                </a:lnTo>
                <a:lnTo>
                  <a:pt x="290880" y="1739900"/>
                </a:lnTo>
                <a:lnTo>
                  <a:pt x="315963" y="1778000"/>
                </a:lnTo>
                <a:lnTo>
                  <a:pt x="340118" y="1816100"/>
                </a:lnTo>
                <a:lnTo>
                  <a:pt x="363118" y="1866900"/>
                </a:lnTo>
                <a:lnTo>
                  <a:pt x="384695" y="1905000"/>
                </a:lnTo>
                <a:lnTo>
                  <a:pt x="404634" y="1943100"/>
                </a:lnTo>
                <a:lnTo>
                  <a:pt x="422694" y="1993900"/>
                </a:lnTo>
                <a:lnTo>
                  <a:pt x="438632" y="2044700"/>
                </a:lnTo>
                <a:lnTo>
                  <a:pt x="452208" y="2082800"/>
                </a:lnTo>
                <a:lnTo>
                  <a:pt x="463181" y="2133600"/>
                </a:lnTo>
                <a:lnTo>
                  <a:pt x="471322" y="2197100"/>
                </a:lnTo>
                <a:lnTo>
                  <a:pt x="476377" y="2247900"/>
                </a:lnTo>
                <a:lnTo>
                  <a:pt x="478116" y="2311400"/>
                </a:lnTo>
                <a:lnTo>
                  <a:pt x="478116" y="2489200"/>
                </a:lnTo>
                <a:lnTo>
                  <a:pt x="481596" y="2540000"/>
                </a:lnTo>
                <a:lnTo>
                  <a:pt x="491909" y="2590800"/>
                </a:lnTo>
                <a:lnTo>
                  <a:pt x="508825" y="2641600"/>
                </a:lnTo>
                <a:lnTo>
                  <a:pt x="532142" y="2679700"/>
                </a:lnTo>
                <a:lnTo>
                  <a:pt x="561632" y="2730500"/>
                </a:lnTo>
                <a:lnTo>
                  <a:pt x="597090" y="2768600"/>
                </a:lnTo>
                <a:lnTo>
                  <a:pt x="773582" y="2946400"/>
                </a:lnTo>
                <a:lnTo>
                  <a:pt x="814184" y="2984500"/>
                </a:lnTo>
                <a:lnTo>
                  <a:pt x="858139" y="3009900"/>
                </a:lnTo>
                <a:lnTo>
                  <a:pt x="904798" y="3035300"/>
                </a:lnTo>
                <a:lnTo>
                  <a:pt x="1003515" y="3060700"/>
                </a:lnTo>
                <a:lnTo>
                  <a:pt x="1104925" y="3060700"/>
                </a:lnTo>
                <a:lnTo>
                  <a:pt x="1203642" y="3035300"/>
                </a:lnTo>
                <a:lnTo>
                  <a:pt x="1250302" y="3009900"/>
                </a:lnTo>
                <a:lnTo>
                  <a:pt x="1294269" y="2984500"/>
                </a:lnTo>
                <a:lnTo>
                  <a:pt x="1334858" y="2946400"/>
                </a:lnTo>
                <a:lnTo>
                  <a:pt x="1410512" y="2870200"/>
                </a:lnTo>
                <a:lnTo>
                  <a:pt x="1511376" y="2768600"/>
                </a:lnTo>
                <a:lnTo>
                  <a:pt x="1523187" y="2755900"/>
                </a:lnTo>
                <a:lnTo>
                  <a:pt x="1546821" y="2730500"/>
                </a:lnTo>
                <a:lnTo>
                  <a:pt x="1576311" y="2679700"/>
                </a:lnTo>
                <a:lnTo>
                  <a:pt x="1599628" y="2641600"/>
                </a:lnTo>
                <a:lnTo>
                  <a:pt x="1616544" y="2590800"/>
                </a:lnTo>
                <a:lnTo>
                  <a:pt x="1621701" y="2565400"/>
                </a:lnTo>
                <a:lnTo>
                  <a:pt x="1626857" y="2540000"/>
                </a:lnTo>
                <a:lnTo>
                  <a:pt x="1630337" y="2489200"/>
                </a:lnTo>
                <a:lnTo>
                  <a:pt x="1630337" y="2387600"/>
                </a:lnTo>
                <a:lnTo>
                  <a:pt x="1631645" y="2336800"/>
                </a:lnTo>
                <a:lnTo>
                  <a:pt x="1634858" y="2273300"/>
                </a:lnTo>
                <a:lnTo>
                  <a:pt x="1638896" y="2222500"/>
                </a:lnTo>
                <a:lnTo>
                  <a:pt x="1642694" y="2171700"/>
                </a:lnTo>
                <a:lnTo>
                  <a:pt x="1645183" y="2133600"/>
                </a:lnTo>
                <a:lnTo>
                  <a:pt x="1656194" y="2082800"/>
                </a:lnTo>
                <a:lnTo>
                  <a:pt x="1669796" y="2044700"/>
                </a:lnTo>
                <a:lnTo>
                  <a:pt x="1673783" y="2032000"/>
                </a:lnTo>
                <a:lnTo>
                  <a:pt x="1685772" y="1993900"/>
                </a:lnTo>
                <a:lnTo>
                  <a:pt x="1703882" y="1943100"/>
                </a:lnTo>
                <a:lnTo>
                  <a:pt x="1723885" y="1905000"/>
                </a:lnTo>
                <a:lnTo>
                  <a:pt x="1745576" y="1854200"/>
                </a:lnTo>
                <a:lnTo>
                  <a:pt x="1768690" y="1816100"/>
                </a:lnTo>
                <a:lnTo>
                  <a:pt x="1793011" y="1778000"/>
                </a:lnTo>
                <a:lnTo>
                  <a:pt x="1818297" y="1739900"/>
                </a:lnTo>
                <a:lnTo>
                  <a:pt x="1844319" y="1701800"/>
                </a:lnTo>
                <a:lnTo>
                  <a:pt x="1896211" y="1612900"/>
                </a:lnTo>
                <a:lnTo>
                  <a:pt x="1921433" y="1574800"/>
                </a:lnTo>
                <a:lnTo>
                  <a:pt x="1946211" y="1536700"/>
                </a:lnTo>
                <a:lnTo>
                  <a:pt x="1970290" y="1498600"/>
                </a:lnTo>
                <a:lnTo>
                  <a:pt x="1993392" y="1460500"/>
                </a:lnTo>
                <a:lnTo>
                  <a:pt x="2015236" y="1422400"/>
                </a:lnTo>
                <a:lnTo>
                  <a:pt x="2035530" y="1371600"/>
                </a:lnTo>
                <a:lnTo>
                  <a:pt x="2054034" y="1333500"/>
                </a:lnTo>
                <a:lnTo>
                  <a:pt x="2070442" y="1282700"/>
                </a:lnTo>
                <a:lnTo>
                  <a:pt x="2084476" y="1231900"/>
                </a:lnTo>
                <a:lnTo>
                  <a:pt x="2095881" y="1181100"/>
                </a:lnTo>
                <a:lnTo>
                  <a:pt x="2104377" y="1130300"/>
                </a:lnTo>
                <a:lnTo>
                  <a:pt x="2105025" y="1130300"/>
                </a:lnTo>
                <a:lnTo>
                  <a:pt x="2105025" y="9144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828" y="625475"/>
            <a:ext cx="444309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DA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559" y="3169584"/>
            <a:ext cx="17600881" cy="6276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DA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8600" y="7003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4634" y="1035703"/>
            <a:ext cx="257175" cy="8229600"/>
          </a:xfrm>
          <a:custGeom>
            <a:avLst/>
            <a:gdLst/>
            <a:ahLst/>
            <a:cxnLst/>
            <a:rect l="l" t="t" r="r" b="b"/>
            <a:pathLst>
              <a:path w="257175" h="8229600">
                <a:moveTo>
                  <a:pt x="2571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57174" y="0"/>
                </a:lnTo>
                <a:lnTo>
                  <a:pt x="257174" y="82295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4366" y="4075746"/>
            <a:ext cx="1466850" cy="2120900"/>
          </a:xfrm>
          <a:custGeom>
            <a:avLst/>
            <a:gdLst/>
            <a:ahLst/>
            <a:cxnLst/>
            <a:rect l="l" t="t" r="r" b="b"/>
            <a:pathLst>
              <a:path w="1466850" h="2120900">
                <a:moveTo>
                  <a:pt x="1252664" y="564718"/>
                </a:moveTo>
                <a:lnTo>
                  <a:pt x="1216291" y="474929"/>
                </a:lnTo>
                <a:lnTo>
                  <a:pt x="1178471" y="419214"/>
                </a:lnTo>
                <a:lnTo>
                  <a:pt x="1136269" y="371398"/>
                </a:lnTo>
                <a:lnTo>
                  <a:pt x="1091577" y="331000"/>
                </a:lnTo>
                <a:lnTo>
                  <a:pt x="1046302" y="297484"/>
                </a:lnTo>
                <a:lnTo>
                  <a:pt x="1002322" y="270383"/>
                </a:lnTo>
                <a:lnTo>
                  <a:pt x="961529" y="249174"/>
                </a:lnTo>
                <a:lnTo>
                  <a:pt x="925830" y="233375"/>
                </a:lnTo>
                <a:lnTo>
                  <a:pt x="877252" y="215988"/>
                </a:lnTo>
                <a:lnTo>
                  <a:pt x="842022" y="211975"/>
                </a:lnTo>
                <a:lnTo>
                  <a:pt x="818184" y="220357"/>
                </a:lnTo>
                <a:lnTo>
                  <a:pt x="799223" y="237070"/>
                </a:lnTo>
                <a:lnTo>
                  <a:pt x="787768" y="260565"/>
                </a:lnTo>
                <a:lnTo>
                  <a:pt x="786333" y="286651"/>
                </a:lnTo>
                <a:lnTo>
                  <a:pt x="794702" y="310438"/>
                </a:lnTo>
                <a:lnTo>
                  <a:pt x="811390" y="329323"/>
                </a:lnTo>
                <a:lnTo>
                  <a:pt x="834885" y="340753"/>
                </a:lnTo>
                <a:lnTo>
                  <a:pt x="844854" y="343814"/>
                </a:lnTo>
                <a:lnTo>
                  <a:pt x="870470" y="353161"/>
                </a:lnTo>
                <a:lnTo>
                  <a:pt x="907669" y="369620"/>
                </a:lnTo>
                <a:lnTo>
                  <a:pt x="952411" y="394055"/>
                </a:lnTo>
                <a:lnTo>
                  <a:pt x="1000645" y="427304"/>
                </a:lnTo>
                <a:lnTo>
                  <a:pt x="1048308" y="470230"/>
                </a:lnTo>
                <a:lnTo>
                  <a:pt x="1091374" y="523671"/>
                </a:lnTo>
                <a:lnTo>
                  <a:pt x="1125766" y="588479"/>
                </a:lnTo>
                <a:lnTo>
                  <a:pt x="1136027" y="605688"/>
                </a:lnTo>
                <a:lnTo>
                  <a:pt x="1150429" y="618617"/>
                </a:lnTo>
                <a:lnTo>
                  <a:pt x="1167765" y="626757"/>
                </a:lnTo>
                <a:lnTo>
                  <a:pt x="1186815" y="629577"/>
                </a:lnTo>
                <a:lnTo>
                  <a:pt x="1195057" y="629577"/>
                </a:lnTo>
                <a:lnTo>
                  <a:pt x="1203439" y="628027"/>
                </a:lnTo>
                <a:lnTo>
                  <a:pt x="1211541" y="624738"/>
                </a:lnTo>
                <a:lnTo>
                  <a:pt x="1233360" y="610323"/>
                </a:lnTo>
                <a:lnTo>
                  <a:pt x="1247457" y="589394"/>
                </a:lnTo>
                <a:lnTo>
                  <a:pt x="1252664" y="564718"/>
                </a:lnTo>
                <a:close/>
              </a:path>
              <a:path w="1466850" h="2120900">
                <a:moveTo>
                  <a:pt x="1466837" y="711200"/>
                </a:moveTo>
                <a:lnTo>
                  <a:pt x="1465275" y="660400"/>
                </a:lnTo>
                <a:lnTo>
                  <a:pt x="1460652" y="609600"/>
                </a:lnTo>
                <a:lnTo>
                  <a:pt x="1453070" y="571500"/>
                </a:lnTo>
                <a:lnTo>
                  <a:pt x="1442618" y="520700"/>
                </a:lnTo>
                <a:lnTo>
                  <a:pt x="1429385" y="482600"/>
                </a:lnTo>
                <a:lnTo>
                  <a:pt x="1413497" y="444500"/>
                </a:lnTo>
                <a:lnTo>
                  <a:pt x="1395031" y="406400"/>
                </a:lnTo>
                <a:lnTo>
                  <a:pt x="1374076" y="355600"/>
                </a:lnTo>
                <a:lnTo>
                  <a:pt x="1350759" y="317500"/>
                </a:lnTo>
                <a:lnTo>
                  <a:pt x="1335138" y="302018"/>
                </a:lnTo>
                <a:lnTo>
                  <a:pt x="1335138" y="711200"/>
                </a:lnTo>
                <a:lnTo>
                  <a:pt x="1332090" y="762000"/>
                </a:lnTo>
                <a:lnTo>
                  <a:pt x="1323390" y="812800"/>
                </a:lnTo>
                <a:lnTo>
                  <a:pt x="1309712" y="863600"/>
                </a:lnTo>
                <a:lnTo>
                  <a:pt x="1291717" y="901700"/>
                </a:lnTo>
                <a:lnTo>
                  <a:pt x="1270050" y="952500"/>
                </a:lnTo>
                <a:lnTo>
                  <a:pt x="1245412" y="990600"/>
                </a:lnTo>
                <a:lnTo>
                  <a:pt x="1218438" y="1028700"/>
                </a:lnTo>
                <a:lnTo>
                  <a:pt x="1163205" y="1117600"/>
                </a:lnTo>
                <a:lnTo>
                  <a:pt x="1136446" y="1155700"/>
                </a:lnTo>
                <a:lnTo>
                  <a:pt x="1110221" y="1206500"/>
                </a:lnTo>
                <a:lnTo>
                  <a:pt x="1085253" y="1257300"/>
                </a:lnTo>
                <a:lnTo>
                  <a:pt x="1062253" y="1308100"/>
                </a:lnTo>
                <a:lnTo>
                  <a:pt x="1041946" y="1358900"/>
                </a:lnTo>
                <a:lnTo>
                  <a:pt x="1025029" y="1409700"/>
                </a:lnTo>
                <a:lnTo>
                  <a:pt x="1006906" y="1409700"/>
                </a:lnTo>
                <a:lnTo>
                  <a:pt x="1006906" y="1536700"/>
                </a:lnTo>
                <a:lnTo>
                  <a:pt x="1005268" y="1562100"/>
                </a:lnTo>
                <a:lnTo>
                  <a:pt x="1004493" y="1574800"/>
                </a:lnTo>
                <a:lnTo>
                  <a:pt x="1003769" y="1587500"/>
                </a:lnTo>
                <a:lnTo>
                  <a:pt x="733425" y="1587500"/>
                </a:lnTo>
                <a:lnTo>
                  <a:pt x="707796" y="1600200"/>
                </a:lnTo>
                <a:lnTo>
                  <a:pt x="686854" y="1612900"/>
                </a:lnTo>
                <a:lnTo>
                  <a:pt x="672744" y="1625600"/>
                </a:lnTo>
                <a:lnTo>
                  <a:pt x="667575" y="1651000"/>
                </a:lnTo>
                <a:lnTo>
                  <a:pt x="672744" y="1689100"/>
                </a:lnTo>
                <a:lnTo>
                  <a:pt x="686854" y="1701800"/>
                </a:lnTo>
                <a:lnTo>
                  <a:pt x="707796" y="1714500"/>
                </a:lnTo>
                <a:lnTo>
                  <a:pt x="733425" y="1727200"/>
                </a:lnTo>
                <a:lnTo>
                  <a:pt x="1001356" y="1727200"/>
                </a:lnTo>
                <a:lnTo>
                  <a:pt x="1000556" y="1739900"/>
                </a:lnTo>
                <a:lnTo>
                  <a:pt x="998181" y="1752600"/>
                </a:lnTo>
                <a:lnTo>
                  <a:pt x="994270" y="1778000"/>
                </a:lnTo>
                <a:lnTo>
                  <a:pt x="988885" y="1790700"/>
                </a:lnTo>
                <a:lnTo>
                  <a:pt x="870521" y="1790700"/>
                </a:lnTo>
                <a:lnTo>
                  <a:pt x="870521" y="1917700"/>
                </a:lnTo>
                <a:lnTo>
                  <a:pt x="834961" y="1955800"/>
                </a:lnTo>
                <a:lnTo>
                  <a:pt x="797712" y="1981200"/>
                </a:lnTo>
                <a:lnTo>
                  <a:pt x="755421" y="1993900"/>
                </a:lnTo>
                <a:lnTo>
                  <a:pt x="711428" y="1993900"/>
                </a:lnTo>
                <a:lnTo>
                  <a:pt x="669124" y="1981200"/>
                </a:lnTo>
                <a:lnTo>
                  <a:pt x="631875" y="1955800"/>
                </a:lnTo>
                <a:lnTo>
                  <a:pt x="596328" y="1917700"/>
                </a:lnTo>
                <a:lnTo>
                  <a:pt x="870521" y="1917700"/>
                </a:lnTo>
                <a:lnTo>
                  <a:pt x="870521" y="1790700"/>
                </a:lnTo>
                <a:lnTo>
                  <a:pt x="477951" y="1790700"/>
                </a:lnTo>
                <a:lnTo>
                  <a:pt x="472579" y="1778000"/>
                </a:lnTo>
                <a:lnTo>
                  <a:pt x="468668" y="1752600"/>
                </a:lnTo>
                <a:lnTo>
                  <a:pt x="466293" y="1739900"/>
                </a:lnTo>
                <a:lnTo>
                  <a:pt x="465493" y="1727200"/>
                </a:lnTo>
                <a:lnTo>
                  <a:pt x="465493" y="1600200"/>
                </a:lnTo>
                <a:lnTo>
                  <a:pt x="465353" y="1587500"/>
                </a:lnTo>
                <a:lnTo>
                  <a:pt x="464947" y="1574800"/>
                </a:lnTo>
                <a:lnTo>
                  <a:pt x="464261" y="1562100"/>
                </a:lnTo>
                <a:lnTo>
                  <a:pt x="463321" y="1536700"/>
                </a:lnTo>
                <a:lnTo>
                  <a:pt x="1006906" y="1536700"/>
                </a:lnTo>
                <a:lnTo>
                  <a:pt x="1006906" y="1409700"/>
                </a:lnTo>
                <a:lnTo>
                  <a:pt x="931278" y="1409700"/>
                </a:lnTo>
                <a:lnTo>
                  <a:pt x="901141" y="1397000"/>
                </a:lnTo>
                <a:lnTo>
                  <a:pt x="873023" y="1371600"/>
                </a:lnTo>
                <a:lnTo>
                  <a:pt x="846823" y="1358900"/>
                </a:lnTo>
                <a:lnTo>
                  <a:pt x="822490" y="1346200"/>
                </a:lnTo>
                <a:lnTo>
                  <a:pt x="869124" y="1282700"/>
                </a:lnTo>
                <a:lnTo>
                  <a:pt x="883208" y="1257300"/>
                </a:lnTo>
                <a:lnTo>
                  <a:pt x="904354" y="1219200"/>
                </a:lnTo>
                <a:lnTo>
                  <a:pt x="929792" y="1155700"/>
                </a:lnTo>
                <a:lnTo>
                  <a:pt x="947013" y="1104900"/>
                </a:lnTo>
                <a:lnTo>
                  <a:pt x="957643" y="1066800"/>
                </a:lnTo>
                <a:lnTo>
                  <a:pt x="963244" y="1028700"/>
                </a:lnTo>
                <a:lnTo>
                  <a:pt x="965796" y="990600"/>
                </a:lnTo>
                <a:lnTo>
                  <a:pt x="960932" y="939800"/>
                </a:lnTo>
                <a:lnTo>
                  <a:pt x="947026" y="901700"/>
                </a:lnTo>
                <a:lnTo>
                  <a:pt x="939698" y="889000"/>
                </a:lnTo>
                <a:lnTo>
                  <a:pt x="925055" y="863600"/>
                </a:lnTo>
                <a:lnTo>
                  <a:pt x="895972" y="825500"/>
                </a:lnTo>
                <a:lnTo>
                  <a:pt x="860742" y="800100"/>
                </a:lnTo>
                <a:lnTo>
                  <a:pt x="834072" y="783348"/>
                </a:lnTo>
                <a:lnTo>
                  <a:pt x="834072" y="990600"/>
                </a:lnTo>
                <a:lnTo>
                  <a:pt x="833158" y="1003300"/>
                </a:lnTo>
                <a:lnTo>
                  <a:pt x="828433" y="1041400"/>
                </a:lnTo>
                <a:lnTo>
                  <a:pt x="816711" y="1079500"/>
                </a:lnTo>
                <a:lnTo>
                  <a:pt x="794842" y="1143000"/>
                </a:lnTo>
                <a:lnTo>
                  <a:pt x="763485" y="1193800"/>
                </a:lnTo>
                <a:lnTo>
                  <a:pt x="744969" y="1231900"/>
                </a:lnTo>
                <a:lnTo>
                  <a:pt x="677037" y="1193800"/>
                </a:lnTo>
                <a:lnTo>
                  <a:pt x="646518" y="1130300"/>
                </a:lnTo>
                <a:lnTo>
                  <a:pt x="629323" y="1079500"/>
                </a:lnTo>
                <a:lnTo>
                  <a:pt x="621766" y="1041400"/>
                </a:lnTo>
                <a:lnTo>
                  <a:pt x="620179" y="1016000"/>
                </a:lnTo>
                <a:lnTo>
                  <a:pt x="620864" y="1003300"/>
                </a:lnTo>
                <a:lnTo>
                  <a:pt x="621563" y="1003300"/>
                </a:lnTo>
                <a:lnTo>
                  <a:pt x="621563" y="990600"/>
                </a:lnTo>
                <a:lnTo>
                  <a:pt x="629920" y="952500"/>
                </a:lnTo>
                <a:lnTo>
                  <a:pt x="652716" y="914400"/>
                </a:lnTo>
                <a:lnTo>
                  <a:pt x="686498" y="889000"/>
                </a:lnTo>
                <a:lnTo>
                  <a:pt x="769137" y="889000"/>
                </a:lnTo>
                <a:lnTo>
                  <a:pt x="802919" y="914400"/>
                </a:lnTo>
                <a:lnTo>
                  <a:pt x="825715" y="952500"/>
                </a:lnTo>
                <a:lnTo>
                  <a:pt x="834072" y="990600"/>
                </a:lnTo>
                <a:lnTo>
                  <a:pt x="834072" y="783348"/>
                </a:lnTo>
                <a:lnTo>
                  <a:pt x="820331" y="774700"/>
                </a:lnTo>
                <a:lnTo>
                  <a:pt x="775703" y="762000"/>
                </a:lnTo>
                <a:lnTo>
                  <a:pt x="727824" y="749300"/>
                </a:lnTo>
                <a:lnTo>
                  <a:pt x="680402" y="762000"/>
                </a:lnTo>
                <a:lnTo>
                  <a:pt x="636155" y="774700"/>
                </a:lnTo>
                <a:lnTo>
                  <a:pt x="596036" y="787400"/>
                </a:lnTo>
                <a:lnTo>
                  <a:pt x="560959" y="825500"/>
                </a:lnTo>
                <a:lnTo>
                  <a:pt x="531876" y="850900"/>
                </a:lnTo>
                <a:lnTo>
                  <a:pt x="509714" y="901700"/>
                </a:lnTo>
                <a:lnTo>
                  <a:pt x="495401" y="939800"/>
                </a:lnTo>
                <a:lnTo>
                  <a:pt x="489889" y="990600"/>
                </a:lnTo>
                <a:lnTo>
                  <a:pt x="488797" y="1003300"/>
                </a:lnTo>
                <a:lnTo>
                  <a:pt x="489254" y="1028700"/>
                </a:lnTo>
                <a:lnTo>
                  <a:pt x="493128" y="1066800"/>
                </a:lnTo>
                <a:lnTo>
                  <a:pt x="502297" y="1117600"/>
                </a:lnTo>
                <a:lnTo>
                  <a:pt x="518617" y="1168400"/>
                </a:lnTo>
                <a:lnTo>
                  <a:pt x="543953" y="1219200"/>
                </a:lnTo>
                <a:lnTo>
                  <a:pt x="580186" y="1282700"/>
                </a:lnTo>
                <a:lnTo>
                  <a:pt x="629183" y="1346200"/>
                </a:lnTo>
                <a:lnTo>
                  <a:pt x="604862" y="1358900"/>
                </a:lnTo>
                <a:lnTo>
                  <a:pt x="579297" y="1384300"/>
                </a:lnTo>
                <a:lnTo>
                  <a:pt x="552462" y="1397000"/>
                </a:lnTo>
                <a:lnTo>
                  <a:pt x="524383" y="1409700"/>
                </a:lnTo>
                <a:lnTo>
                  <a:pt x="441591" y="1409700"/>
                </a:lnTo>
                <a:lnTo>
                  <a:pt x="424776" y="1358900"/>
                </a:lnTo>
                <a:lnTo>
                  <a:pt x="404672" y="1308100"/>
                </a:lnTo>
                <a:lnTo>
                  <a:pt x="381927" y="1257300"/>
                </a:lnTo>
                <a:lnTo>
                  <a:pt x="357212" y="1206500"/>
                </a:lnTo>
                <a:lnTo>
                  <a:pt x="331203" y="1168400"/>
                </a:lnTo>
                <a:lnTo>
                  <a:pt x="304571" y="1117600"/>
                </a:lnTo>
                <a:lnTo>
                  <a:pt x="249148" y="1041400"/>
                </a:lnTo>
                <a:lnTo>
                  <a:pt x="222008" y="990600"/>
                </a:lnTo>
                <a:lnTo>
                  <a:pt x="197205" y="952500"/>
                </a:lnTo>
                <a:lnTo>
                  <a:pt x="175412" y="901700"/>
                </a:lnTo>
                <a:lnTo>
                  <a:pt x="157302" y="863600"/>
                </a:lnTo>
                <a:lnTo>
                  <a:pt x="143535" y="812800"/>
                </a:lnTo>
                <a:lnTo>
                  <a:pt x="134785" y="762000"/>
                </a:lnTo>
                <a:lnTo>
                  <a:pt x="131711" y="711200"/>
                </a:lnTo>
                <a:lnTo>
                  <a:pt x="133718" y="660400"/>
                </a:lnTo>
                <a:lnTo>
                  <a:pt x="139598" y="609600"/>
                </a:lnTo>
                <a:lnTo>
                  <a:pt x="149225" y="571500"/>
                </a:lnTo>
                <a:lnTo>
                  <a:pt x="162433" y="520700"/>
                </a:lnTo>
                <a:lnTo>
                  <a:pt x="179070" y="482600"/>
                </a:lnTo>
                <a:lnTo>
                  <a:pt x="198970" y="444500"/>
                </a:lnTo>
                <a:lnTo>
                  <a:pt x="221983" y="406400"/>
                </a:lnTo>
                <a:lnTo>
                  <a:pt x="247954" y="368300"/>
                </a:lnTo>
                <a:lnTo>
                  <a:pt x="276733" y="330200"/>
                </a:lnTo>
                <a:lnTo>
                  <a:pt x="308152" y="292100"/>
                </a:lnTo>
                <a:lnTo>
                  <a:pt x="342049" y="266700"/>
                </a:lnTo>
                <a:lnTo>
                  <a:pt x="378294" y="241300"/>
                </a:lnTo>
                <a:lnTo>
                  <a:pt x="416699" y="215900"/>
                </a:lnTo>
                <a:lnTo>
                  <a:pt x="457136" y="190500"/>
                </a:lnTo>
                <a:lnTo>
                  <a:pt x="499440" y="165100"/>
                </a:lnTo>
                <a:lnTo>
                  <a:pt x="543445" y="152400"/>
                </a:lnTo>
                <a:lnTo>
                  <a:pt x="635952" y="127000"/>
                </a:lnTo>
                <a:lnTo>
                  <a:pt x="830897" y="127000"/>
                </a:lnTo>
                <a:lnTo>
                  <a:pt x="923404" y="152400"/>
                </a:lnTo>
                <a:lnTo>
                  <a:pt x="967409" y="165100"/>
                </a:lnTo>
                <a:lnTo>
                  <a:pt x="1009713" y="190500"/>
                </a:lnTo>
                <a:lnTo>
                  <a:pt x="1050150" y="215900"/>
                </a:lnTo>
                <a:lnTo>
                  <a:pt x="1088555" y="241300"/>
                </a:lnTo>
                <a:lnTo>
                  <a:pt x="1124800" y="266700"/>
                </a:lnTo>
                <a:lnTo>
                  <a:pt x="1158697" y="292100"/>
                </a:lnTo>
                <a:lnTo>
                  <a:pt x="1190117" y="330200"/>
                </a:lnTo>
                <a:lnTo>
                  <a:pt x="1218882" y="368300"/>
                </a:lnTo>
                <a:lnTo>
                  <a:pt x="1244854" y="406400"/>
                </a:lnTo>
                <a:lnTo>
                  <a:pt x="1267879" y="444500"/>
                </a:lnTo>
                <a:lnTo>
                  <a:pt x="1287780" y="482600"/>
                </a:lnTo>
                <a:lnTo>
                  <a:pt x="1304404" y="520700"/>
                </a:lnTo>
                <a:lnTo>
                  <a:pt x="1317612" y="571500"/>
                </a:lnTo>
                <a:lnTo>
                  <a:pt x="1327251" y="609600"/>
                </a:lnTo>
                <a:lnTo>
                  <a:pt x="1333131" y="660400"/>
                </a:lnTo>
                <a:lnTo>
                  <a:pt x="1335138" y="711200"/>
                </a:lnTo>
                <a:lnTo>
                  <a:pt x="1335138" y="302018"/>
                </a:lnTo>
                <a:lnTo>
                  <a:pt x="1325143" y="292100"/>
                </a:lnTo>
                <a:lnTo>
                  <a:pt x="1297355" y="254000"/>
                </a:lnTo>
                <a:lnTo>
                  <a:pt x="1267472" y="215900"/>
                </a:lnTo>
                <a:lnTo>
                  <a:pt x="1235608" y="190500"/>
                </a:lnTo>
                <a:lnTo>
                  <a:pt x="1201851" y="165100"/>
                </a:lnTo>
                <a:lnTo>
                  <a:pt x="1166291" y="127000"/>
                </a:lnTo>
                <a:lnTo>
                  <a:pt x="1129030" y="101600"/>
                </a:lnTo>
                <a:lnTo>
                  <a:pt x="1090180" y="88900"/>
                </a:lnTo>
                <a:lnTo>
                  <a:pt x="1049820" y="63500"/>
                </a:lnTo>
                <a:lnTo>
                  <a:pt x="1008062" y="50800"/>
                </a:lnTo>
                <a:lnTo>
                  <a:pt x="964984" y="25400"/>
                </a:lnTo>
                <a:lnTo>
                  <a:pt x="920711" y="12700"/>
                </a:lnTo>
                <a:lnTo>
                  <a:pt x="875309" y="12700"/>
                </a:lnTo>
                <a:lnTo>
                  <a:pt x="828903" y="0"/>
                </a:lnTo>
                <a:lnTo>
                  <a:pt x="637933" y="0"/>
                </a:lnTo>
                <a:lnTo>
                  <a:pt x="591527" y="12700"/>
                </a:lnTo>
                <a:lnTo>
                  <a:pt x="546125" y="12700"/>
                </a:lnTo>
                <a:lnTo>
                  <a:pt x="501853" y="25400"/>
                </a:lnTo>
                <a:lnTo>
                  <a:pt x="458774" y="50800"/>
                </a:lnTo>
                <a:lnTo>
                  <a:pt x="417017" y="63500"/>
                </a:lnTo>
                <a:lnTo>
                  <a:pt x="376656" y="88900"/>
                </a:lnTo>
                <a:lnTo>
                  <a:pt x="337807" y="101600"/>
                </a:lnTo>
                <a:lnTo>
                  <a:pt x="300545" y="127000"/>
                </a:lnTo>
                <a:lnTo>
                  <a:pt x="264985" y="165100"/>
                </a:lnTo>
                <a:lnTo>
                  <a:pt x="231228" y="190500"/>
                </a:lnTo>
                <a:lnTo>
                  <a:pt x="199364" y="215900"/>
                </a:lnTo>
                <a:lnTo>
                  <a:pt x="169481" y="254000"/>
                </a:lnTo>
                <a:lnTo>
                  <a:pt x="141693" y="292100"/>
                </a:lnTo>
                <a:lnTo>
                  <a:pt x="116078" y="317500"/>
                </a:lnTo>
                <a:lnTo>
                  <a:pt x="92760" y="355600"/>
                </a:lnTo>
                <a:lnTo>
                  <a:pt x="71805" y="406400"/>
                </a:lnTo>
                <a:lnTo>
                  <a:pt x="53340" y="444500"/>
                </a:lnTo>
                <a:lnTo>
                  <a:pt x="37452" y="482600"/>
                </a:lnTo>
                <a:lnTo>
                  <a:pt x="24218" y="520700"/>
                </a:lnTo>
                <a:lnTo>
                  <a:pt x="13766" y="571500"/>
                </a:lnTo>
                <a:lnTo>
                  <a:pt x="6184" y="609600"/>
                </a:lnTo>
                <a:lnTo>
                  <a:pt x="1562" y="660400"/>
                </a:lnTo>
                <a:lnTo>
                  <a:pt x="0" y="711200"/>
                </a:lnTo>
                <a:lnTo>
                  <a:pt x="2463" y="762000"/>
                </a:lnTo>
                <a:lnTo>
                  <a:pt x="9525" y="812800"/>
                </a:lnTo>
                <a:lnTo>
                  <a:pt x="20650" y="863600"/>
                </a:lnTo>
                <a:lnTo>
                  <a:pt x="35306" y="914400"/>
                </a:lnTo>
                <a:lnTo>
                  <a:pt x="52971" y="952500"/>
                </a:lnTo>
                <a:lnTo>
                  <a:pt x="73113" y="1003300"/>
                </a:lnTo>
                <a:lnTo>
                  <a:pt x="95199" y="1041400"/>
                </a:lnTo>
                <a:lnTo>
                  <a:pt x="118694" y="1079500"/>
                </a:lnTo>
                <a:lnTo>
                  <a:pt x="143090" y="1117600"/>
                </a:lnTo>
                <a:lnTo>
                  <a:pt x="193217" y="1193800"/>
                </a:lnTo>
                <a:lnTo>
                  <a:pt x="217868" y="1231900"/>
                </a:lnTo>
                <a:lnTo>
                  <a:pt x="241312" y="1270000"/>
                </a:lnTo>
                <a:lnTo>
                  <a:pt x="263118" y="1308100"/>
                </a:lnTo>
                <a:lnTo>
                  <a:pt x="282803" y="1358900"/>
                </a:lnTo>
                <a:lnTo>
                  <a:pt x="299948" y="1397000"/>
                </a:lnTo>
                <a:lnTo>
                  <a:pt x="314058" y="1447800"/>
                </a:lnTo>
                <a:lnTo>
                  <a:pt x="324713" y="1498600"/>
                </a:lnTo>
                <a:lnTo>
                  <a:pt x="331431" y="1549400"/>
                </a:lnTo>
                <a:lnTo>
                  <a:pt x="333781" y="1600200"/>
                </a:lnTo>
                <a:lnTo>
                  <a:pt x="333781" y="1727200"/>
                </a:lnTo>
                <a:lnTo>
                  <a:pt x="339191" y="1778000"/>
                </a:lnTo>
                <a:lnTo>
                  <a:pt x="355079" y="1828800"/>
                </a:lnTo>
                <a:lnTo>
                  <a:pt x="380961" y="1879600"/>
                </a:lnTo>
                <a:lnTo>
                  <a:pt x="416306" y="1917700"/>
                </a:lnTo>
                <a:lnTo>
                  <a:pt x="538746" y="2044700"/>
                </a:lnTo>
                <a:lnTo>
                  <a:pt x="581888" y="2082800"/>
                </a:lnTo>
                <a:lnTo>
                  <a:pt x="629767" y="2108200"/>
                </a:lnTo>
                <a:lnTo>
                  <a:pt x="680796" y="2120900"/>
                </a:lnTo>
                <a:lnTo>
                  <a:pt x="786028" y="2120900"/>
                </a:lnTo>
                <a:lnTo>
                  <a:pt x="837069" y="2108200"/>
                </a:lnTo>
                <a:lnTo>
                  <a:pt x="884948" y="2082800"/>
                </a:lnTo>
                <a:lnTo>
                  <a:pt x="928103" y="2044700"/>
                </a:lnTo>
                <a:lnTo>
                  <a:pt x="977074" y="1993900"/>
                </a:lnTo>
                <a:lnTo>
                  <a:pt x="1050544" y="1917700"/>
                </a:lnTo>
                <a:lnTo>
                  <a:pt x="1085888" y="1879600"/>
                </a:lnTo>
                <a:lnTo>
                  <a:pt x="1111758" y="1828800"/>
                </a:lnTo>
                <a:lnTo>
                  <a:pt x="1123683" y="1790700"/>
                </a:lnTo>
                <a:lnTo>
                  <a:pt x="1127658" y="1778000"/>
                </a:lnTo>
                <a:lnTo>
                  <a:pt x="1133068" y="1727200"/>
                </a:lnTo>
                <a:lnTo>
                  <a:pt x="1133068" y="1651000"/>
                </a:lnTo>
                <a:lnTo>
                  <a:pt x="1134440" y="1612900"/>
                </a:lnTo>
                <a:lnTo>
                  <a:pt x="1137577" y="1562100"/>
                </a:lnTo>
                <a:lnTo>
                  <a:pt x="1141044" y="1511300"/>
                </a:lnTo>
                <a:lnTo>
                  <a:pt x="1156182" y="1435100"/>
                </a:lnTo>
                <a:lnTo>
                  <a:pt x="1164704" y="1409700"/>
                </a:lnTo>
                <a:lnTo>
                  <a:pt x="1173226" y="1384300"/>
                </a:lnTo>
                <a:lnTo>
                  <a:pt x="1193876" y="1333500"/>
                </a:lnTo>
                <a:lnTo>
                  <a:pt x="1217485" y="1282700"/>
                </a:lnTo>
                <a:lnTo>
                  <a:pt x="1243457" y="1244600"/>
                </a:lnTo>
                <a:lnTo>
                  <a:pt x="1271130" y="1193800"/>
                </a:lnTo>
                <a:lnTo>
                  <a:pt x="1299908" y="1155700"/>
                </a:lnTo>
                <a:lnTo>
                  <a:pt x="1324521" y="1117600"/>
                </a:lnTo>
                <a:lnTo>
                  <a:pt x="1348778" y="1079500"/>
                </a:lnTo>
                <a:lnTo>
                  <a:pt x="1372158" y="1041400"/>
                </a:lnTo>
                <a:lnTo>
                  <a:pt x="1394117" y="990600"/>
                </a:lnTo>
                <a:lnTo>
                  <a:pt x="1414145" y="952500"/>
                </a:lnTo>
                <a:lnTo>
                  <a:pt x="1431721" y="914400"/>
                </a:lnTo>
                <a:lnTo>
                  <a:pt x="1446301" y="863600"/>
                </a:lnTo>
                <a:lnTo>
                  <a:pt x="1457363" y="812800"/>
                </a:lnTo>
                <a:lnTo>
                  <a:pt x="1464386" y="762000"/>
                </a:lnTo>
                <a:lnTo>
                  <a:pt x="1466837" y="7112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02862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676" y="2705100"/>
            <a:ext cx="7641924" cy="531397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4223" y="7003"/>
            <a:ext cx="11596370" cy="2791460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 marR="5080">
              <a:lnSpc>
                <a:spcPts val="9900"/>
              </a:lnSpc>
              <a:spcBef>
                <a:spcPts val="2080"/>
              </a:spcBef>
            </a:pPr>
            <a:r>
              <a:rPr sz="9900" spc="-265" dirty="0">
                <a:solidFill>
                  <a:srgbClr val="010300"/>
                </a:solidFill>
              </a:rPr>
              <a:t>FIRE</a:t>
            </a:r>
            <a:r>
              <a:rPr sz="9900" spc="-145" dirty="0">
                <a:solidFill>
                  <a:srgbClr val="010300"/>
                </a:solidFill>
              </a:rPr>
              <a:t> </a:t>
            </a:r>
            <a:r>
              <a:rPr sz="9900" spc="254" dirty="0">
                <a:solidFill>
                  <a:srgbClr val="010300"/>
                </a:solidFill>
              </a:rPr>
              <a:t>PREVENTION </a:t>
            </a:r>
            <a:r>
              <a:rPr sz="9900" spc="-2740" dirty="0">
                <a:solidFill>
                  <a:srgbClr val="010300"/>
                </a:solidFill>
              </a:rPr>
              <a:t> </a:t>
            </a:r>
            <a:r>
              <a:rPr sz="9900" spc="315" dirty="0">
                <a:solidFill>
                  <a:srgbClr val="010300"/>
                </a:solidFill>
              </a:rPr>
              <a:t>&amp;PROTECTION</a:t>
            </a:r>
            <a:endParaRPr sz="9900" dirty="0"/>
          </a:p>
        </p:txBody>
      </p:sp>
      <p:sp>
        <p:nvSpPr>
          <p:cNvPr id="8" name="object 8"/>
          <p:cNvSpPr txBox="1"/>
          <p:nvPr/>
        </p:nvSpPr>
        <p:spPr>
          <a:xfrm>
            <a:off x="5715000" y="7985065"/>
            <a:ext cx="9971405" cy="78098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4200" b="1" spc="90" dirty="0">
                <a:solidFill>
                  <a:srgbClr val="010300"/>
                </a:solidFill>
                <a:latin typeface="Trebuchet MS"/>
                <a:cs typeface="Trebuchet MS"/>
              </a:rPr>
              <a:t>PKP-PK</a:t>
            </a:r>
            <a:r>
              <a:rPr sz="4200" b="1" spc="31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lang="en-US" sz="4200" b="1" spc="204" dirty="0">
                <a:solidFill>
                  <a:srgbClr val="010300"/>
                </a:solidFill>
                <a:latin typeface="Trebuchet MS"/>
                <a:cs typeface="Trebuchet MS"/>
              </a:rPr>
              <a:t>SUMARORONG</a:t>
            </a:r>
            <a:endParaRPr sz="4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02862" y="3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6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07648"/>
            <a:ext cx="3467100" cy="5575300"/>
          </a:xfrm>
          <a:custGeom>
            <a:avLst/>
            <a:gdLst/>
            <a:ahLst/>
            <a:cxnLst/>
            <a:rect l="l" t="t" r="r" b="b"/>
            <a:pathLst>
              <a:path w="3467100" h="5575300">
                <a:moveTo>
                  <a:pt x="2794939" y="1791385"/>
                </a:moveTo>
                <a:lnTo>
                  <a:pt x="2792996" y="1745056"/>
                </a:lnTo>
                <a:lnTo>
                  <a:pt x="2780207" y="1698917"/>
                </a:lnTo>
                <a:lnTo>
                  <a:pt x="2751467" y="1632470"/>
                </a:lnTo>
                <a:lnTo>
                  <a:pt x="2720378" y="1568742"/>
                </a:lnTo>
                <a:lnTo>
                  <a:pt x="2687116" y="1507680"/>
                </a:lnTo>
                <a:lnTo>
                  <a:pt x="2651874" y="1449247"/>
                </a:lnTo>
                <a:lnTo>
                  <a:pt x="2614828" y="1393393"/>
                </a:lnTo>
                <a:lnTo>
                  <a:pt x="2576169" y="1340053"/>
                </a:lnTo>
                <a:lnTo>
                  <a:pt x="2536075" y="1289202"/>
                </a:lnTo>
                <a:lnTo>
                  <a:pt x="2494737" y="1240777"/>
                </a:lnTo>
                <a:lnTo>
                  <a:pt x="2452344" y="1194727"/>
                </a:lnTo>
                <a:lnTo>
                  <a:pt x="2409075" y="1151013"/>
                </a:lnTo>
                <a:lnTo>
                  <a:pt x="2365121" y="1109573"/>
                </a:lnTo>
                <a:lnTo>
                  <a:pt x="2320658" y="1070368"/>
                </a:lnTo>
                <a:lnTo>
                  <a:pt x="2275878" y="1033348"/>
                </a:lnTo>
                <a:lnTo>
                  <a:pt x="2230958" y="998461"/>
                </a:lnTo>
                <a:lnTo>
                  <a:pt x="2186101" y="965669"/>
                </a:lnTo>
                <a:lnTo>
                  <a:pt x="2141461" y="934910"/>
                </a:lnTo>
                <a:lnTo>
                  <a:pt x="2097265" y="906132"/>
                </a:lnTo>
                <a:lnTo>
                  <a:pt x="2053653" y="879309"/>
                </a:lnTo>
                <a:lnTo>
                  <a:pt x="2010841" y="854367"/>
                </a:lnTo>
                <a:lnTo>
                  <a:pt x="1969008" y="831265"/>
                </a:lnTo>
                <a:lnTo>
                  <a:pt x="1928342" y="809955"/>
                </a:lnTo>
                <a:lnTo>
                  <a:pt x="1889010" y="790397"/>
                </a:lnTo>
                <a:lnTo>
                  <a:pt x="1851215" y="772528"/>
                </a:lnTo>
                <a:lnTo>
                  <a:pt x="1815134" y="756310"/>
                </a:lnTo>
                <a:lnTo>
                  <a:pt x="1748866" y="728611"/>
                </a:lnTo>
                <a:lnTo>
                  <a:pt x="1691678" y="706920"/>
                </a:lnTo>
                <a:lnTo>
                  <a:pt x="1645069" y="690841"/>
                </a:lnTo>
                <a:lnTo>
                  <a:pt x="1584464" y="672604"/>
                </a:lnTo>
                <a:lnTo>
                  <a:pt x="1537030" y="665962"/>
                </a:lnTo>
                <a:lnTo>
                  <a:pt x="1490802" y="670090"/>
                </a:lnTo>
                <a:lnTo>
                  <a:pt x="1447317" y="684110"/>
                </a:lnTo>
                <a:lnTo>
                  <a:pt x="1408099" y="707123"/>
                </a:lnTo>
                <a:lnTo>
                  <a:pt x="1374660" y="738238"/>
                </a:lnTo>
                <a:lnTo>
                  <a:pt x="1348562" y="776579"/>
                </a:lnTo>
                <a:lnTo>
                  <a:pt x="1331290" y="821245"/>
                </a:lnTo>
                <a:lnTo>
                  <a:pt x="1324648" y="868667"/>
                </a:lnTo>
                <a:lnTo>
                  <a:pt x="1328750" y="914831"/>
                </a:lnTo>
                <a:lnTo>
                  <a:pt x="1342732" y="958227"/>
                </a:lnTo>
                <a:lnTo>
                  <a:pt x="1365694" y="997369"/>
                </a:lnTo>
                <a:lnTo>
                  <a:pt x="1396758" y="1030706"/>
                </a:lnTo>
                <a:lnTo>
                  <a:pt x="1435049" y="1056754"/>
                </a:lnTo>
                <a:lnTo>
                  <a:pt x="1479689" y="1073988"/>
                </a:lnTo>
                <a:lnTo>
                  <a:pt x="1492478" y="1077734"/>
                </a:lnTo>
                <a:lnTo>
                  <a:pt x="1506753" y="1082230"/>
                </a:lnTo>
                <a:lnTo>
                  <a:pt x="1549209" y="1096873"/>
                </a:lnTo>
                <a:lnTo>
                  <a:pt x="1607705" y="1119543"/>
                </a:lnTo>
                <a:lnTo>
                  <a:pt x="1679295" y="1150861"/>
                </a:lnTo>
                <a:lnTo>
                  <a:pt x="1719059" y="1169962"/>
                </a:lnTo>
                <a:lnTo>
                  <a:pt x="1760994" y="1191463"/>
                </a:lnTo>
                <a:lnTo>
                  <a:pt x="1804695" y="1215440"/>
                </a:lnTo>
                <a:lnTo>
                  <a:pt x="1849818" y="1241971"/>
                </a:lnTo>
                <a:lnTo>
                  <a:pt x="1895970" y="1271143"/>
                </a:lnTo>
                <a:lnTo>
                  <a:pt x="1942807" y="1303007"/>
                </a:lnTo>
                <a:lnTo>
                  <a:pt x="1989924" y="1337678"/>
                </a:lnTo>
                <a:lnTo>
                  <a:pt x="2036978" y="1375206"/>
                </a:lnTo>
                <a:lnTo>
                  <a:pt x="2083587" y="1415669"/>
                </a:lnTo>
                <a:lnTo>
                  <a:pt x="2129371" y="1459166"/>
                </a:lnTo>
                <a:lnTo>
                  <a:pt x="2173973" y="1505762"/>
                </a:lnTo>
                <a:lnTo>
                  <a:pt x="2217013" y="1555521"/>
                </a:lnTo>
                <a:lnTo>
                  <a:pt x="2258110" y="1608556"/>
                </a:lnTo>
                <a:lnTo>
                  <a:pt x="2296909" y="1664906"/>
                </a:lnTo>
                <a:lnTo>
                  <a:pt x="2333040" y="1724685"/>
                </a:lnTo>
                <a:lnTo>
                  <a:pt x="2366111" y="1787944"/>
                </a:lnTo>
                <a:lnTo>
                  <a:pt x="2395778" y="1854771"/>
                </a:lnTo>
                <a:lnTo>
                  <a:pt x="2420455" y="1899196"/>
                </a:lnTo>
                <a:lnTo>
                  <a:pt x="2453970" y="1935200"/>
                </a:lnTo>
                <a:lnTo>
                  <a:pt x="2494381" y="1961921"/>
                </a:lnTo>
                <a:lnTo>
                  <a:pt x="2539720" y="1978571"/>
                </a:lnTo>
                <a:lnTo>
                  <a:pt x="2588044" y="1984298"/>
                </a:lnTo>
                <a:lnTo>
                  <a:pt x="2607576" y="1983371"/>
                </a:lnTo>
                <a:lnTo>
                  <a:pt x="2646629" y="1975802"/>
                </a:lnTo>
                <a:lnTo>
                  <a:pt x="2707932" y="1946109"/>
                </a:lnTo>
                <a:lnTo>
                  <a:pt x="2742527" y="1915261"/>
                </a:lnTo>
                <a:lnTo>
                  <a:pt x="2769019" y="1878101"/>
                </a:lnTo>
                <a:lnTo>
                  <a:pt x="2786723" y="1836267"/>
                </a:lnTo>
                <a:lnTo>
                  <a:pt x="2794939" y="1791385"/>
                </a:lnTo>
                <a:close/>
              </a:path>
              <a:path w="3467100" h="5575300">
                <a:moveTo>
                  <a:pt x="3467087" y="2133600"/>
                </a:moveTo>
                <a:lnTo>
                  <a:pt x="3465385" y="2108200"/>
                </a:lnTo>
                <a:lnTo>
                  <a:pt x="3461880" y="2057400"/>
                </a:lnTo>
                <a:lnTo>
                  <a:pt x="3457384" y="2006600"/>
                </a:lnTo>
                <a:lnTo>
                  <a:pt x="3451910" y="1968500"/>
                </a:lnTo>
                <a:lnTo>
                  <a:pt x="3445484" y="1917700"/>
                </a:lnTo>
                <a:lnTo>
                  <a:pt x="3438106" y="1866900"/>
                </a:lnTo>
                <a:lnTo>
                  <a:pt x="3429787" y="1828800"/>
                </a:lnTo>
                <a:lnTo>
                  <a:pt x="3420529" y="1778000"/>
                </a:lnTo>
                <a:lnTo>
                  <a:pt x="3410356" y="1739900"/>
                </a:lnTo>
                <a:lnTo>
                  <a:pt x="3399282" y="1689100"/>
                </a:lnTo>
                <a:lnTo>
                  <a:pt x="3387293" y="1651000"/>
                </a:lnTo>
                <a:lnTo>
                  <a:pt x="3374415" y="1600200"/>
                </a:lnTo>
                <a:lnTo>
                  <a:pt x="3360661" y="1562100"/>
                </a:lnTo>
                <a:lnTo>
                  <a:pt x="3346043" y="1524000"/>
                </a:lnTo>
                <a:lnTo>
                  <a:pt x="3330549" y="1473200"/>
                </a:lnTo>
                <a:lnTo>
                  <a:pt x="3314217" y="1435100"/>
                </a:lnTo>
                <a:lnTo>
                  <a:pt x="3297047" y="1397000"/>
                </a:lnTo>
                <a:lnTo>
                  <a:pt x="3279038" y="1346200"/>
                </a:lnTo>
                <a:lnTo>
                  <a:pt x="3260204" y="1308100"/>
                </a:lnTo>
                <a:lnTo>
                  <a:pt x="3240570" y="1270000"/>
                </a:lnTo>
                <a:lnTo>
                  <a:pt x="3220135" y="1231900"/>
                </a:lnTo>
                <a:lnTo>
                  <a:pt x="3198914" y="1193800"/>
                </a:lnTo>
                <a:lnTo>
                  <a:pt x="3176905" y="1155700"/>
                </a:lnTo>
                <a:lnTo>
                  <a:pt x="3154134" y="1104900"/>
                </a:lnTo>
                <a:lnTo>
                  <a:pt x="3130600" y="1066800"/>
                </a:lnTo>
                <a:lnTo>
                  <a:pt x="3106318" y="1028700"/>
                </a:lnTo>
                <a:lnTo>
                  <a:pt x="3081299" y="1003300"/>
                </a:lnTo>
                <a:lnTo>
                  <a:pt x="3055543" y="965200"/>
                </a:lnTo>
                <a:lnTo>
                  <a:pt x="3029077" y="927100"/>
                </a:lnTo>
                <a:lnTo>
                  <a:pt x="3001899" y="889000"/>
                </a:lnTo>
                <a:lnTo>
                  <a:pt x="2974022" y="850900"/>
                </a:lnTo>
                <a:lnTo>
                  <a:pt x="2945460" y="812800"/>
                </a:lnTo>
                <a:lnTo>
                  <a:pt x="2916212" y="787400"/>
                </a:lnTo>
                <a:lnTo>
                  <a:pt x="2886303" y="749300"/>
                </a:lnTo>
                <a:lnTo>
                  <a:pt x="2855734" y="723900"/>
                </a:lnTo>
                <a:lnTo>
                  <a:pt x="2824505" y="685800"/>
                </a:lnTo>
                <a:lnTo>
                  <a:pt x="2792653" y="660400"/>
                </a:lnTo>
                <a:lnTo>
                  <a:pt x="2760167" y="622300"/>
                </a:lnTo>
                <a:lnTo>
                  <a:pt x="2727058" y="596900"/>
                </a:lnTo>
                <a:lnTo>
                  <a:pt x="2693352" y="558800"/>
                </a:lnTo>
                <a:lnTo>
                  <a:pt x="2659049" y="533400"/>
                </a:lnTo>
                <a:lnTo>
                  <a:pt x="2624150" y="508000"/>
                </a:lnTo>
                <a:lnTo>
                  <a:pt x="2588679" y="482600"/>
                </a:lnTo>
                <a:lnTo>
                  <a:pt x="2552636" y="444500"/>
                </a:lnTo>
                <a:lnTo>
                  <a:pt x="2516035" y="419100"/>
                </a:lnTo>
                <a:lnTo>
                  <a:pt x="2497455" y="406400"/>
                </a:lnTo>
                <a:lnTo>
                  <a:pt x="2478887" y="393700"/>
                </a:lnTo>
                <a:lnTo>
                  <a:pt x="2402992" y="342900"/>
                </a:lnTo>
                <a:lnTo>
                  <a:pt x="2364270" y="330200"/>
                </a:lnTo>
                <a:lnTo>
                  <a:pt x="2325027" y="304800"/>
                </a:lnTo>
                <a:lnTo>
                  <a:pt x="2245080" y="254000"/>
                </a:lnTo>
                <a:lnTo>
                  <a:pt x="2204389" y="241300"/>
                </a:lnTo>
                <a:lnTo>
                  <a:pt x="2163229" y="215900"/>
                </a:lnTo>
                <a:lnTo>
                  <a:pt x="2121611" y="203200"/>
                </a:lnTo>
                <a:lnTo>
                  <a:pt x="2079548" y="177800"/>
                </a:lnTo>
                <a:lnTo>
                  <a:pt x="2037054" y="165100"/>
                </a:lnTo>
                <a:lnTo>
                  <a:pt x="1994128" y="139700"/>
                </a:lnTo>
                <a:lnTo>
                  <a:pt x="1950783" y="127000"/>
                </a:lnTo>
                <a:lnTo>
                  <a:pt x="1636598" y="38100"/>
                </a:lnTo>
                <a:lnTo>
                  <a:pt x="1590294" y="38100"/>
                </a:lnTo>
                <a:lnTo>
                  <a:pt x="1496720" y="12700"/>
                </a:lnTo>
                <a:lnTo>
                  <a:pt x="1449463" y="12700"/>
                </a:lnTo>
                <a:lnTo>
                  <a:pt x="1401927" y="0"/>
                </a:lnTo>
                <a:lnTo>
                  <a:pt x="918337" y="0"/>
                </a:lnTo>
                <a:lnTo>
                  <a:pt x="870788" y="12700"/>
                </a:lnTo>
                <a:lnTo>
                  <a:pt x="823544" y="12700"/>
                </a:lnTo>
                <a:lnTo>
                  <a:pt x="729970" y="38100"/>
                </a:lnTo>
                <a:lnTo>
                  <a:pt x="683666" y="38100"/>
                </a:lnTo>
                <a:lnTo>
                  <a:pt x="369481" y="127000"/>
                </a:lnTo>
                <a:lnTo>
                  <a:pt x="326136" y="139700"/>
                </a:lnTo>
                <a:lnTo>
                  <a:pt x="283210" y="165100"/>
                </a:lnTo>
                <a:lnTo>
                  <a:pt x="240715" y="177800"/>
                </a:lnTo>
                <a:lnTo>
                  <a:pt x="198653" y="203200"/>
                </a:lnTo>
                <a:lnTo>
                  <a:pt x="157035" y="215900"/>
                </a:lnTo>
                <a:lnTo>
                  <a:pt x="115874" y="241300"/>
                </a:lnTo>
                <a:lnTo>
                  <a:pt x="75184" y="254000"/>
                </a:lnTo>
                <a:lnTo>
                  <a:pt x="34963" y="279400"/>
                </a:lnTo>
                <a:lnTo>
                  <a:pt x="0" y="304800"/>
                </a:lnTo>
                <a:lnTo>
                  <a:pt x="0" y="800100"/>
                </a:lnTo>
                <a:lnTo>
                  <a:pt x="27051" y="774700"/>
                </a:lnTo>
                <a:lnTo>
                  <a:pt x="63881" y="749300"/>
                </a:lnTo>
                <a:lnTo>
                  <a:pt x="101371" y="723900"/>
                </a:lnTo>
                <a:lnTo>
                  <a:pt x="139496" y="698500"/>
                </a:lnTo>
                <a:lnTo>
                  <a:pt x="178257" y="673100"/>
                </a:lnTo>
                <a:lnTo>
                  <a:pt x="217639" y="647700"/>
                </a:lnTo>
                <a:lnTo>
                  <a:pt x="257619" y="635000"/>
                </a:lnTo>
                <a:lnTo>
                  <a:pt x="339318" y="584200"/>
                </a:lnTo>
                <a:lnTo>
                  <a:pt x="423240" y="558800"/>
                </a:lnTo>
                <a:lnTo>
                  <a:pt x="465988" y="533400"/>
                </a:lnTo>
                <a:lnTo>
                  <a:pt x="553021" y="508000"/>
                </a:lnTo>
                <a:lnTo>
                  <a:pt x="825144" y="431800"/>
                </a:lnTo>
                <a:lnTo>
                  <a:pt x="871956" y="431800"/>
                </a:lnTo>
                <a:lnTo>
                  <a:pt x="919137" y="419100"/>
                </a:lnTo>
                <a:lnTo>
                  <a:pt x="1014564" y="419100"/>
                </a:lnTo>
                <a:lnTo>
                  <a:pt x="1062786" y="406400"/>
                </a:lnTo>
                <a:lnTo>
                  <a:pt x="1257528" y="406400"/>
                </a:lnTo>
                <a:lnTo>
                  <a:pt x="1305750" y="419100"/>
                </a:lnTo>
                <a:lnTo>
                  <a:pt x="1401178" y="419100"/>
                </a:lnTo>
                <a:lnTo>
                  <a:pt x="1448358" y="431800"/>
                </a:lnTo>
                <a:lnTo>
                  <a:pt x="1495171" y="431800"/>
                </a:lnTo>
                <a:lnTo>
                  <a:pt x="1767293" y="508000"/>
                </a:lnTo>
                <a:lnTo>
                  <a:pt x="1854314" y="533400"/>
                </a:lnTo>
                <a:lnTo>
                  <a:pt x="1897062" y="558800"/>
                </a:lnTo>
                <a:lnTo>
                  <a:pt x="1980984" y="584200"/>
                </a:lnTo>
                <a:lnTo>
                  <a:pt x="2062683" y="635000"/>
                </a:lnTo>
                <a:lnTo>
                  <a:pt x="2102662" y="647700"/>
                </a:lnTo>
                <a:lnTo>
                  <a:pt x="2142032" y="673100"/>
                </a:lnTo>
                <a:lnTo>
                  <a:pt x="2180793" y="698500"/>
                </a:lnTo>
                <a:lnTo>
                  <a:pt x="2218931" y="723900"/>
                </a:lnTo>
                <a:lnTo>
                  <a:pt x="2256421" y="749300"/>
                </a:lnTo>
                <a:lnTo>
                  <a:pt x="2293239" y="774700"/>
                </a:lnTo>
                <a:lnTo>
                  <a:pt x="2329396" y="800100"/>
                </a:lnTo>
                <a:lnTo>
                  <a:pt x="2364854" y="825500"/>
                </a:lnTo>
                <a:lnTo>
                  <a:pt x="2399614" y="863600"/>
                </a:lnTo>
                <a:lnTo>
                  <a:pt x="2433637" y="889000"/>
                </a:lnTo>
                <a:lnTo>
                  <a:pt x="2466937" y="914400"/>
                </a:lnTo>
                <a:lnTo>
                  <a:pt x="2499487" y="952500"/>
                </a:lnTo>
                <a:lnTo>
                  <a:pt x="2531275" y="977900"/>
                </a:lnTo>
                <a:lnTo>
                  <a:pt x="2562275" y="1016000"/>
                </a:lnTo>
                <a:lnTo>
                  <a:pt x="2592489" y="1041400"/>
                </a:lnTo>
                <a:lnTo>
                  <a:pt x="2621889" y="1079500"/>
                </a:lnTo>
                <a:lnTo>
                  <a:pt x="2650452" y="1117600"/>
                </a:lnTo>
                <a:lnTo>
                  <a:pt x="2678188" y="1143000"/>
                </a:lnTo>
                <a:lnTo>
                  <a:pt x="2705062" y="1181100"/>
                </a:lnTo>
                <a:lnTo>
                  <a:pt x="2731071" y="1219200"/>
                </a:lnTo>
                <a:lnTo>
                  <a:pt x="2756192" y="1257300"/>
                </a:lnTo>
                <a:lnTo>
                  <a:pt x="2780411" y="1295400"/>
                </a:lnTo>
                <a:lnTo>
                  <a:pt x="2803728" y="1333500"/>
                </a:lnTo>
                <a:lnTo>
                  <a:pt x="2826093" y="1371600"/>
                </a:lnTo>
                <a:lnTo>
                  <a:pt x="2847530" y="1409700"/>
                </a:lnTo>
                <a:lnTo>
                  <a:pt x="2868003" y="1447800"/>
                </a:lnTo>
                <a:lnTo>
                  <a:pt x="2887497" y="1485900"/>
                </a:lnTo>
                <a:lnTo>
                  <a:pt x="2906001" y="1536700"/>
                </a:lnTo>
                <a:lnTo>
                  <a:pt x="2923502" y="1574800"/>
                </a:lnTo>
                <a:lnTo>
                  <a:pt x="2939973" y="1612900"/>
                </a:lnTo>
                <a:lnTo>
                  <a:pt x="2955417" y="1663700"/>
                </a:lnTo>
                <a:lnTo>
                  <a:pt x="2969806" y="1701800"/>
                </a:lnTo>
                <a:lnTo>
                  <a:pt x="2983141" y="1739900"/>
                </a:lnTo>
                <a:lnTo>
                  <a:pt x="2995384" y="1790700"/>
                </a:lnTo>
                <a:lnTo>
                  <a:pt x="3006534" y="1828800"/>
                </a:lnTo>
                <a:lnTo>
                  <a:pt x="3016580" y="1879600"/>
                </a:lnTo>
                <a:lnTo>
                  <a:pt x="3025495" y="1917700"/>
                </a:lnTo>
                <a:lnTo>
                  <a:pt x="3033280" y="1968500"/>
                </a:lnTo>
                <a:lnTo>
                  <a:pt x="3039897" y="2019300"/>
                </a:lnTo>
                <a:lnTo>
                  <a:pt x="3045345" y="2057400"/>
                </a:lnTo>
                <a:lnTo>
                  <a:pt x="3049613" y="2108200"/>
                </a:lnTo>
                <a:lnTo>
                  <a:pt x="3052673" y="2146300"/>
                </a:lnTo>
                <a:lnTo>
                  <a:pt x="3054527" y="2197100"/>
                </a:lnTo>
                <a:lnTo>
                  <a:pt x="3055150" y="2247900"/>
                </a:lnTo>
                <a:lnTo>
                  <a:pt x="3054223" y="2298700"/>
                </a:lnTo>
                <a:lnTo>
                  <a:pt x="3051467" y="2349500"/>
                </a:lnTo>
                <a:lnTo>
                  <a:pt x="3046958" y="2400300"/>
                </a:lnTo>
                <a:lnTo>
                  <a:pt x="3040735" y="2451100"/>
                </a:lnTo>
                <a:lnTo>
                  <a:pt x="3032887" y="2501900"/>
                </a:lnTo>
                <a:lnTo>
                  <a:pt x="3023463" y="2552700"/>
                </a:lnTo>
                <a:lnTo>
                  <a:pt x="3012516" y="2603500"/>
                </a:lnTo>
                <a:lnTo>
                  <a:pt x="3000108" y="2641600"/>
                </a:lnTo>
                <a:lnTo>
                  <a:pt x="2986316" y="2692400"/>
                </a:lnTo>
                <a:lnTo>
                  <a:pt x="2971177" y="2730500"/>
                </a:lnTo>
                <a:lnTo>
                  <a:pt x="2954782" y="2781300"/>
                </a:lnTo>
                <a:lnTo>
                  <a:pt x="2937167" y="2819400"/>
                </a:lnTo>
                <a:lnTo>
                  <a:pt x="2918396" y="2870200"/>
                </a:lnTo>
                <a:lnTo>
                  <a:pt x="2898533" y="2908300"/>
                </a:lnTo>
                <a:lnTo>
                  <a:pt x="2877655" y="2946400"/>
                </a:lnTo>
                <a:lnTo>
                  <a:pt x="2855798" y="2997200"/>
                </a:lnTo>
                <a:lnTo>
                  <a:pt x="2833039" y="3035300"/>
                </a:lnTo>
                <a:lnTo>
                  <a:pt x="2809430" y="3073400"/>
                </a:lnTo>
                <a:lnTo>
                  <a:pt x="2785033" y="3111500"/>
                </a:lnTo>
                <a:lnTo>
                  <a:pt x="2759926" y="3162300"/>
                </a:lnTo>
                <a:lnTo>
                  <a:pt x="2734145" y="3200400"/>
                </a:lnTo>
                <a:lnTo>
                  <a:pt x="2707754" y="3238500"/>
                </a:lnTo>
                <a:lnTo>
                  <a:pt x="2680830" y="3289300"/>
                </a:lnTo>
                <a:lnTo>
                  <a:pt x="2653436" y="3327400"/>
                </a:lnTo>
                <a:lnTo>
                  <a:pt x="2625610" y="3365500"/>
                </a:lnTo>
                <a:lnTo>
                  <a:pt x="2572131" y="3454400"/>
                </a:lnTo>
                <a:lnTo>
                  <a:pt x="2444000" y="3644900"/>
                </a:lnTo>
                <a:lnTo>
                  <a:pt x="2418486" y="3695700"/>
                </a:lnTo>
                <a:lnTo>
                  <a:pt x="2393150" y="3733800"/>
                </a:lnTo>
                <a:lnTo>
                  <a:pt x="2368067" y="3771900"/>
                </a:lnTo>
                <a:lnTo>
                  <a:pt x="2343302" y="3822700"/>
                </a:lnTo>
                <a:lnTo>
                  <a:pt x="2318905" y="3860800"/>
                </a:lnTo>
                <a:lnTo>
                  <a:pt x="2294953" y="3911600"/>
                </a:lnTo>
                <a:lnTo>
                  <a:pt x="2271496" y="3949700"/>
                </a:lnTo>
                <a:lnTo>
                  <a:pt x="2248611" y="4000500"/>
                </a:lnTo>
                <a:lnTo>
                  <a:pt x="2226348" y="4051300"/>
                </a:lnTo>
                <a:lnTo>
                  <a:pt x="2204783" y="4102100"/>
                </a:lnTo>
                <a:lnTo>
                  <a:pt x="2183968" y="4140200"/>
                </a:lnTo>
                <a:lnTo>
                  <a:pt x="2163978" y="4191000"/>
                </a:lnTo>
                <a:lnTo>
                  <a:pt x="2144865" y="4241800"/>
                </a:lnTo>
                <a:lnTo>
                  <a:pt x="2126704" y="4305300"/>
                </a:lnTo>
                <a:lnTo>
                  <a:pt x="2109546" y="4356100"/>
                </a:lnTo>
                <a:lnTo>
                  <a:pt x="2093468" y="4406900"/>
                </a:lnTo>
                <a:lnTo>
                  <a:pt x="2078520" y="4457700"/>
                </a:lnTo>
                <a:lnTo>
                  <a:pt x="1783270" y="4457700"/>
                </a:lnTo>
                <a:lnTo>
                  <a:pt x="1735010" y="4432300"/>
                </a:lnTo>
                <a:lnTo>
                  <a:pt x="1688363" y="4406900"/>
                </a:lnTo>
                <a:lnTo>
                  <a:pt x="1643303" y="4381500"/>
                </a:lnTo>
                <a:lnTo>
                  <a:pt x="1599780" y="4356100"/>
                </a:lnTo>
                <a:lnTo>
                  <a:pt x="1557782" y="4318000"/>
                </a:lnTo>
                <a:lnTo>
                  <a:pt x="1517281" y="4292600"/>
                </a:lnTo>
                <a:lnTo>
                  <a:pt x="1478241" y="4267200"/>
                </a:lnTo>
                <a:lnTo>
                  <a:pt x="1440637" y="4241800"/>
                </a:lnTo>
                <a:lnTo>
                  <a:pt x="1491843" y="4178300"/>
                </a:lnTo>
                <a:lnTo>
                  <a:pt x="1539024" y="4114800"/>
                </a:lnTo>
                <a:lnTo>
                  <a:pt x="1582356" y="4051300"/>
                </a:lnTo>
                <a:lnTo>
                  <a:pt x="1621980" y="3987800"/>
                </a:lnTo>
                <a:lnTo>
                  <a:pt x="1636420" y="3962400"/>
                </a:lnTo>
                <a:lnTo>
                  <a:pt x="1658073" y="3924300"/>
                </a:lnTo>
                <a:lnTo>
                  <a:pt x="1690801" y="3873500"/>
                </a:lnTo>
                <a:lnTo>
                  <a:pt x="1720329" y="3810000"/>
                </a:lnTo>
                <a:lnTo>
                  <a:pt x="1746808" y="3746500"/>
                </a:lnTo>
                <a:lnTo>
                  <a:pt x="1770430" y="3695700"/>
                </a:lnTo>
                <a:lnTo>
                  <a:pt x="1791335" y="3632200"/>
                </a:lnTo>
                <a:lnTo>
                  <a:pt x="1809699" y="3581400"/>
                </a:lnTo>
                <a:lnTo>
                  <a:pt x="1825688" y="3530600"/>
                </a:lnTo>
                <a:lnTo>
                  <a:pt x="1839455" y="3479800"/>
                </a:lnTo>
                <a:lnTo>
                  <a:pt x="1851177" y="3441700"/>
                </a:lnTo>
                <a:lnTo>
                  <a:pt x="1861019" y="3390900"/>
                </a:lnTo>
                <a:lnTo>
                  <a:pt x="1869135" y="3352800"/>
                </a:lnTo>
                <a:lnTo>
                  <a:pt x="1875701" y="3314700"/>
                </a:lnTo>
                <a:lnTo>
                  <a:pt x="1880870" y="3276600"/>
                </a:lnTo>
                <a:lnTo>
                  <a:pt x="1884819" y="3251200"/>
                </a:lnTo>
                <a:lnTo>
                  <a:pt x="1887702" y="3213100"/>
                </a:lnTo>
                <a:lnTo>
                  <a:pt x="1889683" y="3200400"/>
                </a:lnTo>
                <a:lnTo>
                  <a:pt x="1890941" y="3175000"/>
                </a:lnTo>
                <a:lnTo>
                  <a:pt x="1891639" y="3162300"/>
                </a:lnTo>
                <a:lnTo>
                  <a:pt x="1891931" y="3149600"/>
                </a:lnTo>
                <a:lnTo>
                  <a:pt x="1891969" y="3136900"/>
                </a:lnTo>
                <a:lnTo>
                  <a:pt x="1890471" y="3086100"/>
                </a:lnTo>
                <a:lnTo>
                  <a:pt x="1886077" y="3048000"/>
                </a:lnTo>
                <a:lnTo>
                  <a:pt x="1878863" y="2997200"/>
                </a:lnTo>
                <a:lnTo>
                  <a:pt x="1868957" y="2959100"/>
                </a:lnTo>
                <a:lnTo>
                  <a:pt x="1856409" y="2908300"/>
                </a:lnTo>
                <a:lnTo>
                  <a:pt x="1841322" y="2870200"/>
                </a:lnTo>
                <a:lnTo>
                  <a:pt x="1823783" y="2832100"/>
                </a:lnTo>
                <a:lnTo>
                  <a:pt x="1813839" y="2806700"/>
                </a:lnTo>
                <a:lnTo>
                  <a:pt x="1803895" y="2781300"/>
                </a:lnTo>
                <a:lnTo>
                  <a:pt x="1781721" y="2743200"/>
                </a:lnTo>
                <a:lnTo>
                  <a:pt x="1757362" y="2705100"/>
                </a:lnTo>
                <a:lnTo>
                  <a:pt x="1730908" y="2679700"/>
                </a:lnTo>
                <a:lnTo>
                  <a:pt x="1702447" y="2641600"/>
                </a:lnTo>
                <a:lnTo>
                  <a:pt x="1672056" y="2603500"/>
                </a:lnTo>
                <a:lnTo>
                  <a:pt x="1639849" y="2578100"/>
                </a:lnTo>
                <a:lnTo>
                  <a:pt x="1605889" y="2552700"/>
                </a:lnTo>
                <a:lnTo>
                  <a:pt x="1570278" y="2527300"/>
                </a:lnTo>
                <a:lnTo>
                  <a:pt x="1533093" y="2501900"/>
                </a:lnTo>
                <a:lnTo>
                  <a:pt x="1494434" y="2476500"/>
                </a:lnTo>
                <a:lnTo>
                  <a:pt x="1477137" y="2465540"/>
                </a:lnTo>
                <a:lnTo>
                  <a:pt x="1477137" y="3136900"/>
                </a:lnTo>
                <a:lnTo>
                  <a:pt x="1476794" y="3149600"/>
                </a:lnTo>
                <a:lnTo>
                  <a:pt x="1472565" y="3200400"/>
                </a:lnTo>
                <a:lnTo>
                  <a:pt x="1467396" y="3238500"/>
                </a:lnTo>
                <a:lnTo>
                  <a:pt x="1459344" y="3289300"/>
                </a:lnTo>
                <a:lnTo>
                  <a:pt x="1447787" y="3340100"/>
                </a:lnTo>
                <a:lnTo>
                  <a:pt x="1432052" y="3403600"/>
                </a:lnTo>
                <a:lnTo>
                  <a:pt x="1411541" y="3467100"/>
                </a:lnTo>
                <a:lnTo>
                  <a:pt x="1385582" y="3530600"/>
                </a:lnTo>
                <a:lnTo>
                  <a:pt x="1353553" y="3606800"/>
                </a:lnTo>
                <a:lnTo>
                  <a:pt x="1331112" y="3657600"/>
                </a:lnTo>
                <a:lnTo>
                  <a:pt x="1307172" y="3708400"/>
                </a:lnTo>
                <a:lnTo>
                  <a:pt x="1281734" y="3746500"/>
                </a:lnTo>
                <a:lnTo>
                  <a:pt x="1254810" y="3797300"/>
                </a:lnTo>
                <a:lnTo>
                  <a:pt x="1226388" y="3835400"/>
                </a:lnTo>
                <a:lnTo>
                  <a:pt x="1196492" y="3886200"/>
                </a:lnTo>
                <a:lnTo>
                  <a:pt x="1165110" y="3924300"/>
                </a:lnTo>
                <a:lnTo>
                  <a:pt x="1132243" y="3962400"/>
                </a:lnTo>
                <a:lnTo>
                  <a:pt x="1075677" y="3898900"/>
                </a:lnTo>
                <a:lnTo>
                  <a:pt x="1025931" y="3835400"/>
                </a:lnTo>
                <a:lnTo>
                  <a:pt x="982560" y="3771900"/>
                </a:lnTo>
                <a:lnTo>
                  <a:pt x="945146" y="3708400"/>
                </a:lnTo>
                <a:lnTo>
                  <a:pt x="913257" y="3644900"/>
                </a:lnTo>
                <a:lnTo>
                  <a:pt x="886447" y="3581400"/>
                </a:lnTo>
                <a:lnTo>
                  <a:pt x="864311" y="3530600"/>
                </a:lnTo>
                <a:lnTo>
                  <a:pt x="846404" y="3479800"/>
                </a:lnTo>
                <a:lnTo>
                  <a:pt x="832294" y="3429000"/>
                </a:lnTo>
                <a:lnTo>
                  <a:pt x="821563" y="3378200"/>
                </a:lnTo>
                <a:lnTo>
                  <a:pt x="813790" y="3340100"/>
                </a:lnTo>
                <a:lnTo>
                  <a:pt x="808520" y="3302000"/>
                </a:lnTo>
                <a:lnTo>
                  <a:pt x="805332" y="3263900"/>
                </a:lnTo>
                <a:lnTo>
                  <a:pt x="803503" y="3213100"/>
                </a:lnTo>
                <a:lnTo>
                  <a:pt x="804011" y="3187700"/>
                </a:lnTo>
                <a:lnTo>
                  <a:pt x="804875" y="3175000"/>
                </a:lnTo>
                <a:lnTo>
                  <a:pt x="805675" y="3175000"/>
                </a:lnTo>
                <a:lnTo>
                  <a:pt x="807847" y="3162300"/>
                </a:lnTo>
                <a:lnTo>
                  <a:pt x="807847" y="3136900"/>
                </a:lnTo>
                <a:lnTo>
                  <a:pt x="811479" y="3086100"/>
                </a:lnTo>
                <a:lnTo>
                  <a:pt x="822045" y="3048000"/>
                </a:lnTo>
                <a:lnTo>
                  <a:pt x="839000" y="2997200"/>
                </a:lnTo>
                <a:lnTo>
                  <a:pt x="861834" y="2959100"/>
                </a:lnTo>
                <a:lnTo>
                  <a:pt x="890028" y="2921000"/>
                </a:lnTo>
                <a:lnTo>
                  <a:pt x="923061" y="2882900"/>
                </a:lnTo>
                <a:lnTo>
                  <a:pt x="960399" y="2857500"/>
                </a:lnTo>
                <a:lnTo>
                  <a:pt x="1001534" y="2832100"/>
                </a:lnTo>
                <a:lnTo>
                  <a:pt x="1045946" y="2819400"/>
                </a:lnTo>
                <a:lnTo>
                  <a:pt x="1093114" y="2806700"/>
                </a:lnTo>
                <a:lnTo>
                  <a:pt x="1191895" y="2806700"/>
                </a:lnTo>
                <a:lnTo>
                  <a:pt x="1239050" y="2819400"/>
                </a:lnTo>
                <a:lnTo>
                  <a:pt x="1283462" y="2832100"/>
                </a:lnTo>
                <a:lnTo>
                  <a:pt x="1324597" y="2857500"/>
                </a:lnTo>
                <a:lnTo>
                  <a:pt x="1361948" y="2882900"/>
                </a:lnTo>
                <a:lnTo>
                  <a:pt x="1394968" y="2921000"/>
                </a:lnTo>
                <a:lnTo>
                  <a:pt x="1423162" y="2959100"/>
                </a:lnTo>
                <a:lnTo>
                  <a:pt x="1446009" y="2997200"/>
                </a:lnTo>
                <a:lnTo>
                  <a:pt x="1462963" y="3048000"/>
                </a:lnTo>
                <a:lnTo>
                  <a:pt x="1473517" y="3086100"/>
                </a:lnTo>
                <a:lnTo>
                  <a:pt x="1477137" y="3136900"/>
                </a:lnTo>
                <a:lnTo>
                  <a:pt x="1477137" y="2465540"/>
                </a:lnTo>
                <a:lnTo>
                  <a:pt x="1454378" y="2451100"/>
                </a:lnTo>
                <a:lnTo>
                  <a:pt x="1370457" y="2425700"/>
                </a:lnTo>
                <a:lnTo>
                  <a:pt x="1282039" y="2400300"/>
                </a:lnTo>
                <a:lnTo>
                  <a:pt x="1236357" y="2400300"/>
                </a:lnTo>
                <a:lnTo>
                  <a:pt x="1189824" y="2387600"/>
                </a:lnTo>
                <a:lnTo>
                  <a:pt x="1093812" y="2387600"/>
                </a:lnTo>
                <a:lnTo>
                  <a:pt x="1045933" y="2400300"/>
                </a:lnTo>
                <a:lnTo>
                  <a:pt x="998969" y="2400300"/>
                </a:lnTo>
                <a:lnTo>
                  <a:pt x="908177" y="2425700"/>
                </a:lnTo>
                <a:lnTo>
                  <a:pt x="864539" y="2438400"/>
                </a:lnTo>
                <a:lnTo>
                  <a:pt x="822210" y="2463800"/>
                </a:lnTo>
                <a:lnTo>
                  <a:pt x="781278" y="2476500"/>
                </a:lnTo>
                <a:lnTo>
                  <a:pt x="741845" y="2501900"/>
                </a:lnTo>
                <a:lnTo>
                  <a:pt x="704011" y="2527300"/>
                </a:lnTo>
                <a:lnTo>
                  <a:pt x="667854" y="2565400"/>
                </a:lnTo>
                <a:lnTo>
                  <a:pt x="633488" y="2590800"/>
                </a:lnTo>
                <a:lnTo>
                  <a:pt x="601002" y="2616200"/>
                </a:lnTo>
                <a:lnTo>
                  <a:pt x="570509" y="2654300"/>
                </a:lnTo>
                <a:lnTo>
                  <a:pt x="542074" y="2692400"/>
                </a:lnTo>
                <a:lnTo>
                  <a:pt x="515823" y="2730500"/>
                </a:lnTo>
                <a:lnTo>
                  <a:pt x="491832" y="2768600"/>
                </a:lnTo>
                <a:lnTo>
                  <a:pt x="470204" y="2806700"/>
                </a:lnTo>
                <a:lnTo>
                  <a:pt x="451040" y="2844800"/>
                </a:lnTo>
                <a:lnTo>
                  <a:pt x="434441" y="2895600"/>
                </a:lnTo>
                <a:lnTo>
                  <a:pt x="420497" y="2933700"/>
                </a:lnTo>
                <a:lnTo>
                  <a:pt x="409295" y="2984500"/>
                </a:lnTo>
                <a:lnTo>
                  <a:pt x="400939" y="3035300"/>
                </a:lnTo>
                <a:lnTo>
                  <a:pt x="395528" y="3073400"/>
                </a:lnTo>
                <a:lnTo>
                  <a:pt x="393166" y="3124200"/>
                </a:lnTo>
                <a:lnTo>
                  <a:pt x="391934" y="3136900"/>
                </a:lnTo>
                <a:lnTo>
                  <a:pt x="390791" y="3162300"/>
                </a:lnTo>
                <a:lnTo>
                  <a:pt x="389877" y="3175000"/>
                </a:lnTo>
                <a:lnTo>
                  <a:pt x="389394" y="3200400"/>
                </a:lnTo>
                <a:lnTo>
                  <a:pt x="390385" y="3251200"/>
                </a:lnTo>
                <a:lnTo>
                  <a:pt x="392188" y="3289300"/>
                </a:lnTo>
                <a:lnTo>
                  <a:pt x="395097" y="3327400"/>
                </a:lnTo>
                <a:lnTo>
                  <a:pt x="399288" y="3365500"/>
                </a:lnTo>
                <a:lnTo>
                  <a:pt x="404926" y="3403600"/>
                </a:lnTo>
                <a:lnTo>
                  <a:pt x="412178" y="3441700"/>
                </a:lnTo>
                <a:lnTo>
                  <a:pt x="421220" y="3479800"/>
                </a:lnTo>
                <a:lnTo>
                  <a:pt x="432231" y="3530600"/>
                </a:lnTo>
                <a:lnTo>
                  <a:pt x="445376" y="3581400"/>
                </a:lnTo>
                <a:lnTo>
                  <a:pt x="460819" y="3632200"/>
                </a:lnTo>
                <a:lnTo>
                  <a:pt x="478739" y="3683000"/>
                </a:lnTo>
                <a:lnTo>
                  <a:pt x="499313" y="3733800"/>
                </a:lnTo>
                <a:lnTo>
                  <a:pt x="522706" y="3784600"/>
                </a:lnTo>
                <a:lnTo>
                  <a:pt x="549084" y="3835400"/>
                </a:lnTo>
                <a:lnTo>
                  <a:pt x="578624" y="3898900"/>
                </a:lnTo>
                <a:lnTo>
                  <a:pt x="611492" y="3949700"/>
                </a:lnTo>
                <a:lnTo>
                  <a:pt x="647865" y="4013200"/>
                </a:lnTo>
                <a:lnTo>
                  <a:pt x="687920" y="4064000"/>
                </a:lnTo>
                <a:lnTo>
                  <a:pt x="731824" y="4127500"/>
                </a:lnTo>
                <a:lnTo>
                  <a:pt x="779729" y="4191000"/>
                </a:lnTo>
                <a:lnTo>
                  <a:pt x="831837" y="4254500"/>
                </a:lnTo>
                <a:lnTo>
                  <a:pt x="794054" y="4279900"/>
                </a:lnTo>
                <a:lnTo>
                  <a:pt x="755281" y="4305300"/>
                </a:lnTo>
                <a:lnTo>
                  <a:pt x="715505" y="4330700"/>
                </a:lnTo>
                <a:lnTo>
                  <a:pt x="674738" y="4356100"/>
                </a:lnTo>
                <a:lnTo>
                  <a:pt x="632980" y="4381500"/>
                </a:lnTo>
                <a:lnTo>
                  <a:pt x="590232" y="4406900"/>
                </a:lnTo>
                <a:lnTo>
                  <a:pt x="546506" y="4432300"/>
                </a:lnTo>
                <a:lnTo>
                  <a:pt x="501789" y="4457700"/>
                </a:lnTo>
                <a:lnTo>
                  <a:pt x="241058" y="4457700"/>
                </a:lnTo>
                <a:lnTo>
                  <a:pt x="226174" y="4406900"/>
                </a:lnTo>
                <a:lnTo>
                  <a:pt x="210197" y="4356100"/>
                </a:lnTo>
                <a:lnTo>
                  <a:pt x="193179" y="4305300"/>
                </a:lnTo>
                <a:lnTo>
                  <a:pt x="175171" y="4254500"/>
                </a:lnTo>
                <a:lnTo>
                  <a:pt x="156248" y="4203700"/>
                </a:lnTo>
                <a:lnTo>
                  <a:pt x="136474" y="4152900"/>
                </a:lnTo>
                <a:lnTo>
                  <a:pt x="115887" y="4102100"/>
                </a:lnTo>
                <a:lnTo>
                  <a:pt x="94551" y="4051300"/>
                </a:lnTo>
                <a:lnTo>
                  <a:pt x="72542" y="4013200"/>
                </a:lnTo>
                <a:lnTo>
                  <a:pt x="49898" y="3962400"/>
                </a:lnTo>
                <a:lnTo>
                  <a:pt x="26695" y="3911600"/>
                </a:lnTo>
                <a:lnTo>
                  <a:pt x="2984" y="3873500"/>
                </a:lnTo>
                <a:lnTo>
                  <a:pt x="0" y="3873500"/>
                </a:lnTo>
                <a:lnTo>
                  <a:pt x="0" y="5575300"/>
                </a:lnTo>
                <a:lnTo>
                  <a:pt x="331736" y="5575300"/>
                </a:lnTo>
                <a:lnTo>
                  <a:pt x="326351" y="5549900"/>
                </a:lnTo>
                <a:lnTo>
                  <a:pt x="318871" y="5511800"/>
                </a:lnTo>
                <a:lnTo>
                  <a:pt x="316344" y="5461000"/>
                </a:lnTo>
                <a:lnTo>
                  <a:pt x="316230" y="5054600"/>
                </a:lnTo>
                <a:lnTo>
                  <a:pt x="315912" y="5016500"/>
                </a:lnTo>
                <a:lnTo>
                  <a:pt x="314604" y="4965700"/>
                </a:lnTo>
                <a:lnTo>
                  <a:pt x="312470" y="4927600"/>
                </a:lnTo>
                <a:lnTo>
                  <a:pt x="309499" y="4876800"/>
                </a:lnTo>
                <a:lnTo>
                  <a:pt x="2021420" y="4876800"/>
                </a:lnTo>
                <a:lnTo>
                  <a:pt x="2018830" y="4914900"/>
                </a:lnTo>
                <a:lnTo>
                  <a:pt x="2016290" y="4953000"/>
                </a:lnTo>
                <a:lnTo>
                  <a:pt x="2013851" y="4991100"/>
                </a:lnTo>
                <a:lnTo>
                  <a:pt x="2011565" y="5029200"/>
                </a:lnTo>
                <a:lnTo>
                  <a:pt x="1112596" y="5029200"/>
                </a:lnTo>
                <a:lnTo>
                  <a:pt x="1068946" y="5054600"/>
                </a:lnTo>
                <a:lnTo>
                  <a:pt x="1030439" y="5080000"/>
                </a:lnTo>
                <a:lnTo>
                  <a:pt x="998321" y="5105400"/>
                </a:lnTo>
                <a:lnTo>
                  <a:pt x="973836" y="5143500"/>
                </a:lnTo>
                <a:lnTo>
                  <a:pt x="958227" y="5194300"/>
                </a:lnTo>
                <a:lnTo>
                  <a:pt x="952754" y="5232400"/>
                </a:lnTo>
                <a:lnTo>
                  <a:pt x="958227" y="5283200"/>
                </a:lnTo>
                <a:lnTo>
                  <a:pt x="973836" y="5334000"/>
                </a:lnTo>
                <a:lnTo>
                  <a:pt x="998321" y="5372100"/>
                </a:lnTo>
                <a:lnTo>
                  <a:pt x="1030439" y="5397500"/>
                </a:lnTo>
                <a:lnTo>
                  <a:pt x="1068946" y="5422900"/>
                </a:lnTo>
                <a:lnTo>
                  <a:pt x="1112596" y="5435600"/>
                </a:lnTo>
                <a:lnTo>
                  <a:pt x="1160157" y="5448300"/>
                </a:lnTo>
                <a:lnTo>
                  <a:pt x="2003945" y="5448300"/>
                </a:lnTo>
                <a:lnTo>
                  <a:pt x="2003945" y="5461000"/>
                </a:lnTo>
                <a:lnTo>
                  <a:pt x="2001418" y="5511800"/>
                </a:lnTo>
                <a:lnTo>
                  <a:pt x="1993950" y="5549900"/>
                </a:lnTo>
                <a:lnTo>
                  <a:pt x="1988566" y="5575300"/>
                </a:lnTo>
                <a:lnTo>
                  <a:pt x="2411006" y="5575300"/>
                </a:lnTo>
                <a:lnTo>
                  <a:pt x="2413165" y="5562600"/>
                </a:lnTo>
                <a:lnTo>
                  <a:pt x="2417356" y="5511800"/>
                </a:lnTo>
                <a:lnTo>
                  <a:pt x="2418765" y="5461000"/>
                </a:lnTo>
                <a:lnTo>
                  <a:pt x="2418765" y="5232400"/>
                </a:lnTo>
                <a:lnTo>
                  <a:pt x="2419400" y="5194300"/>
                </a:lnTo>
                <a:lnTo>
                  <a:pt x="2421153" y="5143500"/>
                </a:lnTo>
                <a:lnTo>
                  <a:pt x="2427160" y="5029200"/>
                </a:lnTo>
                <a:lnTo>
                  <a:pt x="2430957" y="4965700"/>
                </a:lnTo>
                <a:lnTo>
                  <a:pt x="2435009" y="4902200"/>
                </a:lnTo>
                <a:lnTo>
                  <a:pt x="2439085" y="4851400"/>
                </a:lnTo>
                <a:lnTo>
                  <a:pt x="2442959" y="4800600"/>
                </a:lnTo>
                <a:lnTo>
                  <a:pt x="2446413" y="4762500"/>
                </a:lnTo>
                <a:lnTo>
                  <a:pt x="2449233" y="4724400"/>
                </a:lnTo>
                <a:lnTo>
                  <a:pt x="2451201" y="4699000"/>
                </a:lnTo>
                <a:lnTo>
                  <a:pt x="2461958" y="4648200"/>
                </a:lnTo>
                <a:lnTo>
                  <a:pt x="2474074" y="4584700"/>
                </a:lnTo>
                <a:lnTo>
                  <a:pt x="2487498" y="4533900"/>
                </a:lnTo>
                <a:lnTo>
                  <a:pt x="2502166" y="4483100"/>
                </a:lnTo>
                <a:lnTo>
                  <a:pt x="2510104" y="4457700"/>
                </a:lnTo>
                <a:lnTo>
                  <a:pt x="2518029" y="4432300"/>
                </a:lnTo>
                <a:lnTo>
                  <a:pt x="2535034" y="4381500"/>
                </a:lnTo>
                <a:lnTo>
                  <a:pt x="2553119" y="4343400"/>
                </a:lnTo>
                <a:lnTo>
                  <a:pt x="2572232" y="4292600"/>
                </a:lnTo>
                <a:lnTo>
                  <a:pt x="2592324" y="4241800"/>
                </a:lnTo>
                <a:lnTo>
                  <a:pt x="2613317" y="4203700"/>
                </a:lnTo>
                <a:lnTo>
                  <a:pt x="2635173" y="4152900"/>
                </a:lnTo>
                <a:lnTo>
                  <a:pt x="2657830" y="4114800"/>
                </a:lnTo>
                <a:lnTo>
                  <a:pt x="2681249" y="4064000"/>
                </a:lnTo>
                <a:lnTo>
                  <a:pt x="2705341" y="4025900"/>
                </a:lnTo>
                <a:lnTo>
                  <a:pt x="2730081" y="3975100"/>
                </a:lnTo>
                <a:lnTo>
                  <a:pt x="2755404" y="3937000"/>
                </a:lnTo>
                <a:lnTo>
                  <a:pt x="2781249" y="3898900"/>
                </a:lnTo>
                <a:lnTo>
                  <a:pt x="2807551" y="3848100"/>
                </a:lnTo>
                <a:lnTo>
                  <a:pt x="2834284" y="3810000"/>
                </a:lnTo>
                <a:lnTo>
                  <a:pt x="2861360" y="3771900"/>
                </a:lnTo>
                <a:lnTo>
                  <a:pt x="2888754" y="3721100"/>
                </a:lnTo>
                <a:lnTo>
                  <a:pt x="2916377" y="3683000"/>
                </a:lnTo>
                <a:lnTo>
                  <a:pt x="2969234" y="3606800"/>
                </a:lnTo>
                <a:lnTo>
                  <a:pt x="3044101" y="3492500"/>
                </a:lnTo>
                <a:lnTo>
                  <a:pt x="3068790" y="3441700"/>
                </a:lnTo>
                <a:lnTo>
                  <a:pt x="3093262" y="3403600"/>
                </a:lnTo>
                <a:lnTo>
                  <a:pt x="3117456" y="3365500"/>
                </a:lnTo>
                <a:lnTo>
                  <a:pt x="3141319" y="3327400"/>
                </a:lnTo>
                <a:lnTo>
                  <a:pt x="3164789" y="3289300"/>
                </a:lnTo>
                <a:lnTo>
                  <a:pt x="3187814" y="3251200"/>
                </a:lnTo>
                <a:lnTo>
                  <a:pt x="3210331" y="3213100"/>
                </a:lnTo>
                <a:lnTo>
                  <a:pt x="3232302" y="3162300"/>
                </a:lnTo>
                <a:lnTo>
                  <a:pt x="3253651" y="3124200"/>
                </a:lnTo>
                <a:lnTo>
                  <a:pt x="3274339" y="3086100"/>
                </a:lnTo>
                <a:lnTo>
                  <a:pt x="3294303" y="3035300"/>
                </a:lnTo>
                <a:lnTo>
                  <a:pt x="3313480" y="2997200"/>
                </a:lnTo>
                <a:lnTo>
                  <a:pt x="3331832" y="2946400"/>
                </a:lnTo>
                <a:lnTo>
                  <a:pt x="3349294" y="2908300"/>
                </a:lnTo>
                <a:lnTo>
                  <a:pt x="3365804" y="2857500"/>
                </a:lnTo>
                <a:lnTo>
                  <a:pt x="3381311" y="2819400"/>
                </a:lnTo>
                <a:lnTo>
                  <a:pt x="3395776" y="2768600"/>
                </a:lnTo>
                <a:lnTo>
                  <a:pt x="3409111" y="2717800"/>
                </a:lnTo>
                <a:lnTo>
                  <a:pt x="3421291" y="2667000"/>
                </a:lnTo>
                <a:lnTo>
                  <a:pt x="3432238" y="2616200"/>
                </a:lnTo>
                <a:lnTo>
                  <a:pt x="3441903" y="2565400"/>
                </a:lnTo>
                <a:lnTo>
                  <a:pt x="3450247" y="2514600"/>
                </a:lnTo>
                <a:lnTo>
                  <a:pt x="3457181" y="2463800"/>
                </a:lnTo>
                <a:lnTo>
                  <a:pt x="3462680" y="2413000"/>
                </a:lnTo>
                <a:lnTo>
                  <a:pt x="3466681" y="2362200"/>
                </a:lnTo>
                <a:lnTo>
                  <a:pt x="3467087" y="2349500"/>
                </a:lnTo>
                <a:lnTo>
                  <a:pt x="3467087" y="2133600"/>
                </a:lnTo>
                <a:close/>
              </a:path>
            </a:pathLst>
          </a:custGeom>
          <a:solidFill>
            <a:srgbClr val="F2F5F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499" y="1463222"/>
            <a:ext cx="15687675" cy="5104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spc="330" dirty="0">
                <a:solidFill>
                  <a:srgbClr val="F2F5F9"/>
                </a:solidFill>
                <a:latin typeface="Trebuchet MS"/>
                <a:cs typeface="Trebuchet MS"/>
              </a:rPr>
              <a:t>-METODEKONVENSIONAL</a:t>
            </a:r>
            <a:endParaRPr sz="4550">
              <a:latin typeface="Trebuchet MS"/>
              <a:cs typeface="Trebuchet MS"/>
            </a:endParaRPr>
          </a:p>
          <a:p>
            <a:pPr marL="984885" indent="-779780">
              <a:lnSpc>
                <a:spcPct val="100000"/>
              </a:lnSpc>
              <a:spcBef>
                <a:spcPts val="285"/>
              </a:spcBef>
              <a:buAutoNum type="alphaUcPeriod"/>
              <a:tabLst>
                <a:tab pos="985519" algn="l"/>
              </a:tabLst>
            </a:pPr>
            <a:r>
              <a:rPr sz="4550" spc="330" dirty="0">
                <a:solidFill>
                  <a:srgbClr val="F2F5F9"/>
                </a:solidFill>
                <a:latin typeface="Trebuchet MS"/>
                <a:cs typeface="Trebuchet MS"/>
              </a:rPr>
              <a:t>COOLING/PENDINGINAN</a:t>
            </a:r>
            <a:endParaRPr sz="4550">
              <a:latin typeface="Trebuchet MS"/>
              <a:cs typeface="Trebuchet MS"/>
            </a:endParaRPr>
          </a:p>
          <a:p>
            <a:pPr marL="939800" indent="-734695">
              <a:lnSpc>
                <a:spcPct val="100000"/>
              </a:lnSpc>
              <a:spcBef>
                <a:spcPts val="290"/>
              </a:spcBef>
              <a:buAutoNum type="alphaUcPeriod"/>
              <a:tabLst>
                <a:tab pos="940435" algn="l"/>
              </a:tabLst>
            </a:pPr>
            <a:r>
              <a:rPr sz="4550" spc="360" dirty="0">
                <a:solidFill>
                  <a:srgbClr val="F2F5F9"/>
                </a:solidFill>
                <a:latin typeface="Trebuchet MS"/>
                <a:cs typeface="Trebuchet MS"/>
              </a:rPr>
              <a:t>SMOTHERING/MENGISOLASI</a:t>
            </a:r>
            <a:r>
              <a:rPr sz="4550" spc="43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350" dirty="0">
                <a:solidFill>
                  <a:srgbClr val="F2F5F9"/>
                </a:solidFill>
                <a:latin typeface="Trebuchet MS"/>
                <a:cs typeface="Trebuchet MS"/>
              </a:rPr>
              <a:t>OKSIGEN</a:t>
            </a:r>
            <a:endParaRPr sz="4550">
              <a:latin typeface="Trebuchet MS"/>
              <a:cs typeface="Trebuchet MS"/>
            </a:endParaRPr>
          </a:p>
          <a:p>
            <a:pPr marL="1050290" indent="-845185">
              <a:lnSpc>
                <a:spcPct val="100000"/>
              </a:lnSpc>
              <a:spcBef>
                <a:spcPts val="290"/>
              </a:spcBef>
              <a:buAutoNum type="alphaUcPeriod"/>
              <a:tabLst>
                <a:tab pos="1050925" algn="l"/>
              </a:tabLst>
            </a:pPr>
            <a:r>
              <a:rPr sz="4550" spc="280" dirty="0">
                <a:solidFill>
                  <a:srgbClr val="F2F5F9"/>
                </a:solidFill>
                <a:latin typeface="Trebuchet MS"/>
                <a:cs typeface="Trebuchet MS"/>
              </a:rPr>
              <a:t>STARVATION/MENSTOP</a:t>
            </a:r>
            <a:r>
              <a:rPr sz="4550" spc="43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220" dirty="0">
                <a:solidFill>
                  <a:srgbClr val="F2F5F9"/>
                </a:solidFill>
                <a:latin typeface="Trebuchet MS"/>
                <a:cs typeface="Trebuchet MS"/>
              </a:rPr>
              <a:t>SUPLY</a:t>
            </a:r>
            <a:r>
              <a:rPr sz="4550" spc="434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180" dirty="0">
                <a:solidFill>
                  <a:srgbClr val="F2F5F9"/>
                </a:solidFill>
                <a:latin typeface="Trebuchet MS"/>
                <a:cs typeface="Trebuchet MS"/>
              </a:rPr>
              <a:t>BAHAN</a:t>
            </a:r>
            <a:r>
              <a:rPr sz="4550" spc="434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135" dirty="0">
                <a:solidFill>
                  <a:srgbClr val="F2F5F9"/>
                </a:solidFill>
                <a:latin typeface="Trebuchet MS"/>
                <a:cs typeface="Trebuchet MS"/>
              </a:rPr>
              <a:t>BAKAR</a:t>
            </a:r>
            <a:endParaRPr sz="4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4550" spc="360" dirty="0">
                <a:solidFill>
                  <a:srgbClr val="F2F5F9"/>
                </a:solidFill>
                <a:latin typeface="Trebuchet MS"/>
                <a:cs typeface="Trebuchet MS"/>
              </a:rPr>
              <a:t>-METODE</a:t>
            </a:r>
            <a:r>
              <a:rPr sz="4550" spc="3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380" dirty="0">
                <a:solidFill>
                  <a:srgbClr val="F2F5F9"/>
                </a:solidFill>
                <a:latin typeface="Trebuchet MS"/>
                <a:cs typeface="Trebuchet MS"/>
              </a:rPr>
              <a:t>MODERN</a:t>
            </a:r>
            <a:endParaRPr sz="4550">
              <a:latin typeface="Trebuchet MS"/>
              <a:cs typeface="Trebuchet MS"/>
            </a:endParaRPr>
          </a:p>
          <a:p>
            <a:pPr marL="12700" marR="5080" indent="193040">
              <a:lnSpc>
                <a:spcPts val="5750"/>
              </a:lnSpc>
              <a:spcBef>
                <a:spcPts val="105"/>
              </a:spcBef>
            </a:pPr>
            <a:r>
              <a:rPr sz="4550" spc="200" dirty="0">
                <a:solidFill>
                  <a:srgbClr val="F2F5F9"/>
                </a:solidFill>
                <a:latin typeface="Trebuchet MS"/>
                <a:cs typeface="Trebuchet MS"/>
              </a:rPr>
              <a:t>BREAKING</a:t>
            </a:r>
            <a:r>
              <a:rPr sz="4550" spc="43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245" dirty="0">
                <a:solidFill>
                  <a:srgbClr val="F2F5F9"/>
                </a:solidFill>
                <a:latin typeface="Trebuchet MS"/>
                <a:cs typeface="Trebuchet MS"/>
              </a:rPr>
              <a:t>CHAIN</a:t>
            </a:r>
            <a:r>
              <a:rPr sz="4550" spc="434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370" dirty="0">
                <a:solidFill>
                  <a:srgbClr val="F2F5F9"/>
                </a:solidFill>
                <a:latin typeface="Trebuchet MS"/>
                <a:cs typeface="Trebuchet MS"/>
              </a:rPr>
              <a:t>REACTION/MEMECAH</a:t>
            </a:r>
            <a:r>
              <a:rPr sz="4550" spc="43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80" dirty="0">
                <a:solidFill>
                  <a:srgbClr val="F2F5F9"/>
                </a:solidFill>
                <a:latin typeface="Trebuchet MS"/>
                <a:cs typeface="Trebuchet MS"/>
              </a:rPr>
              <a:t>RANTAI</a:t>
            </a:r>
            <a:r>
              <a:rPr sz="4550" spc="434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200" dirty="0">
                <a:solidFill>
                  <a:srgbClr val="F2F5F9"/>
                </a:solidFill>
                <a:latin typeface="Trebuchet MS"/>
                <a:cs typeface="Trebuchet MS"/>
              </a:rPr>
              <a:t>REAKSI </a:t>
            </a:r>
            <a:r>
              <a:rPr sz="4550" spc="-135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4550" spc="130" dirty="0">
                <a:solidFill>
                  <a:srgbClr val="F2F5F9"/>
                </a:solidFill>
                <a:latin typeface="Trebuchet MS"/>
                <a:cs typeface="Trebuchet MS"/>
              </a:rPr>
              <a:t>KIMIA</a:t>
            </a:r>
            <a:endParaRPr sz="45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3576" y="6010730"/>
            <a:ext cx="4114799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8442" y="6630039"/>
            <a:ext cx="2677860" cy="28849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2499" y="427072"/>
            <a:ext cx="116808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25" dirty="0"/>
              <a:t>METODE</a:t>
            </a:r>
            <a:r>
              <a:rPr sz="6400" spc="370" dirty="0"/>
              <a:t> </a:t>
            </a:r>
            <a:r>
              <a:rPr sz="6400" spc="509" dirty="0"/>
              <a:t>PEMADAMAN</a:t>
            </a:r>
            <a:r>
              <a:rPr sz="6400" spc="370" dirty="0"/>
              <a:t> </a:t>
            </a:r>
            <a:r>
              <a:rPr sz="6400" spc="340" dirty="0"/>
              <a:t>API</a:t>
            </a:r>
            <a:endParaRPr sz="6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85238"/>
            <a:ext cx="113284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55" dirty="0"/>
              <a:t>TEKNIK</a:t>
            </a:r>
            <a:r>
              <a:rPr sz="6400" spc="370" dirty="0"/>
              <a:t> </a:t>
            </a:r>
            <a:r>
              <a:rPr sz="6400" spc="509" dirty="0"/>
              <a:t>PEMADAMAN</a:t>
            </a:r>
            <a:r>
              <a:rPr sz="6400" spc="375" dirty="0"/>
              <a:t> </a:t>
            </a:r>
            <a:r>
              <a:rPr sz="6400" spc="340" dirty="0"/>
              <a:t>API</a:t>
            </a:r>
            <a:endParaRPr sz="6400"/>
          </a:p>
        </p:txBody>
      </p:sp>
      <p:grpSp>
        <p:nvGrpSpPr>
          <p:cNvPr id="4" name="object 4"/>
          <p:cNvGrpSpPr/>
          <p:nvPr/>
        </p:nvGrpSpPr>
        <p:grpSpPr>
          <a:xfrm>
            <a:off x="12320790" y="0"/>
            <a:ext cx="5967730" cy="10287000"/>
            <a:chOff x="12320790" y="0"/>
            <a:chExt cx="5967730" cy="10287000"/>
          </a:xfrm>
        </p:grpSpPr>
        <p:sp>
          <p:nvSpPr>
            <p:cNvPr id="5" name="object 5"/>
            <p:cNvSpPr/>
            <p:nvPr/>
          </p:nvSpPr>
          <p:spPr>
            <a:xfrm>
              <a:off x="18002862" y="0"/>
              <a:ext cx="285750" cy="10287000"/>
            </a:xfrm>
            <a:custGeom>
              <a:avLst/>
              <a:gdLst/>
              <a:ahLst/>
              <a:cxnLst/>
              <a:rect l="l" t="t" r="r" b="b"/>
              <a:pathLst>
                <a:path w="285750" h="10287000">
                  <a:moveTo>
                    <a:pt x="28513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85136" y="0"/>
                  </a:lnTo>
                  <a:lnTo>
                    <a:pt x="285136" y="10286999"/>
                  </a:lnTo>
                  <a:close/>
                </a:path>
              </a:pathLst>
            </a:custGeom>
            <a:solidFill>
              <a:srgbClr val="F2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33449" y="4524209"/>
              <a:ext cx="3855085" cy="5753100"/>
            </a:xfrm>
            <a:custGeom>
              <a:avLst/>
              <a:gdLst/>
              <a:ahLst/>
              <a:cxnLst/>
              <a:rect l="l" t="t" r="r" b="b"/>
              <a:pathLst>
                <a:path w="3855084" h="5753100">
                  <a:moveTo>
                    <a:pt x="3854539" y="1552524"/>
                  </a:moveTo>
                  <a:lnTo>
                    <a:pt x="3830116" y="1507680"/>
                  </a:lnTo>
                  <a:lnTo>
                    <a:pt x="3794874" y="1449247"/>
                  </a:lnTo>
                  <a:lnTo>
                    <a:pt x="3757828" y="1393380"/>
                  </a:lnTo>
                  <a:lnTo>
                    <a:pt x="3719169" y="1340053"/>
                  </a:lnTo>
                  <a:lnTo>
                    <a:pt x="3679075" y="1289202"/>
                  </a:lnTo>
                  <a:lnTo>
                    <a:pt x="3637737" y="1240764"/>
                  </a:lnTo>
                  <a:lnTo>
                    <a:pt x="3595344" y="1194727"/>
                  </a:lnTo>
                  <a:lnTo>
                    <a:pt x="3552075" y="1151001"/>
                  </a:lnTo>
                  <a:lnTo>
                    <a:pt x="3508121" y="1109573"/>
                  </a:lnTo>
                  <a:lnTo>
                    <a:pt x="3463658" y="1070368"/>
                  </a:lnTo>
                  <a:lnTo>
                    <a:pt x="3418878" y="1033348"/>
                  </a:lnTo>
                  <a:lnTo>
                    <a:pt x="3373958" y="998461"/>
                  </a:lnTo>
                  <a:lnTo>
                    <a:pt x="3329101" y="965669"/>
                  </a:lnTo>
                  <a:lnTo>
                    <a:pt x="3284474" y="934897"/>
                  </a:lnTo>
                  <a:lnTo>
                    <a:pt x="3240265" y="906132"/>
                  </a:lnTo>
                  <a:lnTo>
                    <a:pt x="3196653" y="879297"/>
                  </a:lnTo>
                  <a:lnTo>
                    <a:pt x="3153841" y="854354"/>
                  </a:lnTo>
                  <a:lnTo>
                    <a:pt x="3112008" y="831253"/>
                  </a:lnTo>
                  <a:lnTo>
                    <a:pt x="3071342" y="809955"/>
                  </a:lnTo>
                  <a:lnTo>
                    <a:pt x="3032010" y="790384"/>
                  </a:lnTo>
                  <a:lnTo>
                    <a:pt x="2994215" y="772528"/>
                  </a:lnTo>
                  <a:lnTo>
                    <a:pt x="2958134" y="756310"/>
                  </a:lnTo>
                  <a:lnTo>
                    <a:pt x="2891866" y="728611"/>
                  </a:lnTo>
                  <a:lnTo>
                    <a:pt x="2834678" y="706920"/>
                  </a:lnTo>
                  <a:lnTo>
                    <a:pt x="2788069" y="690829"/>
                  </a:lnTo>
                  <a:lnTo>
                    <a:pt x="2727464" y="672604"/>
                  </a:lnTo>
                  <a:lnTo>
                    <a:pt x="2680030" y="665949"/>
                  </a:lnTo>
                  <a:lnTo>
                    <a:pt x="2633802" y="670090"/>
                  </a:lnTo>
                  <a:lnTo>
                    <a:pt x="2590317" y="684098"/>
                  </a:lnTo>
                  <a:lnTo>
                    <a:pt x="2551099" y="707110"/>
                  </a:lnTo>
                  <a:lnTo>
                    <a:pt x="2517673" y="738238"/>
                  </a:lnTo>
                  <a:lnTo>
                    <a:pt x="2491562" y="776579"/>
                  </a:lnTo>
                  <a:lnTo>
                    <a:pt x="2474290" y="821245"/>
                  </a:lnTo>
                  <a:lnTo>
                    <a:pt x="2467648" y="868654"/>
                  </a:lnTo>
                  <a:lnTo>
                    <a:pt x="2471763" y="914819"/>
                  </a:lnTo>
                  <a:lnTo>
                    <a:pt x="2485733" y="958227"/>
                  </a:lnTo>
                  <a:lnTo>
                    <a:pt x="2508694" y="997356"/>
                  </a:lnTo>
                  <a:lnTo>
                    <a:pt x="2539758" y="1030706"/>
                  </a:lnTo>
                  <a:lnTo>
                    <a:pt x="2578049" y="1056741"/>
                  </a:lnTo>
                  <a:lnTo>
                    <a:pt x="2622689" y="1073975"/>
                  </a:lnTo>
                  <a:lnTo>
                    <a:pt x="2635478" y="1077734"/>
                  </a:lnTo>
                  <a:lnTo>
                    <a:pt x="2649753" y="1082230"/>
                  </a:lnTo>
                  <a:lnTo>
                    <a:pt x="2692209" y="1096860"/>
                  </a:lnTo>
                  <a:lnTo>
                    <a:pt x="2750718" y="1119530"/>
                  </a:lnTo>
                  <a:lnTo>
                    <a:pt x="2822295" y="1150861"/>
                  </a:lnTo>
                  <a:lnTo>
                    <a:pt x="2862072" y="1169962"/>
                  </a:lnTo>
                  <a:lnTo>
                    <a:pt x="2903994" y="1191463"/>
                  </a:lnTo>
                  <a:lnTo>
                    <a:pt x="2947695" y="1215440"/>
                  </a:lnTo>
                  <a:lnTo>
                    <a:pt x="2992818" y="1241971"/>
                  </a:lnTo>
                  <a:lnTo>
                    <a:pt x="3038983" y="1271130"/>
                  </a:lnTo>
                  <a:lnTo>
                    <a:pt x="3085808" y="1303007"/>
                  </a:lnTo>
                  <a:lnTo>
                    <a:pt x="3132937" y="1337665"/>
                  </a:lnTo>
                  <a:lnTo>
                    <a:pt x="3179978" y="1375194"/>
                  </a:lnTo>
                  <a:lnTo>
                    <a:pt x="3226587" y="1415669"/>
                  </a:lnTo>
                  <a:lnTo>
                    <a:pt x="3272371" y="1459153"/>
                  </a:lnTo>
                  <a:lnTo>
                    <a:pt x="3316973" y="1505750"/>
                  </a:lnTo>
                  <a:lnTo>
                    <a:pt x="3360013" y="1555521"/>
                  </a:lnTo>
                  <a:lnTo>
                    <a:pt x="3401110" y="1608543"/>
                  </a:lnTo>
                  <a:lnTo>
                    <a:pt x="3439922" y="1664906"/>
                  </a:lnTo>
                  <a:lnTo>
                    <a:pt x="3476040" y="1724672"/>
                  </a:lnTo>
                  <a:lnTo>
                    <a:pt x="3509111" y="1787931"/>
                  </a:lnTo>
                  <a:lnTo>
                    <a:pt x="3538778" y="1854758"/>
                  </a:lnTo>
                  <a:lnTo>
                    <a:pt x="3563455" y="1899196"/>
                  </a:lnTo>
                  <a:lnTo>
                    <a:pt x="3596970" y="1935187"/>
                  </a:lnTo>
                  <a:lnTo>
                    <a:pt x="3637381" y="1961921"/>
                  </a:lnTo>
                  <a:lnTo>
                    <a:pt x="3682720" y="1978558"/>
                  </a:lnTo>
                  <a:lnTo>
                    <a:pt x="3731056" y="1984298"/>
                  </a:lnTo>
                  <a:lnTo>
                    <a:pt x="3750576" y="1983371"/>
                  </a:lnTo>
                  <a:lnTo>
                    <a:pt x="3789629" y="1975789"/>
                  </a:lnTo>
                  <a:lnTo>
                    <a:pt x="3850932" y="1946097"/>
                  </a:lnTo>
                  <a:lnTo>
                    <a:pt x="3854539" y="1942884"/>
                  </a:lnTo>
                  <a:lnTo>
                    <a:pt x="3854539" y="1552524"/>
                  </a:lnTo>
                  <a:close/>
                </a:path>
                <a:path w="3855084" h="5753100">
                  <a:moveTo>
                    <a:pt x="3854539" y="584200"/>
                  </a:moveTo>
                  <a:lnTo>
                    <a:pt x="3836352" y="558800"/>
                  </a:lnTo>
                  <a:lnTo>
                    <a:pt x="3802049" y="533400"/>
                  </a:lnTo>
                  <a:lnTo>
                    <a:pt x="3767150" y="508000"/>
                  </a:lnTo>
                  <a:lnTo>
                    <a:pt x="3731679" y="482600"/>
                  </a:lnTo>
                  <a:lnTo>
                    <a:pt x="3695636" y="444500"/>
                  </a:lnTo>
                  <a:lnTo>
                    <a:pt x="3659035" y="419100"/>
                  </a:lnTo>
                  <a:lnTo>
                    <a:pt x="3621887" y="393700"/>
                  </a:lnTo>
                  <a:lnTo>
                    <a:pt x="3545992" y="342900"/>
                  </a:lnTo>
                  <a:lnTo>
                    <a:pt x="3507270" y="330200"/>
                  </a:lnTo>
                  <a:lnTo>
                    <a:pt x="3468039" y="304800"/>
                  </a:lnTo>
                  <a:lnTo>
                    <a:pt x="3388080" y="254000"/>
                  </a:lnTo>
                  <a:lnTo>
                    <a:pt x="3347389" y="241300"/>
                  </a:lnTo>
                  <a:lnTo>
                    <a:pt x="3306229" y="215900"/>
                  </a:lnTo>
                  <a:lnTo>
                    <a:pt x="3264611" y="203200"/>
                  </a:lnTo>
                  <a:lnTo>
                    <a:pt x="3222548" y="177800"/>
                  </a:lnTo>
                  <a:lnTo>
                    <a:pt x="3180054" y="165100"/>
                  </a:lnTo>
                  <a:lnTo>
                    <a:pt x="3137128" y="139700"/>
                  </a:lnTo>
                  <a:lnTo>
                    <a:pt x="3093783" y="127000"/>
                  </a:lnTo>
                  <a:lnTo>
                    <a:pt x="2779598" y="38100"/>
                  </a:lnTo>
                  <a:lnTo>
                    <a:pt x="2733294" y="38100"/>
                  </a:lnTo>
                  <a:lnTo>
                    <a:pt x="2639720" y="12700"/>
                  </a:lnTo>
                  <a:lnTo>
                    <a:pt x="2592476" y="12700"/>
                  </a:lnTo>
                  <a:lnTo>
                    <a:pt x="2544927" y="0"/>
                  </a:lnTo>
                  <a:lnTo>
                    <a:pt x="2061337" y="0"/>
                  </a:lnTo>
                  <a:lnTo>
                    <a:pt x="2013800" y="12700"/>
                  </a:lnTo>
                  <a:lnTo>
                    <a:pt x="1966544" y="12700"/>
                  </a:lnTo>
                  <a:lnTo>
                    <a:pt x="1872970" y="38100"/>
                  </a:lnTo>
                  <a:lnTo>
                    <a:pt x="1826666" y="38100"/>
                  </a:lnTo>
                  <a:lnTo>
                    <a:pt x="1512481" y="127000"/>
                  </a:lnTo>
                  <a:lnTo>
                    <a:pt x="1469136" y="139700"/>
                  </a:lnTo>
                  <a:lnTo>
                    <a:pt x="1426210" y="165100"/>
                  </a:lnTo>
                  <a:lnTo>
                    <a:pt x="1383715" y="177800"/>
                  </a:lnTo>
                  <a:lnTo>
                    <a:pt x="1341653" y="203200"/>
                  </a:lnTo>
                  <a:lnTo>
                    <a:pt x="1300035" y="215900"/>
                  </a:lnTo>
                  <a:lnTo>
                    <a:pt x="1258874" y="241300"/>
                  </a:lnTo>
                  <a:lnTo>
                    <a:pt x="1218184" y="254000"/>
                  </a:lnTo>
                  <a:lnTo>
                    <a:pt x="1138237" y="304800"/>
                  </a:lnTo>
                  <a:lnTo>
                    <a:pt x="1098994" y="330200"/>
                  </a:lnTo>
                  <a:lnTo>
                    <a:pt x="1060272" y="342900"/>
                  </a:lnTo>
                  <a:lnTo>
                    <a:pt x="984377" y="393700"/>
                  </a:lnTo>
                  <a:lnTo>
                    <a:pt x="947229" y="419100"/>
                  </a:lnTo>
                  <a:lnTo>
                    <a:pt x="910628" y="444500"/>
                  </a:lnTo>
                  <a:lnTo>
                    <a:pt x="874585" y="482600"/>
                  </a:lnTo>
                  <a:lnTo>
                    <a:pt x="839114" y="508000"/>
                  </a:lnTo>
                  <a:lnTo>
                    <a:pt x="804227" y="533400"/>
                  </a:lnTo>
                  <a:lnTo>
                    <a:pt x="769912" y="558800"/>
                  </a:lnTo>
                  <a:lnTo>
                    <a:pt x="736206" y="596900"/>
                  </a:lnTo>
                  <a:lnTo>
                    <a:pt x="703097" y="622300"/>
                  </a:lnTo>
                  <a:lnTo>
                    <a:pt x="670610" y="660400"/>
                  </a:lnTo>
                  <a:lnTo>
                    <a:pt x="638759" y="685800"/>
                  </a:lnTo>
                  <a:lnTo>
                    <a:pt x="607542" y="723900"/>
                  </a:lnTo>
                  <a:lnTo>
                    <a:pt x="576961" y="749300"/>
                  </a:lnTo>
                  <a:lnTo>
                    <a:pt x="547052" y="787400"/>
                  </a:lnTo>
                  <a:lnTo>
                    <a:pt x="517804" y="812800"/>
                  </a:lnTo>
                  <a:lnTo>
                    <a:pt x="489242" y="850900"/>
                  </a:lnTo>
                  <a:lnTo>
                    <a:pt x="461365" y="889000"/>
                  </a:lnTo>
                  <a:lnTo>
                    <a:pt x="434187" y="927100"/>
                  </a:lnTo>
                  <a:lnTo>
                    <a:pt x="407720" y="965200"/>
                  </a:lnTo>
                  <a:lnTo>
                    <a:pt x="381965" y="1003300"/>
                  </a:lnTo>
                  <a:lnTo>
                    <a:pt x="356946" y="1028700"/>
                  </a:lnTo>
                  <a:lnTo>
                    <a:pt x="332663" y="1066800"/>
                  </a:lnTo>
                  <a:lnTo>
                    <a:pt x="309130" y="1104900"/>
                  </a:lnTo>
                  <a:lnTo>
                    <a:pt x="286359" y="1155700"/>
                  </a:lnTo>
                  <a:lnTo>
                    <a:pt x="264350" y="1193800"/>
                  </a:lnTo>
                  <a:lnTo>
                    <a:pt x="243128" y="1231900"/>
                  </a:lnTo>
                  <a:lnTo>
                    <a:pt x="222694" y="1270000"/>
                  </a:lnTo>
                  <a:lnTo>
                    <a:pt x="203060" y="1308100"/>
                  </a:lnTo>
                  <a:lnTo>
                    <a:pt x="184226" y="1346200"/>
                  </a:lnTo>
                  <a:lnTo>
                    <a:pt x="166217" y="1397000"/>
                  </a:lnTo>
                  <a:lnTo>
                    <a:pt x="149047" y="1435100"/>
                  </a:lnTo>
                  <a:lnTo>
                    <a:pt x="132715" y="1473200"/>
                  </a:lnTo>
                  <a:lnTo>
                    <a:pt x="117221" y="1524000"/>
                  </a:lnTo>
                  <a:lnTo>
                    <a:pt x="102603" y="1562100"/>
                  </a:lnTo>
                  <a:lnTo>
                    <a:pt x="88849" y="1600200"/>
                  </a:lnTo>
                  <a:lnTo>
                    <a:pt x="75971" y="1651000"/>
                  </a:lnTo>
                  <a:lnTo>
                    <a:pt x="63982" y="1689100"/>
                  </a:lnTo>
                  <a:lnTo>
                    <a:pt x="52908" y="1739900"/>
                  </a:lnTo>
                  <a:lnTo>
                    <a:pt x="42735" y="1778000"/>
                  </a:lnTo>
                  <a:lnTo>
                    <a:pt x="33477" y="1828800"/>
                  </a:lnTo>
                  <a:lnTo>
                    <a:pt x="25158" y="1866900"/>
                  </a:lnTo>
                  <a:lnTo>
                    <a:pt x="17780" y="1917700"/>
                  </a:lnTo>
                  <a:lnTo>
                    <a:pt x="11353" y="1968500"/>
                  </a:lnTo>
                  <a:lnTo>
                    <a:pt x="5880" y="2006600"/>
                  </a:lnTo>
                  <a:lnTo>
                    <a:pt x="1384" y="2057400"/>
                  </a:lnTo>
                  <a:lnTo>
                    <a:pt x="0" y="2070100"/>
                  </a:lnTo>
                  <a:lnTo>
                    <a:pt x="0" y="2413000"/>
                  </a:lnTo>
                  <a:lnTo>
                    <a:pt x="622" y="2413000"/>
                  </a:lnTo>
                  <a:lnTo>
                    <a:pt x="6146" y="2463800"/>
                  </a:lnTo>
                  <a:lnTo>
                    <a:pt x="13131" y="2527300"/>
                  </a:lnTo>
                  <a:lnTo>
                    <a:pt x="21513" y="2578100"/>
                  </a:lnTo>
                  <a:lnTo>
                    <a:pt x="31229" y="2628900"/>
                  </a:lnTo>
                  <a:lnTo>
                    <a:pt x="42240" y="2679700"/>
                  </a:lnTo>
                  <a:lnTo>
                    <a:pt x="54483" y="2730500"/>
                  </a:lnTo>
                  <a:lnTo>
                    <a:pt x="67894" y="2768600"/>
                  </a:lnTo>
                  <a:lnTo>
                    <a:pt x="82423" y="2819400"/>
                  </a:lnTo>
                  <a:lnTo>
                    <a:pt x="98018" y="2870200"/>
                  </a:lnTo>
                  <a:lnTo>
                    <a:pt x="114630" y="2908300"/>
                  </a:lnTo>
                  <a:lnTo>
                    <a:pt x="132181" y="2959100"/>
                  </a:lnTo>
                  <a:lnTo>
                    <a:pt x="150634" y="2997200"/>
                  </a:lnTo>
                  <a:lnTo>
                    <a:pt x="169913" y="3048000"/>
                  </a:lnTo>
                  <a:lnTo>
                    <a:pt x="189992" y="3086100"/>
                  </a:lnTo>
                  <a:lnTo>
                    <a:pt x="210781" y="3136900"/>
                  </a:lnTo>
                  <a:lnTo>
                    <a:pt x="232257" y="3175000"/>
                  </a:lnTo>
                  <a:lnTo>
                    <a:pt x="254342" y="3213100"/>
                  </a:lnTo>
                  <a:lnTo>
                    <a:pt x="276987" y="3251200"/>
                  </a:lnTo>
                  <a:lnTo>
                    <a:pt x="300139" y="3302000"/>
                  </a:lnTo>
                  <a:lnTo>
                    <a:pt x="323735" y="3340100"/>
                  </a:lnTo>
                  <a:lnTo>
                    <a:pt x="347713" y="3378200"/>
                  </a:lnTo>
                  <a:lnTo>
                    <a:pt x="372046" y="3416300"/>
                  </a:lnTo>
                  <a:lnTo>
                    <a:pt x="396646" y="3454400"/>
                  </a:lnTo>
                  <a:lnTo>
                    <a:pt x="421474" y="3492500"/>
                  </a:lnTo>
                  <a:lnTo>
                    <a:pt x="496747" y="3606800"/>
                  </a:lnTo>
                  <a:lnTo>
                    <a:pt x="547865" y="3695700"/>
                  </a:lnTo>
                  <a:lnTo>
                    <a:pt x="573684" y="3733800"/>
                  </a:lnTo>
                  <a:lnTo>
                    <a:pt x="599300" y="3771900"/>
                  </a:lnTo>
                  <a:lnTo>
                    <a:pt x="624687" y="3810000"/>
                  </a:lnTo>
                  <a:lnTo>
                    <a:pt x="649795" y="3848100"/>
                  </a:lnTo>
                  <a:lnTo>
                    <a:pt x="674560" y="3886200"/>
                  </a:lnTo>
                  <a:lnTo>
                    <a:pt x="698944" y="3924300"/>
                  </a:lnTo>
                  <a:lnTo>
                    <a:pt x="722896" y="3962400"/>
                  </a:lnTo>
                  <a:lnTo>
                    <a:pt x="746379" y="4013200"/>
                  </a:lnTo>
                  <a:lnTo>
                    <a:pt x="769327" y="4051300"/>
                  </a:lnTo>
                  <a:lnTo>
                    <a:pt x="791705" y="4089400"/>
                  </a:lnTo>
                  <a:lnTo>
                    <a:pt x="813460" y="4127500"/>
                  </a:lnTo>
                  <a:lnTo>
                    <a:pt x="834542" y="4165600"/>
                  </a:lnTo>
                  <a:lnTo>
                    <a:pt x="854913" y="4216400"/>
                  </a:lnTo>
                  <a:lnTo>
                    <a:pt x="874509" y="4254500"/>
                  </a:lnTo>
                  <a:lnTo>
                    <a:pt x="893292" y="4305300"/>
                  </a:lnTo>
                  <a:lnTo>
                    <a:pt x="911212" y="4343400"/>
                  </a:lnTo>
                  <a:lnTo>
                    <a:pt x="928217" y="4394200"/>
                  </a:lnTo>
                  <a:lnTo>
                    <a:pt x="944270" y="4432300"/>
                  </a:lnTo>
                  <a:lnTo>
                    <a:pt x="959319" y="4483100"/>
                  </a:lnTo>
                  <a:lnTo>
                    <a:pt x="973302" y="4533900"/>
                  </a:lnTo>
                  <a:lnTo>
                    <a:pt x="986180" y="4572000"/>
                  </a:lnTo>
                  <a:lnTo>
                    <a:pt x="997915" y="4622800"/>
                  </a:lnTo>
                  <a:lnTo>
                    <a:pt x="1008443" y="4673600"/>
                  </a:lnTo>
                  <a:lnTo>
                    <a:pt x="1017727" y="4724400"/>
                  </a:lnTo>
                  <a:lnTo>
                    <a:pt x="1025715" y="4775200"/>
                  </a:lnTo>
                  <a:lnTo>
                    <a:pt x="1032357" y="4838700"/>
                  </a:lnTo>
                  <a:lnTo>
                    <a:pt x="1037615" y="4889500"/>
                  </a:lnTo>
                  <a:lnTo>
                    <a:pt x="1041425" y="4940300"/>
                  </a:lnTo>
                  <a:lnTo>
                    <a:pt x="1043736" y="5003800"/>
                  </a:lnTo>
                  <a:lnTo>
                    <a:pt x="1044524" y="5067300"/>
                  </a:lnTo>
                  <a:lnTo>
                    <a:pt x="1044524" y="5461000"/>
                  </a:lnTo>
                  <a:lnTo>
                    <a:pt x="1045933" y="5511800"/>
                  </a:lnTo>
                  <a:lnTo>
                    <a:pt x="1050124" y="5562600"/>
                  </a:lnTo>
                  <a:lnTo>
                    <a:pt x="1057071" y="5600700"/>
                  </a:lnTo>
                  <a:lnTo>
                    <a:pt x="1066736" y="5651500"/>
                  </a:lnTo>
                  <a:lnTo>
                    <a:pt x="1079068" y="5702300"/>
                  </a:lnTo>
                  <a:lnTo>
                    <a:pt x="1094041" y="5753100"/>
                  </a:lnTo>
                  <a:lnTo>
                    <a:pt x="3512248" y="5753100"/>
                  </a:lnTo>
                  <a:lnTo>
                    <a:pt x="3527234" y="5702300"/>
                  </a:lnTo>
                  <a:lnTo>
                    <a:pt x="3539566" y="5651500"/>
                  </a:lnTo>
                  <a:lnTo>
                    <a:pt x="3541979" y="5638800"/>
                  </a:lnTo>
                  <a:lnTo>
                    <a:pt x="3549218" y="5600700"/>
                  </a:lnTo>
                  <a:lnTo>
                    <a:pt x="3556165" y="5562600"/>
                  </a:lnTo>
                  <a:lnTo>
                    <a:pt x="3560356" y="5511800"/>
                  </a:lnTo>
                  <a:lnTo>
                    <a:pt x="3561765" y="5461000"/>
                  </a:lnTo>
                  <a:lnTo>
                    <a:pt x="3561765" y="5232400"/>
                  </a:lnTo>
                  <a:lnTo>
                    <a:pt x="3562400" y="5194300"/>
                  </a:lnTo>
                  <a:lnTo>
                    <a:pt x="3564153" y="5143500"/>
                  </a:lnTo>
                  <a:lnTo>
                    <a:pt x="3570160" y="5029200"/>
                  </a:lnTo>
                  <a:lnTo>
                    <a:pt x="3573957" y="4965700"/>
                  </a:lnTo>
                  <a:lnTo>
                    <a:pt x="3578009" y="4902200"/>
                  </a:lnTo>
                  <a:lnTo>
                    <a:pt x="3582085" y="4851400"/>
                  </a:lnTo>
                  <a:lnTo>
                    <a:pt x="3585959" y="4800600"/>
                  </a:lnTo>
                  <a:lnTo>
                    <a:pt x="3589413" y="4762500"/>
                  </a:lnTo>
                  <a:lnTo>
                    <a:pt x="3592233" y="4724400"/>
                  </a:lnTo>
                  <a:lnTo>
                    <a:pt x="3594201" y="4699000"/>
                  </a:lnTo>
                  <a:lnTo>
                    <a:pt x="3604958" y="4648200"/>
                  </a:lnTo>
                  <a:lnTo>
                    <a:pt x="3617074" y="4584700"/>
                  </a:lnTo>
                  <a:lnTo>
                    <a:pt x="3630498" y="4533900"/>
                  </a:lnTo>
                  <a:lnTo>
                    <a:pt x="3645166" y="4483100"/>
                  </a:lnTo>
                  <a:lnTo>
                    <a:pt x="3653104" y="4457700"/>
                  </a:lnTo>
                  <a:lnTo>
                    <a:pt x="3661041" y="4432300"/>
                  </a:lnTo>
                  <a:lnTo>
                    <a:pt x="3678034" y="4381500"/>
                  </a:lnTo>
                  <a:lnTo>
                    <a:pt x="3696119" y="4343400"/>
                  </a:lnTo>
                  <a:lnTo>
                    <a:pt x="3715232" y="4292600"/>
                  </a:lnTo>
                  <a:lnTo>
                    <a:pt x="3735324" y="4241800"/>
                  </a:lnTo>
                  <a:lnTo>
                    <a:pt x="3756317" y="4203700"/>
                  </a:lnTo>
                  <a:lnTo>
                    <a:pt x="3778173" y="4152900"/>
                  </a:lnTo>
                  <a:lnTo>
                    <a:pt x="3800830" y="4114800"/>
                  </a:lnTo>
                  <a:lnTo>
                    <a:pt x="3824249" y="4064000"/>
                  </a:lnTo>
                  <a:lnTo>
                    <a:pt x="3848341" y="4025900"/>
                  </a:lnTo>
                  <a:lnTo>
                    <a:pt x="3854539" y="4013200"/>
                  </a:lnTo>
                  <a:lnTo>
                    <a:pt x="3854539" y="3238500"/>
                  </a:lnTo>
                  <a:lnTo>
                    <a:pt x="3850754" y="3238500"/>
                  </a:lnTo>
                  <a:lnTo>
                    <a:pt x="3823830" y="3289300"/>
                  </a:lnTo>
                  <a:lnTo>
                    <a:pt x="3796436" y="3327400"/>
                  </a:lnTo>
                  <a:lnTo>
                    <a:pt x="3768610" y="3365500"/>
                  </a:lnTo>
                  <a:lnTo>
                    <a:pt x="3715131" y="3454400"/>
                  </a:lnTo>
                  <a:lnTo>
                    <a:pt x="3587000" y="3644900"/>
                  </a:lnTo>
                  <a:lnTo>
                    <a:pt x="3561486" y="3695700"/>
                  </a:lnTo>
                  <a:lnTo>
                    <a:pt x="3536150" y="3733800"/>
                  </a:lnTo>
                  <a:lnTo>
                    <a:pt x="3511067" y="3771900"/>
                  </a:lnTo>
                  <a:lnTo>
                    <a:pt x="3486302" y="3822700"/>
                  </a:lnTo>
                  <a:lnTo>
                    <a:pt x="3461905" y="3860800"/>
                  </a:lnTo>
                  <a:lnTo>
                    <a:pt x="3437953" y="3911600"/>
                  </a:lnTo>
                  <a:lnTo>
                    <a:pt x="3414496" y="3949700"/>
                  </a:lnTo>
                  <a:lnTo>
                    <a:pt x="3391611" y="4000500"/>
                  </a:lnTo>
                  <a:lnTo>
                    <a:pt x="3369348" y="4051300"/>
                  </a:lnTo>
                  <a:lnTo>
                    <a:pt x="3347783" y="4102100"/>
                  </a:lnTo>
                  <a:lnTo>
                    <a:pt x="3326968" y="4140200"/>
                  </a:lnTo>
                  <a:lnTo>
                    <a:pt x="3306978" y="4191000"/>
                  </a:lnTo>
                  <a:lnTo>
                    <a:pt x="3287865" y="4241800"/>
                  </a:lnTo>
                  <a:lnTo>
                    <a:pt x="3269704" y="4305300"/>
                  </a:lnTo>
                  <a:lnTo>
                    <a:pt x="3252546" y="4356100"/>
                  </a:lnTo>
                  <a:lnTo>
                    <a:pt x="3236468" y="4406900"/>
                  </a:lnTo>
                  <a:lnTo>
                    <a:pt x="3221520" y="4457700"/>
                  </a:lnTo>
                  <a:lnTo>
                    <a:pt x="3164421" y="4457700"/>
                  </a:lnTo>
                  <a:lnTo>
                    <a:pt x="3164421" y="4876800"/>
                  </a:lnTo>
                  <a:lnTo>
                    <a:pt x="3161830" y="4914900"/>
                  </a:lnTo>
                  <a:lnTo>
                    <a:pt x="3159290" y="4953000"/>
                  </a:lnTo>
                  <a:lnTo>
                    <a:pt x="3156851" y="4991100"/>
                  </a:lnTo>
                  <a:lnTo>
                    <a:pt x="3154565" y="5029200"/>
                  </a:lnTo>
                  <a:lnTo>
                    <a:pt x="2255596" y="5029200"/>
                  </a:lnTo>
                  <a:lnTo>
                    <a:pt x="2211946" y="5054600"/>
                  </a:lnTo>
                  <a:lnTo>
                    <a:pt x="2173440" y="5080000"/>
                  </a:lnTo>
                  <a:lnTo>
                    <a:pt x="2141321" y="5105400"/>
                  </a:lnTo>
                  <a:lnTo>
                    <a:pt x="2116836" y="5143500"/>
                  </a:lnTo>
                  <a:lnTo>
                    <a:pt x="2101240" y="5194300"/>
                  </a:lnTo>
                  <a:lnTo>
                    <a:pt x="2095754" y="5232400"/>
                  </a:lnTo>
                  <a:lnTo>
                    <a:pt x="2101240" y="5283200"/>
                  </a:lnTo>
                  <a:lnTo>
                    <a:pt x="2116836" y="5334000"/>
                  </a:lnTo>
                  <a:lnTo>
                    <a:pt x="2141321" y="5372100"/>
                  </a:lnTo>
                  <a:lnTo>
                    <a:pt x="2173440" y="5397500"/>
                  </a:lnTo>
                  <a:lnTo>
                    <a:pt x="2211946" y="5422900"/>
                  </a:lnTo>
                  <a:lnTo>
                    <a:pt x="2255596" y="5435600"/>
                  </a:lnTo>
                  <a:lnTo>
                    <a:pt x="2303157" y="5448300"/>
                  </a:lnTo>
                  <a:lnTo>
                    <a:pt x="3146945" y="5448300"/>
                  </a:lnTo>
                  <a:lnTo>
                    <a:pt x="3146945" y="5461000"/>
                  </a:lnTo>
                  <a:lnTo>
                    <a:pt x="3144418" y="5511800"/>
                  </a:lnTo>
                  <a:lnTo>
                    <a:pt x="3136950" y="5549900"/>
                  </a:lnTo>
                  <a:lnTo>
                    <a:pt x="3124670" y="5600700"/>
                  </a:lnTo>
                  <a:lnTo>
                    <a:pt x="3107702" y="5638800"/>
                  </a:lnTo>
                  <a:lnTo>
                    <a:pt x="1498587" y="5638800"/>
                  </a:lnTo>
                  <a:lnTo>
                    <a:pt x="1481645" y="5600700"/>
                  </a:lnTo>
                  <a:lnTo>
                    <a:pt x="1469351" y="5549900"/>
                  </a:lnTo>
                  <a:lnTo>
                    <a:pt x="1461871" y="5511800"/>
                  </a:lnTo>
                  <a:lnTo>
                    <a:pt x="1459344" y="5461000"/>
                  </a:lnTo>
                  <a:lnTo>
                    <a:pt x="1459242" y="5054600"/>
                  </a:lnTo>
                  <a:lnTo>
                    <a:pt x="1458912" y="5016500"/>
                  </a:lnTo>
                  <a:lnTo>
                    <a:pt x="1457604" y="4965700"/>
                  </a:lnTo>
                  <a:lnTo>
                    <a:pt x="1455470" y="4927600"/>
                  </a:lnTo>
                  <a:lnTo>
                    <a:pt x="1452499" y="4876800"/>
                  </a:lnTo>
                  <a:lnTo>
                    <a:pt x="3164421" y="4876800"/>
                  </a:lnTo>
                  <a:lnTo>
                    <a:pt x="3164421" y="4457700"/>
                  </a:lnTo>
                  <a:lnTo>
                    <a:pt x="2926270" y="4457700"/>
                  </a:lnTo>
                  <a:lnTo>
                    <a:pt x="2878010" y="4432300"/>
                  </a:lnTo>
                  <a:lnTo>
                    <a:pt x="2831363" y="4406900"/>
                  </a:lnTo>
                  <a:lnTo>
                    <a:pt x="2786303" y="4381500"/>
                  </a:lnTo>
                  <a:lnTo>
                    <a:pt x="2742781" y="4356100"/>
                  </a:lnTo>
                  <a:lnTo>
                    <a:pt x="2700782" y="4318000"/>
                  </a:lnTo>
                  <a:lnTo>
                    <a:pt x="2660281" y="4292600"/>
                  </a:lnTo>
                  <a:lnTo>
                    <a:pt x="2621242" y="4267200"/>
                  </a:lnTo>
                  <a:lnTo>
                    <a:pt x="2583637" y="4241800"/>
                  </a:lnTo>
                  <a:lnTo>
                    <a:pt x="2634843" y="4178300"/>
                  </a:lnTo>
                  <a:lnTo>
                    <a:pt x="2682036" y="4114800"/>
                  </a:lnTo>
                  <a:lnTo>
                    <a:pt x="2725356" y="4051300"/>
                  </a:lnTo>
                  <a:lnTo>
                    <a:pt x="2764980" y="3987800"/>
                  </a:lnTo>
                  <a:lnTo>
                    <a:pt x="2779420" y="3962400"/>
                  </a:lnTo>
                  <a:lnTo>
                    <a:pt x="2801074" y="3924300"/>
                  </a:lnTo>
                  <a:lnTo>
                    <a:pt x="2833801" y="3873500"/>
                  </a:lnTo>
                  <a:lnTo>
                    <a:pt x="2863329" y="3810000"/>
                  </a:lnTo>
                  <a:lnTo>
                    <a:pt x="2889808" y="3746500"/>
                  </a:lnTo>
                  <a:lnTo>
                    <a:pt x="2913430" y="3695700"/>
                  </a:lnTo>
                  <a:lnTo>
                    <a:pt x="2934335" y="3632200"/>
                  </a:lnTo>
                  <a:lnTo>
                    <a:pt x="2952699" y="3581400"/>
                  </a:lnTo>
                  <a:lnTo>
                    <a:pt x="2968688" y="3530600"/>
                  </a:lnTo>
                  <a:lnTo>
                    <a:pt x="2982455" y="3479800"/>
                  </a:lnTo>
                  <a:lnTo>
                    <a:pt x="2994177" y="3441700"/>
                  </a:lnTo>
                  <a:lnTo>
                    <a:pt x="3004020" y="3390900"/>
                  </a:lnTo>
                  <a:lnTo>
                    <a:pt x="3012135" y="3352800"/>
                  </a:lnTo>
                  <a:lnTo>
                    <a:pt x="3018701" y="3314700"/>
                  </a:lnTo>
                  <a:lnTo>
                    <a:pt x="3023870" y="3276600"/>
                  </a:lnTo>
                  <a:lnTo>
                    <a:pt x="3027819" y="3251200"/>
                  </a:lnTo>
                  <a:lnTo>
                    <a:pt x="3030702" y="3213100"/>
                  </a:lnTo>
                  <a:lnTo>
                    <a:pt x="3032696" y="3200400"/>
                  </a:lnTo>
                  <a:lnTo>
                    <a:pt x="3033953" y="3175000"/>
                  </a:lnTo>
                  <a:lnTo>
                    <a:pt x="3034639" y="3162300"/>
                  </a:lnTo>
                  <a:lnTo>
                    <a:pt x="3034931" y="3149600"/>
                  </a:lnTo>
                  <a:lnTo>
                    <a:pt x="3034982" y="3136900"/>
                  </a:lnTo>
                  <a:lnTo>
                    <a:pt x="3033471" y="3086100"/>
                  </a:lnTo>
                  <a:lnTo>
                    <a:pt x="3029077" y="3048000"/>
                  </a:lnTo>
                  <a:lnTo>
                    <a:pt x="3021876" y="2997200"/>
                  </a:lnTo>
                  <a:lnTo>
                    <a:pt x="3011957" y="2959100"/>
                  </a:lnTo>
                  <a:lnTo>
                    <a:pt x="2999409" y="2908300"/>
                  </a:lnTo>
                  <a:lnTo>
                    <a:pt x="2984322" y="2870200"/>
                  </a:lnTo>
                  <a:lnTo>
                    <a:pt x="2966783" y="2832100"/>
                  </a:lnTo>
                  <a:lnTo>
                    <a:pt x="2956839" y="2806700"/>
                  </a:lnTo>
                  <a:lnTo>
                    <a:pt x="2946895" y="2781300"/>
                  </a:lnTo>
                  <a:lnTo>
                    <a:pt x="2924721" y="2743200"/>
                  </a:lnTo>
                  <a:lnTo>
                    <a:pt x="2900362" y="2705100"/>
                  </a:lnTo>
                  <a:lnTo>
                    <a:pt x="2873908" y="2679700"/>
                  </a:lnTo>
                  <a:lnTo>
                    <a:pt x="2845447" y="2641600"/>
                  </a:lnTo>
                  <a:lnTo>
                    <a:pt x="2815069" y="2603500"/>
                  </a:lnTo>
                  <a:lnTo>
                    <a:pt x="2782849" y="2578100"/>
                  </a:lnTo>
                  <a:lnTo>
                    <a:pt x="2748889" y="2552700"/>
                  </a:lnTo>
                  <a:lnTo>
                    <a:pt x="2713278" y="2527300"/>
                  </a:lnTo>
                  <a:lnTo>
                    <a:pt x="2676093" y="2501900"/>
                  </a:lnTo>
                  <a:lnTo>
                    <a:pt x="2637434" y="2476500"/>
                  </a:lnTo>
                  <a:lnTo>
                    <a:pt x="2620162" y="2465552"/>
                  </a:lnTo>
                  <a:lnTo>
                    <a:pt x="2620162" y="3136900"/>
                  </a:lnTo>
                  <a:lnTo>
                    <a:pt x="2618486" y="3175000"/>
                  </a:lnTo>
                  <a:lnTo>
                    <a:pt x="2610396" y="3238500"/>
                  </a:lnTo>
                  <a:lnTo>
                    <a:pt x="2602357" y="3289300"/>
                  </a:lnTo>
                  <a:lnTo>
                    <a:pt x="2590787" y="3340100"/>
                  </a:lnTo>
                  <a:lnTo>
                    <a:pt x="2575064" y="3403600"/>
                  </a:lnTo>
                  <a:lnTo>
                    <a:pt x="2554541" y="3467100"/>
                  </a:lnTo>
                  <a:lnTo>
                    <a:pt x="2528582" y="3530600"/>
                  </a:lnTo>
                  <a:lnTo>
                    <a:pt x="2496553" y="3606800"/>
                  </a:lnTo>
                  <a:lnTo>
                    <a:pt x="2474112" y="3657600"/>
                  </a:lnTo>
                  <a:lnTo>
                    <a:pt x="2450173" y="3708400"/>
                  </a:lnTo>
                  <a:lnTo>
                    <a:pt x="2424734" y="3746500"/>
                  </a:lnTo>
                  <a:lnTo>
                    <a:pt x="2397810" y="3797300"/>
                  </a:lnTo>
                  <a:lnTo>
                    <a:pt x="2369388" y="3835400"/>
                  </a:lnTo>
                  <a:lnTo>
                    <a:pt x="2339492" y="3886200"/>
                  </a:lnTo>
                  <a:lnTo>
                    <a:pt x="2308110" y="3924300"/>
                  </a:lnTo>
                  <a:lnTo>
                    <a:pt x="2275243" y="3962400"/>
                  </a:lnTo>
                  <a:lnTo>
                    <a:pt x="2218690" y="3898900"/>
                  </a:lnTo>
                  <a:lnTo>
                    <a:pt x="2168931" y="3835400"/>
                  </a:lnTo>
                  <a:lnTo>
                    <a:pt x="2125561" y="3771900"/>
                  </a:lnTo>
                  <a:lnTo>
                    <a:pt x="2088146" y="3708400"/>
                  </a:lnTo>
                  <a:lnTo>
                    <a:pt x="2056257" y="3644900"/>
                  </a:lnTo>
                  <a:lnTo>
                    <a:pt x="2029447" y="3581400"/>
                  </a:lnTo>
                  <a:lnTo>
                    <a:pt x="2007311" y="3530600"/>
                  </a:lnTo>
                  <a:lnTo>
                    <a:pt x="1989404" y="3479800"/>
                  </a:lnTo>
                  <a:lnTo>
                    <a:pt x="1975294" y="3429000"/>
                  </a:lnTo>
                  <a:lnTo>
                    <a:pt x="1964575" y="3378200"/>
                  </a:lnTo>
                  <a:lnTo>
                    <a:pt x="1956790" y="3340100"/>
                  </a:lnTo>
                  <a:lnTo>
                    <a:pt x="1951520" y="3302000"/>
                  </a:lnTo>
                  <a:lnTo>
                    <a:pt x="1948332" y="3263900"/>
                  </a:lnTo>
                  <a:lnTo>
                    <a:pt x="1946503" y="3213100"/>
                  </a:lnTo>
                  <a:lnTo>
                    <a:pt x="1947011" y="3187700"/>
                  </a:lnTo>
                  <a:lnTo>
                    <a:pt x="1947875" y="3175000"/>
                  </a:lnTo>
                  <a:lnTo>
                    <a:pt x="1948675" y="3175000"/>
                  </a:lnTo>
                  <a:lnTo>
                    <a:pt x="1950847" y="3162300"/>
                  </a:lnTo>
                  <a:lnTo>
                    <a:pt x="1950847" y="3136900"/>
                  </a:lnTo>
                  <a:lnTo>
                    <a:pt x="1954491" y="3086100"/>
                  </a:lnTo>
                  <a:lnTo>
                    <a:pt x="1965045" y="3048000"/>
                  </a:lnTo>
                  <a:lnTo>
                    <a:pt x="1982000" y="2997200"/>
                  </a:lnTo>
                  <a:lnTo>
                    <a:pt x="2004834" y="2959100"/>
                  </a:lnTo>
                  <a:lnTo>
                    <a:pt x="2033028" y="2921000"/>
                  </a:lnTo>
                  <a:lnTo>
                    <a:pt x="2066061" y="2882900"/>
                  </a:lnTo>
                  <a:lnTo>
                    <a:pt x="2103399" y="2857500"/>
                  </a:lnTo>
                  <a:lnTo>
                    <a:pt x="2144547" y="2832100"/>
                  </a:lnTo>
                  <a:lnTo>
                    <a:pt x="2188946" y="2819400"/>
                  </a:lnTo>
                  <a:lnTo>
                    <a:pt x="2236114" y="2806700"/>
                  </a:lnTo>
                  <a:lnTo>
                    <a:pt x="2334895" y="2806700"/>
                  </a:lnTo>
                  <a:lnTo>
                    <a:pt x="2382050" y="2819400"/>
                  </a:lnTo>
                  <a:lnTo>
                    <a:pt x="2426462" y="2832100"/>
                  </a:lnTo>
                  <a:lnTo>
                    <a:pt x="2467597" y="2857500"/>
                  </a:lnTo>
                  <a:lnTo>
                    <a:pt x="2504948" y="2882900"/>
                  </a:lnTo>
                  <a:lnTo>
                    <a:pt x="2537968" y="2921000"/>
                  </a:lnTo>
                  <a:lnTo>
                    <a:pt x="2566174" y="2959100"/>
                  </a:lnTo>
                  <a:lnTo>
                    <a:pt x="2589009" y="2997200"/>
                  </a:lnTo>
                  <a:lnTo>
                    <a:pt x="2605963" y="3048000"/>
                  </a:lnTo>
                  <a:lnTo>
                    <a:pt x="2616517" y="3086100"/>
                  </a:lnTo>
                  <a:lnTo>
                    <a:pt x="2620162" y="3136900"/>
                  </a:lnTo>
                  <a:lnTo>
                    <a:pt x="2620162" y="2465552"/>
                  </a:lnTo>
                  <a:lnTo>
                    <a:pt x="2597378" y="2451100"/>
                  </a:lnTo>
                  <a:lnTo>
                    <a:pt x="2513457" y="2425700"/>
                  </a:lnTo>
                  <a:lnTo>
                    <a:pt x="2425039" y="2400300"/>
                  </a:lnTo>
                  <a:lnTo>
                    <a:pt x="2379370" y="2400300"/>
                  </a:lnTo>
                  <a:lnTo>
                    <a:pt x="2332825" y="2387600"/>
                  </a:lnTo>
                  <a:lnTo>
                    <a:pt x="2236813" y="2387600"/>
                  </a:lnTo>
                  <a:lnTo>
                    <a:pt x="2188934" y="2400300"/>
                  </a:lnTo>
                  <a:lnTo>
                    <a:pt x="2141969" y="2400300"/>
                  </a:lnTo>
                  <a:lnTo>
                    <a:pt x="2051177" y="2425700"/>
                  </a:lnTo>
                  <a:lnTo>
                    <a:pt x="2007539" y="2438400"/>
                  </a:lnTo>
                  <a:lnTo>
                    <a:pt x="1965210" y="2463800"/>
                  </a:lnTo>
                  <a:lnTo>
                    <a:pt x="1924278" y="2476500"/>
                  </a:lnTo>
                  <a:lnTo>
                    <a:pt x="1884845" y="2501900"/>
                  </a:lnTo>
                  <a:lnTo>
                    <a:pt x="1847011" y="2527300"/>
                  </a:lnTo>
                  <a:lnTo>
                    <a:pt x="1810854" y="2565400"/>
                  </a:lnTo>
                  <a:lnTo>
                    <a:pt x="1776488" y="2590800"/>
                  </a:lnTo>
                  <a:lnTo>
                    <a:pt x="1744014" y="2616200"/>
                  </a:lnTo>
                  <a:lnTo>
                    <a:pt x="1713509" y="2654300"/>
                  </a:lnTo>
                  <a:lnTo>
                    <a:pt x="1685074" y="2692400"/>
                  </a:lnTo>
                  <a:lnTo>
                    <a:pt x="1658823" y="2730500"/>
                  </a:lnTo>
                  <a:lnTo>
                    <a:pt x="1634832" y="2768600"/>
                  </a:lnTo>
                  <a:lnTo>
                    <a:pt x="1613204" y="2806700"/>
                  </a:lnTo>
                  <a:lnTo>
                    <a:pt x="1594040" y="2844800"/>
                  </a:lnTo>
                  <a:lnTo>
                    <a:pt x="1577441" y="2895600"/>
                  </a:lnTo>
                  <a:lnTo>
                    <a:pt x="1563497" y="2933700"/>
                  </a:lnTo>
                  <a:lnTo>
                    <a:pt x="1552295" y="2984500"/>
                  </a:lnTo>
                  <a:lnTo>
                    <a:pt x="1543939" y="3035300"/>
                  </a:lnTo>
                  <a:lnTo>
                    <a:pt x="1538541" y="3073400"/>
                  </a:lnTo>
                  <a:lnTo>
                    <a:pt x="1536166" y="3124200"/>
                  </a:lnTo>
                  <a:lnTo>
                    <a:pt x="1534934" y="3136900"/>
                  </a:lnTo>
                  <a:lnTo>
                    <a:pt x="1533791" y="3162300"/>
                  </a:lnTo>
                  <a:lnTo>
                    <a:pt x="1532890" y="3175000"/>
                  </a:lnTo>
                  <a:lnTo>
                    <a:pt x="1532407" y="3200400"/>
                  </a:lnTo>
                  <a:lnTo>
                    <a:pt x="1533385" y="3251200"/>
                  </a:lnTo>
                  <a:lnTo>
                    <a:pt x="1535188" y="3289300"/>
                  </a:lnTo>
                  <a:lnTo>
                    <a:pt x="1538097" y="3327400"/>
                  </a:lnTo>
                  <a:lnTo>
                    <a:pt x="1542288" y="3365500"/>
                  </a:lnTo>
                  <a:lnTo>
                    <a:pt x="1547926" y="3403600"/>
                  </a:lnTo>
                  <a:lnTo>
                    <a:pt x="1555178" y="3441700"/>
                  </a:lnTo>
                  <a:lnTo>
                    <a:pt x="1564220" y="3479800"/>
                  </a:lnTo>
                  <a:lnTo>
                    <a:pt x="1575231" y="3530600"/>
                  </a:lnTo>
                  <a:lnTo>
                    <a:pt x="1588376" y="3581400"/>
                  </a:lnTo>
                  <a:lnTo>
                    <a:pt x="1603819" y="3632200"/>
                  </a:lnTo>
                  <a:lnTo>
                    <a:pt x="1621739" y="3683000"/>
                  </a:lnTo>
                  <a:lnTo>
                    <a:pt x="1642313" y="3733800"/>
                  </a:lnTo>
                  <a:lnTo>
                    <a:pt x="1665706" y="3784600"/>
                  </a:lnTo>
                  <a:lnTo>
                    <a:pt x="1692084" y="3835400"/>
                  </a:lnTo>
                  <a:lnTo>
                    <a:pt x="1721624" y="3898900"/>
                  </a:lnTo>
                  <a:lnTo>
                    <a:pt x="1754492" y="3949700"/>
                  </a:lnTo>
                  <a:lnTo>
                    <a:pt x="1790865" y="4013200"/>
                  </a:lnTo>
                  <a:lnTo>
                    <a:pt x="1830920" y="4064000"/>
                  </a:lnTo>
                  <a:lnTo>
                    <a:pt x="1874824" y="4127500"/>
                  </a:lnTo>
                  <a:lnTo>
                    <a:pt x="1922741" y="4191000"/>
                  </a:lnTo>
                  <a:lnTo>
                    <a:pt x="1974837" y="4254500"/>
                  </a:lnTo>
                  <a:lnTo>
                    <a:pt x="1937054" y="4279900"/>
                  </a:lnTo>
                  <a:lnTo>
                    <a:pt x="1898281" y="4305300"/>
                  </a:lnTo>
                  <a:lnTo>
                    <a:pt x="1858505" y="4330700"/>
                  </a:lnTo>
                  <a:lnTo>
                    <a:pt x="1817738" y="4356100"/>
                  </a:lnTo>
                  <a:lnTo>
                    <a:pt x="1775980" y="4381500"/>
                  </a:lnTo>
                  <a:lnTo>
                    <a:pt x="1733232" y="4406900"/>
                  </a:lnTo>
                  <a:lnTo>
                    <a:pt x="1689506" y="4432300"/>
                  </a:lnTo>
                  <a:lnTo>
                    <a:pt x="1644789" y="4457700"/>
                  </a:lnTo>
                  <a:lnTo>
                    <a:pt x="1384058" y="4457700"/>
                  </a:lnTo>
                  <a:lnTo>
                    <a:pt x="1369174" y="4406900"/>
                  </a:lnTo>
                  <a:lnTo>
                    <a:pt x="1353197" y="4356100"/>
                  </a:lnTo>
                  <a:lnTo>
                    <a:pt x="1336179" y="4305300"/>
                  </a:lnTo>
                  <a:lnTo>
                    <a:pt x="1318171" y="4254500"/>
                  </a:lnTo>
                  <a:lnTo>
                    <a:pt x="1299248" y="4203700"/>
                  </a:lnTo>
                  <a:lnTo>
                    <a:pt x="1279474" y="4152900"/>
                  </a:lnTo>
                  <a:lnTo>
                    <a:pt x="1258887" y="4102100"/>
                  </a:lnTo>
                  <a:lnTo>
                    <a:pt x="1237551" y="4051300"/>
                  </a:lnTo>
                  <a:lnTo>
                    <a:pt x="1215542" y="4013200"/>
                  </a:lnTo>
                  <a:lnTo>
                    <a:pt x="1192898" y="3962400"/>
                  </a:lnTo>
                  <a:lnTo>
                    <a:pt x="1169695" y="3911600"/>
                  </a:lnTo>
                  <a:lnTo>
                    <a:pt x="1145984" y="3873500"/>
                  </a:lnTo>
                  <a:lnTo>
                    <a:pt x="1121829" y="3822700"/>
                  </a:lnTo>
                  <a:lnTo>
                    <a:pt x="1097292" y="3784600"/>
                  </a:lnTo>
                  <a:lnTo>
                    <a:pt x="1072413" y="3746500"/>
                  </a:lnTo>
                  <a:lnTo>
                    <a:pt x="1047280" y="3695700"/>
                  </a:lnTo>
                  <a:lnTo>
                    <a:pt x="1021918" y="3657600"/>
                  </a:lnTo>
                  <a:lnTo>
                    <a:pt x="894092" y="3467100"/>
                  </a:lnTo>
                  <a:lnTo>
                    <a:pt x="840371" y="3378200"/>
                  </a:lnTo>
                  <a:lnTo>
                    <a:pt x="812380" y="3340100"/>
                  </a:lnTo>
                  <a:lnTo>
                    <a:pt x="784809" y="3289300"/>
                  </a:lnTo>
                  <a:lnTo>
                    <a:pt x="757720" y="3251200"/>
                  </a:lnTo>
                  <a:lnTo>
                    <a:pt x="731177" y="3213100"/>
                  </a:lnTo>
                  <a:lnTo>
                    <a:pt x="705231" y="3162300"/>
                  </a:lnTo>
                  <a:lnTo>
                    <a:pt x="679958" y="3124200"/>
                  </a:lnTo>
                  <a:lnTo>
                    <a:pt x="655408" y="3086100"/>
                  </a:lnTo>
                  <a:lnTo>
                    <a:pt x="631659" y="3048000"/>
                  </a:lnTo>
                  <a:lnTo>
                    <a:pt x="608761" y="2997200"/>
                  </a:lnTo>
                  <a:lnTo>
                    <a:pt x="586765" y="2959100"/>
                  </a:lnTo>
                  <a:lnTo>
                    <a:pt x="565746" y="2908300"/>
                  </a:lnTo>
                  <a:lnTo>
                    <a:pt x="545769" y="2870200"/>
                  </a:lnTo>
                  <a:lnTo>
                    <a:pt x="526884" y="2832100"/>
                  </a:lnTo>
                  <a:lnTo>
                    <a:pt x="509155" y="2781300"/>
                  </a:lnTo>
                  <a:lnTo>
                    <a:pt x="492658" y="2743200"/>
                  </a:lnTo>
                  <a:lnTo>
                    <a:pt x="477431" y="2692400"/>
                  </a:lnTo>
                  <a:lnTo>
                    <a:pt x="463537" y="2654300"/>
                  </a:lnTo>
                  <a:lnTo>
                    <a:pt x="451065" y="2603500"/>
                  </a:lnTo>
                  <a:lnTo>
                    <a:pt x="440042" y="2552700"/>
                  </a:lnTo>
                  <a:lnTo>
                    <a:pt x="430555" y="2501900"/>
                  </a:lnTo>
                  <a:lnTo>
                    <a:pt x="422656" y="2451100"/>
                  </a:lnTo>
                  <a:lnTo>
                    <a:pt x="416407" y="2400300"/>
                  </a:lnTo>
                  <a:lnTo>
                    <a:pt x="411861" y="2349500"/>
                  </a:lnTo>
                  <a:lnTo>
                    <a:pt x="409092" y="2298700"/>
                  </a:lnTo>
                  <a:lnTo>
                    <a:pt x="408152" y="2247900"/>
                  </a:lnTo>
                  <a:lnTo>
                    <a:pt x="408774" y="2197100"/>
                  </a:lnTo>
                  <a:lnTo>
                    <a:pt x="410629" y="2146300"/>
                  </a:lnTo>
                  <a:lnTo>
                    <a:pt x="413689" y="2108200"/>
                  </a:lnTo>
                  <a:lnTo>
                    <a:pt x="417957" y="2057400"/>
                  </a:lnTo>
                  <a:lnTo>
                    <a:pt x="423405" y="2019300"/>
                  </a:lnTo>
                  <a:lnTo>
                    <a:pt x="430022" y="1968500"/>
                  </a:lnTo>
                  <a:lnTo>
                    <a:pt x="437807" y="1917700"/>
                  </a:lnTo>
                  <a:lnTo>
                    <a:pt x="446722" y="1879600"/>
                  </a:lnTo>
                  <a:lnTo>
                    <a:pt x="456755" y="1828800"/>
                  </a:lnTo>
                  <a:lnTo>
                    <a:pt x="467918" y="1790700"/>
                  </a:lnTo>
                  <a:lnTo>
                    <a:pt x="480161" y="1739900"/>
                  </a:lnTo>
                  <a:lnTo>
                    <a:pt x="493483" y="1701800"/>
                  </a:lnTo>
                  <a:lnTo>
                    <a:pt x="507885" y="1663700"/>
                  </a:lnTo>
                  <a:lnTo>
                    <a:pt x="523328" y="1612900"/>
                  </a:lnTo>
                  <a:lnTo>
                    <a:pt x="539800" y="1574800"/>
                  </a:lnTo>
                  <a:lnTo>
                    <a:pt x="557301" y="1536700"/>
                  </a:lnTo>
                  <a:lnTo>
                    <a:pt x="575805" y="1485900"/>
                  </a:lnTo>
                  <a:lnTo>
                    <a:pt x="595299" y="1447800"/>
                  </a:lnTo>
                  <a:lnTo>
                    <a:pt x="615772" y="1409700"/>
                  </a:lnTo>
                  <a:lnTo>
                    <a:pt x="637197" y="1371600"/>
                  </a:lnTo>
                  <a:lnTo>
                    <a:pt x="659574" y="1333500"/>
                  </a:lnTo>
                  <a:lnTo>
                    <a:pt x="682879" y="1295400"/>
                  </a:lnTo>
                  <a:lnTo>
                    <a:pt x="707097" y="1257300"/>
                  </a:lnTo>
                  <a:lnTo>
                    <a:pt x="732218" y="1219200"/>
                  </a:lnTo>
                  <a:lnTo>
                    <a:pt x="758228" y="1181100"/>
                  </a:lnTo>
                  <a:lnTo>
                    <a:pt x="785101" y="1143000"/>
                  </a:lnTo>
                  <a:lnTo>
                    <a:pt x="812838" y="1117600"/>
                  </a:lnTo>
                  <a:lnTo>
                    <a:pt x="841413" y="1079500"/>
                  </a:lnTo>
                  <a:lnTo>
                    <a:pt x="870813" y="1041400"/>
                  </a:lnTo>
                  <a:lnTo>
                    <a:pt x="901014" y="1016000"/>
                  </a:lnTo>
                  <a:lnTo>
                    <a:pt x="932027" y="977900"/>
                  </a:lnTo>
                  <a:lnTo>
                    <a:pt x="963803" y="952500"/>
                  </a:lnTo>
                  <a:lnTo>
                    <a:pt x="996353" y="914400"/>
                  </a:lnTo>
                  <a:lnTo>
                    <a:pt x="1029652" y="889000"/>
                  </a:lnTo>
                  <a:lnTo>
                    <a:pt x="1063688" y="863600"/>
                  </a:lnTo>
                  <a:lnTo>
                    <a:pt x="1098448" y="825500"/>
                  </a:lnTo>
                  <a:lnTo>
                    <a:pt x="1133906" y="800100"/>
                  </a:lnTo>
                  <a:lnTo>
                    <a:pt x="1170051" y="774700"/>
                  </a:lnTo>
                  <a:lnTo>
                    <a:pt x="1206881" y="749300"/>
                  </a:lnTo>
                  <a:lnTo>
                    <a:pt x="1244371" y="723900"/>
                  </a:lnTo>
                  <a:lnTo>
                    <a:pt x="1282496" y="698500"/>
                  </a:lnTo>
                  <a:lnTo>
                    <a:pt x="1321269" y="673100"/>
                  </a:lnTo>
                  <a:lnTo>
                    <a:pt x="1360639" y="647700"/>
                  </a:lnTo>
                  <a:lnTo>
                    <a:pt x="1400619" y="635000"/>
                  </a:lnTo>
                  <a:lnTo>
                    <a:pt x="1482318" y="584200"/>
                  </a:lnTo>
                  <a:lnTo>
                    <a:pt x="1566240" y="558800"/>
                  </a:lnTo>
                  <a:lnTo>
                    <a:pt x="1608988" y="533400"/>
                  </a:lnTo>
                  <a:lnTo>
                    <a:pt x="1696021" y="508000"/>
                  </a:lnTo>
                  <a:lnTo>
                    <a:pt x="1968144" y="431800"/>
                  </a:lnTo>
                  <a:lnTo>
                    <a:pt x="2014956" y="431800"/>
                  </a:lnTo>
                  <a:lnTo>
                    <a:pt x="2062137" y="419100"/>
                  </a:lnTo>
                  <a:lnTo>
                    <a:pt x="2157565" y="419100"/>
                  </a:lnTo>
                  <a:lnTo>
                    <a:pt x="2205786" y="406400"/>
                  </a:lnTo>
                  <a:lnTo>
                    <a:pt x="2400528" y="406400"/>
                  </a:lnTo>
                  <a:lnTo>
                    <a:pt x="2448750" y="419100"/>
                  </a:lnTo>
                  <a:lnTo>
                    <a:pt x="2544178" y="419100"/>
                  </a:lnTo>
                  <a:lnTo>
                    <a:pt x="2591358" y="431800"/>
                  </a:lnTo>
                  <a:lnTo>
                    <a:pt x="2638171" y="431800"/>
                  </a:lnTo>
                  <a:lnTo>
                    <a:pt x="2910294" y="508000"/>
                  </a:lnTo>
                  <a:lnTo>
                    <a:pt x="2997314" y="533400"/>
                  </a:lnTo>
                  <a:lnTo>
                    <a:pt x="3040075" y="558800"/>
                  </a:lnTo>
                  <a:lnTo>
                    <a:pt x="3123984" y="584200"/>
                  </a:lnTo>
                  <a:lnTo>
                    <a:pt x="3205683" y="635000"/>
                  </a:lnTo>
                  <a:lnTo>
                    <a:pt x="3245662" y="647700"/>
                  </a:lnTo>
                  <a:lnTo>
                    <a:pt x="3285032" y="673100"/>
                  </a:lnTo>
                  <a:lnTo>
                    <a:pt x="3323806" y="698500"/>
                  </a:lnTo>
                  <a:lnTo>
                    <a:pt x="3361931" y="723900"/>
                  </a:lnTo>
                  <a:lnTo>
                    <a:pt x="3399421" y="749300"/>
                  </a:lnTo>
                  <a:lnTo>
                    <a:pt x="3436239" y="774700"/>
                  </a:lnTo>
                  <a:lnTo>
                    <a:pt x="3472396" y="800100"/>
                  </a:lnTo>
                  <a:lnTo>
                    <a:pt x="3507854" y="825500"/>
                  </a:lnTo>
                  <a:lnTo>
                    <a:pt x="3542614" y="863600"/>
                  </a:lnTo>
                  <a:lnTo>
                    <a:pt x="3576650" y="889000"/>
                  </a:lnTo>
                  <a:lnTo>
                    <a:pt x="3609949" y="914400"/>
                  </a:lnTo>
                  <a:lnTo>
                    <a:pt x="3642487" y="952500"/>
                  </a:lnTo>
                  <a:lnTo>
                    <a:pt x="3674275" y="977900"/>
                  </a:lnTo>
                  <a:lnTo>
                    <a:pt x="3705275" y="1016000"/>
                  </a:lnTo>
                  <a:lnTo>
                    <a:pt x="3735489" y="1041400"/>
                  </a:lnTo>
                  <a:lnTo>
                    <a:pt x="3764889" y="1079500"/>
                  </a:lnTo>
                  <a:lnTo>
                    <a:pt x="3793464" y="1117600"/>
                  </a:lnTo>
                  <a:lnTo>
                    <a:pt x="3821188" y="1143000"/>
                  </a:lnTo>
                  <a:lnTo>
                    <a:pt x="3848074" y="1181100"/>
                  </a:lnTo>
                  <a:lnTo>
                    <a:pt x="3854539" y="1193800"/>
                  </a:lnTo>
                  <a:lnTo>
                    <a:pt x="3854539" y="584200"/>
                  </a:lnTo>
                  <a:close/>
                </a:path>
              </a:pathLst>
            </a:custGeom>
            <a:solidFill>
              <a:srgbClr val="F2F5F9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0307" y="1028700"/>
              <a:ext cx="4667249" cy="4190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0790" y="5696456"/>
              <a:ext cx="5572124" cy="43719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58011" y="2129429"/>
            <a:ext cx="8881745" cy="27305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4200" b="1" spc="120" dirty="0">
                <a:solidFill>
                  <a:srgbClr val="FFDA15"/>
                </a:solidFill>
                <a:latin typeface="Trebuchet MS"/>
                <a:cs typeface="Trebuchet MS"/>
              </a:rPr>
              <a:t>TEKHNIK</a:t>
            </a:r>
            <a:r>
              <a:rPr sz="4200" b="1" spc="26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405" dirty="0">
                <a:solidFill>
                  <a:srgbClr val="FFDA15"/>
                </a:solidFill>
                <a:latin typeface="Trebuchet MS"/>
                <a:cs typeface="Trebuchet MS"/>
              </a:rPr>
              <a:t>PEMADAMAN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4200" b="1" spc="409" dirty="0">
                <a:solidFill>
                  <a:srgbClr val="FFDA15"/>
                </a:solidFill>
                <a:latin typeface="Trebuchet MS"/>
                <a:cs typeface="Trebuchet MS"/>
              </a:rPr>
              <a:t>SMOTHERING/MENGISOLASI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5330"/>
              </a:lnSpc>
              <a:spcBef>
                <a:spcPts val="90"/>
              </a:spcBef>
            </a:pPr>
            <a:r>
              <a:rPr sz="4200" b="1" spc="290" dirty="0">
                <a:solidFill>
                  <a:srgbClr val="FFDA15"/>
                </a:solidFill>
                <a:latin typeface="Trebuchet MS"/>
                <a:cs typeface="Trebuchet MS"/>
              </a:rPr>
              <a:t>OKSIGEN/TEKHNIK</a:t>
            </a:r>
            <a:r>
              <a:rPr sz="4200" b="1" spc="26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405" dirty="0">
                <a:solidFill>
                  <a:srgbClr val="FFDA15"/>
                </a:solidFill>
                <a:latin typeface="Trebuchet MS"/>
                <a:cs typeface="Trebuchet MS"/>
              </a:rPr>
              <a:t>PEMADAMAN </a:t>
            </a:r>
            <a:r>
              <a:rPr sz="4200" b="1" spc="-125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260" dirty="0">
                <a:solidFill>
                  <a:srgbClr val="FFDA15"/>
                </a:solidFill>
                <a:latin typeface="Trebuchet MS"/>
                <a:cs typeface="Trebuchet MS"/>
              </a:rPr>
              <a:t>TRADISIONAL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011" y="6863353"/>
            <a:ext cx="10798810" cy="205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5"/>
              </a:spcBef>
            </a:pPr>
            <a:r>
              <a:rPr sz="4200" b="1" spc="220" dirty="0">
                <a:solidFill>
                  <a:srgbClr val="FFDA15"/>
                </a:solidFill>
                <a:latin typeface="Trebuchet MS"/>
                <a:cs typeface="Trebuchet MS"/>
              </a:rPr>
              <a:t>BREAKING</a:t>
            </a:r>
            <a:r>
              <a:rPr sz="4200" b="1" spc="2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320" dirty="0">
                <a:solidFill>
                  <a:srgbClr val="FFDA15"/>
                </a:solidFill>
                <a:latin typeface="Trebuchet MS"/>
                <a:cs typeface="Trebuchet MS"/>
              </a:rPr>
              <a:t>CHAIN</a:t>
            </a:r>
            <a:r>
              <a:rPr sz="4200" b="1" spc="28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390" dirty="0">
                <a:solidFill>
                  <a:srgbClr val="FFDA15"/>
                </a:solidFill>
                <a:latin typeface="Trebuchet MS"/>
                <a:cs typeface="Trebuchet MS"/>
              </a:rPr>
              <a:t>REACTION/MEMECAH </a:t>
            </a:r>
            <a:r>
              <a:rPr sz="4200" b="1" spc="-125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190" dirty="0">
                <a:solidFill>
                  <a:srgbClr val="FFDA15"/>
                </a:solidFill>
                <a:latin typeface="Trebuchet MS"/>
                <a:cs typeface="Trebuchet MS"/>
              </a:rPr>
              <a:t>RANTAI</a:t>
            </a:r>
            <a:r>
              <a:rPr sz="4200" b="1" spc="3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250" dirty="0">
                <a:solidFill>
                  <a:srgbClr val="FFDA15"/>
                </a:solidFill>
                <a:latin typeface="Trebuchet MS"/>
                <a:cs typeface="Trebuchet MS"/>
              </a:rPr>
              <a:t>REAKSI</a:t>
            </a:r>
            <a:r>
              <a:rPr sz="4200" b="1" spc="30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290" dirty="0">
                <a:solidFill>
                  <a:srgbClr val="FFDA15"/>
                </a:solidFill>
                <a:latin typeface="Trebuchet MS"/>
                <a:cs typeface="Trebuchet MS"/>
              </a:rPr>
              <a:t>KIMIA/TEKHNIK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4200" b="1" spc="405" dirty="0">
                <a:solidFill>
                  <a:srgbClr val="FFDA15"/>
                </a:solidFill>
                <a:latin typeface="Trebuchet MS"/>
                <a:cs typeface="Trebuchet MS"/>
              </a:rPr>
              <a:t>PEMADAMAN</a:t>
            </a:r>
            <a:r>
              <a:rPr sz="4200" b="1" spc="2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380" dirty="0">
                <a:solidFill>
                  <a:srgbClr val="FFDA15"/>
                </a:solidFill>
                <a:latin typeface="Trebuchet MS"/>
                <a:cs typeface="Trebuchet MS"/>
              </a:rPr>
              <a:t>MENGGUNAKAN</a:t>
            </a:r>
            <a:r>
              <a:rPr sz="4200" b="1" spc="2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4200" b="1" spc="195" dirty="0">
                <a:solidFill>
                  <a:srgbClr val="FFDA15"/>
                </a:solidFill>
                <a:latin typeface="Trebuchet MS"/>
                <a:cs typeface="Trebuchet MS"/>
              </a:rPr>
              <a:t>APAR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541" y="1719383"/>
            <a:ext cx="11099800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2961640" indent="-121920" algn="just">
              <a:lnSpc>
                <a:spcPct val="115199"/>
              </a:lnSpc>
              <a:spcBef>
                <a:spcPts val="100"/>
              </a:spcBef>
            </a:pP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-APAR </a:t>
            </a:r>
            <a:r>
              <a:rPr sz="3200" spc="55" dirty="0">
                <a:solidFill>
                  <a:srgbClr val="F2F5F9"/>
                </a:solidFill>
                <a:latin typeface="Trebuchet MS"/>
                <a:cs typeface="Trebuchet MS"/>
              </a:rPr>
              <a:t>ADALAH </a:t>
            </a:r>
            <a:r>
              <a:rPr sz="3200" spc="-80" dirty="0">
                <a:solidFill>
                  <a:srgbClr val="F2F5F9"/>
                </a:solidFill>
                <a:latin typeface="Trebuchet MS"/>
                <a:cs typeface="Trebuchet MS"/>
              </a:rPr>
              <a:t>ALAT </a:t>
            </a:r>
            <a:r>
              <a:rPr sz="3200" spc="180" dirty="0">
                <a:solidFill>
                  <a:srgbClr val="F2F5F9"/>
                </a:solidFill>
                <a:latin typeface="Trebuchet MS"/>
                <a:cs typeface="Trebuchet MS"/>
              </a:rPr>
              <a:t>PEMADAM </a:t>
            </a:r>
            <a:r>
              <a:rPr sz="3200" spc="-5" dirty="0">
                <a:solidFill>
                  <a:srgbClr val="F2F5F9"/>
                </a:solidFill>
                <a:latin typeface="Trebuchet MS"/>
                <a:cs typeface="Trebuchet MS"/>
              </a:rPr>
              <a:t>API </a:t>
            </a:r>
            <a:r>
              <a:rPr sz="3200" spc="60" dirty="0">
                <a:solidFill>
                  <a:srgbClr val="F2F5F9"/>
                </a:solidFill>
                <a:latin typeface="Trebuchet MS"/>
                <a:cs typeface="Trebuchet MS"/>
              </a:rPr>
              <a:t>RINGAN </a:t>
            </a:r>
            <a:r>
              <a:rPr sz="3200" spc="-95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2F5F9"/>
                </a:solidFill>
                <a:latin typeface="Trebuchet MS"/>
                <a:cs typeface="Trebuchet MS"/>
              </a:rPr>
              <a:t>ADA</a:t>
            </a:r>
            <a:r>
              <a:rPr sz="3200" spc="8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285" dirty="0">
                <a:solidFill>
                  <a:srgbClr val="F2F5F9"/>
                </a:solidFill>
                <a:latin typeface="Trebuchet MS"/>
                <a:cs typeface="Trebuchet MS"/>
              </a:rPr>
              <a:t>2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rgbClr val="F2F5F9"/>
                </a:solidFill>
                <a:latin typeface="Trebuchet MS"/>
                <a:cs typeface="Trebuchet MS"/>
              </a:rPr>
              <a:t>MODEL</a:t>
            </a:r>
            <a:endParaRPr sz="3200">
              <a:latin typeface="Trebuchet MS"/>
              <a:cs typeface="Trebuchet MS"/>
            </a:endParaRPr>
          </a:p>
          <a:p>
            <a:pPr marL="12700" marR="5080" algn="just">
              <a:lnSpc>
                <a:spcPct val="115199"/>
              </a:lnSpc>
              <a:buChar char="•"/>
              <a:tabLst>
                <a:tab pos="147320" algn="l"/>
              </a:tabLst>
            </a:pPr>
            <a:r>
              <a:rPr sz="3200" spc="-80" dirty="0">
                <a:solidFill>
                  <a:srgbClr val="F2F5F9"/>
                </a:solidFill>
                <a:latin typeface="Trebuchet MS"/>
                <a:cs typeface="Trebuchet MS"/>
              </a:rPr>
              <a:t>ALAT </a:t>
            </a:r>
            <a:r>
              <a:rPr sz="3200" spc="180" dirty="0">
                <a:solidFill>
                  <a:srgbClr val="F2F5F9"/>
                </a:solidFill>
                <a:latin typeface="Trebuchet MS"/>
                <a:cs typeface="Trebuchet MS"/>
              </a:rPr>
              <a:t>PEMADAM </a:t>
            </a:r>
            <a:r>
              <a:rPr sz="3200" spc="-5" dirty="0">
                <a:solidFill>
                  <a:srgbClr val="F2F5F9"/>
                </a:solidFill>
                <a:latin typeface="Trebuchet MS"/>
                <a:cs typeface="Trebuchet MS"/>
              </a:rPr>
              <a:t>API </a:t>
            </a:r>
            <a:r>
              <a:rPr sz="3200" spc="-20" dirty="0">
                <a:solidFill>
                  <a:srgbClr val="F2F5F9"/>
                </a:solidFill>
                <a:latin typeface="Trebuchet MS"/>
                <a:cs typeface="Trebuchet MS"/>
              </a:rPr>
              <a:t>AWAL </a:t>
            </a:r>
            <a:r>
              <a:rPr sz="3200" spc="180" dirty="0">
                <a:solidFill>
                  <a:srgbClr val="F2F5F9"/>
                </a:solidFill>
                <a:latin typeface="Trebuchet MS"/>
                <a:cs typeface="Trebuchet MS"/>
              </a:rPr>
              <a:t>YANG </a:t>
            </a:r>
            <a:r>
              <a:rPr sz="3200" spc="20" dirty="0">
                <a:solidFill>
                  <a:srgbClr val="F2F5F9"/>
                </a:solidFill>
                <a:latin typeface="Trebuchet MS"/>
                <a:cs typeface="Trebuchet MS"/>
              </a:rPr>
              <a:t>DAPAT </a:t>
            </a:r>
            <a:r>
              <a:rPr sz="3200" spc="10" dirty="0">
                <a:solidFill>
                  <a:srgbClr val="F2F5F9"/>
                </a:solidFill>
                <a:latin typeface="Trebuchet MS"/>
                <a:cs typeface="Trebuchet MS"/>
              </a:rPr>
              <a:t>DIJINJING/DIBAWA </a:t>
            </a:r>
            <a:r>
              <a:rPr sz="3200" spc="-95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2F5F9"/>
                </a:solidFill>
                <a:latin typeface="Trebuchet MS"/>
                <a:cs typeface="Trebuchet MS"/>
              </a:rPr>
              <a:t>DIOPERASIKAN </a:t>
            </a:r>
            <a:r>
              <a:rPr sz="3200" spc="55" dirty="0">
                <a:solidFill>
                  <a:srgbClr val="F2F5F9"/>
                </a:solidFill>
                <a:latin typeface="Trebuchet MS"/>
                <a:cs typeface="Trebuchet MS"/>
              </a:rPr>
              <a:t>OLEH </a:t>
            </a:r>
            <a:r>
              <a:rPr sz="3200" spc="35" dirty="0">
                <a:solidFill>
                  <a:srgbClr val="F2F5F9"/>
                </a:solidFill>
                <a:latin typeface="Trebuchet MS"/>
                <a:cs typeface="Trebuchet MS"/>
              </a:rPr>
              <a:t>SATU </a:t>
            </a:r>
            <a:r>
              <a:rPr sz="3200" spc="190" dirty="0">
                <a:solidFill>
                  <a:srgbClr val="F2F5F9"/>
                </a:solidFill>
                <a:latin typeface="Trebuchet MS"/>
                <a:cs typeface="Trebuchet MS"/>
              </a:rPr>
              <a:t>ORANG 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DAN </a:t>
            </a:r>
            <a:r>
              <a:rPr sz="3200" spc="110" dirty="0">
                <a:solidFill>
                  <a:srgbClr val="F2F5F9"/>
                </a:solidFill>
                <a:latin typeface="Trebuchet MS"/>
                <a:cs typeface="Trebuchet MS"/>
              </a:rPr>
              <a:t>MEMPUNYAI </a:t>
            </a:r>
            <a:r>
              <a:rPr sz="3200" spc="-30" dirty="0">
                <a:solidFill>
                  <a:srgbClr val="F2F5F9"/>
                </a:solidFill>
                <a:latin typeface="Trebuchet MS"/>
                <a:cs typeface="Trebuchet MS"/>
              </a:rPr>
              <a:t>BERAT </a:t>
            </a:r>
            <a:r>
              <a:rPr sz="3200" spc="-95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204" dirty="0">
                <a:solidFill>
                  <a:srgbClr val="F2F5F9"/>
                </a:solidFill>
                <a:latin typeface="Trebuchet MS"/>
                <a:cs typeface="Trebuchet MS"/>
              </a:rPr>
              <a:t>0</a:t>
            </a:r>
            <a:r>
              <a:rPr sz="3200" spc="-340" dirty="0">
                <a:solidFill>
                  <a:srgbClr val="F2F5F9"/>
                </a:solidFill>
                <a:latin typeface="Trebuchet MS"/>
                <a:cs typeface="Trebuchet MS"/>
              </a:rPr>
              <a:t>,</a:t>
            </a:r>
            <a:r>
              <a:rPr sz="3200" spc="80" dirty="0">
                <a:solidFill>
                  <a:srgbClr val="F2F5F9"/>
                </a:solidFill>
                <a:latin typeface="Trebuchet MS"/>
                <a:cs typeface="Trebuchet MS"/>
              </a:rPr>
              <a:t>5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F2F5F9"/>
                </a:solidFill>
                <a:latin typeface="Trebuchet MS"/>
                <a:cs typeface="Trebuchet MS"/>
              </a:rPr>
              <a:t>K</a:t>
            </a:r>
            <a:r>
              <a:rPr sz="3200" spc="365" dirty="0">
                <a:solidFill>
                  <a:srgbClr val="F2F5F9"/>
                </a:solidFill>
                <a:latin typeface="Trebuchet MS"/>
                <a:cs typeface="Trebuchet MS"/>
              </a:rPr>
              <a:t>G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F2F5F9"/>
                </a:solidFill>
                <a:latin typeface="Trebuchet MS"/>
                <a:cs typeface="Trebuchet MS"/>
              </a:rPr>
              <a:t>–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665" dirty="0">
                <a:solidFill>
                  <a:srgbClr val="F2F5F9"/>
                </a:solidFill>
                <a:latin typeface="Trebuchet MS"/>
                <a:cs typeface="Trebuchet MS"/>
              </a:rPr>
              <a:t>1</a:t>
            </a:r>
            <a:r>
              <a:rPr sz="3200" spc="-40" dirty="0">
                <a:solidFill>
                  <a:srgbClr val="F2F5F9"/>
                </a:solidFill>
                <a:latin typeface="Trebuchet MS"/>
                <a:cs typeface="Trebuchet MS"/>
              </a:rPr>
              <a:t>6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F2F5F9"/>
                </a:solidFill>
                <a:latin typeface="Trebuchet MS"/>
                <a:cs typeface="Trebuchet MS"/>
              </a:rPr>
              <a:t>K</a:t>
            </a:r>
            <a:r>
              <a:rPr sz="3200" spc="365" dirty="0">
                <a:solidFill>
                  <a:srgbClr val="F2F5F9"/>
                </a:solidFill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541" y="6215183"/>
            <a:ext cx="12622530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685"/>
              </a:spcBef>
              <a:buChar char="•"/>
              <a:tabLst>
                <a:tab pos="147320" algn="l"/>
              </a:tabLst>
            </a:pPr>
            <a:r>
              <a:rPr sz="3200" spc="-80" dirty="0">
                <a:solidFill>
                  <a:srgbClr val="F2F5F9"/>
                </a:solidFill>
                <a:latin typeface="Trebuchet MS"/>
                <a:cs typeface="Trebuchet MS"/>
              </a:rPr>
              <a:t>ALAT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F2F5F9"/>
                </a:solidFill>
                <a:latin typeface="Trebuchet MS"/>
                <a:cs typeface="Trebuchet MS"/>
              </a:rPr>
              <a:t>PEMADAM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2F5F9"/>
                </a:solidFill>
                <a:latin typeface="Trebuchet MS"/>
                <a:cs typeface="Trebuchet MS"/>
              </a:rPr>
              <a:t>API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2F5F9"/>
                </a:solidFill>
                <a:latin typeface="Trebuchet MS"/>
                <a:cs typeface="Trebuchet MS"/>
              </a:rPr>
              <a:t>AWAL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F2F5F9"/>
                </a:solidFill>
                <a:latin typeface="Trebuchet MS"/>
                <a:cs typeface="Trebuchet MS"/>
              </a:rPr>
              <a:t>YANG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20" dirty="0">
                <a:solidFill>
                  <a:srgbClr val="F2F5F9"/>
                </a:solidFill>
                <a:latin typeface="Trebuchet MS"/>
                <a:cs typeface="Trebuchet MS"/>
              </a:rPr>
              <a:t>DAPAT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2F5F9"/>
                </a:solidFill>
                <a:latin typeface="Trebuchet MS"/>
                <a:cs typeface="Trebuchet MS"/>
              </a:rPr>
              <a:t>DIOPERASIKAN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2F5F9"/>
                </a:solidFill>
                <a:latin typeface="Trebuchet MS"/>
                <a:cs typeface="Trebuchet MS"/>
              </a:rPr>
              <a:t>OLEH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35" dirty="0">
                <a:solidFill>
                  <a:srgbClr val="F2F5F9"/>
                </a:solidFill>
                <a:latin typeface="Trebuchet MS"/>
                <a:cs typeface="Trebuchet MS"/>
              </a:rPr>
              <a:t>SATU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190" dirty="0">
                <a:solidFill>
                  <a:srgbClr val="F2F5F9"/>
                </a:solidFill>
                <a:latin typeface="Trebuchet MS"/>
                <a:cs typeface="Trebuchet MS"/>
              </a:rPr>
              <a:t>ORANG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2F5F9"/>
                </a:solidFill>
                <a:latin typeface="Trebuchet MS"/>
                <a:cs typeface="Trebuchet MS"/>
              </a:rPr>
              <a:t>ATAU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70" dirty="0">
                <a:solidFill>
                  <a:srgbClr val="F2F5F9"/>
                </a:solidFill>
                <a:latin typeface="Trebuchet MS"/>
                <a:cs typeface="Trebuchet MS"/>
              </a:rPr>
              <a:t>LEBIH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F2F5F9"/>
                </a:solidFill>
                <a:latin typeface="Trebuchet MS"/>
                <a:cs typeface="Trebuchet MS"/>
              </a:rPr>
              <a:t>YANG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F2F5F9"/>
                </a:solidFill>
                <a:latin typeface="Trebuchet MS"/>
                <a:cs typeface="Trebuchet MS"/>
              </a:rPr>
              <a:t>MEMPUNYAI</a:t>
            </a:r>
            <a:r>
              <a:rPr sz="3200" spc="90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2F5F9"/>
                </a:solidFill>
                <a:latin typeface="Trebuchet MS"/>
                <a:cs typeface="Trebuchet MS"/>
              </a:rPr>
              <a:t>BERAT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245" dirty="0">
                <a:solidFill>
                  <a:srgbClr val="F2F5F9"/>
                </a:solidFill>
                <a:latin typeface="Trebuchet MS"/>
                <a:cs typeface="Trebuchet MS"/>
              </a:rPr>
              <a:t>20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2F5F9"/>
                </a:solidFill>
                <a:latin typeface="Trebuchet MS"/>
                <a:cs typeface="Trebuchet MS"/>
              </a:rPr>
              <a:t>KG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F2F5F9"/>
                </a:solidFill>
                <a:latin typeface="Trebuchet MS"/>
                <a:cs typeface="Trebuchet MS"/>
              </a:rPr>
              <a:t>–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-114" dirty="0">
                <a:solidFill>
                  <a:srgbClr val="F2F5F9"/>
                </a:solidFill>
                <a:latin typeface="Trebuchet MS"/>
                <a:cs typeface="Trebuchet MS"/>
              </a:rPr>
              <a:t>100</a:t>
            </a:r>
            <a:r>
              <a:rPr sz="3200" spc="95" dirty="0">
                <a:solidFill>
                  <a:srgbClr val="F2F5F9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2F5F9"/>
                </a:solidFill>
                <a:latin typeface="Trebuchet MS"/>
                <a:cs typeface="Trebuchet MS"/>
              </a:rPr>
              <a:t>KG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941620" y="0"/>
            <a:ext cx="6346825" cy="10287000"/>
            <a:chOff x="11941620" y="0"/>
            <a:chExt cx="6346825" cy="10287000"/>
          </a:xfrm>
        </p:grpSpPr>
        <p:sp>
          <p:nvSpPr>
            <p:cNvPr id="6" name="object 6"/>
            <p:cNvSpPr/>
            <p:nvPr/>
          </p:nvSpPr>
          <p:spPr>
            <a:xfrm>
              <a:off x="18002862" y="0"/>
              <a:ext cx="285750" cy="10287000"/>
            </a:xfrm>
            <a:custGeom>
              <a:avLst/>
              <a:gdLst/>
              <a:ahLst/>
              <a:cxnLst/>
              <a:rect l="l" t="t" r="r" b="b"/>
              <a:pathLst>
                <a:path w="285750" h="10287000">
                  <a:moveTo>
                    <a:pt x="285136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285136" y="0"/>
                  </a:lnTo>
                  <a:lnTo>
                    <a:pt x="285136" y="10286998"/>
                  </a:lnTo>
                  <a:close/>
                </a:path>
              </a:pathLst>
            </a:custGeom>
            <a:solidFill>
              <a:srgbClr val="F2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68487" y="4574298"/>
              <a:ext cx="3619500" cy="5702300"/>
            </a:xfrm>
            <a:custGeom>
              <a:avLst/>
              <a:gdLst/>
              <a:ahLst/>
              <a:cxnLst/>
              <a:rect l="l" t="t" r="r" b="b"/>
              <a:pathLst>
                <a:path w="3619500" h="5702300">
                  <a:moveTo>
                    <a:pt x="3619500" y="1220952"/>
                  </a:moveTo>
                  <a:lnTo>
                    <a:pt x="3552088" y="1151013"/>
                  </a:lnTo>
                  <a:lnTo>
                    <a:pt x="3508133" y="1109573"/>
                  </a:lnTo>
                  <a:lnTo>
                    <a:pt x="3463671" y="1070368"/>
                  </a:lnTo>
                  <a:lnTo>
                    <a:pt x="3418890" y="1033348"/>
                  </a:lnTo>
                  <a:lnTo>
                    <a:pt x="3373971" y="998461"/>
                  </a:lnTo>
                  <a:lnTo>
                    <a:pt x="3329114" y="965669"/>
                  </a:lnTo>
                  <a:lnTo>
                    <a:pt x="3284474" y="934910"/>
                  </a:lnTo>
                  <a:lnTo>
                    <a:pt x="3240278" y="906132"/>
                  </a:lnTo>
                  <a:lnTo>
                    <a:pt x="3196666" y="879309"/>
                  </a:lnTo>
                  <a:lnTo>
                    <a:pt x="3153854" y="854367"/>
                  </a:lnTo>
                  <a:lnTo>
                    <a:pt x="3112020" y="831265"/>
                  </a:lnTo>
                  <a:lnTo>
                    <a:pt x="3071355" y="809955"/>
                  </a:lnTo>
                  <a:lnTo>
                    <a:pt x="3032023" y="790397"/>
                  </a:lnTo>
                  <a:lnTo>
                    <a:pt x="2994228" y="772528"/>
                  </a:lnTo>
                  <a:lnTo>
                    <a:pt x="2958147" y="756310"/>
                  </a:lnTo>
                  <a:lnTo>
                    <a:pt x="2891879" y="728611"/>
                  </a:lnTo>
                  <a:lnTo>
                    <a:pt x="2834690" y="706920"/>
                  </a:lnTo>
                  <a:lnTo>
                    <a:pt x="2788081" y="690841"/>
                  </a:lnTo>
                  <a:lnTo>
                    <a:pt x="2727477" y="672604"/>
                  </a:lnTo>
                  <a:lnTo>
                    <a:pt x="2680043" y="665962"/>
                  </a:lnTo>
                  <a:lnTo>
                    <a:pt x="2633815" y="670090"/>
                  </a:lnTo>
                  <a:lnTo>
                    <a:pt x="2590330" y="684110"/>
                  </a:lnTo>
                  <a:lnTo>
                    <a:pt x="2551112" y="707123"/>
                  </a:lnTo>
                  <a:lnTo>
                    <a:pt x="2517673" y="738238"/>
                  </a:lnTo>
                  <a:lnTo>
                    <a:pt x="2491575" y="776579"/>
                  </a:lnTo>
                  <a:lnTo>
                    <a:pt x="2474303" y="821245"/>
                  </a:lnTo>
                  <a:lnTo>
                    <a:pt x="2467660" y="868667"/>
                  </a:lnTo>
                  <a:lnTo>
                    <a:pt x="2471763" y="914831"/>
                  </a:lnTo>
                  <a:lnTo>
                    <a:pt x="2485745" y="958227"/>
                  </a:lnTo>
                  <a:lnTo>
                    <a:pt x="2508707" y="997369"/>
                  </a:lnTo>
                  <a:lnTo>
                    <a:pt x="2539771" y="1030706"/>
                  </a:lnTo>
                  <a:lnTo>
                    <a:pt x="2578062" y="1056754"/>
                  </a:lnTo>
                  <a:lnTo>
                    <a:pt x="2622702" y="1073988"/>
                  </a:lnTo>
                  <a:lnTo>
                    <a:pt x="2635491" y="1077734"/>
                  </a:lnTo>
                  <a:lnTo>
                    <a:pt x="2649766" y="1082230"/>
                  </a:lnTo>
                  <a:lnTo>
                    <a:pt x="2692222" y="1096873"/>
                  </a:lnTo>
                  <a:lnTo>
                    <a:pt x="2750718" y="1119530"/>
                  </a:lnTo>
                  <a:lnTo>
                    <a:pt x="2822308" y="1150861"/>
                  </a:lnTo>
                  <a:lnTo>
                    <a:pt x="2862072" y="1169962"/>
                  </a:lnTo>
                  <a:lnTo>
                    <a:pt x="2904007" y="1191463"/>
                  </a:lnTo>
                  <a:lnTo>
                    <a:pt x="2947708" y="1215440"/>
                  </a:lnTo>
                  <a:lnTo>
                    <a:pt x="2992831" y="1241971"/>
                  </a:lnTo>
                  <a:lnTo>
                    <a:pt x="3038983" y="1271143"/>
                  </a:lnTo>
                  <a:lnTo>
                    <a:pt x="3085820" y="1303007"/>
                  </a:lnTo>
                  <a:lnTo>
                    <a:pt x="3132937" y="1337678"/>
                  </a:lnTo>
                  <a:lnTo>
                    <a:pt x="3179991" y="1375206"/>
                  </a:lnTo>
                  <a:lnTo>
                    <a:pt x="3226600" y="1415669"/>
                  </a:lnTo>
                  <a:lnTo>
                    <a:pt x="3272383" y="1459166"/>
                  </a:lnTo>
                  <a:lnTo>
                    <a:pt x="3316986" y="1505762"/>
                  </a:lnTo>
                  <a:lnTo>
                    <a:pt x="3360026" y="1555521"/>
                  </a:lnTo>
                  <a:lnTo>
                    <a:pt x="3401123" y="1608556"/>
                  </a:lnTo>
                  <a:lnTo>
                    <a:pt x="3439922" y="1664906"/>
                  </a:lnTo>
                  <a:lnTo>
                    <a:pt x="3476053" y="1724685"/>
                  </a:lnTo>
                  <a:lnTo>
                    <a:pt x="3509124" y="1787944"/>
                  </a:lnTo>
                  <a:lnTo>
                    <a:pt x="3538791" y="1854771"/>
                  </a:lnTo>
                  <a:lnTo>
                    <a:pt x="3563467" y="1899196"/>
                  </a:lnTo>
                  <a:lnTo>
                    <a:pt x="3596983" y="1935187"/>
                  </a:lnTo>
                  <a:lnTo>
                    <a:pt x="3619500" y="1950097"/>
                  </a:lnTo>
                  <a:lnTo>
                    <a:pt x="3619500" y="1220952"/>
                  </a:lnTo>
                  <a:close/>
                </a:path>
                <a:path w="3619500" h="5702300">
                  <a:moveTo>
                    <a:pt x="3619500" y="393700"/>
                  </a:moveTo>
                  <a:lnTo>
                    <a:pt x="3584219" y="368300"/>
                  </a:lnTo>
                  <a:lnTo>
                    <a:pt x="3546005" y="342900"/>
                  </a:lnTo>
                  <a:lnTo>
                    <a:pt x="3507282" y="330200"/>
                  </a:lnTo>
                  <a:lnTo>
                    <a:pt x="3468039" y="304800"/>
                  </a:lnTo>
                  <a:lnTo>
                    <a:pt x="3388093" y="254000"/>
                  </a:lnTo>
                  <a:lnTo>
                    <a:pt x="3347402" y="241300"/>
                  </a:lnTo>
                  <a:lnTo>
                    <a:pt x="3306241" y="215900"/>
                  </a:lnTo>
                  <a:lnTo>
                    <a:pt x="3264624" y="203200"/>
                  </a:lnTo>
                  <a:lnTo>
                    <a:pt x="3222561" y="177800"/>
                  </a:lnTo>
                  <a:lnTo>
                    <a:pt x="3180067" y="165100"/>
                  </a:lnTo>
                  <a:lnTo>
                    <a:pt x="3137141" y="139700"/>
                  </a:lnTo>
                  <a:lnTo>
                    <a:pt x="3093796" y="127000"/>
                  </a:lnTo>
                  <a:lnTo>
                    <a:pt x="2779611" y="38100"/>
                  </a:lnTo>
                  <a:lnTo>
                    <a:pt x="2733306" y="38100"/>
                  </a:lnTo>
                  <a:lnTo>
                    <a:pt x="2639733" y="12700"/>
                  </a:lnTo>
                  <a:lnTo>
                    <a:pt x="2592476" y="12700"/>
                  </a:lnTo>
                  <a:lnTo>
                    <a:pt x="2544940" y="0"/>
                  </a:lnTo>
                  <a:lnTo>
                    <a:pt x="2061349" y="0"/>
                  </a:lnTo>
                  <a:lnTo>
                    <a:pt x="2013800" y="12700"/>
                  </a:lnTo>
                  <a:lnTo>
                    <a:pt x="1966556" y="12700"/>
                  </a:lnTo>
                  <a:lnTo>
                    <a:pt x="1872983" y="38100"/>
                  </a:lnTo>
                  <a:lnTo>
                    <a:pt x="1826679" y="38100"/>
                  </a:lnTo>
                  <a:lnTo>
                    <a:pt x="1512493" y="127000"/>
                  </a:lnTo>
                  <a:lnTo>
                    <a:pt x="1469148" y="139700"/>
                  </a:lnTo>
                  <a:lnTo>
                    <a:pt x="1426222" y="165100"/>
                  </a:lnTo>
                  <a:lnTo>
                    <a:pt x="1383728" y="177800"/>
                  </a:lnTo>
                  <a:lnTo>
                    <a:pt x="1341666" y="203200"/>
                  </a:lnTo>
                  <a:lnTo>
                    <a:pt x="1300048" y="215900"/>
                  </a:lnTo>
                  <a:lnTo>
                    <a:pt x="1258887" y="241300"/>
                  </a:lnTo>
                  <a:lnTo>
                    <a:pt x="1218196" y="254000"/>
                  </a:lnTo>
                  <a:lnTo>
                    <a:pt x="1138237" y="304800"/>
                  </a:lnTo>
                  <a:lnTo>
                    <a:pt x="1099007" y="330200"/>
                  </a:lnTo>
                  <a:lnTo>
                    <a:pt x="1060284" y="342900"/>
                  </a:lnTo>
                  <a:lnTo>
                    <a:pt x="984389" y="393700"/>
                  </a:lnTo>
                  <a:lnTo>
                    <a:pt x="947242" y="419100"/>
                  </a:lnTo>
                  <a:lnTo>
                    <a:pt x="910640" y="444500"/>
                  </a:lnTo>
                  <a:lnTo>
                    <a:pt x="874598" y="482600"/>
                  </a:lnTo>
                  <a:lnTo>
                    <a:pt x="839127" y="508000"/>
                  </a:lnTo>
                  <a:lnTo>
                    <a:pt x="804227" y="533400"/>
                  </a:lnTo>
                  <a:lnTo>
                    <a:pt x="769924" y="558800"/>
                  </a:lnTo>
                  <a:lnTo>
                    <a:pt x="736219" y="596900"/>
                  </a:lnTo>
                  <a:lnTo>
                    <a:pt x="703110" y="622300"/>
                  </a:lnTo>
                  <a:lnTo>
                    <a:pt x="670623" y="660400"/>
                  </a:lnTo>
                  <a:lnTo>
                    <a:pt x="638771" y="685800"/>
                  </a:lnTo>
                  <a:lnTo>
                    <a:pt x="607542" y="723900"/>
                  </a:lnTo>
                  <a:lnTo>
                    <a:pt x="576973" y="749300"/>
                  </a:lnTo>
                  <a:lnTo>
                    <a:pt x="547065" y="787400"/>
                  </a:lnTo>
                  <a:lnTo>
                    <a:pt x="517817" y="812800"/>
                  </a:lnTo>
                  <a:lnTo>
                    <a:pt x="489254" y="850900"/>
                  </a:lnTo>
                  <a:lnTo>
                    <a:pt x="461378" y="889000"/>
                  </a:lnTo>
                  <a:lnTo>
                    <a:pt x="434200" y="927100"/>
                  </a:lnTo>
                  <a:lnTo>
                    <a:pt x="407733" y="965200"/>
                  </a:lnTo>
                  <a:lnTo>
                    <a:pt x="381977" y="1003300"/>
                  </a:lnTo>
                  <a:lnTo>
                    <a:pt x="356958" y="1028700"/>
                  </a:lnTo>
                  <a:lnTo>
                    <a:pt x="332676" y="1066800"/>
                  </a:lnTo>
                  <a:lnTo>
                    <a:pt x="309143" y="1104900"/>
                  </a:lnTo>
                  <a:lnTo>
                    <a:pt x="286372" y="1155700"/>
                  </a:lnTo>
                  <a:lnTo>
                    <a:pt x="264363" y="1193800"/>
                  </a:lnTo>
                  <a:lnTo>
                    <a:pt x="243141" y="1231900"/>
                  </a:lnTo>
                  <a:lnTo>
                    <a:pt x="222707" y="1270000"/>
                  </a:lnTo>
                  <a:lnTo>
                    <a:pt x="203073" y="1308100"/>
                  </a:lnTo>
                  <a:lnTo>
                    <a:pt x="184238" y="1346200"/>
                  </a:lnTo>
                  <a:lnTo>
                    <a:pt x="166230" y="1397000"/>
                  </a:lnTo>
                  <a:lnTo>
                    <a:pt x="149059" y="1435100"/>
                  </a:lnTo>
                  <a:lnTo>
                    <a:pt x="132727" y="1473200"/>
                  </a:lnTo>
                  <a:lnTo>
                    <a:pt x="117233" y="1524000"/>
                  </a:lnTo>
                  <a:lnTo>
                    <a:pt x="102616" y="1562100"/>
                  </a:lnTo>
                  <a:lnTo>
                    <a:pt x="88861" y="1600200"/>
                  </a:lnTo>
                  <a:lnTo>
                    <a:pt x="75984" y="1651000"/>
                  </a:lnTo>
                  <a:lnTo>
                    <a:pt x="63995" y="1689100"/>
                  </a:lnTo>
                  <a:lnTo>
                    <a:pt x="52920" y="1739900"/>
                  </a:lnTo>
                  <a:lnTo>
                    <a:pt x="42748" y="1778000"/>
                  </a:lnTo>
                  <a:lnTo>
                    <a:pt x="33489" y="1828800"/>
                  </a:lnTo>
                  <a:lnTo>
                    <a:pt x="25171" y="1866900"/>
                  </a:lnTo>
                  <a:lnTo>
                    <a:pt x="17792" y="1917700"/>
                  </a:lnTo>
                  <a:lnTo>
                    <a:pt x="11366" y="1968500"/>
                  </a:lnTo>
                  <a:lnTo>
                    <a:pt x="5892" y="2006600"/>
                  </a:lnTo>
                  <a:lnTo>
                    <a:pt x="1397" y="2057400"/>
                  </a:lnTo>
                  <a:lnTo>
                    <a:pt x="0" y="2082800"/>
                  </a:lnTo>
                  <a:lnTo>
                    <a:pt x="0" y="2413000"/>
                  </a:lnTo>
                  <a:lnTo>
                    <a:pt x="635" y="2413000"/>
                  </a:lnTo>
                  <a:lnTo>
                    <a:pt x="6159" y="2463800"/>
                  </a:lnTo>
                  <a:lnTo>
                    <a:pt x="13144" y="2527300"/>
                  </a:lnTo>
                  <a:lnTo>
                    <a:pt x="21526" y="2578100"/>
                  </a:lnTo>
                  <a:lnTo>
                    <a:pt x="31242" y="2628900"/>
                  </a:lnTo>
                  <a:lnTo>
                    <a:pt x="42252" y="2679700"/>
                  </a:lnTo>
                  <a:lnTo>
                    <a:pt x="54495" y="2730500"/>
                  </a:lnTo>
                  <a:lnTo>
                    <a:pt x="67906" y="2768600"/>
                  </a:lnTo>
                  <a:lnTo>
                    <a:pt x="82435" y="2819400"/>
                  </a:lnTo>
                  <a:lnTo>
                    <a:pt x="98031" y="2870200"/>
                  </a:lnTo>
                  <a:lnTo>
                    <a:pt x="114642" y="2908300"/>
                  </a:lnTo>
                  <a:lnTo>
                    <a:pt x="132194" y="2959100"/>
                  </a:lnTo>
                  <a:lnTo>
                    <a:pt x="150634" y="2997200"/>
                  </a:lnTo>
                  <a:lnTo>
                    <a:pt x="169926" y="3048000"/>
                  </a:lnTo>
                  <a:lnTo>
                    <a:pt x="190004" y="3086100"/>
                  </a:lnTo>
                  <a:lnTo>
                    <a:pt x="210794" y="3136900"/>
                  </a:lnTo>
                  <a:lnTo>
                    <a:pt x="232270" y="3175000"/>
                  </a:lnTo>
                  <a:lnTo>
                    <a:pt x="254355" y="3213100"/>
                  </a:lnTo>
                  <a:lnTo>
                    <a:pt x="276999" y="3251200"/>
                  </a:lnTo>
                  <a:lnTo>
                    <a:pt x="300151" y="3302000"/>
                  </a:lnTo>
                  <a:lnTo>
                    <a:pt x="323748" y="3340100"/>
                  </a:lnTo>
                  <a:lnTo>
                    <a:pt x="347726" y="3378200"/>
                  </a:lnTo>
                  <a:lnTo>
                    <a:pt x="372059" y="3416300"/>
                  </a:lnTo>
                  <a:lnTo>
                    <a:pt x="396659" y="3454400"/>
                  </a:lnTo>
                  <a:lnTo>
                    <a:pt x="421487" y="3492500"/>
                  </a:lnTo>
                  <a:lnTo>
                    <a:pt x="496760" y="3606800"/>
                  </a:lnTo>
                  <a:lnTo>
                    <a:pt x="547878" y="3695700"/>
                  </a:lnTo>
                  <a:lnTo>
                    <a:pt x="573684" y="3733800"/>
                  </a:lnTo>
                  <a:lnTo>
                    <a:pt x="599313" y="3771900"/>
                  </a:lnTo>
                  <a:lnTo>
                    <a:pt x="624700" y="3810000"/>
                  </a:lnTo>
                  <a:lnTo>
                    <a:pt x="649808" y="3848100"/>
                  </a:lnTo>
                  <a:lnTo>
                    <a:pt x="674573" y="3886200"/>
                  </a:lnTo>
                  <a:lnTo>
                    <a:pt x="698957" y="3924300"/>
                  </a:lnTo>
                  <a:lnTo>
                    <a:pt x="722909" y="3962400"/>
                  </a:lnTo>
                  <a:lnTo>
                    <a:pt x="746391" y="4013200"/>
                  </a:lnTo>
                  <a:lnTo>
                    <a:pt x="769340" y="4051300"/>
                  </a:lnTo>
                  <a:lnTo>
                    <a:pt x="791718" y="4089400"/>
                  </a:lnTo>
                  <a:lnTo>
                    <a:pt x="813473" y="4127500"/>
                  </a:lnTo>
                  <a:lnTo>
                    <a:pt x="834555" y="4165600"/>
                  </a:lnTo>
                  <a:lnTo>
                    <a:pt x="854925" y="4216400"/>
                  </a:lnTo>
                  <a:lnTo>
                    <a:pt x="874522" y="4254500"/>
                  </a:lnTo>
                  <a:lnTo>
                    <a:pt x="893305" y="4305300"/>
                  </a:lnTo>
                  <a:lnTo>
                    <a:pt x="911225" y="4343400"/>
                  </a:lnTo>
                  <a:lnTo>
                    <a:pt x="928230" y="4394200"/>
                  </a:lnTo>
                  <a:lnTo>
                    <a:pt x="944283" y="4432300"/>
                  </a:lnTo>
                  <a:lnTo>
                    <a:pt x="959319" y="4483100"/>
                  </a:lnTo>
                  <a:lnTo>
                    <a:pt x="973315" y="4533900"/>
                  </a:lnTo>
                  <a:lnTo>
                    <a:pt x="986193" y="4572000"/>
                  </a:lnTo>
                  <a:lnTo>
                    <a:pt x="997927" y="4622800"/>
                  </a:lnTo>
                  <a:lnTo>
                    <a:pt x="1008456" y="4673600"/>
                  </a:lnTo>
                  <a:lnTo>
                    <a:pt x="1017739" y="4724400"/>
                  </a:lnTo>
                  <a:lnTo>
                    <a:pt x="1025728" y="4775200"/>
                  </a:lnTo>
                  <a:lnTo>
                    <a:pt x="1032370" y="4838700"/>
                  </a:lnTo>
                  <a:lnTo>
                    <a:pt x="1037615" y="4889500"/>
                  </a:lnTo>
                  <a:lnTo>
                    <a:pt x="1041425" y="4940300"/>
                  </a:lnTo>
                  <a:lnTo>
                    <a:pt x="1043749" y="5003800"/>
                  </a:lnTo>
                  <a:lnTo>
                    <a:pt x="1044536" y="5067300"/>
                  </a:lnTo>
                  <a:lnTo>
                    <a:pt x="1044536" y="5461000"/>
                  </a:lnTo>
                  <a:lnTo>
                    <a:pt x="1045946" y="5511800"/>
                  </a:lnTo>
                  <a:lnTo>
                    <a:pt x="1050137" y="5562600"/>
                  </a:lnTo>
                  <a:lnTo>
                    <a:pt x="1057084" y="5600700"/>
                  </a:lnTo>
                  <a:lnTo>
                    <a:pt x="1066749" y="5651500"/>
                  </a:lnTo>
                  <a:lnTo>
                    <a:pt x="1079080" y="5702300"/>
                  </a:lnTo>
                  <a:lnTo>
                    <a:pt x="3527234" y="5702300"/>
                  </a:lnTo>
                  <a:lnTo>
                    <a:pt x="3539579" y="5651500"/>
                  </a:lnTo>
                  <a:lnTo>
                    <a:pt x="3541992" y="5638800"/>
                  </a:lnTo>
                  <a:lnTo>
                    <a:pt x="3549231" y="5600700"/>
                  </a:lnTo>
                  <a:lnTo>
                    <a:pt x="3556177" y="5562600"/>
                  </a:lnTo>
                  <a:lnTo>
                    <a:pt x="3560368" y="5511800"/>
                  </a:lnTo>
                  <a:lnTo>
                    <a:pt x="3561778" y="5461000"/>
                  </a:lnTo>
                  <a:lnTo>
                    <a:pt x="3561778" y="5232400"/>
                  </a:lnTo>
                  <a:lnTo>
                    <a:pt x="3562413" y="5194300"/>
                  </a:lnTo>
                  <a:lnTo>
                    <a:pt x="3564166" y="5143500"/>
                  </a:lnTo>
                  <a:lnTo>
                    <a:pt x="3570173" y="5029200"/>
                  </a:lnTo>
                  <a:lnTo>
                    <a:pt x="3573970" y="4965700"/>
                  </a:lnTo>
                  <a:lnTo>
                    <a:pt x="3578021" y="4902200"/>
                  </a:lnTo>
                  <a:lnTo>
                    <a:pt x="3582098" y="4851400"/>
                  </a:lnTo>
                  <a:lnTo>
                    <a:pt x="3585972" y="4800600"/>
                  </a:lnTo>
                  <a:lnTo>
                    <a:pt x="3589426" y="4762500"/>
                  </a:lnTo>
                  <a:lnTo>
                    <a:pt x="3592245" y="4724400"/>
                  </a:lnTo>
                  <a:lnTo>
                    <a:pt x="3594214" y="4699000"/>
                  </a:lnTo>
                  <a:lnTo>
                    <a:pt x="3604971" y="4648200"/>
                  </a:lnTo>
                  <a:lnTo>
                    <a:pt x="3617087" y="4584700"/>
                  </a:lnTo>
                  <a:lnTo>
                    <a:pt x="3619500" y="4584700"/>
                  </a:lnTo>
                  <a:lnTo>
                    <a:pt x="3619500" y="4457700"/>
                  </a:lnTo>
                  <a:lnTo>
                    <a:pt x="3619500" y="3594100"/>
                  </a:lnTo>
                  <a:lnTo>
                    <a:pt x="3612642" y="3606800"/>
                  </a:lnTo>
                  <a:lnTo>
                    <a:pt x="3587013" y="3644900"/>
                  </a:lnTo>
                  <a:lnTo>
                    <a:pt x="3561499" y="3695700"/>
                  </a:lnTo>
                  <a:lnTo>
                    <a:pt x="3536162" y="3733800"/>
                  </a:lnTo>
                  <a:lnTo>
                    <a:pt x="3511080" y="3771900"/>
                  </a:lnTo>
                  <a:lnTo>
                    <a:pt x="3486315" y="3822700"/>
                  </a:lnTo>
                  <a:lnTo>
                    <a:pt x="3461918" y="3860800"/>
                  </a:lnTo>
                  <a:lnTo>
                    <a:pt x="3437966" y="3911600"/>
                  </a:lnTo>
                  <a:lnTo>
                    <a:pt x="3414509" y="3949700"/>
                  </a:lnTo>
                  <a:lnTo>
                    <a:pt x="3391624" y="4000500"/>
                  </a:lnTo>
                  <a:lnTo>
                    <a:pt x="3369360" y="4051300"/>
                  </a:lnTo>
                  <a:lnTo>
                    <a:pt x="3347796" y="4102100"/>
                  </a:lnTo>
                  <a:lnTo>
                    <a:pt x="3326981" y="4140200"/>
                  </a:lnTo>
                  <a:lnTo>
                    <a:pt x="3306991" y="4191000"/>
                  </a:lnTo>
                  <a:lnTo>
                    <a:pt x="3287877" y="4241800"/>
                  </a:lnTo>
                  <a:lnTo>
                    <a:pt x="3269716" y="4305300"/>
                  </a:lnTo>
                  <a:lnTo>
                    <a:pt x="3252559" y="4356100"/>
                  </a:lnTo>
                  <a:lnTo>
                    <a:pt x="3236468" y="4406900"/>
                  </a:lnTo>
                  <a:lnTo>
                    <a:pt x="3221532" y="4457700"/>
                  </a:lnTo>
                  <a:lnTo>
                    <a:pt x="3164433" y="4457700"/>
                  </a:lnTo>
                  <a:lnTo>
                    <a:pt x="3164433" y="4876800"/>
                  </a:lnTo>
                  <a:lnTo>
                    <a:pt x="3161842" y="4914900"/>
                  </a:lnTo>
                  <a:lnTo>
                    <a:pt x="3159302" y="4953000"/>
                  </a:lnTo>
                  <a:lnTo>
                    <a:pt x="3156864" y="4991100"/>
                  </a:lnTo>
                  <a:lnTo>
                    <a:pt x="3154578" y="5029200"/>
                  </a:lnTo>
                  <a:lnTo>
                    <a:pt x="2255609" y="5029200"/>
                  </a:lnTo>
                  <a:lnTo>
                    <a:pt x="2211959" y="5054600"/>
                  </a:lnTo>
                  <a:lnTo>
                    <a:pt x="2173452" y="5080000"/>
                  </a:lnTo>
                  <a:lnTo>
                    <a:pt x="2141334" y="5105400"/>
                  </a:lnTo>
                  <a:lnTo>
                    <a:pt x="2116848" y="5143500"/>
                  </a:lnTo>
                  <a:lnTo>
                    <a:pt x="2101240" y="5194300"/>
                  </a:lnTo>
                  <a:lnTo>
                    <a:pt x="2095766" y="5232400"/>
                  </a:lnTo>
                  <a:lnTo>
                    <a:pt x="2101240" y="5283200"/>
                  </a:lnTo>
                  <a:lnTo>
                    <a:pt x="2116848" y="5334000"/>
                  </a:lnTo>
                  <a:lnTo>
                    <a:pt x="2141334" y="5372100"/>
                  </a:lnTo>
                  <a:lnTo>
                    <a:pt x="2173452" y="5397500"/>
                  </a:lnTo>
                  <a:lnTo>
                    <a:pt x="2211959" y="5422900"/>
                  </a:lnTo>
                  <a:lnTo>
                    <a:pt x="2255609" y="5435600"/>
                  </a:lnTo>
                  <a:lnTo>
                    <a:pt x="2303170" y="5448300"/>
                  </a:lnTo>
                  <a:lnTo>
                    <a:pt x="3146958" y="5448300"/>
                  </a:lnTo>
                  <a:lnTo>
                    <a:pt x="3146958" y="5461000"/>
                  </a:lnTo>
                  <a:lnTo>
                    <a:pt x="3144431" y="5511800"/>
                  </a:lnTo>
                  <a:lnTo>
                    <a:pt x="3136963" y="5549900"/>
                  </a:lnTo>
                  <a:lnTo>
                    <a:pt x="3124670" y="5600700"/>
                  </a:lnTo>
                  <a:lnTo>
                    <a:pt x="3107715" y="5638800"/>
                  </a:lnTo>
                  <a:lnTo>
                    <a:pt x="1498600" y="5638800"/>
                  </a:lnTo>
                  <a:lnTo>
                    <a:pt x="1481658" y="5600700"/>
                  </a:lnTo>
                  <a:lnTo>
                    <a:pt x="1469364" y="5549900"/>
                  </a:lnTo>
                  <a:lnTo>
                    <a:pt x="1461884" y="5511800"/>
                  </a:lnTo>
                  <a:lnTo>
                    <a:pt x="1459357" y="5461000"/>
                  </a:lnTo>
                  <a:lnTo>
                    <a:pt x="1459242" y="5054600"/>
                  </a:lnTo>
                  <a:lnTo>
                    <a:pt x="1458925" y="5016500"/>
                  </a:lnTo>
                  <a:lnTo>
                    <a:pt x="1457617" y="4965700"/>
                  </a:lnTo>
                  <a:lnTo>
                    <a:pt x="1455483" y="4927600"/>
                  </a:lnTo>
                  <a:lnTo>
                    <a:pt x="1452511" y="4876800"/>
                  </a:lnTo>
                  <a:lnTo>
                    <a:pt x="3164433" y="4876800"/>
                  </a:lnTo>
                  <a:lnTo>
                    <a:pt x="3164433" y="4457700"/>
                  </a:lnTo>
                  <a:lnTo>
                    <a:pt x="2926283" y="4457700"/>
                  </a:lnTo>
                  <a:lnTo>
                    <a:pt x="2878023" y="4432300"/>
                  </a:lnTo>
                  <a:lnTo>
                    <a:pt x="2831376" y="4406900"/>
                  </a:lnTo>
                  <a:lnTo>
                    <a:pt x="2786316" y="4381500"/>
                  </a:lnTo>
                  <a:lnTo>
                    <a:pt x="2742793" y="4356100"/>
                  </a:lnTo>
                  <a:lnTo>
                    <a:pt x="2700794" y="4318000"/>
                  </a:lnTo>
                  <a:lnTo>
                    <a:pt x="2660294" y="4292600"/>
                  </a:lnTo>
                  <a:lnTo>
                    <a:pt x="2621254" y="4267200"/>
                  </a:lnTo>
                  <a:lnTo>
                    <a:pt x="2583650" y="4241800"/>
                  </a:lnTo>
                  <a:lnTo>
                    <a:pt x="2634856" y="4178300"/>
                  </a:lnTo>
                  <a:lnTo>
                    <a:pt x="2682036" y="4114800"/>
                  </a:lnTo>
                  <a:lnTo>
                    <a:pt x="2725369" y="4051300"/>
                  </a:lnTo>
                  <a:lnTo>
                    <a:pt x="2764993" y="3987800"/>
                  </a:lnTo>
                  <a:lnTo>
                    <a:pt x="2779433" y="3962400"/>
                  </a:lnTo>
                  <a:lnTo>
                    <a:pt x="2801086" y="3924300"/>
                  </a:lnTo>
                  <a:lnTo>
                    <a:pt x="2833814" y="3873500"/>
                  </a:lnTo>
                  <a:lnTo>
                    <a:pt x="2863342" y="3810000"/>
                  </a:lnTo>
                  <a:lnTo>
                    <a:pt x="2889821" y="3746500"/>
                  </a:lnTo>
                  <a:lnTo>
                    <a:pt x="2913443" y="3695700"/>
                  </a:lnTo>
                  <a:lnTo>
                    <a:pt x="2934347" y="3632200"/>
                  </a:lnTo>
                  <a:lnTo>
                    <a:pt x="2952712" y="3581400"/>
                  </a:lnTo>
                  <a:lnTo>
                    <a:pt x="2968701" y="3530600"/>
                  </a:lnTo>
                  <a:lnTo>
                    <a:pt x="2982468" y="3479800"/>
                  </a:lnTo>
                  <a:lnTo>
                    <a:pt x="2994190" y="3441700"/>
                  </a:lnTo>
                  <a:lnTo>
                    <a:pt x="3004032" y="3390900"/>
                  </a:lnTo>
                  <a:lnTo>
                    <a:pt x="3012148" y="3352800"/>
                  </a:lnTo>
                  <a:lnTo>
                    <a:pt x="3018713" y="3314700"/>
                  </a:lnTo>
                  <a:lnTo>
                    <a:pt x="3023882" y="3276600"/>
                  </a:lnTo>
                  <a:lnTo>
                    <a:pt x="3027832" y="3251200"/>
                  </a:lnTo>
                  <a:lnTo>
                    <a:pt x="3030715" y="3213100"/>
                  </a:lnTo>
                  <a:lnTo>
                    <a:pt x="3032696" y="3200400"/>
                  </a:lnTo>
                  <a:lnTo>
                    <a:pt x="3033953" y="3175000"/>
                  </a:lnTo>
                  <a:lnTo>
                    <a:pt x="3034652" y="3162300"/>
                  </a:lnTo>
                  <a:lnTo>
                    <a:pt x="3034931" y="3149600"/>
                  </a:lnTo>
                  <a:lnTo>
                    <a:pt x="3034982" y="3136900"/>
                  </a:lnTo>
                  <a:lnTo>
                    <a:pt x="3033484" y="3086100"/>
                  </a:lnTo>
                  <a:lnTo>
                    <a:pt x="3029089" y="3048000"/>
                  </a:lnTo>
                  <a:lnTo>
                    <a:pt x="3021876" y="2997200"/>
                  </a:lnTo>
                  <a:lnTo>
                    <a:pt x="3011970" y="2959100"/>
                  </a:lnTo>
                  <a:lnTo>
                    <a:pt x="2999422" y="2908300"/>
                  </a:lnTo>
                  <a:lnTo>
                    <a:pt x="2984335" y="2870200"/>
                  </a:lnTo>
                  <a:lnTo>
                    <a:pt x="2966796" y="2832100"/>
                  </a:lnTo>
                  <a:lnTo>
                    <a:pt x="2956852" y="2806700"/>
                  </a:lnTo>
                  <a:lnTo>
                    <a:pt x="2946908" y="2781300"/>
                  </a:lnTo>
                  <a:lnTo>
                    <a:pt x="2924733" y="2743200"/>
                  </a:lnTo>
                  <a:lnTo>
                    <a:pt x="2900375" y="2705100"/>
                  </a:lnTo>
                  <a:lnTo>
                    <a:pt x="2873921" y="2679700"/>
                  </a:lnTo>
                  <a:lnTo>
                    <a:pt x="2845460" y="2641600"/>
                  </a:lnTo>
                  <a:lnTo>
                    <a:pt x="2815069" y="2603500"/>
                  </a:lnTo>
                  <a:lnTo>
                    <a:pt x="2782862" y="2578100"/>
                  </a:lnTo>
                  <a:lnTo>
                    <a:pt x="2748902" y="2552700"/>
                  </a:lnTo>
                  <a:lnTo>
                    <a:pt x="2713291" y="2527300"/>
                  </a:lnTo>
                  <a:lnTo>
                    <a:pt x="2676106" y="2501900"/>
                  </a:lnTo>
                  <a:lnTo>
                    <a:pt x="2637447" y="2476500"/>
                  </a:lnTo>
                  <a:lnTo>
                    <a:pt x="2620149" y="2465540"/>
                  </a:lnTo>
                  <a:lnTo>
                    <a:pt x="2620149" y="3136900"/>
                  </a:lnTo>
                  <a:lnTo>
                    <a:pt x="2619806" y="3149600"/>
                  </a:lnTo>
                  <a:lnTo>
                    <a:pt x="2615577" y="3200400"/>
                  </a:lnTo>
                  <a:lnTo>
                    <a:pt x="2610408" y="3238500"/>
                  </a:lnTo>
                  <a:lnTo>
                    <a:pt x="2602357" y="3289300"/>
                  </a:lnTo>
                  <a:lnTo>
                    <a:pt x="2590800" y="3340100"/>
                  </a:lnTo>
                  <a:lnTo>
                    <a:pt x="2575064" y="3403600"/>
                  </a:lnTo>
                  <a:lnTo>
                    <a:pt x="2554554" y="3467100"/>
                  </a:lnTo>
                  <a:lnTo>
                    <a:pt x="2528595" y="3530600"/>
                  </a:lnTo>
                  <a:lnTo>
                    <a:pt x="2496566" y="3606800"/>
                  </a:lnTo>
                  <a:lnTo>
                    <a:pt x="2474125" y="3657600"/>
                  </a:lnTo>
                  <a:lnTo>
                    <a:pt x="2450185" y="3708400"/>
                  </a:lnTo>
                  <a:lnTo>
                    <a:pt x="2424747" y="3746500"/>
                  </a:lnTo>
                  <a:lnTo>
                    <a:pt x="2397823" y="3797300"/>
                  </a:lnTo>
                  <a:lnTo>
                    <a:pt x="2369401" y="3835400"/>
                  </a:lnTo>
                  <a:lnTo>
                    <a:pt x="2339505" y="3886200"/>
                  </a:lnTo>
                  <a:lnTo>
                    <a:pt x="2308123" y="3924300"/>
                  </a:lnTo>
                  <a:lnTo>
                    <a:pt x="2275255" y="3962400"/>
                  </a:lnTo>
                  <a:lnTo>
                    <a:pt x="2218690" y="3898900"/>
                  </a:lnTo>
                  <a:lnTo>
                    <a:pt x="2168944" y="3835400"/>
                  </a:lnTo>
                  <a:lnTo>
                    <a:pt x="2125573" y="3771900"/>
                  </a:lnTo>
                  <a:lnTo>
                    <a:pt x="2088159" y="3708400"/>
                  </a:lnTo>
                  <a:lnTo>
                    <a:pt x="2056269" y="3644900"/>
                  </a:lnTo>
                  <a:lnTo>
                    <a:pt x="2029460" y="3581400"/>
                  </a:lnTo>
                  <a:lnTo>
                    <a:pt x="2007323" y="3530600"/>
                  </a:lnTo>
                  <a:lnTo>
                    <a:pt x="1989416" y="3479800"/>
                  </a:lnTo>
                  <a:lnTo>
                    <a:pt x="1975307" y="3429000"/>
                  </a:lnTo>
                  <a:lnTo>
                    <a:pt x="1964575" y="3378200"/>
                  </a:lnTo>
                  <a:lnTo>
                    <a:pt x="1956803" y="3340100"/>
                  </a:lnTo>
                  <a:lnTo>
                    <a:pt x="1951532" y="3302000"/>
                  </a:lnTo>
                  <a:lnTo>
                    <a:pt x="1948345" y="3263900"/>
                  </a:lnTo>
                  <a:lnTo>
                    <a:pt x="1946516" y="3213100"/>
                  </a:lnTo>
                  <a:lnTo>
                    <a:pt x="1947024" y="3187700"/>
                  </a:lnTo>
                  <a:lnTo>
                    <a:pt x="1947887" y="3175000"/>
                  </a:lnTo>
                  <a:lnTo>
                    <a:pt x="1948688" y="3175000"/>
                  </a:lnTo>
                  <a:lnTo>
                    <a:pt x="1950859" y="3162300"/>
                  </a:lnTo>
                  <a:lnTo>
                    <a:pt x="1950859" y="3136900"/>
                  </a:lnTo>
                  <a:lnTo>
                    <a:pt x="1954491" y="3086100"/>
                  </a:lnTo>
                  <a:lnTo>
                    <a:pt x="1965058" y="3048000"/>
                  </a:lnTo>
                  <a:lnTo>
                    <a:pt x="1982012" y="2997200"/>
                  </a:lnTo>
                  <a:lnTo>
                    <a:pt x="2004847" y="2959100"/>
                  </a:lnTo>
                  <a:lnTo>
                    <a:pt x="2033041" y="2921000"/>
                  </a:lnTo>
                  <a:lnTo>
                    <a:pt x="2066074" y="2882900"/>
                  </a:lnTo>
                  <a:lnTo>
                    <a:pt x="2103412" y="2857500"/>
                  </a:lnTo>
                  <a:lnTo>
                    <a:pt x="2144547" y="2832100"/>
                  </a:lnTo>
                  <a:lnTo>
                    <a:pt x="2188959" y="2819400"/>
                  </a:lnTo>
                  <a:lnTo>
                    <a:pt x="2236127" y="2806700"/>
                  </a:lnTo>
                  <a:lnTo>
                    <a:pt x="2334907" y="2806700"/>
                  </a:lnTo>
                  <a:lnTo>
                    <a:pt x="2382062" y="2819400"/>
                  </a:lnTo>
                  <a:lnTo>
                    <a:pt x="2426474" y="2832100"/>
                  </a:lnTo>
                  <a:lnTo>
                    <a:pt x="2467610" y="2857500"/>
                  </a:lnTo>
                  <a:lnTo>
                    <a:pt x="2504948" y="2882900"/>
                  </a:lnTo>
                  <a:lnTo>
                    <a:pt x="2537980" y="2921000"/>
                  </a:lnTo>
                  <a:lnTo>
                    <a:pt x="2566174" y="2959100"/>
                  </a:lnTo>
                  <a:lnTo>
                    <a:pt x="2589022" y="2997200"/>
                  </a:lnTo>
                  <a:lnTo>
                    <a:pt x="2605976" y="3048000"/>
                  </a:lnTo>
                  <a:lnTo>
                    <a:pt x="2616530" y="3086100"/>
                  </a:lnTo>
                  <a:lnTo>
                    <a:pt x="2620149" y="3136900"/>
                  </a:lnTo>
                  <a:lnTo>
                    <a:pt x="2620149" y="2465540"/>
                  </a:lnTo>
                  <a:lnTo>
                    <a:pt x="2597391" y="2451100"/>
                  </a:lnTo>
                  <a:lnTo>
                    <a:pt x="2513469" y="2425700"/>
                  </a:lnTo>
                  <a:lnTo>
                    <a:pt x="2425052" y="2400300"/>
                  </a:lnTo>
                  <a:lnTo>
                    <a:pt x="2379370" y="2400300"/>
                  </a:lnTo>
                  <a:lnTo>
                    <a:pt x="2332837" y="2387600"/>
                  </a:lnTo>
                  <a:lnTo>
                    <a:pt x="2236825" y="2387600"/>
                  </a:lnTo>
                  <a:lnTo>
                    <a:pt x="2188946" y="2400300"/>
                  </a:lnTo>
                  <a:lnTo>
                    <a:pt x="2141982" y="2400300"/>
                  </a:lnTo>
                  <a:lnTo>
                    <a:pt x="2051189" y="2425700"/>
                  </a:lnTo>
                  <a:lnTo>
                    <a:pt x="2007552" y="2438400"/>
                  </a:lnTo>
                  <a:lnTo>
                    <a:pt x="1965223" y="2463800"/>
                  </a:lnTo>
                  <a:lnTo>
                    <a:pt x="1924291" y="2476500"/>
                  </a:lnTo>
                  <a:lnTo>
                    <a:pt x="1884857" y="2501900"/>
                  </a:lnTo>
                  <a:lnTo>
                    <a:pt x="1847024" y="2527300"/>
                  </a:lnTo>
                  <a:lnTo>
                    <a:pt x="1810867" y="2565400"/>
                  </a:lnTo>
                  <a:lnTo>
                    <a:pt x="1776501" y="2590800"/>
                  </a:lnTo>
                  <a:lnTo>
                    <a:pt x="1744014" y="2616200"/>
                  </a:lnTo>
                  <a:lnTo>
                    <a:pt x="1713522" y="2654300"/>
                  </a:lnTo>
                  <a:lnTo>
                    <a:pt x="1685086" y="2692400"/>
                  </a:lnTo>
                  <a:lnTo>
                    <a:pt x="1658835" y="2730500"/>
                  </a:lnTo>
                  <a:lnTo>
                    <a:pt x="1634845" y="2768600"/>
                  </a:lnTo>
                  <a:lnTo>
                    <a:pt x="1613217" y="2806700"/>
                  </a:lnTo>
                  <a:lnTo>
                    <a:pt x="1594053" y="2844800"/>
                  </a:lnTo>
                  <a:lnTo>
                    <a:pt x="1577454" y="2895600"/>
                  </a:lnTo>
                  <a:lnTo>
                    <a:pt x="1563509" y="2933700"/>
                  </a:lnTo>
                  <a:lnTo>
                    <a:pt x="1552308" y="2984500"/>
                  </a:lnTo>
                  <a:lnTo>
                    <a:pt x="1543951" y="3035300"/>
                  </a:lnTo>
                  <a:lnTo>
                    <a:pt x="1538541" y="3073400"/>
                  </a:lnTo>
                  <a:lnTo>
                    <a:pt x="1536179" y="3124200"/>
                  </a:lnTo>
                  <a:lnTo>
                    <a:pt x="1534947" y="3136900"/>
                  </a:lnTo>
                  <a:lnTo>
                    <a:pt x="1533804" y="3162300"/>
                  </a:lnTo>
                  <a:lnTo>
                    <a:pt x="1532890" y="3175000"/>
                  </a:lnTo>
                  <a:lnTo>
                    <a:pt x="1532407" y="3200400"/>
                  </a:lnTo>
                  <a:lnTo>
                    <a:pt x="1533398" y="3251200"/>
                  </a:lnTo>
                  <a:lnTo>
                    <a:pt x="1535201" y="3289300"/>
                  </a:lnTo>
                  <a:lnTo>
                    <a:pt x="1538109" y="3327400"/>
                  </a:lnTo>
                  <a:lnTo>
                    <a:pt x="1542300" y="3365500"/>
                  </a:lnTo>
                  <a:lnTo>
                    <a:pt x="1547939" y="3403600"/>
                  </a:lnTo>
                  <a:lnTo>
                    <a:pt x="1555191" y="3441700"/>
                  </a:lnTo>
                  <a:lnTo>
                    <a:pt x="1564233" y="3479800"/>
                  </a:lnTo>
                  <a:lnTo>
                    <a:pt x="1575244" y="3530600"/>
                  </a:lnTo>
                  <a:lnTo>
                    <a:pt x="1588389" y="3581400"/>
                  </a:lnTo>
                  <a:lnTo>
                    <a:pt x="1603832" y="3632200"/>
                  </a:lnTo>
                  <a:lnTo>
                    <a:pt x="1621751" y="3683000"/>
                  </a:lnTo>
                  <a:lnTo>
                    <a:pt x="1642325" y="3733800"/>
                  </a:lnTo>
                  <a:lnTo>
                    <a:pt x="1665719" y="3784600"/>
                  </a:lnTo>
                  <a:lnTo>
                    <a:pt x="1692097" y="3835400"/>
                  </a:lnTo>
                  <a:lnTo>
                    <a:pt x="1721637" y="3898900"/>
                  </a:lnTo>
                  <a:lnTo>
                    <a:pt x="1754505" y="3949700"/>
                  </a:lnTo>
                  <a:lnTo>
                    <a:pt x="1790877" y="4013200"/>
                  </a:lnTo>
                  <a:lnTo>
                    <a:pt x="1830933" y="4064000"/>
                  </a:lnTo>
                  <a:lnTo>
                    <a:pt x="1874824" y="4127500"/>
                  </a:lnTo>
                  <a:lnTo>
                    <a:pt x="1922741" y="4191000"/>
                  </a:lnTo>
                  <a:lnTo>
                    <a:pt x="1974850" y="4254500"/>
                  </a:lnTo>
                  <a:lnTo>
                    <a:pt x="1937067" y="4279900"/>
                  </a:lnTo>
                  <a:lnTo>
                    <a:pt x="1898294" y="4305300"/>
                  </a:lnTo>
                  <a:lnTo>
                    <a:pt x="1858518" y="4330700"/>
                  </a:lnTo>
                  <a:lnTo>
                    <a:pt x="1817751" y="4356100"/>
                  </a:lnTo>
                  <a:lnTo>
                    <a:pt x="1775993" y="4381500"/>
                  </a:lnTo>
                  <a:lnTo>
                    <a:pt x="1733245" y="4406900"/>
                  </a:lnTo>
                  <a:lnTo>
                    <a:pt x="1689519" y="4432300"/>
                  </a:lnTo>
                  <a:lnTo>
                    <a:pt x="1644802" y="4457700"/>
                  </a:lnTo>
                  <a:lnTo>
                    <a:pt x="1384071" y="4457700"/>
                  </a:lnTo>
                  <a:lnTo>
                    <a:pt x="1369187" y="4406900"/>
                  </a:lnTo>
                  <a:lnTo>
                    <a:pt x="1353210" y="4356100"/>
                  </a:lnTo>
                  <a:lnTo>
                    <a:pt x="1336192" y="4305300"/>
                  </a:lnTo>
                  <a:lnTo>
                    <a:pt x="1318183" y="4254500"/>
                  </a:lnTo>
                  <a:lnTo>
                    <a:pt x="1299260" y="4203700"/>
                  </a:lnTo>
                  <a:lnTo>
                    <a:pt x="1279486" y="4152900"/>
                  </a:lnTo>
                  <a:lnTo>
                    <a:pt x="1258900" y="4102100"/>
                  </a:lnTo>
                  <a:lnTo>
                    <a:pt x="1237564" y="4051300"/>
                  </a:lnTo>
                  <a:lnTo>
                    <a:pt x="1215555" y="4013200"/>
                  </a:lnTo>
                  <a:lnTo>
                    <a:pt x="1192911" y="3962400"/>
                  </a:lnTo>
                  <a:lnTo>
                    <a:pt x="1169708" y="3911600"/>
                  </a:lnTo>
                  <a:lnTo>
                    <a:pt x="1145997" y="3873500"/>
                  </a:lnTo>
                  <a:lnTo>
                    <a:pt x="1121841" y="3822700"/>
                  </a:lnTo>
                  <a:lnTo>
                    <a:pt x="1097305" y="3784600"/>
                  </a:lnTo>
                  <a:lnTo>
                    <a:pt x="1072426" y="3746500"/>
                  </a:lnTo>
                  <a:lnTo>
                    <a:pt x="1047280" y="3695700"/>
                  </a:lnTo>
                  <a:lnTo>
                    <a:pt x="1021930" y="3657600"/>
                  </a:lnTo>
                  <a:lnTo>
                    <a:pt x="894105" y="3467100"/>
                  </a:lnTo>
                  <a:lnTo>
                    <a:pt x="840384" y="3378200"/>
                  </a:lnTo>
                  <a:lnTo>
                    <a:pt x="812393" y="3340100"/>
                  </a:lnTo>
                  <a:lnTo>
                    <a:pt x="784821" y="3289300"/>
                  </a:lnTo>
                  <a:lnTo>
                    <a:pt x="757732" y="3251200"/>
                  </a:lnTo>
                  <a:lnTo>
                    <a:pt x="731177" y="3213100"/>
                  </a:lnTo>
                  <a:lnTo>
                    <a:pt x="705243" y="3162300"/>
                  </a:lnTo>
                  <a:lnTo>
                    <a:pt x="679970" y="3124200"/>
                  </a:lnTo>
                  <a:lnTo>
                    <a:pt x="655421" y="3086100"/>
                  </a:lnTo>
                  <a:lnTo>
                    <a:pt x="631672" y="3048000"/>
                  </a:lnTo>
                  <a:lnTo>
                    <a:pt x="608774" y="2997200"/>
                  </a:lnTo>
                  <a:lnTo>
                    <a:pt x="586778" y="2959100"/>
                  </a:lnTo>
                  <a:lnTo>
                    <a:pt x="565759" y="2908300"/>
                  </a:lnTo>
                  <a:lnTo>
                    <a:pt x="545782" y="2870200"/>
                  </a:lnTo>
                  <a:lnTo>
                    <a:pt x="526897" y="2832100"/>
                  </a:lnTo>
                  <a:lnTo>
                    <a:pt x="509168" y="2781300"/>
                  </a:lnTo>
                  <a:lnTo>
                    <a:pt x="492658" y="2743200"/>
                  </a:lnTo>
                  <a:lnTo>
                    <a:pt x="477443" y="2692400"/>
                  </a:lnTo>
                  <a:lnTo>
                    <a:pt x="463550" y="2654300"/>
                  </a:lnTo>
                  <a:lnTo>
                    <a:pt x="451078" y="2603500"/>
                  </a:lnTo>
                  <a:lnTo>
                    <a:pt x="440055" y="2552700"/>
                  </a:lnTo>
                  <a:lnTo>
                    <a:pt x="430568" y="2501900"/>
                  </a:lnTo>
                  <a:lnTo>
                    <a:pt x="422668" y="2451100"/>
                  </a:lnTo>
                  <a:lnTo>
                    <a:pt x="416420" y="2400300"/>
                  </a:lnTo>
                  <a:lnTo>
                    <a:pt x="411873" y="2349500"/>
                  </a:lnTo>
                  <a:lnTo>
                    <a:pt x="409105" y="2298700"/>
                  </a:lnTo>
                  <a:lnTo>
                    <a:pt x="408165" y="2247900"/>
                  </a:lnTo>
                  <a:lnTo>
                    <a:pt x="408787" y="2197100"/>
                  </a:lnTo>
                  <a:lnTo>
                    <a:pt x="410641" y="2146300"/>
                  </a:lnTo>
                  <a:lnTo>
                    <a:pt x="413702" y="2108200"/>
                  </a:lnTo>
                  <a:lnTo>
                    <a:pt x="417969" y="2057400"/>
                  </a:lnTo>
                  <a:lnTo>
                    <a:pt x="423418" y="2019300"/>
                  </a:lnTo>
                  <a:lnTo>
                    <a:pt x="430034" y="1968500"/>
                  </a:lnTo>
                  <a:lnTo>
                    <a:pt x="437819" y="1917700"/>
                  </a:lnTo>
                  <a:lnTo>
                    <a:pt x="446735" y="1879600"/>
                  </a:lnTo>
                  <a:lnTo>
                    <a:pt x="456768" y="1828800"/>
                  </a:lnTo>
                  <a:lnTo>
                    <a:pt x="467918" y="1790700"/>
                  </a:lnTo>
                  <a:lnTo>
                    <a:pt x="480174" y="1739900"/>
                  </a:lnTo>
                  <a:lnTo>
                    <a:pt x="493496" y="1701800"/>
                  </a:lnTo>
                  <a:lnTo>
                    <a:pt x="507898" y="1663700"/>
                  </a:lnTo>
                  <a:lnTo>
                    <a:pt x="523341" y="1612900"/>
                  </a:lnTo>
                  <a:lnTo>
                    <a:pt x="539813" y="1574800"/>
                  </a:lnTo>
                  <a:lnTo>
                    <a:pt x="557314" y="1536700"/>
                  </a:lnTo>
                  <a:lnTo>
                    <a:pt x="575818" y="1485900"/>
                  </a:lnTo>
                  <a:lnTo>
                    <a:pt x="595312" y="1447800"/>
                  </a:lnTo>
                  <a:lnTo>
                    <a:pt x="615784" y="1409700"/>
                  </a:lnTo>
                  <a:lnTo>
                    <a:pt x="637209" y="1371600"/>
                  </a:lnTo>
                  <a:lnTo>
                    <a:pt x="659587" y="1333500"/>
                  </a:lnTo>
                  <a:lnTo>
                    <a:pt x="682891" y="1295400"/>
                  </a:lnTo>
                  <a:lnTo>
                    <a:pt x="707110" y="1257300"/>
                  </a:lnTo>
                  <a:lnTo>
                    <a:pt x="732231" y="1219200"/>
                  </a:lnTo>
                  <a:lnTo>
                    <a:pt x="758240" y="1181100"/>
                  </a:lnTo>
                  <a:lnTo>
                    <a:pt x="785114" y="1143000"/>
                  </a:lnTo>
                  <a:lnTo>
                    <a:pt x="812850" y="1117600"/>
                  </a:lnTo>
                  <a:lnTo>
                    <a:pt x="841425" y="1079500"/>
                  </a:lnTo>
                  <a:lnTo>
                    <a:pt x="870826" y="1041400"/>
                  </a:lnTo>
                  <a:lnTo>
                    <a:pt x="901026" y="1016000"/>
                  </a:lnTo>
                  <a:lnTo>
                    <a:pt x="932027" y="977900"/>
                  </a:lnTo>
                  <a:lnTo>
                    <a:pt x="963815" y="952500"/>
                  </a:lnTo>
                  <a:lnTo>
                    <a:pt x="996365" y="914400"/>
                  </a:lnTo>
                  <a:lnTo>
                    <a:pt x="1029665" y="889000"/>
                  </a:lnTo>
                  <a:lnTo>
                    <a:pt x="1063701" y="863600"/>
                  </a:lnTo>
                  <a:lnTo>
                    <a:pt x="1098461" y="825500"/>
                  </a:lnTo>
                  <a:lnTo>
                    <a:pt x="1133919" y="800100"/>
                  </a:lnTo>
                  <a:lnTo>
                    <a:pt x="1170063" y="774700"/>
                  </a:lnTo>
                  <a:lnTo>
                    <a:pt x="1206893" y="749300"/>
                  </a:lnTo>
                  <a:lnTo>
                    <a:pt x="1244384" y="723900"/>
                  </a:lnTo>
                  <a:lnTo>
                    <a:pt x="1282509" y="698500"/>
                  </a:lnTo>
                  <a:lnTo>
                    <a:pt x="1321269" y="673100"/>
                  </a:lnTo>
                  <a:lnTo>
                    <a:pt x="1360652" y="647700"/>
                  </a:lnTo>
                  <a:lnTo>
                    <a:pt x="1400632" y="635000"/>
                  </a:lnTo>
                  <a:lnTo>
                    <a:pt x="1482331" y="584200"/>
                  </a:lnTo>
                  <a:lnTo>
                    <a:pt x="1566252" y="558800"/>
                  </a:lnTo>
                  <a:lnTo>
                    <a:pt x="1609001" y="533400"/>
                  </a:lnTo>
                  <a:lnTo>
                    <a:pt x="1696034" y="508000"/>
                  </a:lnTo>
                  <a:lnTo>
                    <a:pt x="1968157" y="431800"/>
                  </a:lnTo>
                  <a:lnTo>
                    <a:pt x="2014969" y="431800"/>
                  </a:lnTo>
                  <a:lnTo>
                    <a:pt x="2062149" y="419100"/>
                  </a:lnTo>
                  <a:lnTo>
                    <a:pt x="2157577" y="419100"/>
                  </a:lnTo>
                  <a:lnTo>
                    <a:pt x="2205799" y="406400"/>
                  </a:lnTo>
                  <a:lnTo>
                    <a:pt x="2400541" y="406400"/>
                  </a:lnTo>
                  <a:lnTo>
                    <a:pt x="2448763" y="419100"/>
                  </a:lnTo>
                  <a:lnTo>
                    <a:pt x="2544191" y="419100"/>
                  </a:lnTo>
                  <a:lnTo>
                    <a:pt x="2591371" y="431800"/>
                  </a:lnTo>
                  <a:lnTo>
                    <a:pt x="2638183" y="431800"/>
                  </a:lnTo>
                  <a:lnTo>
                    <a:pt x="2910306" y="508000"/>
                  </a:lnTo>
                  <a:lnTo>
                    <a:pt x="2997327" y="533400"/>
                  </a:lnTo>
                  <a:lnTo>
                    <a:pt x="3040075" y="558800"/>
                  </a:lnTo>
                  <a:lnTo>
                    <a:pt x="3123996" y="584200"/>
                  </a:lnTo>
                  <a:lnTo>
                    <a:pt x="3205696" y="635000"/>
                  </a:lnTo>
                  <a:lnTo>
                    <a:pt x="3245675" y="647700"/>
                  </a:lnTo>
                  <a:lnTo>
                    <a:pt x="3285045" y="673100"/>
                  </a:lnTo>
                  <a:lnTo>
                    <a:pt x="3323806" y="698500"/>
                  </a:lnTo>
                  <a:lnTo>
                    <a:pt x="3361944" y="723900"/>
                  </a:lnTo>
                  <a:lnTo>
                    <a:pt x="3399434" y="749300"/>
                  </a:lnTo>
                  <a:lnTo>
                    <a:pt x="3436251" y="774700"/>
                  </a:lnTo>
                  <a:lnTo>
                    <a:pt x="3472408" y="800100"/>
                  </a:lnTo>
                  <a:lnTo>
                    <a:pt x="3507867" y="825500"/>
                  </a:lnTo>
                  <a:lnTo>
                    <a:pt x="3542627" y="863600"/>
                  </a:lnTo>
                  <a:lnTo>
                    <a:pt x="3576650" y="889000"/>
                  </a:lnTo>
                  <a:lnTo>
                    <a:pt x="3609949" y="914400"/>
                  </a:lnTo>
                  <a:lnTo>
                    <a:pt x="3619500" y="927100"/>
                  </a:lnTo>
                  <a:lnTo>
                    <a:pt x="3619500" y="406400"/>
                  </a:lnTo>
                  <a:lnTo>
                    <a:pt x="3619500" y="393700"/>
                  </a:lnTo>
                  <a:close/>
                </a:path>
              </a:pathLst>
            </a:custGeom>
            <a:solidFill>
              <a:srgbClr val="F2F5F9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1620" y="0"/>
              <a:ext cx="5457824" cy="51545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5907" y="4159398"/>
              <a:ext cx="4676774" cy="56768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9903" y="427070"/>
            <a:ext cx="6487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60" dirty="0"/>
              <a:t>DEFINISI</a:t>
            </a:r>
            <a:r>
              <a:rPr sz="6400" spc="325" dirty="0"/>
              <a:t> </a:t>
            </a:r>
            <a:r>
              <a:rPr sz="6400" spc="350" dirty="0"/>
              <a:t>APAR</a:t>
            </a:r>
            <a:endParaRPr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866" y="775733"/>
            <a:ext cx="17900650" cy="9511665"/>
            <a:chOff x="387866" y="775733"/>
            <a:chExt cx="17900650" cy="9511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866" y="2511822"/>
              <a:ext cx="14325599" cy="77751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17461" y="775733"/>
              <a:ext cx="3570538" cy="95112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279" y="910621"/>
            <a:ext cx="118198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30" dirty="0">
                <a:solidFill>
                  <a:srgbClr val="010300"/>
                </a:solidFill>
              </a:rPr>
              <a:t>JENIS</a:t>
            </a:r>
            <a:r>
              <a:rPr sz="6400" spc="375" dirty="0">
                <a:solidFill>
                  <a:srgbClr val="010300"/>
                </a:solidFill>
              </a:rPr>
              <a:t> </a:t>
            </a:r>
            <a:r>
              <a:rPr sz="6400" spc="345" dirty="0">
                <a:solidFill>
                  <a:srgbClr val="010300"/>
                </a:solidFill>
              </a:rPr>
              <a:t>MEDIA</a:t>
            </a:r>
            <a:r>
              <a:rPr sz="6400" spc="380" dirty="0">
                <a:solidFill>
                  <a:srgbClr val="010300"/>
                </a:solidFill>
              </a:rPr>
              <a:t> </a:t>
            </a:r>
            <a:r>
              <a:rPr sz="6400" spc="509" dirty="0">
                <a:solidFill>
                  <a:srgbClr val="010300"/>
                </a:solidFill>
              </a:rPr>
              <a:t>PEMADAMAN</a:t>
            </a:r>
            <a:endParaRPr sz="6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99358"/>
            <a:ext cx="1604010" cy="4673600"/>
          </a:xfrm>
          <a:custGeom>
            <a:avLst/>
            <a:gdLst/>
            <a:ahLst/>
            <a:cxnLst/>
            <a:rect l="l" t="t" r="r" b="b"/>
            <a:pathLst>
              <a:path w="1604010" h="4673600">
                <a:moveTo>
                  <a:pt x="1137996" y="1229017"/>
                </a:moveTo>
                <a:lnTo>
                  <a:pt x="1127658" y="1183906"/>
                </a:lnTo>
                <a:lnTo>
                  <a:pt x="1097889" y="1117015"/>
                </a:lnTo>
                <a:lnTo>
                  <a:pt x="1064768" y="1054112"/>
                </a:lnTo>
                <a:lnTo>
                  <a:pt x="1028674" y="995121"/>
                </a:lnTo>
                <a:lnTo>
                  <a:pt x="990028" y="939901"/>
                </a:lnTo>
                <a:lnTo>
                  <a:pt x="949198" y="888377"/>
                </a:lnTo>
                <a:lnTo>
                  <a:pt x="906614" y="840422"/>
                </a:lnTo>
                <a:lnTo>
                  <a:pt x="862672" y="795947"/>
                </a:lnTo>
                <a:lnTo>
                  <a:pt x="817753" y="754824"/>
                </a:lnTo>
                <a:lnTo>
                  <a:pt x="772274" y="716978"/>
                </a:lnTo>
                <a:lnTo>
                  <a:pt x="726630" y="682282"/>
                </a:lnTo>
                <a:lnTo>
                  <a:pt x="681228" y="650633"/>
                </a:lnTo>
                <a:lnTo>
                  <a:pt x="636460" y="621931"/>
                </a:lnTo>
                <a:lnTo>
                  <a:pt x="592721" y="596061"/>
                </a:lnTo>
                <a:lnTo>
                  <a:pt x="550418" y="572935"/>
                </a:lnTo>
                <a:lnTo>
                  <a:pt x="509955" y="552424"/>
                </a:lnTo>
                <a:lnTo>
                  <a:pt x="471716" y="534441"/>
                </a:lnTo>
                <a:lnTo>
                  <a:pt x="436118" y="518871"/>
                </a:lnTo>
                <a:lnTo>
                  <a:pt x="374434" y="494576"/>
                </a:lnTo>
                <a:lnTo>
                  <a:pt x="328091" y="478663"/>
                </a:lnTo>
                <a:lnTo>
                  <a:pt x="248234" y="464350"/>
                </a:lnTo>
                <a:lnTo>
                  <a:pt x="204609" y="474243"/>
                </a:lnTo>
                <a:lnTo>
                  <a:pt x="166408" y="496658"/>
                </a:lnTo>
                <a:lnTo>
                  <a:pt x="136537" y="529907"/>
                </a:lnTo>
                <a:lnTo>
                  <a:pt x="117906" y="572287"/>
                </a:lnTo>
                <a:lnTo>
                  <a:pt x="113550" y="618363"/>
                </a:lnTo>
                <a:lnTo>
                  <a:pt x="123405" y="661898"/>
                </a:lnTo>
                <a:lnTo>
                  <a:pt x="145770" y="700024"/>
                </a:lnTo>
                <a:lnTo>
                  <a:pt x="178968" y="729818"/>
                </a:lnTo>
                <a:lnTo>
                  <a:pt x="221322" y="748411"/>
                </a:lnTo>
                <a:lnTo>
                  <a:pt x="238912" y="753745"/>
                </a:lnTo>
                <a:lnTo>
                  <a:pt x="258559" y="760361"/>
                </a:lnTo>
                <a:lnTo>
                  <a:pt x="315671" y="782269"/>
                </a:lnTo>
                <a:lnTo>
                  <a:pt x="351561" y="797902"/>
                </a:lnTo>
                <a:lnTo>
                  <a:pt x="391325" y="816876"/>
                </a:lnTo>
                <a:lnTo>
                  <a:pt x="434149" y="839343"/>
                </a:lnTo>
                <a:lnTo>
                  <a:pt x="479259" y="865479"/>
                </a:lnTo>
                <a:lnTo>
                  <a:pt x="525894" y="895438"/>
                </a:lnTo>
                <a:lnTo>
                  <a:pt x="573265" y="929386"/>
                </a:lnTo>
                <a:lnTo>
                  <a:pt x="620572" y="967486"/>
                </a:lnTo>
                <a:lnTo>
                  <a:pt x="667067" y="1009916"/>
                </a:lnTo>
                <a:lnTo>
                  <a:pt x="711936" y="1056817"/>
                </a:lnTo>
                <a:lnTo>
                  <a:pt x="754430" y="1108367"/>
                </a:lnTo>
                <a:lnTo>
                  <a:pt x="793750" y="1164717"/>
                </a:lnTo>
                <a:lnTo>
                  <a:pt x="829106" y="1226045"/>
                </a:lnTo>
                <a:lnTo>
                  <a:pt x="859739" y="1292517"/>
                </a:lnTo>
                <a:lnTo>
                  <a:pt x="882256" y="1330325"/>
                </a:lnTo>
                <a:lnTo>
                  <a:pt x="913866" y="1358722"/>
                </a:lnTo>
                <a:lnTo>
                  <a:pt x="951915" y="1376578"/>
                </a:lnTo>
                <a:lnTo>
                  <a:pt x="993749" y="1382788"/>
                </a:lnTo>
                <a:lnTo>
                  <a:pt x="1007351" y="1382141"/>
                </a:lnTo>
                <a:lnTo>
                  <a:pt x="1048004" y="1372146"/>
                </a:lnTo>
                <a:lnTo>
                  <a:pt x="1087577" y="1348168"/>
                </a:lnTo>
                <a:lnTo>
                  <a:pt x="1116647" y="1314259"/>
                </a:lnTo>
                <a:lnTo>
                  <a:pt x="1133881" y="1273505"/>
                </a:lnTo>
                <a:lnTo>
                  <a:pt x="1137996" y="1229017"/>
                </a:lnTo>
                <a:close/>
              </a:path>
              <a:path w="1604010" h="4673600">
                <a:moveTo>
                  <a:pt x="1603476" y="1447800"/>
                </a:moveTo>
                <a:lnTo>
                  <a:pt x="1601749" y="1422400"/>
                </a:lnTo>
                <a:lnTo>
                  <a:pt x="1596682" y="1371600"/>
                </a:lnTo>
                <a:lnTo>
                  <a:pt x="1590217" y="1333500"/>
                </a:lnTo>
                <a:lnTo>
                  <a:pt x="1582356" y="1282700"/>
                </a:lnTo>
                <a:lnTo>
                  <a:pt x="1573149" y="1231900"/>
                </a:lnTo>
                <a:lnTo>
                  <a:pt x="1562608" y="1193800"/>
                </a:lnTo>
                <a:lnTo>
                  <a:pt x="1550746" y="1143000"/>
                </a:lnTo>
                <a:lnTo>
                  <a:pt x="1537589" y="1104900"/>
                </a:lnTo>
                <a:lnTo>
                  <a:pt x="1523149" y="1054100"/>
                </a:lnTo>
                <a:lnTo>
                  <a:pt x="1507477" y="1016000"/>
                </a:lnTo>
                <a:lnTo>
                  <a:pt x="1490560" y="977900"/>
                </a:lnTo>
                <a:lnTo>
                  <a:pt x="1472425" y="927100"/>
                </a:lnTo>
                <a:lnTo>
                  <a:pt x="1453121" y="889000"/>
                </a:lnTo>
                <a:lnTo>
                  <a:pt x="1432636" y="850900"/>
                </a:lnTo>
                <a:lnTo>
                  <a:pt x="1411008" y="812800"/>
                </a:lnTo>
                <a:lnTo>
                  <a:pt x="1388249" y="774700"/>
                </a:lnTo>
                <a:lnTo>
                  <a:pt x="1364399" y="736600"/>
                </a:lnTo>
                <a:lnTo>
                  <a:pt x="1339456" y="698500"/>
                </a:lnTo>
                <a:lnTo>
                  <a:pt x="1313446" y="660400"/>
                </a:lnTo>
                <a:lnTo>
                  <a:pt x="1286408" y="622300"/>
                </a:lnTo>
                <a:lnTo>
                  <a:pt x="1258354" y="584200"/>
                </a:lnTo>
                <a:lnTo>
                  <a:pt x="1229283" y="558800"/>
                </a:lnTo>
                <a:lnTo>
                  <a:pt x="1199248" y="520700"/>
                </a:lnTo>
                <a:lnTo>
                  <a:pt x="1168260" y="482600"/>
                </a:lnTo>
                <a:lnTo>
                  <a:pt x="1136332" y="457200"/>
                </a:lnTo>
                <a:lnTo>
                  <a:pt x="1103490" y="419100"/>
                </a:lnTo>
                <a:lnTo>
                  <a:pt x="1069759" y="393700"/>
                </a:lnTo>
                <a:lnTo>
                  <a:pt x="1035164" y="368300"/>
                </a:lnTo>
                <a:lnTo>
                  <a:pt x="999705" y="330200"/>
                </a:lnTo>
                <a:lnTo>
                  <a:pt x="963422" y="304800"/>
                </a:lnTo>
                <a:lnTo>
                  <a:pt x="926338" y="279400"/>
                </a:lnTo>
                <a:lnTo>
                  <a:pt x="888466" y="254000"/>
                </a:lnTo>
                <a:lnTo>
                  <a:pt x="849833" y="228600"/>
                </a:lnTo>
                <a:lnTo>
                  <a:pt x="810450" y="203200"/>
                </a:lnTo>
                <a:lnTo>
                  <a:pt x="770343" y="190500"/>
                </a:lnTo>
                <a:lnTo>
                  <a:pt x="729538" y="165100"/>
                </a:lnTo>
                <a:lnTo>
                  <a:pt x="688047" y="139700"/>
                </a:lnTo>
                <a:lnTo>
                  <a:pt x="603123" y="114300"/>
                </a:lnTo>
                <a:lnTo>
                  <a:pt x="559727" y="88900"/>
                </a:lnTo>
                <a:lnTo>
                  <a:pt x="515734" y="76200"/>
                </a:lnTo>
                <a:lnTo>
                  <a:pt x="287591" y="12700"/>
                </a:lnTo>
                <a:lnTo>
                  <a:pt x="240474" y="12700"/>
                </a:lnTo>
                <a:lnTo>
                  <a:pt x="192913" y="0"/>
                </a:lnTo>
                <a:lnTo>
                  <a:pt x="0" y="0"/>
                </a:lnTo>
                <a:lnTo>
                  <a:pt x="0" y="279400"/>
                </a:lnTo>
                <a:lnTo>
                  <a:pt x="48069" y="279400"/>
                </a:lnTo>
                <a:lnTo>
                  <a:pt x="97053" y="292100"/>
                </a:lnTo>
                <a:lnTo>
                  <a:pt x="193522" y="292100"/>
                </a:lnTo>
                <a:lnTo>
                  <a:pt x="424535" y="355600"/>
                </a:lnTo>
                <a:lnTo>
                  <a:pt x="512191" y="381000"/>
                </a:lnTo>
                <a:lnTo>
                  <a:pt x="554875" y="406400"/>
                </a:lnTo>
                <a:lnTo>
                  <a:pt x="596747" y="419100"/>
                </a:lnTo>
                <a:lnTo>
                  <a:pt x="637794" y="444500"/>
                </a:lnTo>
                <a:lnTo>
                  <a:pt x="677951" y="469900"/>
                </a:lnTo>
                <a:lnTo>
                  <a:pt x="717219" y="495300"/>
                </a:lnTo>
                <a:lnTo>
                  <a:pt x="755548" y="520700"/>
                </a:lnTo>
                <a:lnTo>
                  <a:pt x="792911" y="546100"/>
                </a:lnTo>
                <a:lnTo>
                  <a:pt x="829271" y="571500"/>
                </a:lnTo>
                <a:lnTo>
                  <a:pt x="864590" y="596900"/>
                </a:lnTo>
                <a:lnTo>
                  <a:pt x="898855" y="622300"/>
                </a:lnTo>
                <a:lnTo>
                  <a:pt x="932027" y="660400"/>
                </a:lnTo>
                <a:lnTo>
                  <a:pt x="964069" y="685800"/>
                </a:lnTo>
                <a:lnTo>
                  <a:pt x="994943" y="723900"/>
                </a:lnTo>
                <a:lnTo>
                  <a:pt x="1024636" y="762000"/>
                </a:lnTo>
                <a:lnTo>
                  <a:pt x="1053096" y="787400"/>
                </a:lnTo>
                <a:lnTo>
                  <a:pt x="1080300" y="825500"/>
                </a:lnTo>
                <a:lnTo>
                  <a:pt x="1106208" y="863600"/>
                </a:lnTo>
                <a:lnTo>
                  <a:pt x="1130808" y="901700"/>
                </a:lnTo>
                <a:lnTo>
                  <a:pt x="1154049" y="939800"/>
                </a:lnTo>
                <a:lnTo>
                  <a:pt x="1175905" y="977900"/>
                </a:lnTo>
                <a:lnTo>
                  <a:pt x="1196340" y="1028700"/>
                </a:lnTo>
                <a:lnTo>
                  <a:pt x="1215326" y="1066800"/>
                </a:lnTo>
                <a:lnTo>
                  <a:pt x="1232827" y="1104900"/>
                </a:lnTo>
                <a:lnTo>
                  <a:pt x="1248816" y="1155700"/>
                </a:lnTo>
                <a:lnTo>
                  <a:pt x="1263256" y="1193800"/>
                </a:lnTo>
                <a:lnTo>
                  <a:pt x="1276121" y="1244600"/>
                </a:lnTo>
                <a:lnTo>
                  <a:pt x="1287373" y="1282700"/>
                </a:lnTo>
                <a:lnTo>
                  <a:pt x="1296987" y="1333500"/>
                </a:lnTo>
                <a:lnTo>
                  <a:pt x="1304925" y="1371600"/>
                </a:lnTo>
                <a:lnTo>
                  <a:pt x="1311148" y="1422400"/>
                </a:lnTo>
                <a:lnTo>
                  <a:pt x="1315643" y="1473200"/>
                </a:lnTo>
                <a:lnTo>
                  <a:pt x="1318361" y="1511300"/>
                </a:lnTo>
                <a:lnTo>
                  <a:pt x="1319276" y="1562100"/>
                </a:lnTo>
                <a:lnTo>
                  <a:pt x="1317917" y="1612900"/>
                </a:lnTo>
                <a:lnTo>
                  <a:pt x="1313967" y="1663700"/>
                </a:lnTo>
                <a:lnTo>
                  <a:pt x="1307528" y="1714500"/>
                </a:lnTo>
                <a:lnTo>
                  <a:pt x="1298740" y="1765300"/>
                </a:lnTo>
                <a:lnTo>
                  <a:pt x="1287716" y="1816100"/>
                </a:lnTo>
                <a:lnTo>
                  <a:pt x="1274610" y="1866900"/>
                </a:lnTo>
                <a:lnTo>
                  <a:pt x="1259522" y="1905000"/>
                </a:lnTo>
                <a:lnTo>
                  <a:pt x="1242606" y="1955800"/>
                </a:lnTo>
                <a:lnTo>
                  <a:pt x="1223962" y="1993900"/>
                </a:lnTo>
                <a:lnTo>
                  <a:pt x="1203744" y="2032000"/>
                </a:lnTo>
                <a:lnTo>
                  <a:pt x="1182065" y="2082800"/>
                </a:lnTo>
                <a:lnTo>
                  <a:pt x="1159052" y="2120900"/>
                </a:lnTo>
                <a:lnTo>
                  <a:pt x="1134846" y="2159000"/>
                </a:lnTo>
                <a:lnTo>
                  <a:pt x="1109573" y="2209800"/>
                </a:lnTo>
                <a:lnTo>
                  <a:pt x="1083348" y="2247900"/>
                </a:lnTo>
                <a:lnTo>
                  <a:pt x="1056297" y="2286000"/>
                </a:lnTo>
                <a:lnTo>
                  <a:pt x="1028573" y="2336800"/>
                </a:lnTo>
                <a:lnTo>
                  <a:pt x="974890" y="2413000"/>
                </a:lnTo>
                <a:lnTo>
                  <a:pt x="923531" y="2489200"/>
                </a:lnTo>
                <a:lnTo>
                  <a:pt x="897813" y="2540000"/>
                </a:lnTo>
                <a:lnTo>
                  <a:pt x="872248" y="2578100"/>
                </a:lnTo>
                <a:lnTo>
                  <a:pt x="846975" y="2616200"/>
                </a:lnTo>
                <a:lnTo>
                  <a:pt x="822109" y="2667000"/>
                </a:lnTo>
                <a:lnTo>
                  <a:pt x="797788" y="2705100"/>
                </a:lnTo>
                <a:lnTo>
                  <a:pt x="774141" y="2755900"/>
                </a:lnTo>
                <a:lnTo>
                  <a:pt x="751319" y="2794000"/>
                </a:lnTo>
                <a:lnTo>
                  <a:pt x="729424" y="2844800"/>
                </a:lnTo>
                <a:lnTo>
                  <a:pt x="708596" y="2895600"/>
                </a:lnTo>
                <a:lnTo>
                  <a:pt x="688975" y="2946400"/>
                </a:lnTo>
                <a:lnTo>
                  <a:pt x="670687" y="2997200"/>
                </a:lnTo>
                <a:lnTo>
                  <a:pt x="653872" y="3048000"/>
                </a:lnTo>
                <a:lnTo>
                  <a:pt x="638644" y="3111500"/>
                </a:lnTo>
                <a:lnTo>
                  <a:pt x="434314" y="3111500"/>
                </a:lnTo>
                <a:lnTo>
                  <a:pt x="432892" y="3098800"/>
                </a:lnTo>
                <a:lnTo>
                  <a:pt x="388302" y="3086100"/>
                </a:lnTo>
                <a:lnTo>
                  <a:pt x="345694" y="3060700"/>
                </a:lnTo>
                <a:lnTo>
                  <a:pt x="305015" y="3035300"/>
                </a:lnTo>
                <a:lnTo>
                  <a:pt x="266217" y="3009900"/>
                </a:lnTo>
                <a:lnTo>
                  <a:pt x="229260" y="2984500"/>
                </a:lnTo>
                <a:lnTo>
                  <a:pt x="194106" y="2959100"/>
                </a:lnTo>
                <a:lnTo>
                  <a:pt x="245605" y="2882900"/>
                </a:lnTo>
                <a:lnTo>
                  <a:pt x="291160" y="2819400"/>
                </a:lnTo>
                <a:lnTo>
                  <a:pt x="331127" y="2755900"/>
                </a:lnTo>
                <a:lnTo>
                  <a:pt x="365874" y="2692400"/>
                </a:lnTo>
                <a:lnTo>
                  <a:pt x="395770" y="2641600"/>
                </a:lnTo>
                <a:lnTo>
                  <a:pt x="421170" y="2578100"/>
                </a:lnTo>
                <a:lnTo>
                  <a:pt x="442455" y="2527300"/>
                </a:lnTo>
                <a:lnTo>
                  <a:pt x="459968" y="2463800"/>
                </a:lnTo>
                <a:lnTo>
                  <a:pt x="474091" y="2413000"/>
                </a:lnTo>
                <a:lnTo>
                  <a:pt x="485178" y="2374900"/>
                </a:lnTo>
                <a:lnTo>
                  <a:pt x="493610" y="2324100"/>
                </a:lnTo>
                <a:lnTo>
                  <a:pt x="499732" y="2286000"/>
                </a:lnTo>
                <a:lnTo>
                  <a:pt x="503923" y="2260600"/>
                </a:lnTo>
                <a:lnTo>
                  <a:pt x="506552" y="2235200"/>
                </a:lnTo>
                <a:lnTo>
                  <a:pt x="507961" y="2209800"/>
                </a:lnTo>
                <a:lnTo>
                  <a:pt x="508546" y="2197100"/>
                </a:lnTo>
                <a:lnTo>
                  <a:pt x="508647" y="2184400"/>
                </a:lnTo>
                <a:lnTo>
                  <a:pt x="506476" y="2133600"/>
                </a:lnTo>
                <a:lnTo>
                  <a:pt x="500164" y="2095500"/>
                </a:lnTo>
                <a:lnTo>
                  <a:pt x="489889" y="2044700"/>
                </a:lnTo>
                <a:lnTo>
                  <a:pt x="475830" y="2006600"/>
                </a:lnTo>
                <a:lnTo>
                  <a:pt x="458177" y="1955800"/>
                </a:lnTo>
                <a:lnTo>
                  <a:pt x="437134" y="1917700"/>
                </a:lnTo>
                <a:lnTo>
                  <a:pt x="412851" y="1879600"/>
                </a:lnTo>
                <a:lnTo>
                  <a:pt x="385546" y="1854200"/>
                </a:lnTo>
                <a:lnTo>
                  <a:pt x="355384" y="1816100"/>
                </a:lnTo>
                <a:lnTo>
                  <a:pt x="322567" y="1790700"/>
                </a:lnTo>
                <a:lnTo>
                  <a:pt x="287261" y="1752600"/>
                </a:lnTo>
                <a:lnTo>
                  <a:pt x="249669" y="1739900"/>
                </a:lnTo>
                <a:lnTo>
                  <a:pt x="209969" y="1714500"/>
                </a:lnTo>
                <a:lnTo>
                  <a:pt x="168338" y="1701800"/>
                </a:lnTo>
                <a:lnTo>
                  <a:pt x="124980" y="1676400"/>
                </a:lnTo>
                <a:lnTo>
                  <a:pt x="80073" y="1676400"/>
                </a:lnTo>
                <a:lnTo>
                  <a:pt x="33794" y="1663700"/>
                </a:lnTo>
                <a:lnTo>
                  <a:pt x="0" y="1663700"/>
                </a:lnTo>
                <a:lnTo>
                  <a:pt x="0" y="1955800"/>
                </a:lnTo>
                <a:lnTo>
                  <a:pt x="33274" y="1955800"/>
                </a:lnTo>
                <a:lnTo>
                  <a:pt x="77025" y="1968500"/>
                </a:lnTo>
                <a:lnTo>
                  <a:pt x="116636" y="1993900"/>
                </a:lnTo>
                <a:lnTo>
                  <a:pt x="151168" y="2019300"/>
                </a:lnTo>
                <a:lnTo>
                  <a:pt x="179666" y="2057400"/>
                </a:lnTo>
                <a:lnTo>
                  <a:pt x="201193" y="2095500"/>
                </a:lnTo>
                <a:lnTo>
                  <a:pt x="214807" y="2133600"/>
                </a:lnTo>
                <a:lnTo>
                  <a:pt x="219544" y="2184400"/>
                </a:lnTo>
                <a:lnTo>
                  <a:pt x="219024" y="2197100"/>
                </a:lnTo>
                <a:lnTo>
                  <a:pt x="211378" y="2260600"/>
                </a:lnTo>
                <a:lnTo>
                  <a:pt x="201663" y="2311400"/>
                </a:lnTo>
                <a:lnTo>
                  <a:pt x="186296" y="2374900"/>
                </a:lnTo>
                <a:lnTo>
                  <a:pt x="163982" y="2438400"/>
                </a:lnTo>
                <a:lnTo>
                  <a:pt x="133413" y="2514600"/>
                </a:lnTo>
                <a:lnTo>
                  <a:pt x="112331" y="2552700"/>
                </a:lnTo>
                <a:lnTo>
                  <a:pt x="89395" y="2603500"/>
                </a:lnTo>
                <a:lnTo>
                  <a:pt x="64604" y="2641600"/>
                </a:lnTo>
                <a:lnTo>
                  <a:pt x="37960" y="2679700"/>
                </a:lnTo>
                <a:lnTo>
                  <a:pt x="0" y="2730500"/>
                </a:lnTo>
                <a:lnTo>
                  <a:pt x="0" y="3390900"/>
                </a:lnTo>
                <a:lnTo>
                  <a:pt x="598855" y="3390900"/>
                </a:lnTo>
                <a:lnTo>
                  <a:pt x="597052" y="3416300"/>
                </a:lnTo>
                <a:lnTo>
                  <a:pt x="595287" y="3454400"/>
                </a:lnTo>
                <a:lnTo>
                  <a:pt x="593585" y="3479800"/>
                </a:lnTo>
                <a:lnTo>
                  <a:pt x="591985" y="3505200"/>
                </a:lnTo>
                <a:lnTo>
                  <a:pt x="0" y="3505200"/>
                </a:lnTo>
                <a:lnTo>
                  <a:pt x="0" y="3797300"/>
                </a:lnTo>
                <a:lnTo>
                  <a:pt x="586676" y="3797300"/>
                </a:lnTo>
                <a:lnTo>
                  <a:pt x="584923" y="3835400"/>
                </a:lnTo>
                <a:lnTo>
                  <a:pt x="579716" y="3873500"/>
                </a:lnTo>
                <a:lnTo>
                  <a:pt x="571144" y="3898900"/>
                </a:lnTo>
                <a:lnTo>
                  <a:pt x="559333" y="3924300"/>
                </a:lnTo>
                <a:lnTo>
                  <a:pt x="0" y="3924300"/>
                </a:lnTo>
                <a:lnTo>
                  <a:pt x="0" y="4216400"/>
                </a:lnTo>
                <a:lnTo>
                  <a:pt x="299529" y="4216400"/>
                </a:lnTo>
                <a:lnTo>
                  <a:pt x="221475" y="4292600"/>
                </a:lnTo>
                <a:lnTo>
                  <a:pt x="186182" y="4330700"/>
                </a:lnTo>
                <a:lnTo>
                  <a:pt x="147739" y="4356100"/>
                </a:lnTo>
                <a:lnTo>
                  <a:pt x="106883" y="4368800"/>
                </a:lnTo>
                <a:lnTo>
                  <a:pt x="20624" y="4394200"/>
                </a:lnTo>
                <a:lnTo>
                  <a:pt x="0" y="4394200"/>
                </a:lnTo>
                <a:lnTo>
                  <a:pt x="0" y="4673600"/>
                </a:lnTo>
                <a:lnTo>
                  <a:pt x="91160" y="4673600"/>
                </a:lnTo>
                <a:lnTo>
                  <a:pt x="226110" y="4635500"/>
                </a:lnTo>
                <a:lnTo>
                  <a:pt x="269176" y="4610100"/>
                </a:lnTo>
                <a:lnTo>
                  <a:pt x="310908" y="4597400"/>
                </a:lnTo>
                <a:lnTo>
                  <a:pt x="351091" y="4559300"/>
                </a:lnTo>
                <a:lnTo>
                  <a:pt x="389496" y="4533900"/>
                </a:lnTo>
                <a:lnTo>
                  <a:pt x="425894" y="4495800"/>
                </a:lnTo>
                <a:lnTo>
                  <a:pt x="694639" y="4229100"/>
                </a:lnTo>
                <a:lnTo>
                  <a:pt x="728103" y="4191000"/>
                </a:lnTo>
                <a:lnTo>
                  <a:pt x="758342" y="4165600"/>
                </a:lnTo>
                <a:lnTo>
                  <a:pt x="785279" y="4114800"/>
                </a:lnTo>
                <a:lnTo>
                  <a:pt x="808863" y="4076700"/>
                </a:lnTo>
                <a:lnTo>
                  <a:pt x="829017" y="4038600"/>
                </a:lnTo>
                <a:lnTo>
                  <a:pt x="845654" y="3987800"/>
                </a:lnTo>
                <a:lnTo>
                  <a:pt x="858723" y="3949700"/>
                </a:lnTo>
                <a:lnTo>
                  <a:pt x="868146" y="3898900"/>
                </a:lnTo>
                <a:lnTo>
                  <a:pt x="873848" y="3848100"/>
                </a:lnTo>
                <a:lnTo>
                  <a:pt x="875766" y="3797300"/>
                </a:lnTo>
                <a:lnTo>
                  <a:pt x="875766" y="3644900"/>
                </a:lnTo>
                <a:lnTo>
                  <a:pt x="876820" y="3594100"/>
                </a:lnTo>
                <a:lnTo>
                  <a:pt x="879602" y="3543300"/>
                </a:lnTo>
                <a:lnTo>
                  <a:pt x="883488" y="3467100"/>
                </a:lnTo>
                <a:lnTo>
                  <a:pt x="887907" y="3403600"/>
                </a:lnTo>
                <a:lnTo>
                  <a:pt x="892251" y="3352800"/>
                </a:lnTo>
                <a:lnTo>
                  <a:pt x="895946" y="3302000"/>
                </a:lnTo>
                <a:lnTo>
                  <a:pt x="898372" y="3276600"/>
                </a:lnTo>
                <a:lnTo>
                  <a:pt x="909447" y="3213100"/>
                </a:lnTo>
                <a:lnTo>
                  <a:pt x="922451" y="3162300"/>
                </a:lnTo>
                <a:lnTo>
                  <a:pt x="937260" y="3111500"/>
                </a:lnTo>
                <a:lnTo>
                  <a:pt x="953770" y="3060700"/>
                </a:lnTo>
                <a:lnTo>
                  <a:pt x="971854" y="3009900"/>
                </a:lnTo>
                <a:lnTo>
                  <a:pt x="991400" y="2971800"/>
                </a:lnTo>
                <a:lnTo>
                  <a:pt x="1012291" y="2921000"/>
                </a:lnTo>
                <a:lnTo>
                  <a:pt x="1034415" y="2882900"/>
                </a:lnTo>
                <a:lnTo>
                  <a:pt x="1057656" y="2832100"/>
                </a:lnTo>
                <a:lnTo>
                  <a:pt x="1081900" y="2794000"/>
                </a:lnTo>
                <a:lnTo>
                  <a:pt x="1107033" y="2743200"/>
                </a:lnTo>
                <a:lnTo>
                  <a:pt x="1132941" y="2705100"/>
                </a:lnTo>
                <a:lnTo>
                  <a:pt x="1159497" y="2667000"/>
                </a:lnTo>
                <a:lnTo>
                  <a:pt x="1186599" y="2616200"/>
                </a:lnTo>
                <a:lnTo>
                  <a:pt x="1214120" y="2578100"/>
                </a:lnTo>
                <a:lnTo>
                  <a:pt x="1267701" y="2489200"/>
                </a:lnTo>
                <a:lnTo>
                  <a:pt x="1318958" y="2413000"/>
                </a:lnTo>
                <a:lnTo>
                  <a:pt x="1344218" y="2374900"/>
                </a:lnTo>
                <a:lnTo>
                  <a:pt x="1369060" y="2336800"/>
                </a:lnTo>
                <a:lnTo>
                  <a:pt x="1393355" y="2298700"/>
                </a:lnTo>
                <a:lnTo>
                  <a:pt x="1416989" y="2247900"/>
                </a:lnTo>
                <a:lnTo>
                  <a:pt x="1439837" y="2209800"/>
                </a:lnTo>
                <a:lnTo>
                  <a:pt x="1461770" y="2171700"/>
                </a:lnTo>
                <a:lnTo>
                  <a:pt x="1482674" y="2120900"/>
                </a:lnTo>
                <a:lnTo>
                  <a:pt x="1502410" y="2082800"/>
                </a:lnTo>
                <a:lnTo>
                  <a:pt x="1520850" y="2032000"/>
                </a:lnTo>
                <a:lnTo>
                  <a:pt x="1537881" y="1981200"/>
                </a:lnTo>
                <a:lnTo>
                  <a:pt x="1553375" y="1943100"/>
                </a:lnTo>
                <a:lnTo>
                  <a:pt x="1567218" y="1892300"/>
                </a:lnTo>
                <a:lnTo>
                  <a:pt x="1579257" y="1841500"/>
                </a:lnTo>
                <a:lnTo>
                  <a:pt x="1589392" y="1790700"/>
                </a:lnTo>
                <a:lnTo>
                  <a:pt x="1597494" y="1727200"/>
                </a:lnTo>
                <a:lnTo>
                  <a:pt x="1603438" y="1676400"/>
                </a:lnTo>
                <a:lnTo>
                  <a:pt x="1603476" y="14478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7939" y="1230053"/>
            <a:ext cx="15595600" cy="578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3300" spc="5" dirty="0">
                <a:solidFill>
                  <a:srgbClr val="FFDA15"/>
                </a:solidFill>
                <a:latin typeface="Trebuchet MS"/>
                <a:cs typeface="Trebuchet MS"/>
              </a:rPr>
              <a:t>merupakan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20" dirty="0">
                <a:solidFill>
                  <a:srgbClr val="FFDA15"/>
                </a:solidFill>
                <a:latin typeface="Trebuchet MS"/>
                <a:cs typeface="Trebuchet MS"/>
              </a:rPr>
              <a:t>alat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65" dirty="0">
                <a:solidFill>
                  <a:srgbClr val="FFDA15"/>
                </a:solidFill>
                <a:latin typeface="Trebuchet MS"/>
                <a:cs typeface="Trebuchet MS"/>
              </a:rPr>
              <a:t>pemadam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60" dirty="0">
                <a:solidFill>
                  <a:srgbClr val="FFDA15"/>
                </a:solidFill>
                <a:latin typeface="Trebuchet MS"/>
                <a:cs typeface="Trebuchet MS"/>
              </a:rPr>
              <a:t>api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05" dirty="0">
                <a:solidFill>
                  <a:srgbClr val="FFDA15"/>
                </a:solidFill>
                <a:latin typeface="Trebuchet MS"/>
                <a:cs typeface="Trebuchet MS"/>
              </a:rPr>
              <a:t>sangat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rgbClr val="FFDA15"/>
                </a:solidFill>
                <a:latin typeface="Trebuchet MS"/>
                <a:cs typeface="Trebuchet MS"/>
              </a:rPr>
              <a:t>populer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80" dirty="0">
                <a:solidFill>
                  <a:srgbClr val="FFDA15"/>
                </a:solidFill>
                <a:latin typeface="Trebuchet MS"/>
                <a:cs typeface="Trebuchet MS"/>
              </a:rPr>
              <a:t>dan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rgbClr val="FFDA15"/>
                </a:solidFill>
                <a:latin typeface="Trebuchet MS"/>
                <a:cs typeface="Trebuchet MS"/>
              </a:rPr>
              <a:t>digunakan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secara </a:t>
            </a:r>
            <a:r>
              <a:rPr sz="3300" spc="10" dirty="0">
                <a:solidFill>
                  <a:srgbClr val="FFDA15"/>
                </a:solidFill>
                <a:latin typeface="Trebuchet MS"/>
                <a:cs typeface="Trebuchet MS"/>
              </a:rPr>
              <a:t>luas </a:t>
            </a:r>
            <a:r>
              <a:rPr sz="3300" spc="1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rgbClr val="FFDA15"/>
                </a:solidFill>
                <a:latin typeface="Trebuchet MS"/>
                <a:cs typeface="Trebuchet MS"/>
              </a:rPr>
              <a:t>berupa</a:t>
            </a:r>
            <a:r>
              <a:rPr sz="3300" spc="17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FFDA15"/>
                </a:solidFill>
                <a:latin typeface="Trebuchet MS"/>
                <a:cs typeface="Trebuchet MS"/>
              </a:rPr>
              <a:t>campuran</a:t>
            </a:r>
            <a:r>
              <a:rPr sz="3300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FFDA15"/>
                </a:solidFill>
                <a:latin typeface="Trebuchet MS"/>
                <a:cs typeface="Trebuchet MS"/>
              </a:rPr>
              <a:t>berbentuk</a:t>
            </a:r>
            <a:r>
              <a:rPr sz="3300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20" dirty="0">
                <a:solidFill>
                  <a:srgbClr val="FFDA15"/>
                </a:solidFill>
                <a:latin typeface="Trebuchet MS"/>
                <a:cs typeface="Trebuchet MS"/>
              </a:rPr>
              <a:t>bubuk</a:t>
            </a:r>
            <a:r>
              <a:rPr sz="3300" spc="17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00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DA15"/>
                </a:solidFill>
                <a:latin typeface="Trebuchet MS"/>
                <a:cs typeface="Trebuchet MS"/>
              </a:rPr>
              <a:t>terdiri</a:t>
            </a:r>
            <a:r>
              <a:rPr sz="3300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rgbClr val="FFDA15"/>
                </a:solidFill>
                <a:latin typeface="Trebuchet MS"/>
                <a:cs typeface="Trebuchet MS"/>
              </a:rPr>
              <a:t>dari</a:t>
            </a:r>
            <a:r>
              <a:rPr sz="3300" spc="17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berbagai</a:t>
            </a:r>
            <a:r>
              <a:rPr sz="3300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rgbClr val="FFDA15"/>
                </a:solidFill>
                <a:latin typeface="Trebuchet MS"/>
                <a:cs typeface="Trebuchet MS"/>
              </a:rPr>
              <a:t>unsur</a:t>
            </a:r>
            <a:r>
              <a:rPr sz="3300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rgbClr val="FFDA15"/>
                </a:solidFill>
                <a:latin typeface="Trebuchet MS"/>
                <a:cs typeface="Trebuchet MS"/>
              </a:rPr>
              <a:t>atau </a:t>
            </a:r>
            <a:r>
              <a:rPr sz="3300" spc="55" dirty="0">
                <a:solidFill>
                  <a:srgbClr val="FFDA15"/>
                </a:solidFill>
                <a:latin typeface="Trebuchet MS"/>
                <a:cs typeface="Trebuchet MS"/>
              </a:rPr>
              <a:t> senyawa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DA15"/>
                </a:solidFill>
                <a:latin typeface="Trebuchet MS"/>
                <a:cs typeface="Trebuchet MS"/>
              </a:rPr>
              <a:t>kimia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FFDA15"/>
                </a:solidFill>
                <a:latin typeface="Trebuchet MS"/>
                <a:cs typeface="Trebuchet MS"/>
              </a:rPr>
              <a:t>berbentuk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padat </a:t>
            </a:r>
            <a:r>
              <a:rPr sz="3300" spc="50" dirty="0">
                <a:solidFill>
                  <a:srgbClr val="FFDA15"/>
                </a:solidFill>
                <a:latin typeface="Trebuchet MS"/>
                <a:cs typeface="Trebuchet MS"/>
              </a:rPr>
              <a:t>atau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FFDA15"/>
                </a:solidFill>
                <a:latin typeface="Trebuchet MS"/>
                <a:cs typeface="Trebuchet MS"/>
              </a:rPr>
              <a:t>butiran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dirty="0">
                <a:solidFill>
                  <a:srgbClr val="FFDA15"/>
                </a:solidFill>
                <a:latin typeface="Trebuchet MS"/>
                <a:cs typeface="Trebuchet MS"/>
              </a:rPr>
              <a:t>halus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15" dirty="0">
                <a:solidFill>
                  <a:srgbClr val="FFDA15"/>
                </a:solidFill>
                <a:latin typeface="Trebuchet MS"/>
                <a:cs typeface="Trebuchet MS"/>
              </a:rPr>
              <a:t>seperti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FFDA15"/>
                </a:solidFill>
                <a:latin typeface="Trebuchet MS"/>
                <a:cs typeface="Trebuchet MS"/>
              </a:rPr>
              <a:t>tepung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15" dirty="0">
                <a:solidFill>
                  <a:srgbClr val="FFDA15"/>
                </a:solidFill>
                <a:latin typeface="Trebuchet MS"/>
                <a:cs typeface="Trebuchet MS"/>
              </a:rPr>
              <a:t>kemudian </a:t>
            </a:r>
            <a:r>
              <a:rPr sz="3300" spc="-98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FFDA15"/>
                </a:solidFill>
                <a:latin typeface="Trebuchet MS"/>
                <a:cs typeface="Trebuchet MS"/>
              </a:rPr>
              <a:t>dipampatkan</a:t>
            </a:r>
            <a:r>
              <a:rPr sz="3300" spc="8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05" dirty="0">
                <a:solidFill>
                  <a:srgbClr val="FFDA15"/>
                </a:solidFill>
                <a:latin typeface="Trebuchet MS"/>
                <a:cs typeface="Trebuchet MS"/>
              </a:rPr>
              <a:t>dengan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85" dirty="0">
                <a:solidFill>
                  <a:srgbClr val="FFDA15"/>
                </a:solidFill>
                <a:latin typeface="Trebuchet MS"/>
                <a:cs typeface="Trebuchet MS"/>
              </a:rPr>
              <a:t>gas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70" dirty="0">
                <a:solidFill>
                  <a:srgbClr val="FFDA15"/>
                </a:solidFill>
                <a:latin typeface="Trebuchet MS"/>
                <a:cs typeface="Trebuchet MS"/>
              </a:rPr>
              <a:t>pendorong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30" dirty="0">
                <a:solidFill>
                  <a:srgbClr val="FFDA15"/>
                </a:solidFill>
                <a:latin typeface="Trebuchet MS"/>
                <a:cs typeface="Trebuchet MS"/>
              </a:rPr>
              <a:t>N2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rgbClr val="FFDA15"/>
                </a:solidFill>
                <a:latin typeface="Trebuchet MS"/>
                <a:cs typeface="Trebuchet MS"/>
              </a:rPr>
              <a:t>atau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Catridge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rebuchet MS"/>
              <a:cs typeface="Trebuchet MS"/>
            </a:endParaRPr>
          </a:p>
          <a:p>
            <a:pPr marL="12700" marR="2147570">
              <a:lnSpc>
                <a:spcPct val="114500"/>
              </a:lnSpc>
              <a:spcBef>
                <a:spcPts val="5"/>
              </a:spcBef>
            </a:pPr>
            <a:r>
              <a:rPr sz="3300" spc="15" dirty="0">
                <a:solidFill>
                  <a:srgbClr val="FFDA15"/>
                </a:solidFill>
                <a:latin typeface="Trebuchet MS"/>
                <a:cs typeface="Trebuchet MS"/>
              </a:rPr>
              <a:t>Powder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DA15"/>
                </a:solidFill>
                <a:latin typeface="Trebuchet MS"/>
                <a:cs typeface="Trebuchet MS"/>
              </a:rPr>
              <a:t>kimia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90" dirty="0">
                <a:solidFill>
                  <a:srgbClr val="FFDA15"/>
                </a:solidFill>
                <a:latin typeface="Trebuchet MS"/>
                <a:cs typeface="Trebuchet MS"/>
              </a:rPr>
              <a:t>MULTI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05" dirty="0">
                <a:solidFill>
                  <a:srgbClr val="FFDA15"/>
                </a:solidFill>
                <a:latin typeface="Trebuchet MS"/>
                <a:cs typeface="Trebuchet MS"/>
              </a:rPr>
              <a:t>PURPHOSEadalah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FFDA15"/>
                </a:solidFill>
                <a:latin typeface="Trebuchet MS"/>
                <a:cs typeface="Trebuchet MS"/>
              </a:rPr>
              <a:t>tepung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DA15"/>
                </a:solidFill>
                <a:latin typeface="Trebuchet MS"/>
                <a:cs typeface="Trebuchet MS"/>
              </a:rPr>
              <a:t>kimia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50" dirty="0">
                <a:solidFill>
                  <a:srgbClr val="FFDA15"/>
                </a:solidFill>
                <a:latin typeface="Trebuchet MS"/>
                <a:cs typeface="Trebuchet MS"/>
              </a:rPr>
              <a:t>efektif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105" dirty="0">
                <a:solidFill>
                  <a:srgbClr val="FFDA15"/>
                </a:solidFill>
                <a:latin typeface="Trebuchet MS"/>
                <a:cs typeface="Trebuchet MS"/>
              </a:rPr>
              <a:t>untuk </a:t>
            </a:r>
            <a:r>
              <a:rPr sz="3300" spc="-98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20" dirty="0">
                <a:solidFill>
                  <a:srgbClr val="FFDA15"/>
                </a:solidFill>
                <a:latin typeface="Trebuchet MS"/>
                <a:cs typeface="Trebuchet MS"/>
              </a:rPr>
              <a:t>memadamkan</a:t>
            </a:r>
            <a:r>
              <a:rPr sz="3300" spc="8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30" dirty="0">
                <a:solidFill>
                  <a:srgbClr val="FFDA15"/>
                </a:solidFill>
                <a:latin typeface="Trebuchet MS"/>
                <a:cs typeface="Trebuchet MS"/>
              </a:rPr>
              <a:t>kebakaran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FFDA15"/>
                </a:solidFill>
                <a:latin typeface="Trebuchet MS"/>
                <a:cs typeface="Trebuchet MS"/>
              </a:rPr>
              <a:t>kelas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20" dirty="0">
                <a:solidFill>
                  <a:srgbClr val="FFDA15"/>
                </a:solidFill>
                <a:latin typeface="Trebuchet MS"/>
                <a:cs typeface="Trebuchet MS"/>
              </a:rPr>
              <a:t>A,B,C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80" dirty="0">
                <a:solidFill>
                  <a:srgbClr val="FFDA15"/>
                </a:solidFill>
                <a:latin typeface="Trebuchet MS"/>
                <a:cs typeface="Trebuchet MS"/>
              </a:rPr>
              <a:t>dan</a:t>
            </a:r>
            <a:r>
              <a:rPr sz="3300" spc="8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rgbClr val="FFDA15"/>
                </a:solidFill>
                <a:latin typeface="Trebuchet MS"/>
                <a:cs typeface="Trebuchet MS"/>
              </a:rPr>
              <a:t>D.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rebuchet MS"/>
              <a:cs typeface="Trebuchet MS"/>
            </a:endParaRPr>
          </a:p>
          <a:p>
            <a:pPr marL="12700" marR="2014220">
              <a:lnSpc>
                <a:spcPct val="114500"/>
              </a:lnSpc>
            </a:pPr>
            <a:r>
              <a:rPr sz="3300" dirty="0">
                <a:solidFill>
                  <a:srgbClr val="FFDA15"/>
                </a:solidFill>
                <a:latin typeface="Trebuchet MS"/>
                <a:cs typeface="Trebuchet MS"/>
              </a:rPr>
              <a:t>sifat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30" dirty="0">
                <a:solidFill>
                  <a:srgbClr val="FFDA15"/>
                </a:solidFill>
                <a:latin typeface="Trebuchet MS"/>
                <a:cs typeface="Trebuchet MS"/>
              </a:rPr>
              <a:t>terbaik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FFDA15"/>
                </a:solidFill>
                <a:latin typeface="Trebuchet MS"/>
                <a:cs typeface="Trebuchet MS"/>
              </a:rPr>
              <a:t>tepung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75" dirty="0">
                <a:solidFill>
                  <a:srgbClr val="FFDA15"/>
                </a:solidFill>
                <a:latin typeface="Trebuchet MS"/>
                <a:cs typeface="Trebuchet MS"/>
              </a:rPr>
              <a:t>kimia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FFDA15"/>
                </a:solidFill>
                <a:latin typeface="Trebuchet MS"/>
                <a:cs typeface="Trebuchet MS"/>
              </a:rPr>
              <a:t>kering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adalah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0" dirty="0">
                <a:solidFill>
                  <a:srgbClr val="FFDA15"/>
                </a:solidFill>
                <a:latin typeface="Trebuchet MS"/>
                <a:cs typeface="Trebuchet MS"/>
              </a:rPr>
              <a:t>kemampuan</a:t>
            </a:r>
            <a:r>
              <a:rPr sz="3300" spc="9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105" dirty="0">
                <a:solidFill>
                  <a:srgbClr val="FFDA15"/>
                </a:solidFill>
                <a:latin typeface="Trebuchet MS"/>
                <a:cs typeface="Trebuchet MS"/>
              </a:rPr>
              <a:t>untuk</a:t>
            </a:r>
            <a:r>
              <a:rPr sz="3300" spc="10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80" dirty="0">
                <a:solidFill>
                  <a:srgbClr val="FFDA15"/>
                </a:solidFill>
                <a:latin typeface="Trebuchet MS"/>
                <a:cs typeface="Trebuchet MS"/>
              </a:rPr>
              <a:t>menyelimuti </a:t>
            </a:r>
            <a:r>
              <a:rPr sz="3300" spc="-98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30" dirty="0">
                <a:solidFill>
                  <a:srgbClr val="FFDA15"/>
                </a:solidFill>
                <a:latin typeface="Trebuchet MS"/>
                <a:cs typeface="Trebuchet MS"/>
              </a:rPr>
              <a:t>kebakaran</a:t>
            </a:r>
            <a:r>
              <a:rPr sz="3300" spc="8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105" dirty="0">
                <a:solidFill>
                  <a:srgbClr val="FFDA15"/>
                </a:solidFill>
                <a:latin typeface="Trebuchet MS"/>
                <a:cs typeface="Trebuchet MS"/>
              </a:rPr>
              <a:t>dengan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55" dirty="0">
                <a:solidFill>
                  <a:srgbClr val="FFDA15"/>
                </a:solidFill>
                <a:latin typeface="Trebuchet MS"/>
                <a:cs typeface="Trebuchet MS"/>
              </a:rPr>
              <a:t>debu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00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FFDA15"/>
                </a:solidFill>
                <a:latin typeface="Trebuchet MS"/>
                <a:cs typeface="Trebuchet MS"/>
              </a:rPr>
              <a:t>disemburkan.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262623" y="0"/>
            <a:ext cx="5072380" cy="10622915"/>
            <a:chOff x="13262623" y="0"/>
            <a:chExt cx="5072380" cy="10622915"/>
          </a:xfrm>
        </p:grpSpPr>
        <p:sp>
          <p:nvSpPr>
            <p:cNvPr id="6" name="object 6"/>
            <p:cNvSpPr/>
            <p:nvPr/>
          </p:nvSpPr>
          <p:spPr>
            <a:xfrm>
              <a:off x="18002862" y="0"/>
              <a:ext cx="285750" cy="10287000"/>
            </a:xfrm>
            <a:custGeom>
              <a:avLst/>
              <a:gdLst/>
              <a:ahLst/>
              <a:cxnLst/>
              <a:rect l="l" t="t" r="r" b="b"/>
              <a:pathLst>
                <a:path w="285750" h="10287000">
                  <a:moveTo>
                    <a:pt x="28513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85136" y="0"/>
                  </a:lnTo>
                  <a:lnTo>
                    <a:pt x="285136" y="10286999"/>
                  </a:lnTo>
                  <a:close/>
                </a:path>
              </a:pathLst>
            </a:custGeom>
            <a:solidFill>
              <a:srgbClr val="F2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2623" y="5750673"/>
              <a:ext cx="5072337" cy="487193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50671"/>
            <a:ext cx="3086099" cy="4114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APAR</a:t>
            </a:r>
            <a:r>
              <a:rPr spc="225" dirty="0"/>
              <a:t> </a:t>
            </a:r>
            <a:r>
              <a:rPr spc="260" dirty="0"/>
              <a:t>POWDER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986983"/>
            <a:ext cx="209550" cy="8315325"/>
          </a:xfrm>
          <a:custGeom>
            <a:avLst/>
            <a:gdLst/>
            <a:ahLst/>
            <a:cxnLst/>
            <a:rect l="l" t="t" r="r" b="b"/>
            <a:pathLst>
              <a:path w="209550" h="8315325">
                <a:moveTo>
                  <a:pt x="209549" y="8315324"/>
                </a:moveTo>
                <a:lnTo>
                  <a:pt x="0" y="8315324"/>
                </a:lnTo>
                <a:lnTo>
                  <a:pt x="0" y="0"/>
                </a:lnTo>
                <a:lnTo>
                  <a:pt x="209549" y="0"/>
                </a:lnTo>
                <a:lnTo>
                  <a:pt x="209549" y="8315324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902" y="1344936"/>
            <a:ext cx="12420599" cy="8410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6202" y="625478"/>
            <a:ext cx="6784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>
                <a:solidFill>
                  <a:srgbClr val="010300"/>
                </a:solidFill>
              </a:rPr>
              <a:t>BAGIAN-BAGIAN</a:t>
            </a:r>
            <a:r>
              <a:rPr spc="225" dirty="0">
                <a:solidFill>
                  <a:srgbClr val="010300"/>
                </a:solidFill>
              </a:rPr>
              <a:t> </a:t>
            </a:r>
            <a:r>
              <a:rPr spc="229" dirty="0">
                <a:solidFill>
                  <a:srgbClr val="010300"/>
                </a:solidFill>
              </a:rPr>
              <a:t>APAR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01042" y="0"/>
            <a:ext cx="3687445" cy="10287000"/>
            <a:chOff x="14601042" y="0"/>
            <a:chExt cx="3687445" cy="10287000"/>
          </a:xfrm>
        </p:grpSpPr>
        <p:sp>
          <p:nvSpPr>
            <p:cNvPr id="4" name="object 4"/>
            <p:cNvSpPr/>
            <p:nvPr/>
          </p:nvSpPr>
          <p:spPr>
            <a:xfrm>
              <a:off x="18002861" y="0"/>
              <a:ext cx="285750" cy="10287000"/>
            </a:xfrm>
            <a:custGeom>
              <a:avLst/>
              <a:gdLst/>
              <a:ahLst/>
              <a:cxnLst/>
              <a:rect l="l" t="t" r="r" b="b"/>
              <a:pathLst>
                <a:path w="285750" h="10287000">
                  <a:moveTo>
                    <a:pt x="28513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85136" y="0"/>
                  </a:lnTo>
                  <a:lnTo>
                    <a:pt x="285136" y="10286999"/>
                  </a:lnTo>
                  <a:close/>
                </a:path>
              </a:pathLst>
            </a:custGeom>
            <a:solidFill>
              <a:srgbClr val="F2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1037" y="4574298"/>
              <a:ext cx="3687445" cy="5702300"/>
            </a:xfrm>
            <a:custGeom>
              <a:avLst/>
              <a:gdLst/>
              <a:ahLst/>
              <a:cxnLst/>
              <a:rect l="l" t="t" r="r" b="b"/>
              <a:pathLst>
                <a:path w="3687444" h="5702300">
                  <a:moveTo>
                    <a:pt x="3686949" y="1299197"/>
                  </a:moveTo>
                  <a:lnTo>
                    <a:pt x="3637750" y="1240777"/>
                  </a:lnTo>
                  <a:lnTo>
                    <a:pt x="3595357" y="1194727"/>
                  </a:lnTo>
                  <a:lnTo>
                    <a:pt x="3552088" y="1151013"/>
                  </a:lnTo>
                  <a:lnTo>
                    <a:pt x="3508121" y="1109573"/>
                  </a:lnTo>
                  <a:lnTo>
                    <a:pt x="3463658" y="1070368"/>
                  </a:lnTo>
                  <a:lnTo>
                    <a:pt x="3418878" y="1033348"/>
                  </a:lnTo>
                  <a:lnTo>
                    <a:pt x="3373971" y="998461"/>
                  </a:lnTo>
                  <a:lnTo>
                    <a:pt x="3329101" y="965669"/>
                  </a:lnTo>
                  <a:lnTo>
                    <a:pt x="3284474" y="934910"/>
                  </a:lnTo>
                  <a:lnTo>
                    <a:pt x="3240265" y="906132"/>
                  </a:lnTo>
                  <a:lnTo>
                    <a:pt x="3196666" y="879297"/>
                  </a:lnTo>
                  <a:lnTo>
                    <a:pt x="3153854" y="854367"/>
                  </a:lnTo>
                  <a:lnTo>
                    <a:pt x="3112020" y="831265"/>
                  </a:lnTo>
                  <a:lnTo>
                    <a:pt x="3071342" y="809955"/>
                  </a:lnTo>
                  <a:lnTo>
                    <a:pt x="3032023" y="790397"/>
                  </a:lnTo>
                  <a:lnTo>
                    <a:pt x="2994215" y="772528"/>
                  </a:lnTo>
                  <a:lnTo>
                    <a:pt x="2958147" y="756310"/>
                  </a:lnTo>
                  <a:lnTo>
                    <a:pt x="2891866" y="728611"/>
                  </a:lnTo>
                  <a:lnTo>
                    <a:pt x="2834690" y="706920"/>
                  </a:lnTo>
                  <a:lnTo>
                    <a:pt x="2788069" y="690841"/>
                  </a:lnTo>
                  <a:lnTo>
                    <a:pt x="2727477" y="672604"/>
                  </a:lnTo>
                  <a:lnTo>
                    <a:pt x="2680030" y="665962"/>
                  </a:lnTo>
                  <a:lnTo>
                    <a:pt x="2633802" y="670090"/>
                  </a:lnTo>
                  <a:lnTo>
                    <a:pt x="2590317" y="684110"/>
                  </a:lnTo>
                  <a:lnTo>
                    <a:pt x="2551099" y="707123"/>
                  </a:lnTo>
                  <a:lnTo>
                    <a:pt x="2517673" y="738238"/>
                  </a:lnTo>
                  <a:lnTo>
                    <a:pt x="2491562" y="776579"/>
                  </a:lnTo>
                  <a:lnTo>
                    <a:pt x="2474303" y="821245"/>
                  </a:lnTo>
                  <a:lnTo>
                    <a:pt x="2467660" y="868654"/>
                  </a:lnTo>
                  <a:lnTo>
                    <a:pt x="2471763" y="914831"/>
                  </a:lnTo>
                  <a:lnTo>
                    <a:pt x="2485733" y="958227"/>
                  </a:lnTo>
                  <a:lnTo>
                    <a:pt x="2508694" y="997356"/>
                  </a:lnTo>
                  <a:lnTo>
                    <a:pt x="2539758" y="1030706"/>
                  </a:lnTo>
                  <a:lnTo>
                    <a:pt x="2578062" y="1056754"/>
                  </a:lnTo>
                  <a:lnTo>
                    <a:pt x="2622689" y="1073975"/>
                  </a:lnTo>
                  <a:lnTo>
                    <a:pt x="2635491" y="1077734"/>
                  </a:lnTo>
                  <a:lnTo>
                    <a:pt x="2649766" y="1082230"/>
                  </a:lnTo>
                  <a:lnTo>
                    <a:pt x="2692209" y="1096873"/>
                  </a:lnTo>
                  <a:lnTo>
                    <a:pt x="2750718" y="1119530"/>
                  </a:lnTo>
                  <a:lnTo>
                    <a:pt x="2822308" y="1150861"/>
                  </a:lnTo>
                  <a:lnTo>
                    <a:pt x="2862072" y="1169962"/>
                  </a:lnTo>
                  <a:lnTo>
                    <a:pt x="2903994" y="1191463"/>
                  </a:lnTo>
                  <a:lnTo>
                    <a:pt x="2947708" y="1215440"/>
                  </a:lnTo>
                  <a:lnTo>
                    <a:pt x="2992818" y="1241971"/>
                  </a:lnTo>
                  <a:lnTo>
                    <a:pt x="3038983" y="1271143"/>
                  </a:lnTo>
                  <a:lnTo>
                    <a:pt x="3085808" y="1303007"/>
                  </a:lnTo>
                  <a:lnTo>
                    <a:pt x="3132937" y="1337678"/>
                  </a:lnTo>
                  <a:lnTo>
                    <a:pt x="3179991" y="1375194"/>
                  </a:lnTo>
                  <a:lnTo>
                    <a:pt x="3226587" y="1415669"/>
                  </a:lnTo>
                  <a:lnTo>
                    <a:pt x="3272383" y="1459166"/>
                  </a:lnTo>
                  <a:lnTo>
                    <a:pt x="3316973" y="1505750"/>
                  </a:lnTo>
                  <a:lnTo>
                    <a:pt x="3360013" y="1555521"/>
                  </a:lnTo>
                  <a:lnTo>
                    <a:pt x="3401123" y="1608556"/>
                  </a:lnTo>
                  <a:lnTo>
                    <a:pt x="3439922" y="1664906"/>
                  </a:lnTo>
                  <a:lnTo>
                    <a:pt x="3476040" y="1724685"/>
                  </a:lnTo>
                  <a:lnTo>
                    <a:pt x="3509124" y="1787944"/>
                  </a:lnTo>
                  <a:lnTo>
                    <a:pt x="3538778" y="1854771"/>
                  </a:lnTo>
                  <a:lnTo>
                    <a:pt x="3563455" y="1899196"/>
                  </a:lnTo>
                  <a:lnTo>
                    <a:pt x="3596983" y="1935187"/>
                  </a:lnTo>
                  <a:lnTo>
                    <a:pt x="3637381" y="1961921"/>
                  </a:lnTo>
                  <a:lnTo>
                    <a:pt x="3682733" y="1978571"/>
                  </a:lnTo>
                  <a:lnTo>
                    <a:pt x="3686949" y="1979066"/>
                  </a:lnTo>
                  <a:lnTo>
                    <a:pt x="3686949" y="1299197"/>
                  </a:lnTo>
                  <a:close/>
                </a:path>
                <a:path w="3687444" h="5702300">
                  <a:moveTo>
                    <a:pt x="3686949" y="444500"/>
                  </a:moveTo>
                  <a:lnTo>
                    <a:pt x="3640467" y="406400"/>
                  </a:lnTo>
                  <a:lnTo>
                    <a:pt x="3546005" y="342900"/>
                  </a:lnTo>
                  <a:lnTo>
                    <a:pt x="3507270" y="330200"/>
                  </a:lnTo>
                  <a:lnTo>
                    <a:pt x="3468039" y="304800"/>
                  </a:lnTo>
                  <a:lnTo>
                    <a:pt x="3388093" y="254000"/>
                  </a:lnTo>
                  <a:lnTo>
                    <a:pt x="3347402" y="241300"/>
                  </a:lnTo>
                  <a:lnTo>
                    <a:pt x="3306241" y="215900"/>
                  </a:lnTo>
                  <a:lnTo>
                    <a:pt x="3264624" y="203200"/>
                  </a:lnTo>
                  <a:lnTo>
                    <a:pt x="3222561" y="177800"/>
                  </a:lnTo>
                  <a:lnTo>
                    <a:pt x="3180054" y="165100"/>
                  </a:lnTo>
                  <a:lnTo>
                    <a:pt x="3137128" y="139700"/>
                  </a:lnTo>
                  <a:lnTo>
                    <a:pt x="3093796" y="127000"/>
                  </a:lnTo>
                  <a:lnTo>
                    <a:pt x="2779611" y="38100"/>
                  </a:lnTo>
                  <a:lnTo>
                    <a:pt x="2733306" y="38100"/>
                  </a:lnTo>
                  <a:lnTo>
                    <a:pt x="2639720" y="12700"/>
                  </a:lnTo>
                  <a:lnTo>
                    <a:pt x="2592476" y="12700"/>
                  </a:lnTo>
                  <a:lnTo>
                    <a:pt x="2544927" y="0"/>
                  </a:lnTo>
                  <a:lnTo>
                    <a:pt x="2061349" y="0"/>
                  </a:lnTo>
                  <a:lnTo>
                    <a:pt x="2013800" y="12700"/>
                  </a:lnTo>
                  <a:lnTo>
                    <a:pt x="1966544" y="12700"/>
                  </a:lnTo>
                  <a:lnTo>
                    <a:pt x="1872970" y="38100"/>
                  </a:lnTo>
                  <a:lnTo>
                    <a:pt x="1826666" y="38100"/>
                  </a:lnTo>
                  <a:lnTo>
                    <a:pt x="1512481" y="127000"/>
                  </a:lnTo>
                  <a:lnTo>
                    <a:pt x="1469136" y="139700"/>
                  </a:lnTo>
                  <a:lnTo>
                    <a:pt x="1426222" y="165100"/>
                  </a:lnTo>
                  <a:lnTo>
                    <a:pt x="1383715" y="177800"/>
                  </a:lnTo>
                  <a:lnTo>
                    <a:pt x="1341653" y="203200"/>
                  </a:lnTo>
                  <a:lnTo>
                    <a:pt x="1300035" y="215900"/>
                  </a:lnTo>
                  <a:lnTo>
                    <a:pt x="1258874" y="241300"/>
                  </a:lnTo>
                  <a:lnTo>
                    <a:pt x="1218184" y="254000"/>
                  </a:lnTo>
                  <a:lnTo>
                    <a:pt x="1138237" y="304800"/>
                  </a:lnTo>
                  <a:lnTo>
                    <a:pt x="1099007" y="330200"/>
                  </a:lnTo>
                  <a:lnTo>
                    <a:pt x="1060272" y="342900"/>
                  </a:lnTo>
                  <a:lnTo>
                    <a:pt x="984377" y="393700"/>
                  </a:lnTo>
                  <a:lnTo>
                    <a:pt x="947242" y="419100"/>
                  </a:lnTo>
                  <a:lnTo>
                    <a:pt x="910640" y="444500"/>
                  </a:lnTo>
                  <a:lnTo>
                    <a:pt x="874598" y="482600"/>
                  </a:lnTo>
                  <a:lnTo>
                    <a:pt x="839127" y="508000"/>
                  </a:lnTo>
                  <a:lnTo>
                    <a:pt x="804227" y="533400"/>
                  </a:lnTo>
                  <a:lnTo>
                    <a:pt x="769912" y="558800"/>
                  </a:lnTo>
                  <a:lnTo>
                    <a:pt x="736206" y="596900"/>
                  </a:lnTo>
                  <a:lnTo>
                    <a:pt x="703097" y="622300"/>
                  </a:lnTo>
                  <a:lnTo>
                    <a:pt x="670623" y="660400"/>
                  </a:lnTo>
                  <a:lnTo>
                    <a:pt x="638759" y="685800"/>
                  </a:lnTo>
                  <a:lnTo>
                    <a:pt x="607542" y="723900"/>
                  </a:lnTo>
                  <a:lnTo>
                    <a:pt x="576973" y="749300"/>
                  </a:lnTo>
                  <a:lnTo>
                    <a:pt x="547052" y="787400"/>
                  </a:lnTo>
                  <a:lnTo>
                    <a:pt x="517817" y="812800"/>
                  </a:lnTo>
                  <a:lnTo>
                    <a:pt x="489242" y="850900"/>
                  </a:lnTo>
                  <a:lnTo>
                    <a:pt x="461365" y="889000"/>
                  </a:lnTo>
                  <a:lnTo>
                    <a:pt x="434187" y="927100"/>
                  </a:lnTo>
                  <a:lnTo>
                    <a:pt x="407720" y="965200"/>
                  </a:lnTo>
                  <a:lnTo>
                    <a:pt x="381977" y="1003300"/>
                  </a:lnTo>
                  <a:lnTo>
                    <a:pt x="356946" y="1028700"/>
                  </a:lnTo>
                  <a:lnTo>
                    <a:pt x="332663" y="1066800"/>
                  </a:lnTo>
                  <a:lnTo>
                    <a:pt x="309130" y="1104900"/>
                  </a:lnTo>
                  <a:lnTo>
                    <a:pt x="286359" y="1155700"/>
                  </a:lnTo>
                  <a:lnTo>
                    <a:pt x="264350" y="1193800"/>
                  </a:lnTo>
                  <a:lnTo>
                    <a:pt x="243128" y="1231900"/>
                  </a:lnTo>
                  <a:lnTo>
                    <a:pt x="222694" y="1270000"/>
                  </a:lnTo>
                  <a:lnTo>
                    <a:pt x="203060" y="1308100"/>
                  </a:lnTo>
                  <a:lnTo>
                    <a:pt x="184238" y="1346200"/>
                  </a:lnTo>
                  <a:lnTo>
                    <a:pt x="166230" y="1397000"/>
                  </a:lnTo>
                  <a:lnTo>
                    <a:pt x="149047" y="1435100"/>
                  </a:lnTo>
                  <a:lnTo>
                    <a:pt x="132715" y="1473200"/>
                  </a:lnTo>
                  <a:lnTo>
                    <a:pt x="117233" y="1524000"/>
                  </a:lnTo>
                  <a:lnTo>
                    <a:pt x="102603" y="1562100"/>
                  </a:lnTo>
                  <a:lnTo>
                    <a:pt x="88849" y="1600200"/>
                  </a:lnTo>
                  <a:lnTo>
                    <a:pt x="75971" y="1651000"/>
                  </a:lnTo>
                  <a:lnTo>
                    <a:pt x="63995" y="1689100"/>
                  </a:lnTo>
                  <a:lnTo>
                    <a:pt x="52908" y="1739900"/>
                  </a:lnTo>
                  <a:lnTo>
                    <a:pt x="42735" y="1778000"/>
                  </a:lnTo>
                  <a:lnTo>
                    <a:pt x="33489" y="1828800"/>
                  </a:lnTo>
                  <a:lnTo>
                    <a:pt x="25158" y="1866900"/>
                  </a:lnTo>
                  <a:lnTo>
                    <a:pt x="17780" y="1917700"/>
                  </a:lnTo>
                  <a:lnTo>
                    <a:pt x="11353" y="1968500"/>
                  </a:lnTo>
                  <a:lnTo>
                    <a:pt x="5892" y="2006600"/>
                  </a:lnTo>
                  <a:lnTo>
                    <a:pt x="1397" y="2057400"/>
                  </a:lnTo>
                  <a:lnTo>
                    <a:pt x="0" y="2082800"/>
                  </a:lnTo>
                  <a:lnTo>
                    <a:pt x="0" y="2413000"/>
                  </a:lnTo>
                  <a:lnTo>
                    <a:pt x="622" y="2413000"/>
                  </a:lnTo>
                  <a:lnTo>
                    <a:pt x="6146" y="2463800"/>
                  </a:lnTo>
                  <a:lnTo>
                    <a:pt x="13131" y="2527300"/>
                  </a:lnTo>
                  <a:lnTo>
                    <a:pt x="21513" y="2578100"/>
                  </a:lnTo>
                  <a:lnTo>
                    <a:pt x="31242" y="2628900"/>
                  </a:lnTo>
                  <a:lnTo>
                    <a:pt x="42240" y="2679700"/>
                  </a:lnTo>
                  <a:lnTo>
                    <a:pt x="54483" y="2730500"/>
                  </a:lnTo>
                  <a:lnTo>
                    <a:pt x="67894" y="2768600"/>
                  </a:lnTo>
                  <a:lnTo>
                    <a:pt x="82435" y="2819400"/>
                  </a:lnTo>
                  <a:lnTo>
                    <a:pt x="98031" y="2870200"/>
                  </a:lnTo>
                  <a:lnTo>
                    <a:pt x="114630" y="2908300"/>
                  </a:lnTo>
                  <a:lnTo>
                    <a:pt x="132181" y="2959100"/>
                  </a:lnTo>
                  <a:lnTo>
                    <a:pt x="150634" y="2997200"/>
                  </a:lnTo>
                  <a:lnTo>
                    <a:pt x="169926" y="3048000"/>
                  </a:lnTo>
                  <a:lnTo>
                    <a:pt x="189992" y="3086100"/>
                  </a:lnTo>
                  <a:lnTo>
                    <a:pt x="210794" y="3136900"/>
                  </a:lnTo>
                  <a:lnTo>
                    <a:pt x="232257" y="3175000"/>
                  </a:lnTo>
                  <a:lnTo>
                    <a:pt x="254342" y="3213100"/>
                  </a:lnTo>
                  <a:lnTo>
                    <a:pt x="276987" y="3251200"/>
                  </a:lnTo>
                  <a:lnTo>
                    <a:pt x="300139" y="3302000"/>
                  </a:lnTo>
                  <a:lnTo>
                    <a:pt x="323735" y="3340100"/>
                  </a:lnTo>
                  <a:lnTo>
                    <a:pt x="347726" y="3378200"/>
                  </a:lnTo>
                  <a:lnTo>
                    <a:pt x="372046" y="3416300"/>
                  </a:lnTo>
                  <a:lnTo>
                    <a:pt x="396646" y="3454400"/>
                  </a:lnTo>
                  <a:lnTo>
                    <a:pt x="421474" y="3492500"/>
                  </a:lnTo>
                  <a:lnTo>
                    <a:pt x="496747" y="3606800"/>
                  </a:lnTo>
                  <a:lnTo>
                    <a:pt x="547865" y="3695700"/>
                  </a:lnTo>
                  <a:lnTo>
                    <a:pt x="573684" y="3733800"/>
                  </a:lnTo>
                  <a:lnTo>
                    <a:pt x="599313" y="3771900"/>
                  </a:lnTo>
                  <a:lnTo>
                    <a:pt x="624700" y="3810000"/>
                  </a:lnTo>
                  <a:lnTo>
                    <a:pt x="649795" y="3848100"/>
                  </a:lnTo>
                  <a:lnTo>
                    <a:pt x="674560" y="3886200"/>
                  </a:lnTo>
                  <a:lnTo>
                    <a:pt x="698944" y="3924300"/>
                  </a:lnTo>
                  <a:lnTo>
                    <a:pt x="722909" y="3962400"/>
                  </a:lnTo>
                  <a:lnTo>
                    <a:pt x="746379" y="4013200"/>
                  </a:lnTo>
                  <a:lnTo>
                    <a:pt x="769340" y="4051300"/>
                  </a:lnTo>
                  <a:lnTo>
                    <a:pt x="791705" y="4089400"/>
                  </a:lnTo>
                  <a:lnTo>
                    <a:pt x="813460" y="4127500"/>
                  </a:lnTo>
                  <a:lnTo>
                    <a:pt x="834555" y="4165600"/>
                  </a:lnTo>
                  <a:lnTo>
                    <a:pt x="854913" y="4216400"/>
                  </a:lnTo>
                  <a:lnTo>
                    <a:pt x="874509" y="4254500"/>
                  </a:lnTo>
                  <a:lnTo>
                    <a:pt x="893292" y="4305300"/>
                  </a:lnTo>
                  <a:lnTo>
                    <a:pt x="911212" y="4343400"/>
                  </a:lnTo>
                  <a:lnTo>
                    <a:pt x="928230" y="4394200"/>
                  </a:lnTo>
                  <a:lnTo>
                    <a:pt x="944270" y="4432300"/>
                  </a:lnTo>
                  <a:lnTo>
                    <a:pt x="959319" y="4483100"/>
                  </a:lnTo>
                  <a:lnTo>
                    <a:pt x="973302" y="4533900"/>
                  </a:lnTo>
                  <a:lnTo>
                    <a:pt x="986193" y="4572000"/>
                  </a:lnTo>
                  <a:lnTo>
                    <a:pt x="997915" y="4622800"/>
                  </a:lnTo>
                  <a:lnTo>
                    <a:pt x="1008456" y="4673600"/>
                  </a:lnTo>
                  <a:lnTo>
                    <a:pt x="1017739" y="4724400"/>
                  </a:lnTo>
                  <a:lnTo>
                    <a:pt x="1025715" y="4775200"/>
                  </a:lnTo>
                  <a:lnTo>
                    <a:pt x="1032370" y="4838700"/>
                  </a:lnTo>
                  <a:lnTo>
                    <a:pt x="1037615" y="4889500"/>
                  </a:lnTo>
                  <a:lnTo>
                    <a:pt x="1041425" y="4940300"/>
                  </a:lnTo>
                  <a:lnTo>
                    <a:pt x="1043749" y="5003800"/>
                  </a:lnTo>
                  <a:lnTo>
                    <a:pt x="1044524" y="5067300"/>
                  </a:lnTo>
                  <a:lnTo>
                    <a:pt x="1044524" y="5461000"/>
                  </a:lnTo>
                  <a:lnTo>
                    <a:pt x="1045933" y="5511800"/>
                  </a:lnTo>
                  <a:lnTo>
                    <a:pt x="1050124" y="5562600"/>
                  </a:lnTo>
                  <a:lnTo>
                    <a:pt x="1057071" y="5600700"/>
                  </a:lnTo>
                  <a:lnTo>
                    <a:pt x="1066736" y="5651500"/>
                  </a:lnTo>
                  <a:lnTo>
                    <a:pt x="1079068" y="5702300"/>
                  </a:lnTo>
                  <a:lnTo>
                    <a:pt x="3527234" y="5702300"/>
                  </a:lnTo>
                  <a:lnTo>
                    <a:pt x="3539566" y="5651500"/>
                  </a:lnTo>
                  <a:lnTo>
                    <a:pt x="3541979" y="5638800"/>
                  </a:lnTo>
                  <a:lnTo>
                    <a:pt x="3549231" y="5600700"/>
                  </a:lnTo>
                  <a:lnTo>
                    <a:pt x="3556177" y="5562600"/>
                  </a:lnTo>
                  <a:lnTo>
                    <a:pt x="3560368" y="5511800"/>
                  </a:lnTo>
                  <a:lnTo>
                    <a:pt x="3561778" y="5461000"/>
                  </a:lnTo>
                  <a:lnTo>
                    <a:pt x="3561778" y="5232400"/>
                  </a:lnTo>
                  <a:lnTo>
                    <a:pt x="3562413" y="5194300"/>
                  </a:lnTo>
                  <a:lnTo>
                    <a:pt x="3564166" y="5143500"/>
                  </a:lnTo>
                  <a:lnTo>
                    <a:pt x="3570160" y="5029200"/>
                  </a:lnTo>
                  <a:lnTo>
                    <a:pt x="3573970" y="4965700"/>
                  </a:lnTo>
                  <a:lnTo>
                    <a:pt x="3578009" y="4902200"/>
                  </a:lnTo>
                  <a:lnTo>
                    <a:pt x="3580053" y="4876800"/>
                  </a:lnTo>
                  <a:lnTo>
                    <a:pt x="3582085" y="4851400"/>
                  </a:lnTo>
                  <a:lnTo>
                    <a:pt x="3585959" y="4800600"/>
                  </a:lnTo>
                  <a:lnTo>
                    <a:pt x="3589413" y="4762500"/>
                  </a:lnTo>
                  <a:lnTo>
                    <a:pt x="3592245" y="4724400"/>
                  </a:lnTo>
                  <a:lnTo>
                    <a:pt x="3594214" y="4699000"/>
                  </a:lnTo>
                  <a:lnTo>
                    <a:pt x="3604971" y="4648200"/>
                  </a:lnTo>
                  <a:lnTo>
                    <a:pt x="3617087" y="4584700"/>
                  </a:lnTo>
                  <a:lnTo>
                    <a:pt x="3630511" y="4533900"/>
                  </a:lnTo>
                  <a:lnTo>
                    <a:pt x="3645179" y="4483100"/>
                  </a:lnTo>
                  <a:lnTo>
                    <a:pt x="3661041" y="4432300"/>
                  </a:lnTo>
                  <a:lnTo>
                    <a:pt x="3678047" y="4381500"/>
                  </a:lnTo>
                  <a:lnTo>
                    <a:pt x="3686949" y="4368800"/>
                  </a:lnTo>
                  <a:lnTo>
                    <a:pt x="3686949" y="3492500"/>
                  </a:lnTo>
                  <a:lnTo>
                    <a:pt x="3664026" y="3530600"/>
                  </a:lnTo>
                  <a:lnTo>
                    <a:pt x="3587000" y="3644900"/>
                  </a:lnTo>
                  <a:lnTo>
                    <a:pt x="3561486" y="3695700"/>
                  </a:lnTo>
                  <a:lnTo>
                    <a:pt x="3536162" y="3733800"/>
                  </a:lnTo>
                  <a:lnTo>
                    <a:pt x="3511080" y="3771900"/>
                  </a:lnTo>
                  <a:lnTo>
                    <a:pt x="3486302" y="3822700"/>
                  </a:lnTo>
                  <a:lnTo>
                    <a:pt x="3461918" y="3860800"/>
                  </a:lnTo>
                  <a:lnTo>
                    <a:pt x="3437953" y="3911600"/>
                  </a:lnTo>
                  <a:lnTo>
                    <a:pt x="3414496" y="3949700"/>
                  </a:lnTo>
                  <a:lnTo>
                    <a:pt x="3391611" y="4000500"/>
                  </a:lnTo>
                  <a:lnTo>
                    <a:pt x="3369348" y="4051300"/>
                  </a:lnTo>
                  <a:lnTo>
                    <a:pt x="3347783" y="4102100"/>
                  </a:lnTo>
                  <a:lnTo>
                    <a:pt x="3326968" y="4140200"/>
                  </a:lnTo>
                  <a:lnTo>
                    <a:pt x="3306978" y="4191000"/>
                  </a:lnTo>
                  <a:lnTo>
                    <a:pt x="3287865" y="4241800"/>
                  </a:lnTo>
                  <a:lnTo>
                    <a:pt x="3269704" y="4305300"/>
                  </a:lnTo>
                  <a:lnTo>
                    <a:pt x="3252546" y="4356100"/>
                  </a:lnTo>
                  <a:lnTo>
                    <a:pt x="3236468" y="4406900"/>
                  </a:lnTo>
                  <a:lnTo>
                    <a:pt x="3221520" y="4457700"/>
                  </a:lnTo>
                  <a:lnTo>
                    <a:pt x="3164433" y="4457700"/>
                  </a:lnTo>
                  <a:lnTo>
                    <a:pt x="3164433" y="4876800"/>
                  </a:lnTo>
                  <a:lnTo>
                    <a:pt x="3161842" y="4914900"/>
                  </a:lnTo>
                  <a:lnTo>
                    <a:pt x="3159302" y="4953000"/>
                  </a:lnTo>
                  <a:lnTo>
                    <a:pt x="3156851" y="4991100"/>
                  </a:lnTo>
                  <a:lnTo>
                    <a:pt x="3154565" y="5029200"/>
                  </a:lnTo>
                  <a:lnTo>
                    <a:pt x="2255609" y="5029200"/>
                  </a:lnTo>
                  <a:lnTo>
                    <a:pt x="2211946" y="5054600"/>
                  </a:lnTo>
                  <a:lnTo>
                    <a:pt x="2173440" y="5080000"/>
                  </a:lnTo>
                  <a:lnTo>
                    <a:pt x="2141321" y="5105400"/>
                  </a:lnTo>
                  <a:lnTo>
                    <a:pt x="2116836" y="5143500"/>
                  </a:lnTo>
                  <a:lnTo>
                    <a:pt x="2101240" y="5194300"/>
                  </a:lnTo>
                  <a:lnTo>
                    <a:pt x="2095766" y="5232400"/>
                  </a:lnTo>
                  <a:lnTo>
                    <a:pt x="2101240" y="5283200"/>
                  </a:lnTo>
                  <a:lnTo>
                    <a:pt x="2116836" y="5334000"/>
                  </a:lnTo>
                  <a:lnTo>
                    <a:pt x="2141321" y="5372100"/>
                  </a:lnTo>
                  <a:lnTo>
                    <a:pt x="2173440" y="5397500"/>
                  </a:lnTo>
                  <a:lnTo>
                    <a:pt x="2211946" y="5422900"/>
                  </a:lnTo>
                  <a:lnTo>
                    <a:pt x="2255609" y="5435600"/>
                  </a:lnTo>
                  <a:lnTo>
                    <a:pt x="2303170" y="5448300"/>
                  </a:lnTo>
                  <a:lnTo>
                    <a:pt x="3146945" y="5448300"/>
                  </a:lnTo>
                  <a:lnTo>
                    <a:pt x="3146945" y="5461000"/>
                  </a:lnTo>
                  <a:lnTo>
                    <a:pt x="3144431" y="5511800"/>
                  </a:lnTo>
                  <a:lnTo>
                    <a:pt x="3136950" y="5549900"/>
                  </a:lnTo>
                  <a:lnTo>
                    <a:pt x="3124670" y="5600700"/>
                  </a:lnTo>
                  <a:lnTo>
                    <a:pt x="3107715" y="5638800"/>
                  </a:lnTo>
                  <a:lnTo>
                    <a:pt x="1498587" y="5638800"/>
                  </a:lnTo>
                  <a:lnTo>
                    <a:pt x="1481645" y="5600700"/>
                  </a:lnTo>
                  <a:lnTo>
                    <a:pt x="1469351" y="5549900"/>
                  </a:lnTo>
                  <a:lnTo>
                    <a:pt x="1461871" y="5511800"/>
                  </a:lnTo>
                  <a:lnTo>
                    <a:pt x="1459357" y="5461000"/>
                  </a:lnTo>
                  <a:lnTo>
                    <a:pt x="1459242" y="5054600"/>
                  </a:lnTo>
                  <a:lnTo>
                    <a:pt x="1458912" y="5016500"/>
                  </a:lnTo>
                  <a:lnTo>
                    <a:pt x="1457617" y="4965700"/>
                  </a:lnTo>
                  <a:lnTo>
                    <a:pt x="1455470" y="4927600"/>
                  </a:lnTo>
                  <a:lnTo>
                    <a:pt x="1452511" y="4876800"/>
                  </a:lnTo>
                  <a:lnTo>
                    <a:pt x="3164433" y="4876800"/>
                  </a:lnTo>
                  <a:lnTo>
                    <a:pt x="3164433" y="4457700"/>
                  </a:lnTo>
                  <a:lnTo>
                    <a:pt x="2926270" y="4457700"/>
                  </a:lnTo>
                  <a:lnTo>
                    <a:pt x="2878023" y="4432300"/>
                  </a:lnTo>
                  <a:lnTo>
                    <a:pt x="2831376" y="4406900"/>
                  </a:lnTo>
                  <a:lnTo>
                    <a:pt x="2786303" y="4381500"/>
                  </a:lnTo>
                  <a:lnTo>
                    <a:pt x="2742781" y="4356100"/>
                  </a:lnTo>
                  <a:lnTo>
                    <a:pt x="2700782" y="4318000"/>
                  </a:lnTo>
                  <a:lnTo>
                    <a:pt x="2660281" y="4292600"/>
                  </a:lnTo>
                  <a:lnTo>
                    <a:pt x="2621242" y="4267200"/>
                  </a:lnTo>
                  <a:lnTo>
                    <a:pt x="2583650" y="4241800"/>
                  </a:lnTo>
                  <a:lnTo>
                    <a:pt x="2634856" y="4178300"/>
                  </a:lnTo>
                  <a:lnTo>
                    <a:pt x="2682036" y="4114800"/>
                  </a:lnTo>
                  <a:lnTo>
                    <a:pt x="2725356" y="4051300"/>
                  </a:lnTo>
                  <a:lnTo>
                    <a:pt x="2764980" y="3987800"/>
                  </a:lnTo>
                  <a:lnTo>
                    <a:pt x="2779420" y="3962400"/>
                  </a:lnTo>
                  <a:lnTo>
                    <a:pt x="2801074" y="3924300"/>
                  </a:lnTo>
                  <a:lnTo>
                    <a:pt x="2833801" y="3873500"/>
                  </a:lnTo>
                  <a:lnTo>
                    <a:pt x="2863329" y="3810000"/>
                  </a:lnTo>
                  <a:lnTo>
                    <a:pt x="2889821" y="3746500"/>
                  </a:lnTo>
                  <a:lnTo>
                    <a:pt x="2913430" y="3695700"/>
                  </a:lnTo>
                  <a:lnTo>
                    <a:pt x="2934335" y="3632200"/>
                  </a:lnTo>
                  <a:lnTo>
                    <a:pt x="2952699" y="3581400"/>
                  </a:lnTo>
                  <a:lnTo>
                    <a:pt x="2968688" y="3530600"/>
                  </a:lnTo>
                  <a:lnTo>
                    <a:pt x="2982455" y="3479800"/>
                  </a:lnTo>
                  <a:lnTo>
                    <a:pt x="2994190" y="3441700"/>
                  </a:lnTo>
                  <a:lnTo>
                    <a:pt x="3004020" y="3390900"/>
                  </a:lnTo>
                  <a:lnTo>
                    <a:pt x="3012135" y="3352800"/>
                  </a:lnTo>
                  <a:lnTo>
                    <a:pt x="3018701" y="3314700"/>
                  </a:lnTo>
                  <a:lnTo>
                    <a:pt x="3023870" y="3276600"/>
                  </a:lnTo>
                  <a:lnTo>
                    <a:pt x="3027819" y="3251200"/>
                  </a:lnTo>
                  <a:lnTo>
                    <a:pt x="3030702" y="3213100"/>
                  </a:lnTo>
                  <a:lnTo>
                    <a:pt x="3032696" y="3200400"/>
                  </a:lnTo>
                  <a:lnTo>
                    <a:pt x="3033953" y="3175000"/>
                  </a:lnTo>
                  <a:lnTo>
                    <a:pt x="3034639" y="3162300"/>
                  </a:lnTo>
                  <a:lnTo>
                    <a:pt x="3034931" y="3149600"/>
                  </a:lnTo>
                  <a:lnTo>
                    <a:pt x="3034982" y="3136900"/>
                  </a:lnTo>
                  <a:lnTo>
                    <a:pt x="3033471" y="3086100"/>
                  </a:lnTo>
                  <a:lnTo>
                    <a:pt x="3029077" y="3048000"/>
                  </a:lnTo>
                  <a:lnTo>
                    <a:pt x="3021876" y="2997200"/>
                  </a:lnTo>
                  <a:lnTo>
                    <a:pt x="3011957" y="2959100"/>
                  </a:lnTo>
                  <a:lnTo>
                    <a:pt x="2999409" y="2908300"/>
                  </a:lnTo>
                  <a:lnTo>
                    <a:pt x="2984322" y="2870200"/>
                  </a:lnTo>
                  <a:lnTo>
                    <a:pt x="2966796" y="2832100"/>
                  </a:lnTo>
                  <a:lnTo>
                    <a:pt x="2956839" y="2806700"/>
                  </a:lnTo>
                  <a:lnTo>
                    <a:pt x="2946895" y="2781300"/>
                  </a:lnTo>
                  <a:lnTo>
                    <a:pt x="2924721" y="2743200"/>
                  </a:lnTo>
                  <a:lnTo>
                    <a:pt x="2900362" y="2705100"/>
                  </a:lnTo>
                  <a:lnTo>
                    <a:pt x="2873908" y="2679700"/>
                  </a:lnTo>
                  <a:lnTo>
                    <a:pt x="2845447" y="2641600"/>
                  </a:lnTo>
                  <a:lnTo>
                    <a:pt x="2815069" y="2603500"/>
                  </a:lnTo>
                  <a:lnTo>
                    <a:pt x="2782849" y="2578100"/>
                  </a:lnTo>
                  <a:lnTo>
                    <a:pt x="2748889" y="2552700"/>
                  </a:lnTo>
                  <a:lnTo>
                    <a:pt x="2713278" y="2527300"/>
                  </a:lnTo>
                  <a:lnTo>
                    <a:pt x="2676093" y="2501900"/>
                  </a:lnTo>
                  <a:lnTo>
                    <a:pt x="2637434" y="2476500"/>
                  </a:lnTo>
                  <a:lnTo>
                    <a:pt x="2620149" y="2465540"/>
                  </a:lnTo>
                  <a:lnTo>
                    <a:pt x="2620149" y="3136900"/>
                  </a:lnTo>
                  <a:lnTo>
                    <a:pt x="2619806" y="3149600"/>
                  </a:lnTo>
                  <a:lnTo>
                    <a:pt x="2615565" y="3200400"/>
                  </a:lnTo>
                  <a:lnTo>
                    <a:pt x="2610396" y="3238500"/>
                  </a:lnTo>
                  <a:lnTo>
                    <a:pt x="2602357" y="3289300"/>
                  </a:lnTo>
                  <a:lnTo>
                    <a:pt x="2590787" y="3340100"/>
                  </a:lnTo>
                  <a:lnTo>
                    <a:pt x="2575064" y="3403600"/>
                  </a:lnTo>
                  <a:lnTo>
                    <a:pt x="2554541" y="3467100"/>
                  </a:lnTo>
                  <a:lnTo>
                    <a:pt x="2528582" y="3530600"/>
                  </a:lnTo>
                  <a:lnTo>
                    <a:pt x="2496566" y="3606800"/>
                  </a:lnTo>
                  <a:lnTo>
                    <a:pt x="2474125" y="3657600"/>
                  </a:lnTo>
                  <a:lnTo>
                    <a:pt x="2450185" y="3708400"/>
                  </a:lnTo>
                  <a:lnTo>
                    <a:pt x="2424747" y="3746500"/>
                  </a:lnTo>
                  <a:lnTo>
                    <a:pt x="2397810" y="3797300"/>
                  </a:lnTo>
                  <a:lnTo>
                    <a:pt x="2369401" y="3835400"/>
                  </a:lnTo>
                  <a:lnTo>
                    <a:pt x="2339492" y="3886200"/>
                  </a:lnTo>
                  <a:lnTo>
                    <a:pt x="2308110" y="3924300"/>
                  </a:lnTo>
                  <a:lnTo>
                    <a:pt x="2275243" y="3962400"/>
                  </a:lnTo>
                  <a:lnTo>
                    <a:pt x="2218690" y="3898900"/>
                  </a:lnTo>
                  <a:lnTo>
                    <a:pt x="2168944" y="3835400"/>
                  </a:lnTo>
                  <a:lnTo>
                    <a:pt x="2125573" y="3771900"/>
                  </a:lnTo>
                  <a:lnTo>
                    <a:pt x="2088159" y="3708400"/>
                  </a:lnTo>
                  <a:lnTo>
                    <a:pt x="2056257" y="3644900"/>
                  </a:lnTo>
                  <a:lnTo>
                    <a:pt x="2029460" y="3581400"/>
                  </a:lnTo>
                  <a:lnTo>
                    <a:pt x="2007311" y="3530600"/>
                  </a:lnTo>
                  <a:lnTo>
                    <a:pt x="1989404" y="3479800"/>
                  </a:lnTo>
                  <a:lnTo>
                    <a:pt x="1975307" y="3429000"/>
                  </a:lnTo>
                  <a:lnTo>
                    <a:pt x="1964575" y="3378200"/>
                  </a:lnTo>
                  <a:lnTo>
                    <a:pt x="1956790" y="3340100"/>
                  </a:lnTo>
                  <a:lnTo>
                    <a:pt x="1951520" y="3302000"/>
                  </a:lnTo>
                  <a:lnTo>
                    <a:pt x="1948345" y="3263900"/>
                  </a:lnTo>
                  <a:lnTo>
                    <a:pt x="1946516" y="3213100"/>
                  </a:lnTo>
                  <a:lnTo>
                    <a:pt x="1947011" y="3187700"/>
                  </a:lnTo>
                  <a:lnTo>
                    <a:pt x="1947875" y="3175000"/>
                  </a:lnTo>
                  <a:lnTo>
                    <a:pt x="1948688" y="3175000"/>
                  </a:lnTo>
                  <a:lnTo>
                    <a:pt x="1950859" y="3162300"/>
                  </a:lnTo>
                  <a:lnTo>
                    <a:pt x="1950859" y="3136900"/>
                  </a:lnTo>
                  <a:lnTo>
                    <a:pt x="1954491" y="3086100"/>
                  </a:lnTo>
                  <a:lnTo>
                    <a:pt x="1965045" y="3048000"/>
                  </a:lnTo>
                  <a:lnTo>
                    <a:pt x="1982000" y="2997200"/>
                  </a:lnTo>
                  <a:lnTo>
                    <a:pt x="2004834" y="2959100"/>
                  </a:lnTo>
                  <a:lnTo>
                    <a:pt x="2033028" y="2921000"/>
                  </a:lnTo>
                  <a:lnTo>
                    <a:pt x="2066061" y="2882900"/>
                  </a:lnTo>
                  <a:lnTo>
                    <a:pt x="2103412" y="2857500"/>
                  </a:lnTo>
                  <a:lnTo>
                    <a:pt x="2144547" y="2832100"/>
                  </a:lnTo>
                  <a:lnTo>
                    <a:pt x="2188959" y="2819400"/>
                  </a:lnTo>
                  <a:lnTo>
                    <a:pt x="2236114" y="2806700"/>
                  </a:lnTo>
                  <a:lnTo>
                    <a:pt x="2334895" y="2806700"/>
                  </a:lnTo>
                  <a:lnTo>
                    <a:pt x="2382050" y="2819400"/>
                  </a:lnTo>
                  <a:lnTo>
                    <a:pt x="2426462" y="2832100"/>
                  </a:lnTo>
                  <a:lnTo>
                    <a:pt x="2467597" y="2857500"/>
                  </a:lnTo>
                  <a:lnTo>
                    <a:pt x="2504948" y="2882900"/>
                  </a:lnTo>
                  <a:lnTo>
                    <a:pt x="2537980" y="2921000"/>
                  </a:lnTo>
                  <a:lnTo>
                    <a:pt x="2566174" y="2959100"/>
                  </a:lnTo>
                  <a:lnTo>
                    <a:pt x="2589009" y="2997200"/>
                  </a:lnTo>
                  <a:lnTo>
                    <a:pt x="2605963" y="3048000"/>
                  </a:lnTo>
                  <a:lnTo>
                    <a:pt x="2616530" y="3086100"/>
                  </a:lnTo>
                  <a:lnTo>
                    <a:pt x="2620149" y="3136900"/>
                  </a:lnTo>
                  <a:lnTo>
                    <a:pt x="2620149" y="2465540"/>
                  </a:lnTo>
                  <a:lnTo>
                    <a:pt x="2597391" y="2451100"/>
                  </a:lnTo>
                  <a:lnTo>
                    <a:pt x="2513469" y="2425700"/>
                  </a:lnTo>
                  <a:lnTo>
                    <a:pt x="2425052" y="2400300"/>
                  </a:lnTo>
                  <a:lnTo>
                    <a:pt x="2379370" y="2400300"/>
                  </a:lnTo>
                  <a:lnTo>
                    <a:pt x="2332837" y="2387600"/>
                  </a:lnTo>
                  <a:lnTo>
                    <a:pt x="2236813" y="2387600"/>
                  </a:lnTo>
                  <a:lnTo>
                    <a:pt x="2188934" y="2400300"/>
                  </a:lnTo>
                  <a:lnTo>
                    <a:pt x="2141969" y="2400300"/>
                  </a:lnTo>
                  <a:lnTo>
                    <a:pt x="2051177" y="2425700"/>
                  </a:lnTo>
                  <a:lnTo>
                    <a:pt x="2007552" y="2438400"/>
                  </a:lnTo>
                  <a:lnTo>
                    <a:pt x="1965210" y="2463800"/>
                  </a:lnTo>
                  <a:lnTo>
                    <a:pt x="1924291" y="2476500"/>
                  </a:lnTo>
                  <a:lnTo>
                    <a:pt x="1884857" y="2501900"/>
                  </a:lnTo>
                  <a:lnTo>
                    <a:pt x="1847011" y="2527300"/>
                  </a:lnTo>
                  <a:lnTo>
                    <a:pt x="1810867" y="2565400"/>
                  </a:lnTo>
                  <a:lnTo>
                    <a:pt x="1776501" y="2590800"/>
                  </a:lnTo>
                  <a:lnTo>
                    <a:pt x="1744014" y="2616200"/>
                  </a:lnTo>
                  <a:lnTo>
                    <a:pt x="1713509" y="2654300"/>
                  </a:lnTo>
                  <a:lnTo>
                    <a:pt x="1685086" y="2692400"/>
                  </a:lnTo>
                  <a:lnTo>
                    <a:pt x="1658823" y="2730500"/>
                  </a:lnTo>
                  <a:lnTo>
                    <a:pt x="1634832" y="2768600"/>
                  </a:lnTo>
                  <a:lnTo>
                    <a:pt x="1613217" y="2806700"/>
                  </a:lnTo>
                  <a:lnTo>
                    <a:pt x="1594053" y="2844800"/>
                  </a:lnTo>
                  <a:lnTo>
                    <a:pt x="1577441" y="2895600"/>
                  </a:lnTo>
                  <a:lnTo>
                    <a:pt x="1563497" y="2933700"/>
                  </a:lnTo>
                  <a:lnTo>
                    <a:pt x="1552295" y="2984500"/>
                  </a:lnTo>
                  <a:lnTo>
                    <a:pt x="1543951" y="3035300"/>
                  </a:lnTo>
                  <a:lnTo>
                    <a:pt x="1538541" y="3073400"/>
                  </a:lnTo>
                  <a:lnTo>
                    <a:pt x="1536166" y="3124200"/>
                  </a:lnTo>
                  <a:lnTo>
                    <a:pt x="1534947" y="3136900"/>
                  </a:lnTo>
                  <a:lnTo>
                    <a:pt x="1533791" y="3162300"/>
                  </a:lnTo>
                  <a:lnTo>
                    <a:pt x="1532890" y="3175000"/>
                  </a:lnTo>
                  <a:lnTo>
                    <a:pt x="1532407" y="3200400"/>
                  </a:lnTo>
                  <a:lnTo>
                    <a:pt x="1533385" y="3251200"/>
                  </a:lnTo>
                  <a:lnTo>
                    <a:pt x="1535188" y="3289300"/>
                  </a:lnTo>
                  <a:lnTo>
                    <a:pt x="1538109" y="3327400"/>
                  </a:lnTo>
                  <a:lnTo>
                    <a:pt x="1542288" y="3365500"/>
                  </a:lnTo>
                  <a:lnTo>
                    <a:pt x="1547926" y="3403600"/>
                  </a:lnTo>
                  <a:lnTo>
                    <a:pt x="1555178" y="3441700"/>
                  </a:lnTo>
                  <a:lnTo>
                    <a:pt x="1564233" y="3479800"/>
                  </a:lnTo>
                  <a:lnTo>
                    <a:pt x="1575244" y="3530600"/>
                  </a:lnTo>
                  <a:lnTo>
                    <a:pt x="1588376" y="3581400"/>
                  </a:lnTo>
                  <a:lnTo>
                    <a:pt x="1603832" y="3632200"/>
                  </a:lnTo>
                  <a:lnTo>
                    <a:pt x="1621751" y="3683000"/>
                  </a:lnTo>
                  <a:lnTo>
                    <a:pt x="1642325" y="3733800"/>
                  </a:lnTo>
                  <a:lnTo>
                    <a:pt x="1665706" y="3784600"/>
                  </a:lnTo>
                  <a:lnTo>
                    <a:pt x="1692084" y="3835400"/>
                  </a:lnTo>
                  <a:lnTo>
                    <a:pt x="1721624" y="3898900"/>
                  </a:lnTo>
                  <a:lnTo>
                    <a:pt x="1754505" y="3949700"/>
                  </a:lnTo>
                  <a:lnTo>
                    <a:pt x="1790877" y="4013200"/>
                  </a:lnTo>
                  <a:lnTo>
                    <a:pt x="1830920" y="4064000"/>
                  </a:lnTo>
                  <a:lnTo>
                    <a:pt x="1874824" y="4127500"/>
                  </a:lnTo>
                  <a:lnTo>
                    <a:pt x="1922741" y="4191000"/>
                  </a:lnTo>
                  <a:lnTo>
                    <a:pt x="1974850" y="4254500"/>
                  </a:lnTo>
                  <a:lnTo>
                    <a:pt x="1937067" y="4279900"/>
                  </a:lnTo>
                  <a:lnTo>
                    <a:pt x="1898281" y="4305300"/>
                  </a:lnTo>
                  <a:lnTo>
                    <a:pt x="1858505" y="4330700"/>
                  </a:lnTo>
                  <a:lnTo>
                    <a:pt x="1817738" y="4356100"/>
                  </a:lnTo>
                  <a:lnTo>
                    <a:pt x="1775980" y="4381500"/>
                  </a:lnTo>
                  <a:lnTo>
                    <a:pt x="1733245" y="4406900"/>
                  </a:lnTo>
                  <a:lnTo>
                    <a:pt x="1689506" y="4432300"/>
                  </a:lnTo>
                  <a:lnTo>
                    <a:pt x="1644802" y="4457700"/>
                  </a:lnTo>
                  <a:lnTo>
                    <a:pt x="1384058" y="4457700"/>
                  </a:lnTo>
                  <a:lnTo>
                    <a:pt x="1369187" y="4406900"/>
                  </a:lnTo>
                  <a:lnTo>
                    <a:pt x="1353197" y="4356100"/>
                  </a:lnTo>
                  <a:lnTo>
                    <a:pt x="1336179" y="4305300"/>
                  </a:lnTo>
                  <a:lnTo>
                    <a:pt x="1318183" y="4254500"/>
                  </a:lnTo>
                  <a:lnTo>
                    <a:pt x="1299260" y="4203700"/>
                  </a:lnTo>
                  <a:lnTo>
                    <a:pt x="1279474" y="4152900"/>
                  </a:lnTo>
                  <a:lnTo>
                    <a:pt x="1258887" y="4102100"/>
                  </a:lnTo>
                  <a:lnTo>
                    <a:pt x="1237564" y="4051300"/>
                  </a:lnTo>
                  <a:lnTo>
                    <a:pt x="1215542" y="4013200"/>
                  </a:lnTo>
                  <a:lnTo>
                    <a:pt x="1192911" y="3962400"/>
                  </a:lnTo>
                  <a:lnTo>
                    <a:pt x="1169708" y="3911600"/>
                  </a:lnTo>
                  <a:lnTo>
                    <a:pt x="1145997" y="3873500"/>
                  </a:lnTo>
                  <a:lnTo>
                    <a:pt x="1121841" y="3822700"/>
                  </a:lnTo>
                  <a:lnTo>
                    <a:pt x="1097292" y="3784600"/>
                  </a:lnTo>
                  <a:lnTo>
                    <a:pt x="1072426" y="3746500"/>
                  </a:lnTo>
                  <a:lnTo>
                    <a:pt x="1047280" y="3695700"/>
                  </a:lnTo>
                  <a:lnTo>
                    <a:pt x="1021930" y="3657600"/>
                  </a:lnTo>
                  <a:lnTo>
                    <a:pt x="894105" y="3467100"/>
                  </a:lnTo>
                  <a:lnTo>
                    <a:pt x="840384" y="3378200"/>
                  </a:lnTo>
                  <a:lnTo>
                    <a:pt x="812380" y="3340100"/>
                  </a:lnTo>
                  <a:lnTo>
                    <a:pt x="784809" y="3289300"/>
                  </a:lnTo>
                  <a:lnTo>
                    <a:pt x="757720" y="3251200"/>
                  </a:lnTo>
                  <a:lnTo>
                    <a:pt x="731177" y="3213100"/>
                  </a:lnTo>
                  <a:lnTo>
                    <a:pt x="705231" y="3162300"/>
                  </a:lnTo>
                  <a:lnTo>
                    <a:pt x="679958" y="3124200"/>
                  </a:lnTo>
                  <a:lnTo>
                    <a:pt x="655421" y="3086100"/>
                  </a:lnTo>
                  <a:lnTo>
                    <a:pt x="631659" y="3048000"/>
                  </a:lnTo>
                  <a:lnTo>
                    <a:pt x="608761" y="2997200"/>
                  </a:lnTo>
                  <a:lnTo>
                    <a:pt x="586765" y="2959100"/>
                  </a:lnTo>
                  <a:lnTo>
                    <a:pt x="565759" y="2908300"/>
                  </a:lnTo>
                  <a:lnTo>
                    <a:pt x="545769" y="2870200"/>
                  </a:lnTo>
                  <a:lnTo>
                    <a:pt x="526884" y="2832100"/>
                  </a:lnTo>
                  <a:lnTo>
                    <a:pt x="509168" y="2781300"/>
                  </a:lnTo>
                  <a:lnTo>
                    <a:pt x="492658" y="2743200"/>
                  </a:lnTo>
                  <a:lnTo>
                    <a:pt x="477431" y="2692400"/>
                  </a:lnTo>
                  <a:lnTo>
                    <a:pt x="463550" y="2654300"/>
                  </a:lnTo>
                  <a:lnTo>
                    <a:pt x="451065" y="2603500"/>
                  </a:lnTo>
                  <a:lnTo>
                    <a:pt x="440055" y="2552700"/>
                  </a:lnTo>
                  <a:lnTo>
                    <a:pt x="430568" y="2501900"/>
                  </a:lnTo>
                  <a:lnTo>
                    <a:pt x="422656" y="2451100"/>
                  </a:lnTo>
                  <a:lnTo>
                    <a:pt x="416407" y="2400300"/>
                  </a:lnTo>
                  <a:lnTo>
                    <a:pt x="411873" y="2349500"/>
                  </a:lnTo>
                  <a:lnTo>
                    <a:pt x="409092" y="2298700"/>
                  </a:lnTo>
                  <a:lnTo>
                    <a:pt x="408165" y="2247900"/>
                  </a:lnTo>
                  <a:lnTo>
                    <a:pt x="408774" y="2197100"/>
                  </a:lnTo>
                  <a:lnTo>
                    <a:pt x="410629" y="2146300"/>
                  </a:lnTo>
                  <a:lnTo>
                    <a:pt x="413689" y="2108200"/>
                  </a:lnTo>
                  <a:lnTo>
                    <a:pt x="417957" y="2057400"/>
                  </a:lnTo>
                  <a:lnTo>
                    <a:pt x="423405" y="2019300"/>
                  </a:lnTo>
                  <a:lnTo>
                    <a:pt x="430034" y="1968500"/>
                  </a:lnTo>
                  <a:lnTo>
                    <a:pt x="437807" y="1917700"/>
                  </a:lnTo>
                  <a:lnTo>
                    <a:pt x="446722" y="1879600"/>
                  </a:lnTo>
                  <a:lnTo>
                    <a:pt x="456768" y="1828800"/>
                  </a:lnTo>
                  <a:lnTo>
                    <a:pt x="467918" y="1790700"/>
                  </a:lnTo>
                  <a:lnTo>
                    <a:pt x="480161" y="1739900"/>
                  </a:lnTo>
                  <a:lnTo>
                    <a:pt x="493496" y="1701800"/>
                  </a:lnTo>
                  <a:lnTo>
                    <a:pt x="507885" y="1663700"/>
                  </a:lnTo>
                  <a:lnTo>
                    <a:pt x="523328" y="1612900"/>
                  </a:lnTo>
                  <a:lnTo>
                    <a:pt x="539813" y="1574800"/>
                  </a:lnTo>
                  <a:lnTo>
                    <a:pt x="557301" y="1536700"/>
                  </a:lnTo>
                  <a:lnTo>
                    <a:pt x="575805" y="1485900"/>
                  </a:lnTo>
                  <a:lnTo>
                    <a:pt x="595299" y="1447800"/>
                  </a:lnTo>
                  <a:lnTo>
                    <a:pt x="615772" y="1409700"/>
                  </a:lnTo>
                  <a:lnTo>
                    <a:pt x="637209" y="1371600"/>
                  </a:lnTo>
                  <a:lnTo>
                    <a:pt x="659574" y="1333500"/>
                  </a:lnTo>
                  <a:lnTo>
                    <a:pt x="682891" y="1295400"/>
                  </a:lnTo>
                  <a:lnTo>
                    <a:pt x="707110" y="1257300"/>
                  </a:lnTo>
                  <a:lnTo>
                    <a:pt x="732231" y="1219200"/>
                  </a:lnTo>
                  <a:lnTo>
                    <a:pt x="758240" y="1181100"/>
                  </a:lnTo>
                  <a:lnTo>
                    <a:pt x="785114" y="1143000"/>
                  </a:lnTo>
                  <a:lnTo>
                    <a:pt x="812838" y="1117600"/>
                  </a:lnTo>
                  <a:lnTo>
                    <a:pt x="841413" y="1079500"/>
                  </a:lnTo>
                  <a:lnTo>
                    <a:pt x="870813" y="1041400"/>
                  </a:lnTo>
                  <a:lnTo>
                    <a:pt x="901026" y="1016000"/>
                  </a:lnTo>
                  <a:lnTo>
                    <a:pt x="932027" y="977900"/>
                  </a:lnTo>
                  <a:lnTo>
                    <a:pt x="963815" y="952500"/>
                  </a:lnTo>
                  <a:lnTo>
                    <a:pt x="996353" y="914400"/>
                  </a:lnTo>
                  <a:lnTo>
                    <a:pt x="1029665" y="889000"/>
                  </a:lnTo>
                  <a:lnTo>
                    <a:pt x="1063688" y="863600"/>
                  </a:lnTo>
                  <a:lnTo>
                    <a:pt x="1098448" y="825500"/>
                  </a:lnTo>
                  <a:lnTo>
                    <a:pt x="1133906" y="800100"/>
                  </a:lnTo>
                  <a:lnTo>
                    <a:pt x="1170063" y="774700"/>
                  </a:lnTo>
                  <a:lnTo>
                    <a:pt x="1206881" y="749300"/>
                  </a:lnTo>
                  <a:lnTo>
                    <a:pt x="1244371" y="723900"/>
                  </a:lnTo>
                  <a:lnTo>
                    <a:pt x="1282509" y="698500"/>
                  </a:lnTo>
                  <a:lnTo>
                    <a:pt x="1321269" y="673100"/>
                  </a:lnTo>
                  <a:lnTo>
                    <a:pt x="1360639" y="647700"/>
                  </a:lnTo>
                  <a:lnTo>
                    <a:pt x="1400619" y="635000"/>
                  </a:lnTo>
                  <a:lnTo>
                    <a:pt x="1482318" y="584200"/>
                  </a:lnTo>
                  <a:lnTo>
                    <a:pt x="1566240" y="558800"/>
                  </a:lnTo>
                  <a:lnTo>
                    <a:pt x="1609001" y="533400"/>
                  </a:lnTo>
                  <a:lnTo>
                    <a:pt x="1696021" y="508000"/>
                  </a:lnTo>
                  <a:lnTo>
                    <a:pt x="1968144" y="431800"/>
                  </a:lnTo>
                  <a:lnTo>
                    <a:pt x="2014956" y="431800"/>
                  </a:lnTo>
                  <a:lnTo>
                    <a:pt x="2062137" y="419100"/>
                  </a:lnTo>
                  <a:lnTo>
                    <a:pt x="2157577" y="419100"/>
                  </a:lnTo>
                  <a:lnTo>
                    <a:pt x="2205799" y="406400"/>
                  </a:lnTo>
                  <a:lnTo>
                    <a:pt x="2400528" y="406400"/>
                  </a:lnTo>
                  <a:lnTo>
                    <a:pt x="2448750" y="419100"/>
                  </a:lnTo>
                  <a:lnTo>
                    <a:pt x="2544178" y="419100"/>
                  </a:lnTo>
                  <a:lnTo>
                    <a:pt x="2591371" y="431800"/>
                  </a:lnTo>
                  <a:lnTo>
                    <a:pt x="2638171" y="431800"/>
                  </a:lnTo>
                  <a:lnTo>
                    <a:pt x="2910294" y="508000"/>
                  </a:lnTo>
                  <a:lnTo>
                    <a:pt x="2997314" y="533400"/>
                  </a:lnTo>
                  <a:lnTo>
                    <a:pt x="3040075" y="558800"/>
                  </a:lnTo>
                  <a:lnTo>
                    <a:pt x="3123996" y="584200"/>
                  </a:lnTo>
                  <a:lnTo>
                    <a:pt x="3205683" y="635000"/>
                  </a:lnTo>
                  <a:lnTo>
                    <a:pt x="3245662" y="647700"/>
                  </a:lnTo>
                  <a:lnTo>
                    <a:pt x="3285045" y="673100"/>
                  </a:lnTo>
                  <a:lnTo>
                    <a:pt x="3323806" y="698500"/>
                  </a:lnTo>
                  <a:lnTo>
                    <a:pt x="3361931" y="723900"/>
                  </a:lnTo>
                  <a:lnTo>
                    <a:pt x="3399421" y="749300"/>
                  </a:lnTo>
                  <a:lnTo>
                    <a:pt x="3436251" y="774700"/>
                  </a:lnTo>
                  <a:lnTo>
                    <a:pt x="3472396" y="800100"/>
                  </a:lnTo>
                  <a:lnTo>
                    <a:pt x="3507854" y="825500"/>
                  </a:lnTo>
                  <a:lnTo>
                    <a:pt x="3542614" y="863600"/>
                  </a:lnTo>
                  <a:lnTo>
                    <a:pt x="3576650" y="889000"/>
                  </a:lnTo>
                  <a:lnTo>
                    <a:pt x="3609949" y="914400"/>
                  </a:lnTo>
                  <a:lnTo>
                    <a:pt x="3642499" y="952500"/>
                  </a:lnTo>
                  <a:lnTo>
                    <a:pt x="3674287" y="977900"/>
                  </a:lnTo>
                  <a:lnTo>
                    <a:pt x="3686949" y="990600"/>
                  </a:lnTo>
                  <a:lnTo>
                    <a:pt x="3686949" y="444500"/>
                  </a:lnTo>
                  <a:close/>
                </a:path>
              </a:pathLst>
            </a:custGeom>
            <a:solidFill>
              <a:srgbClr val="F2F5F9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17" y="1970421"/>
            <a:ext cx="7543799" cy="78104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9958" y="910621"/>
            <a:ext cx="150590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00" dirty="0"/>
              <a:t>CARA</a:t>
            </a:r>
            <a:r>
              <a:rPr sz="6400" spc="390" dirty="0"/>
              <a:t> </a:t>
            </a:r>
            <a:r>
              <a:rPr sz="6400" spc="509" dirty="0"/>
              <a:t>PEMADAMAN</a:t>
            </a:r>
            <a:r>
              <a:rPr sz="6400" spc="395" dirty="0"/>
              <a:t> </a:t>
            </a:r>
            <a:r>
              <a:rPr sz="6400" spc="620" dirty="0"/>
              <a:t>YANG</a:t>
            </a:r>
            <a:r>
              <a:rPr sz="6400" spc="395" dirty="0"/>
              <a:t> </a:t>
            </a:r>
            <a:r>
              <a:rPr sz="6400" spc="195" dirty="0"/>
              <a:t>BENAR</a:t>
            </a:r>
            <a:endParaRPr sz="64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3559" y="3169584"/>
            <a:ext cx="17600881" cy="6419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24315" indent="-6305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9124950" algn="l"/>
                <a:tab pos="9125585" algn="l"/>
              </a:tabLst>
            </a:pPr>
            <a:r>
              <a:rPr spc="160" dirty="0"/>
              <a:t>SEARAH</a:t>
            </a:r>
            <a:r>
              <a:rPr spc="225" dirty="0"/>
              <a:t> </a:t>
            </a:r>
            <a:r>
              <a:rPr spc="385" dirty="0"/>
              <a:t>ANGIN</a:t>
            </a:r>
          </a:p>
          <a:p>
            <a:pPr marL="8328025">
              <a:lnSpc>
                <a:spcPct val="100000"/>
              </a:lnSpc>
              <a:spcBef>
                <a:spcPts val="45"/>
              </a:spcBef>
              <a:buClr>
                <a:srgbClr val="FFDA15"/>
              </a:buClr>
              <a:buFont typeface="Arial"/>
              <a:buAutoNum type="arabicPeriod"/>
            </a:pPr>
            <a:endParaRPr sz="6650" dirty="0"/>
          </a:p>
          <a:p>
            <a:pPr marL="9091930" indent="-751840">
              <a:lnSpc>
                <a:spcPct val="100000"/>
              </a:lnSpc>
              <a:buAutoNum type="arabicPeriod"/>
              <a:tabLst>
                <a:tab pos="9093200" algn="l"/>
              </a:tabLst>
            </a:pPr>
            <a:r>
              <a:rPr spc="275" dirty="0"/>
              <a:t>DENGAN</a:t>
            </a:r>
            <a:r>
              <a:rPr spc="240" dirty="0"/>
              <a:t> </a:t>
            </a:r>
            <a:r>
              <a:rPr spc="245" dirty="0"/>
              <a:t>CARA </a:t>
            </a:r>
            <a:r>
              <a:rPr spc="275" dirty="0"/>
              <a:t>MENYAPU</a:t>
            </a:r>
          </a:p>
          <a:p>
            <a:pPr marL="8328025">
              <a:lnSpc>
                <a:spcPct val="100000"/>
              </a:lnSpc>
              <a:spcBef>
                <a:spcPts val="45"/>
              </a:spcBef>
              <a:buClr>
                <a:srgbClr val="FFDA15"/>
              </a:buClr>
              <a:buFont typeface="Arial"/>
              <a:buAutoNum type="arabicPeriod"/>
            </a:pPr>
            <a:endParaRPr sz="5900" dirty="0"/>
          </a:p>
          <a:p>
            <a:pPr marL="9047480" indent="-707390">
              <a:lnSpc>
                <a:spcPct val="100000"/>
              </a:lnSpc>
              <a:buAutoNum type="arabicPeriod"/>
              <a:tabLst>
                <a:tab pos="9048750" algn="l"/>
              </a:tabLst>
            </a:pPr>
            <a:r>
              <a:rPr spc="315" dirty="0"/>
              <a:t>PEMADAMAN</a:t>
            </a:r>
            <a:r>
              <a:rPr spc="235" dirty="0"/>
              <a:t> </a:t>
            </a:r>
            <a:r>
              <a:rPr spc="155" dirty="0"/>
              <a:t>SECARA</a:t>
            </a:r>
            <a:r>
              <a:rPr spc="235" dirty="0"/>
              <a:t> </a:t>
            </a:r>
            <a:r>
              <a:rPr spc="210" dirty="0"/>
              <a:t>SAVETY</a:t>
            </a:r>
          </a:p>
          <a:p>
            <a:pPr marL="9048115" indent="-708025">
              <a:lnSpc>
                <a:spcPct val="100000"/>
              </a:lnSpc>
              <a:spcBef>
                <a:spcPts val="3175"/>
              </a:spcBef>
              <a:buAutoNum type="arabicPeriod"/>
              <a:tabLst>
                <a:tab pos="9049385" algn="l"/>
              </a:tabLst>
            </a:pPr>
            <a:r>
              <a:rPr spc="270" dirty="0"/>
              <a:t>HATI-HATI</a:t>
            </a:r>
            <a:r>
              <a:rPr spc="229" dirty="0"/>
              <a:t> </a:t>
            </a:r>
            <a:r>
              <a:rPr spc="170" dirty="0"/>
              <a:t>FLASHBACK</a:t>
            </a:r>
          </a:p>
          <a:p>
            <a:pPr marL="8340725" marR="2428240">
              <a:lnSpc>
                <a:spcPts val="4350"/>
              </a:lnSpc>
              <a:spcBef>
                <a:spcPts val="3694"/>
              </a:spcBef>
              <a:buAutoNum type="arabicPeriod"/>
              <a:tabLst>
                <a:tab pos="9036685" algn="l"/>
              </a:tabLst>
            </a:pPr>
            <a:r>
              <a:rPr lang="en-US" spc="215" dirty="0"/>
              <a:t> </a:t>
            </a:r>
            <a:r>
              <a:rPr spc="215" dirty="0"/>
              <a:t>APAR</a:t>
            </a:r>
            <a:r>
              <a:rPr spc="229" dirty="0"/>
              <a:t> </a:t>
            </a:r>
            <a:r>
              <a:rPr spc="385" dirty="0"/>
              <a:t>YANG</a:t>
            </a:r>
            <a:r>
              <a:rPr spc="235" dirty="0"/>
              <a:t> </a:t>
            </a:r>
            <a:r>
              <a:rPr spc="390" dirty="0"/>
              <a:t>KOSONG </a:t>
            </a:r>
            <a:r>
              <a:rPr spc="-1095" dirty="0"/>
              <a:t> </a:t>
            </a:r>
            <a:r>
              <a:rPr lang="en-US" spc="-1095" dirty="0"/>
              <a:t>  	</a:t>
            </a:r>
            <a:r>
              <a:rPr spc="70" dirty="0"/>
              <a:t>SEGERA</a:t>
            </a:r>
            <a:r>
              <a:rPr spc="254" dirty="0"/>
              <a:t> </a:t>
            </a:r>
            <a:r>
              <a:rPr spc="195" dirty="0"/>
              <a:t>DIISI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641955" cy="10287000"/>
          </a:xfrm>
          <a:custGeom>
            <a:avLst/>
            <a:gdLst/>
            <a:ahLst/>
            <a:cxnLst/>
            <a:rect l="l" t="t" r="r" b="b"/>
            <a:pathLst>
              <a:path w="15641955" h="10287000">
                <a:moveTo>
                  <a:pt x="0" y="10286999"/>
                </a:moveTo>
                <a:lnTo>
                  <a:pt x="15641897" y="10286999"/>
                </a:lnTo>
                <a:lnTo>
                  <a:pt x="15641897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41896" y="0"/>
            <a:ext cx="2646680" cy="10287000"/>
          </a:xfrm>
          <a:custGeom>
            <a:avLst/>
            <a:gdLst/>
            <a:ahLst/>
            <a:cxnLst/>
            <a:rect l="l" t="t" r="r" b="b"/>
            <a:pathLst>
              <a:path w="2646680" h="10287000">
                <a:moveTo>
                  <a:pt x="264610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646102" y="0"/>
                </a:lnTo>
                <a:lnTo>
                  <a:pt x="2646102" y="10286998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342616"/>
            <a:ext cx="9873615" cy="7941945"/>
            <a:chOff x="0" y="2342616"/>
            <a:chExt cx="9873615" cy="7941945"/>
          </a:xfrm>
        </p:grpSpPr>
        <p:sp>
          <p:nvSpPr>
            <p:cNvPr id="5" name="object 5"/>
            <p:cNvSpPr/>
            <p:nvPr/>
          </p:nvSpPr>
          <p:spPr>
            <a:xfrm>
              <a:off x="0" y="5369483"/>
              <a:ext cx="2771775" cy="4914900"/>
            </a:xfrm>
            <a:custGeom>
              <a:avLst/>
              <a:gdLst/>
              <a:ahLst/>
              <a:cxnLst/>
              <a:rect l="l" t="t" r="r" b="b"/>
              <a:pathLst>
                <a:path w="2771775" h="4914900">
                  <a:moveTo>
                    <a:pt x="2219121" y="1464792"/>
                  </a:moveTo>
                  <a:lnTo>
                    <a:pt x="2207526" y="1419758"/>
                  </a:lnTo>
                  <a:lnTo>
                    <a:pt x="2178253" y="1353032"/>
                  </a:lnTo>
                  <a:lnTo>
                    <a:pt x="2146135" y="1289596"/>
                  </a:lnTo>
                  <a:lnTo>
                    <a:pt x="2111476" y="1229385"/>
                  </a:lnTo>
                  <a:lnTo>
                    <a:pt x="2074532" y="1172337"/>
                  </a:lnTo>
                  <a:lnTo>
                    <a:pt x="2035594" y="1118362"/>
                  </a:lnTo>
                  <a:lnTo>
                    <a:pt x="1994903" y="1067409"/>
                  </a:lnTo>
                  <a:lnTo>
                    <a:pt x="1952764" y="1019403"/>
                  </a:lnTo>
                  <a:lnTo>
                    <a:pt x="1909419" y="974267"/>
                  </a:lnTo>
                  <a:lnTo>
                    <a:pt x="1865160" y="931913"/>
                  </a:lnTo>
                  <a:lnTo>
                    <a:pt x="1820265" y="892302"/>
                  </a:lnTo>
                  <a:lnTo>
                    <a:pt x="1774990" y="855332"/>
                  </a:lnTo>
                  <a:lnTo>
                    <a:pt x="1729613" y="820953"/>
                  </a:lnTo>
                  <a:lnTo>
                    <a:pt x="1684401" y="789089"/>
                  </a:lnTo>
                  <a:lnTo>
                    <a:pt x="1639633" y="759650"/>
                  </a:lnTo>
                  <a:lnTo>
                    <a:pt x="1595589" y="732586"/>
                  </a:lnTo>
                  <a:lnTo>
                    <a:pt x="1552536" y="707821"/>
                  </a:lnTo>
                  <a:lnTo>
                    <a:pt x="1510728" y="685279"/>
                  </a:lnTo>
                  <a:lnTo>
                    <a:pt x="1470469" y="664883"/>
                  </a:lnTo>
                  <a:lnTo>
                    <a:pt x="1432001" y="646569"/>
                  </a:lnTo>
                  <a:lnTo>
                    <a:pt x="1395615" y="630275"/>
                  </a:lnTo>
                  <a:lnTo>
                    <a:pt x="1330172" y="603402"/>
                  </a:lnTo>
                  <a:lnTo>
                    <a:pt x="1276299" y="583704"/>
                  </a:lnTo>
                  <a:lnTo>
                    <a:pt x="1236179" y="570611"/>
                  </a:lnTo>
                  <a:lnTo>
                    <a:pt x="1160297" y="556501"/>
                  </a:lnTo>
                  <a:lnTo>
                    <a:pt x="1115707" y="563003"/>
                  </a:lnTo>
                  <a:lnTo>
                    <a:pt x="1074813" y="580415"/>
                  </a:lnTo>
                  <a:lnTo>
                    <a:pt x="1039647" y="607568"/>
                  </a:lnTo>
                  <a:lnTo>
                    <a:pt x="1012240" y="643255"/>
                  </a:lnTo>
                  <a:lnTo>
                    <a:pt x="994625" y="686308"/>
                  </a:lnTo>
                  <a:lnTo>
                    <a:pt x="989037" y="732459"/>
                  </a:lnTo>
                  <a:lnTo>
                    <a:pt x="995527" y="776922"/>
                  </a:lnTo>
                  <a:lnTo>
                    <a:pt x="1012913" y="817651"/>
                  </a:lnTo>
                  <a:lnTo>
                    <a:pt x="1040053" y="852678"/>
                  </a:lnTo>
                  <a:lnTo>
                    <a:pt x="1075753" y="879957"/>
                  </a:lnTo>
                  <a:lnTo>
                    <a:pt x="1118857" y="897509"/>
                  </a:lnTo>
                  <a:lnTo>
                    <a:pt x="1133424" y="901839"/>
                  </a:lnTo>
                  <a:lnTo>
                    <a:pt x="1149731" y="907110"/>
                  </a:lnTo>
                  <a:lnTo>
                    <a:pt x="1197787" y="924382"/>
                  </a:lnTo>
                  <a:lnTo>
                    <a:pt x="1263053" y="951369"/>
                  </a:lnTo>
                  <a:lnTo>
                    <a:pt x="1300835" y="968768"/>
                  </a:lnTo>
                  <a:lnTo>
                    <a:pt x="1341386" y="988923"/>
                  </a:lnTo>
                  <a:lnTo>
                    <a:pt x="1384173" y="1011923"/>
                  </a:lnTo>
                  <a:lnTo>
                    <a:pt x="1428699" y="1037894"/>
                  </a:lnTo>
                  <a:lnTo>
                    <a:pt x="1474431" y="1066939"/>
                  </a:lnTo>
                  <a:lnTo>
                    <a:pt x="1520863" y="1099172"/>
                  </a:lnTo>
                  <a:lnTo>
                    <a:pt x="1567497" y="1134681"/>
                  </a:lnTo>
                  <a:lnTo>
                    <a:pt x="1613801" y="1173581"/>
                  </a:lnTo>
                  <a:lnTo>
                    <a:pt x="1659267" y="1215986"/>
                  </a:lnTo>
                  <a:lnTo>
                    <a:pt x="1703387" y="1262011"/>
                  </a:lnTo>
                  <a:lnTo>
                    <a:pt x="1745627" y="1311744"/>
                  </a:lnTo>
                  <a:lnTo>
                    <a:pt x="1785505" y="1365300"/>
                  </a:lnTo>
                  <a:lnTo>
                    <a:pt x="1822488" y="1422793"/>
                  </a:lnTo>
                  <a:lnTo>
                    <a:pt x="1856066" y="1484325"/>
                  </a:lnTo>
                  <a:lnTo>
                    <a:pt x="1885721" y="1549996"/>
                  </a:lnTo>
                  <a:lnTo>
                    <a:pt x="1912772" y="1595335"/>
                  </a:lnTo>
                  <a:lnTo>
                    <a:pt x="1950732" y="1629397"/>
                  </a:lnTo>
                  <a:lnTo>
                    <a:pt x="1996440" y="1650809"/>
                  </a:lnTo>
                  <a:lnTo>
                    <a:pt x="2046681" y="1658251"/>
                  </a:lnTo>
                  <a:lnTo>
                    <a:pt x="2063026" y="1657477"/>
                  </a:lnTo>
                  <a:lnTo>
                    <a:pt x="2111857" y="1645500"/>
                  </a:lnTo>
                  <a:lnTo>
                    <a:pt x="2152307" y="1622463"/>
                  </a:lnTo>
                  <a:lnTo>
                    <a:pt x="2184171" y="1590725"/>
                  </a:lnTo>
                  <a:lnTo>
                    <a:pt x="2206536" y="1552422"/>
                  </a:lnTo>
                  <a:lnTo>
                    <a:pt x="2218486" y="1509737"/>
                  </a:lnTo>
                  <a:lnTo>
                    <a:pt x="2219121" y="1464792"/>
                  </a:lnTo>
                  <a:close/>
                </a:path>
                <a:path w="2771775" h="4914900">
                  <a:moveTo>
                    <a:pt x="2771457" y="1651000"/>
                  </a:moveTo>
                  <a:lnTo>
                    <a:pt x="2769832" y="1638300"/>
                  </a:lnTo>
                  <a:lnTo>
                    <a:pt x="2763278" y="1600200"/>
                  </a:lnTo>
                  <a:lnTo>
                    <a:pt x="2755582" y="1549400"/>
                  </a:lnTo>
                  <a:lnTo>
                    <a:pt x="2746756" y="1498600"/>
                  </a:lnTo>
                  <a:lnTo>
                    <a:pt x="2736812" y="1460500"/>
                  </a:lnTo>
                  <a:lnTo>
                    <a:pt x="2725763" y="1409700"/>
                  </a:lnTo>
                  <a:lnTo>
                    <a:pt x="2713634" y="1371600"/>
                  </a:lnTo>
                  <a:lnTo>
                    <a:pt x="2700439" y="1320800"/>
                  </a:lnTo>
                  <a:lnTo>
                    <a:pt x="2686189" y="1282700"/>
                  </a:lnTo>
                  <a:lnTo>
                    <a:pt x="2670886" y="1244600"/>
                  </a:lnTo>
                  <a:lnTo>
                    <a:pt x="2654566" y="1193800"/>
                  </a:lnTo>
                  <a:lnTo>
                    <a:pt x="2637231" y="1155700"/>
                  </a:lnTo>
                  <a:lnTo>
                    <a:pt x="2618892" y="1117600"/>
                  </a:lnTo>
                  <a:lnTo>
                    <a:pt x="2599575" y="1066800"/>
                  </a:lnTo>
                  <a:lnTo>
                    <a:pt x="2579281" y="1028700"/>
                  </a:lnTo>
                  <a:lnTo>
                    <a:pt x="2558034" y="990600"/>
                  </a:lnTo>
                  <a:lnTo>
                    <a:pt x="2535859" y="952500"/>
                  </a:lnTo>
                  <a:lnTo>
                    <a:pt x="2512745" y="914400"/>
                  </a:lnTo>
                  <a:lnTo>
                    <a:pt x="2488730" y="876300"/>
                  </a:lnTo>
                  <a:lnTo>
                    <a:pt x="2463825" y="838200"/>
                  </a:lnTo>
                  <a:lnTo>
                    <a:pt x="2438031" y="800100"/>
                  </a:lnTo>
                  <a:lnTo>
                    <a:pt x="2411361" y="762000"/>
                  </a:lnTo>
                  <a:lnTo>
                    <a:pt x="2383853" y="723900"/>
                  </a:lnTo>
                  <a:lnTo>
                    <a:pt x="2355507" y="698500"/>
                  </a:lnTo>
                  <a:lnTo>
                    <a:pt x="2326322" y="660400"/>
                  </a:lnTo>
                  <a:lnTo>
                    <a:pt x="2296350" y="622300"/>
                  </a:lnTo>
                  <a:lnTo>
                    <a:pt x="2265578" y="596900"/>
                  </a:lnTo>
                  <a:lnTo>
                    <a:pt x="2234019" y="558800"/>
                  </a:lnTo>
                  <a:lnTo>
                    <a:pt x="2201697" y="533400"/>
                  </a:lnTo>
                  <a:lnTo>
                    <a:pt x="2168626" y="495300"/>
                  </a:lnTo>
                  <a:lnTo>
                    <a:pt x="2134832" y="469900"/>
                  </a:lnTo>
                  <a:lnTo>
                    <a:pt x="2100300" y="444500"/>
                  </a:lnTo>
                  <a:lnTo>
                    <a:pt x="2065070" y="406400"/>
                  </a:lnTo>
                  <a:lnTo>
                    <a:pt x="2029155" y="381000"/>
                  </a:lnTo>
                  <a:lnTo>
                    <a:pt x="1992553" y="355600"/>
                  </a:lnTo>
                  <a:lnTo>
                    <a:pt x="1973922" y="342900"/>
                  </a:lnTo>
                  <a:lnTo>
                    <a:pt x="1955292" y="330200"/>
                  </a:lnTo>
                  <a:lnTo>
                    <a:pt x="1917395" y="304800"/>
                  </a:lnTo>
                  <a:lnTo>
                    <a:pt x="1878850" y="279400"/>
                  </a:lnTo>
                  <a:lnTo>
                    <a:pt x="1839696" y="254000"/>
                  </a:lnTo>
                  <a:lnTo>
                    <a:pt x="1799932" y="241300"/>
                  </a:lnTo>
                  <a:lnTo>
                    <a:pt x="1718652" y="190500"/>
                  </a:lnTo>
                  <a:lnTo>
                    <a:pt x="1677162" y="177800"/>
                  </a:lnTo>
                  <a:lnTo>
                    <a:pt x="1635137" y="152400"/>
                  </a:lnTo>
                  <a:lnTo>
                    <a:pt x="1592580" y="139700"/>
                  </a:lnTo>
                  <a:lnTo>
                    <a:pt x="1549501" y="114300"/>
                  </a:lnTo>
                  <a:lnTo>
                    <a:pt x="1505915" y="101600"/>
                  </a:lnTo>
                  <a:lnTo>
                    <a:pt x="1234732" y="25400"/>
                  </a:lnTo>
                  <a:lnTo>
                    <a:pt x="1188059" y="25400"/>
                  </a:lnTo>
                  <a:lnTo>
                    <a:pt x="1140993" y="12700"/>
                  </a:lnTo>
                  <a:lnTo>
                    <a:pt x="1093558" y="12700"/>
                  </a:lnTo>
                  <a:lnTo>
                    <a:pt x="1045768" y="0"/>
                  </a:lnTo>
                  <a:lnTo>
                    <a:pt x="656932" y="0"/>
                  </a:lnTo>
                  <a:lnTo>
                    <a:pt x="609142" y="12700"/>
                  </a:lnTo>
                  <a:lnTo>
                    <a:pt x="561708" y="12700"/>
                  </a:lnTo>
                  <a:lnTo>
                    <a:pt x="514642" y="25400"/>
                  </a:lnTo>
                  <a:lnTo>
                    <a:pt x="467956" y="25400"/>
                  </a:lnTo>
                  <a:lnTo>
                    <a:pt x="196773" y="101600"/>
                  </a:lnTo>
                  <a:lnTo>
                    <a:pt x="153200" y="114300"/>
                  </a:lnTo>
                  <a:lnTo>
                    <a:pt x="110121" y="139700"/>
                  </a:lnTo>
                  <a:lnTo>
                    <a:pt x="67564" y="152400"/>
                  </a:lnTo>
                  <a:lnTo>
                    <a:pt x="25527" y="177800"/>
                  </a:lnTo>
                  <a:lnTo>
                    <a:pt x="0" y="190500"/>
                  </a:lnTo>
                  <a:lnTo>
                    <a:pt x="0" y="584200"/>
                  </a:lnTo>
                  <a:lnTo>
                    <a:pt x="38074" y="558800"/>
                  </a:lnTo>
                  <a:lnTo>
                    <a:pt x="78105" y="533400"/>
                  </a:lnTo>
                  <a:lnTo>
                    <a:pt x="118859" y="508000"/>
                  </a:lnTo>
                  <a:lnTo>
                    <a:pt x="160312" y="495300"/>
                  </a:lnTo>
                  <a:lnTo>
                    <a:pt x="202450" y="469900"/>
                  </a:lnTo>
                  <a:lnTo>
                    <a:pt x="288671" y="444500"/>
                  </a:lnTo>
                  <a:lnTo>
                    <a:pt x="332714" y="419100"/>
                  </a:lnTo>
                  <a:lnTo>
                    <a:pt x="468299" y="381000"/>
                  </a:lnTo>
                  <a:lnTo>
                    <a:pt x="514578" y="381000"/>
                  </a:lnTo>
                  <a:lnTo>
                    <a:pt x="608622" y="355600"/>
                  </a:lnTo>
                  <a:lnTo>
                    <a:pt x="656348" y="355600"/>
                  </a:lnTo>
                  <a:lnTo>
                    <a:pt x="704507" y="342900"/>
                  </a:lnTo>
                  <a:lnTo>
                    <a:pt x="998232" y="342900"/>
                  </a:lnTo>
                  <a:lnTo>
                    <a:pt x="1046391" y="355600"/>
                  </a:lnTo>
                  <a:lnTo>
                    <a:pt x="1094117" y="355600"/>
                  </a:lnTo>
                  <a:lnTo>
                    <a:pt x="1188148" y="381000"/>
                  </a:lnTo>
                  <a:lnTo>
                    <a:pt x="1234427" y="381000"/>
                  </a:lnTo>
                  <a:lnTo>
                    <a:pt x="1370012" y="419100"/>
                  </a:lnTo>
                  <a:lnTo>
                    <a:pt x="1414056" y="444500"/>
                  </a:lnTo>
                  <a:lnTo>
                    <a:pt x="1500289" y="469900"/>
                  </a:lnTo>
                  <a:lnTo>
                    <a:pt x="1542415" y="495300"/>
                  </a:lnTo>
                  <a:lnTo>
                    <a:pt x="1583880" y="508000"/>
                  </a:lnTo>
                  <a:lnTo>
                    <a:pt x="1624622" y="533400"/>
                  </a:lnTo>
                  <a:lnTo>
                    <a:pt x="1664652" y="558800"/>
                  </a:lnTo>
                  <a:lnTo>
                    <a:pt x="1703946" y="584200"/>
                  </a:lnTo>
                  <a:lnTo>
                    <a:pt x="1742452" y="609600"/>
                  </a:lnTo>
                  <a:lnTo>
                    <a:pt x="1780184" y="635000"/>
                  </a:lnTo>
                  <a:lnTo>
                    <a:pt x="1817090" y="660400"/>
                  </a:lnTo>
                  <a:lnTo>
                    <a:pt x="1853171" y="685800"/>
                  </a:lnTo>
                  <a:lnTo>
                    <a:pt x="1888388" y="711200"/>
                  </a:lnTo>
                  <a:lnTo>
                    <a:pt x="1922729" y="749300"/>
                  </a:lnTo>
                  <a:lnTo>
                    <a:pt x="1956168" y="774700"/>
                  </a:lnTo>
                  <a:lnTo>
                    <a:pt x="1988693" y="812800"/>
                  </a:lnTo>
                  <a:lnTo>
                    <a:pt x="2020265" y="838200"/>
                  </a:lnTo>
                  <a:lnTo>
                    <a:pt x="2050859" y="876300"/>
                  </a:lnTo>
                  <a:lnTo>
                    <a:pt x="2080475" y="901700"/>
                  </a:lnTo>
                  <a:lnTo>
                    <a:pt x="2109089" y="939800"/>
                  </a:lnTo>
                  <a:lnTo>
                    <a:pt x="2136648" y="977900"/>
                  </a:lnTo>
                  <a:lnTo>
                    <a:pt x="2163165" y="1016000"/>
                  </a:lnTo>
                  <a:lnTo>
                    <a:pt x="2188603" y="1054100"/>
                  </a:lnTo>
                  <a:lnTo>
                    <a:pt x="2212937" y="1092200"/>
                  </a:lnTo>
                  <a:lnTo>
                    <a:pt x="2236152" y="1130300"/>
                  </a:lnTo>
                  <a:lnTo>
                    <a:pt x="2258225" y="1168400"/>
                  </a:lnTo>
                  <a:lnTo>
                    <a:pt x="2279129" y="1206500"/>
                  </a:lnTo>
                  <a:lnTo>
                    <a:pt x="2298839" y="1244600"/>
                  </a:lnTo>
                  <a:lnTo>
                    <a:pt x="2317343" y="1295400"/>
                  </a:lnTo>
                  <a:lnTo>
                    <a:pt x="2334615" y="1333500"/>
                  </a:lnTo>
                  <a:lnTo>
                    <a:pt x="2350643" y="1371600"/>
                  </a:lnTo>
                  <a:lnTo>
                    <a:pt x="2365375" y="1422400"/>
                  </a:lnTo>
                  <a:lnTo>
                    <a:pt x="2378824" y="1460500"/>
                  </a:lnTo>
                  <a:lnTo>
                    <a:pt x="2390940" y="1511300"/>
                  </a:lnTo>
                  <a:lnTo>
                    <a:pt x="2401722" y="1549400"/>
                  </a:lnTo>
                  <a:lnTo>
                    <a:pt x="2411133" y="1600200"/>
                  </a:lnTo>
                  <a:lnTo>
                    <a:pt x="2419159" y="1638300"/>
                  </a:lnTo>
                  <a:lnTo>
                    <a:pt x="2425776" y="1689100"/>
                  </a:lnTo>
                  <a:lnTo>
                    <a:pt x="2430957" y="1739900"/>
                  </a:lnTo>
                  <a:lnTo>
                    <a:pt x="2434679" y="1778000"/>
                  </a:lnTo>
                  <a:lnTo>
                    <a:pt x="2436939" y="1828800"/>
                  </a:lnTo>
                  <a:lnTo>
                    <a:pt x="2437688" y="1879600"/>
                  </a:lnTo>
                  <a:lnTo>
                    <a:pt x="2436507" y="1930400"/>
                  </a:lnTo>
                  <a:lnTo>
                    <a:pt x="2432989" y="1981200"/>
                  </a:lnTo>
                  <a:lnTo>
                    <a:pt x="2427262" y="2032000"/>
                  </a:lnTo>
                  <a:lnTo>
                    <a:pt x="2419400" y="2082800"/>
                  </a:lnTo>
                  <a:lnTo>
                    <a:pt x="2409520" y="2133600"/>
                  </a:lnTo>
                  <a:lnTo>
                    <a:pt x="2397696" y="2184400"/>
                  </a:lnTo>
                  <a:lnTo>
                    <a:pt x="2384044" y="2235200"/>
                  </a:lnTo>
                  <a:lnTo>
                    <a:pt x="2368651" y="2286000"/>
                  </a:lnTo>
                  <a:lnTo>
                    <a:pt x="2351621" y="2324100"/>
                  </a:lnTo>
                  <a:lnTo>
                    <a:pt x="2333053" y="2374900"/>
                  </a:lnTo>
                  <a:lnTo>
                    <a:pt x="2313025" y="2413000"/>
                  </a:lnTo>
                  <a:lnTo>
                    <a:pt x="2291651" y="2463800"/>
                  </a:lnTo>
                  <a:lnTo>
                    <a:pt x="2269032" y="2501900"/>
                  </a:lnTo>
                  <a:lnTo>
                    <a:pt x="2245245" y="2540000"/>
                  </a:lnTo>
                  <a:lnTo>
                    <a:pt x="2220404" y="2590800"/>
                  </a:lnTo>
                  <a:lnTo>
                    <a:pt x="2194598" y="2628900"/>
                  </a:lnTo>
                  <a:lnTo>
                    <a:pt x="2167928" y="2679700"/>
                  </a:lnTo>
                  <a:lnTo>
                    <a:pt x="2140496" y="2717800"/>
                  </a:lnTo>
                  <a:lnTo>
                    <a:pt x="2112378" y="2755900"/>
                  </a:lnTo>
                  <a:lnTo>
                    <a:pt x="2083689" y="2806700"/>
                  </a:lnTo>
                  <a:lnTo>
                    <a:pt x="2030158" y="2882900"/>
                  </a:lnTo>
                  <a:lnTo>
                    <a:pt x="1931454" y="3035300"/>
                  </a:lnTo>
                  <a:lnTo>
                    <a:pt x="1906866" y="3086100"/>
                  </a:lnTo>
                  <a:lnTo>
                    <a:pt x="1882470" y="3124200"/>
                  </a:lnTo>
                  <a:lnTo>
                    <a:pt x="1858365" y="3162300"/>
                  </a:lnTo>
                  <a:lnTo>
                    <a:pt x="1834603" y="3200400"/>
                  </a:lnTo>
                  <a:lnTo>
                    <a:pt x="1811299" y="3251200"/>
                  </a:lnTo>
                  <a:lnTo>
                    <a:pt x="1788502" y="3289300"/>
                  </a:lnTo>
                  <a:lnTo>
                    <a:pt x="1766316" y="3340100"/>
                  </a:lnTo>
                  <a:lnTo>
                    <a:pt x="1744814" y="3378200"/>
                  </a:lnTo>
                  <a:lnTo>
                    <a:pt x="1724063" y="3429000"/>
                  </a:lnTo>
                  <a:lnTo>
                    <a:pt x="1704162" y="3479800"/>
                  </a:lnTo>
                  <a:lnTo>
                    <a:pt x="1685188" y="3517900"/>
                  </a:lnTo>
                  <a:lnTo>
                    <a:pt x="1667217" y="3568700"/>
                  </a:lnTo>
                  <a:lnTo>
                    <a:pt x="1650326" y="3619500"/>
                  </a:lnTo>
                  <a:lnTo>
                    <a:pt x="1634617" y="3670300"/>
                  </a:lnTo>
                  <a:lnTo>
                    <a:pt x="1620139" y="3721100"/>
                  </a:lnTo>
                  <a:lnTo>
                    <a:pt x="1572348" y="3721100"/>
                  </a:lnTo>
                  <a:lnTo>
                    <a:pt x="1572348" y="4076700"/>
                  </a:lnTo>
                  <a:lnTo>
                    <a:pt x="1570177" y="4102100"/>
                  </a:lnTo>
                  <a:lnTo>
                    <a:pt x="1568056" y="4140200"/>
                  </a:lnTo>
                  <a:lnTo>
                    <a:pt x="1566011" y="4165600"/>
                  </a:lnTo>
                  <a:lnTo>
                    <a:pt x="1564093" y="4203700"/>
                  </a:lnTo>
                  <a:lnTo>
                    <a:pt x="805218" y="4203700"/>
                  </a:lnTo>
                  <a:lnTo>
                    <a:pt x="763739" y="4229100"/>
                  </a:lnTo>
                  <a:lnTo>
                    <a:pt x="728599" y="4254500"/>
                  </a:lnTo>
                  <a:lnTo>
                    <a:pt x="701459" y="4292600"/>
                  </a:lnTo>
                  <a:lnTo>
                    <a:pt x="683958" y="4330700"/>
                  </a:lnTo>
                  <a:lnTo>
                    <a:pt x="677748" y="4381500"/>
                  </a:lnTo>
                  <a:lnTo>
                    <a:pt x="683958" y="4419600"/>
                  </a:lnTo>
                  <a:lnTo>
                    <a:pt x="701459" y="4457700"/>
                  </a:lnTo>
                  <a:lnTo>
                    <a:pt x="728599" y="4495800"/>
                  </a:lnTo>
                  <a:lnTo>
                    <a:pt x="763739" y="4521200"/>
                  </a:lnTo>
                  <a:lnTo>
                    <a:pt x="805218" y="4546600"/>
                  </a:lnTo>
                  <a:lnTo>
                    <a:pt x="1557718" y="4546600"/>
                  </a:lnTo>
                  <a:lnTo>
                    <a:pt x="1557718" y="4559300"/>
                  </a:lnTo>
                  <a:lnTo>
                    <a:pt x="1555610" y="4597400"/>
                  </a:lnTo>
                  <a:lnTo>
                    <a:pt x="1549349" y="4635500"/>
                  </a:lnTo>
                  <a:lnTo>
                    <a:pt x="1539062" y="4673600"/>
                  </a:lnTo>
                  <a:lnTo>
                    <a:pt x="1524863" y="4711700"/>
                  </a:lnTo>
                  <a:lnTo>
                    <a:pt x="177850" y="4711700"/>
                  </a:lnTo>
                  <a:lnTo>
                    <a:pt x="163664" y="4673600"/>
                  </a:lnTo>
                  <a:lnTo>
                    <a:pt x="153377" y="4635500"/>
                  </a:lnTo>
                  <a:lnTo>
                    <a:pt x="147116" y="4597400"/>
                  </a:lnTo>
                  <a:lnTo>
                    <a:pt x="145008" y="4559300"/>
                  </a:lnTo>
                  <a:lnTo>
                    <a:pt x="144881" y="4216400"/>
                  </a:lnTo>
                  <a:lnTo>
                    <a:pt x="144640" y="4191000"/>
                  </a:lnTo>
                  <a:lnTo>
                    <a:pt x="143548" y="4152900"/>
                  </a:lnTo>
                  <a:lnTo>
                    <a:pt x="141757" y="4114800"/>
                  </a:lnTo>
                  <a:lnTo>
                    <a:pt x="139268" y="4076700"/>
                  </a:lnTo>
                  <a:lnTo>
                    <a:pt x="1572348" y="4076700"/>
                  </a:lnTo>
                  <a:lnTo>
                    <a:pt x="1572348" y="3721100"/>
                  </a:lnTo>
                  <a:lnTo>
                    <a:pt x="1372984" y="3721100"/>
                  </a:lnTo>
                  <a:lnTo>
                    <a:pt x="1326934" y="3695700"/>
                  </a:lnTo>
                  <a:lnTo>
                    <a:pt x="1282623" y="3670300"/>
                  </a:lnTo>
                  <a:lnTo>
                    <a:pt x="1240040" y="3644900"/>
                  </a:lnTo>
                  <a:lnTo>
                    <a:pt x="1199134" y="3619500"/>
                  </a:lnTo>
                  <a:lnTo>
                    <a:pt x="1159878" y="3594100"/>
                  </a:lnTo>
                  <a:lnTo>
                    <a:pt x="1122235" y="3568700"/>
                  </a:lnTo>
                  <a:lnTo>
                    <a:pt x="1086167" y="3543300"/>
                  </a:lnTo>
                  <a:lnTo>
                    <a:pt x="1136815" y="3479800"/>
                  </a:lnTo>
                  <a:lnTo>
                    <a:pt x="1182712" y="3416300"/>
                  </a:lnTo>
                  <a:lnTo>
                    <a:pt x="1224114" y="3352800"/>
                  </a:lnTo>
                  <a:lnTo>
                    <a:pt x="1246390" y="3314700"/>
                  </a:lnTo>
                  <a:lnTo>
                    <a:pt x="1261249" y="3289300"/>
                  </a:lnTo>
                  <a:lnTo>
                    <a:pt x="1294333" y="3238500"/>
                  </a:lnTo>
                  <a:lnTo>
                    <a:pt x="1323619" y="3175000"/>
                  </a:lnTo>
                  <a:lnTo>
                    <a:pt x="1349311" y="3111500"/>
                  </a:lnTo>
                  <a:lnTo>
                    <a:pt x="1371676" y="3060700"/>
                  </a:lnTo>
                  <a:lnTo>
                    <a:pt x="1390929" y="3009900"/>
                  </a:lnTo>
                  <a:lnTo>
                    <a:pt x="1407299" y="2959100"/>
                  </a:lnTo>
                  <a:lnTo>
                    <a:pt x="1421028" y="2908300"/>
                  </a:lnTo>
                  <a:lnTo>
                    <a:pt x="1432344" y="2857500"/>
                  </a:lnTo>
                  <a:lnTo>
                    <a:pt x="1441475" y="2819400"/>
                  </a:lnTo>
                  <a:lnTo>
                    <a:pt x="1448663" y="2781300"/>
                  </a:lnTo>
                  <a:lnTo>
                    <a:pt x="1454137" y="2743200"/>
                  </a:lnTo>
                  <a:lnTo>
                    <a:pt x="1458125" y="2705100"/>
                  </a:lnTo>
                  <a:lnTo>
                    <a:pt x="1460868" y="2679700"/>
                  </a:lnTo>
                  <a:lnTo>
                    <a:pt x="1462595" y="2667000"/>
                  </a:lnTo>
                  <a:lnTo>
                    <a:pt x="1463522" y="2641600"/>
                  </a:lnTo>
                  <a:lnTo>
                    <a:pt x="1463916" y="2628900"/>
                  </a:lnTo>
                  <a:lnTo>
                    <a:pt x="1463979" y="2616200"/>
                  </a:lnTo>
                  <a:lnTo>
                    <a:pt x="1462062" y="2578100"/>
                  </a:lnTo>
                  <a:lnTo>
                    <a:pt x="1456461" y="2527300"/>
                  </a:lnTo>
                  <a:lnTo>
                    <a:pt x="1447317" y="2476500"/>
                  </a:lnTo>
                  <a:lnTo>
                    <a:pt x="1434757" y="2438400"/>
                  </a:lnTo>
                  <a:lnTo>
                    <a:pt x="1418945" y="2387600"/>
                  </a:lnTo>
                  <a:lnTo>
                    <a:pt x="1399997" y="2349500"/>
                  </a:lnTo>
                  <a:lnTo>
                    <a:pt x="1378077" y="2311400"/>
                  </a:lnTo>
                  <a:lnTo>
                    <a:pt x="1353312" y="2273300"/>
                  </a:lnTo>
                  <a:lnTo>
                    <a:pt x="1325854" y="2235200"/>
                  </a:lnTo>
                  <a:lnTo>
                    <a:pt x="1295819" y="2197100"/>
                  </a:lnTo>
                  <a:lnTo>
                    <a:pt x="1263370" y="2159000"/>
                  </a:lnTo>
                  <a:lnTo>
                    <a:pt x="1228648" y="2133600"/>
                  </a:lnTo>
                  <a:lnTo>
                    <a:pt x="1191780" y="2108200"/>
                  </a:lnTo>
                  <a:lnTo>
                    <a:pt x="1152906" y="2082800"/>
                  </a:lnTo>
                  <a:lnTo>
                    <a:pt x="1116736" y="2060244"/>
                  </a:lnTo>
                  <a:lnTo>
                    <a:pt x="1116736" y="2616200"/>
                  </a:lnTo>
                  <a:lnTo>
                    <a:pt x="1116723" y="2628900"/>
                  </a:lnTo>
                  <a:lnTo>
                    <a:pt x="1116253" y="2628900"/>
                  </a:lnTo>
                  <a:lnTo>
                    <a:pt x="1114310" y="2654300"/>
                  </a:lnTo>
                  <a:lnTo>
                    <a:pt x="1109853" y="2692400"/>
                  </a:lnTo>
                  <a:lnTo>
                    <a:pt x="1101826" y="2743200"/>
                  </a:lnTo>
                  <a:lnTo>
                    <a:pt x="1089202" y="2806700"/>
                  </a:lnTo>
                  <a:lnTo>
                    <a:pt x="1070927" y="2870200"/>
                  </a:lnTo>
                  <a:lnTo>
                    <a:pt x="1045959" y="2933700"/>
                  </a:lnTo>
                  <a:lnTo>
                    <a:pt x="1013269" y="3022600"/>
                  </a:lnTo>
                  <a:lnTo>
                    <a:pt x="991692" y="3060700"/>
                  </a:lnTo>
                  <a:lnTo>
                    <a:pt x="968489" y="3111500"/>
                  </a:lnTo>
                  <a:lnTo>
                    <a:pt x="943635" y="3149600"/>
                  </a:lnTo>
                  <a:lnTo>
                    <a:pt x="917168" y="3187700"/>
                  </a:lnTo>
                  <a:lnTo>
                    <a:pt x="889063" y="3225800"/>
                  </a:lnTo>
                  <a:lnTo>
                    <a:pt x="859345" y="3276600"/>
                  </a:lnTo>
                  <a:lnTo>
                    <a:pt x="828001" y="3314700"/>
                  </a:lnTo>
                  <a:lnTo>
                    <a:pt x="771880" y="3238500"/>
                  </a:lnTo>
                  <a:lnTo>
                    <a:pt x="723861" y="3175000"/>
                  </a:lnTo>
                  <a:lnTo>
                    <a:pt x="683336" y="3111500"/>
                  </a:lnTo>
                  <a:lnTo>
                    <a:pt x="649668" y="3048000"/>
                  </a:lnTo>
                  <a:lnTo>
                    <a:pt x="622249" y="2997200"/>
                  </a:lnTo>
                  <a:lnTo>
                    <a:pt x="600443" y="2933700"/>
                  </a:lnTo>
                  <a:lnTo>
                    <a:pt x="583641" y="2882900"/>
                  </a:lnTo>
                  <a:lnTo>
                    <a:pt x="571207" y="2844800"/>
                  </a:lnTo>
                  <a:lnTo>
                    <a:pt x="562546" y="2794000"/>
                  </a:lnTo>
                  <a:lnTo>
                    <a:pt x="557009" y="2755900"/>
                  </a:lnTo>
                  <a:lnTo>
                    <a:pt x="553986" y="2717800"/>
                  </a:lnTo>
                  <a:lnTo>
                    <a:pt x="552856" y="2692400"/>
                  </a:lnTo>
                  <a:lnTo>
                    <a:pt x="553008" y="2667000"/>
                  </a:lnTo>
                  <a:lnTo>
                    <a:pt x="553808" y="2654300"/>
                  </a:lnTo>
                  <a:lnTo>
                    <a:pt x="554634" y="2641600"/>
                  </a:lnTo>
                  <a:lnTo>
                    <a:pt x="556450" y="2641600"/>
                  </a:lnTo>
                  <a:lnTo>
                    <a:pt x="556450" y="2616200"/>
                  </a:lnTo>
                  <a:lnTo>
                    <a:pt x="560120" y="2578100"/>
                  </a:lnTo>
                  <a:lnTo>
                    <a:pt x="570750" y="2540000"/>
                  </a:lnTo>
                  <a:lnTo>
                    <a:pt x="587756" y="2489200"/>
                  </a:lnTo>
                  <a:lnTo>
                    <a:pt x="610565" y="2451100"/>
                  </a:lnTo>
                  <a:lnTo>
                    <a:pt x="671245" y="2400300"/>
                  </a:lnTo>
                  <a:lnTo>
                    <a:pt x="707948" y="2374900"/>
                  </a:lnTo>
                  <a:lnTo>
                    <a:pt x="748131" y="2362200"/>
                  </a:lnTo>
                  <a:lnTo>
                    <a:pt x="791210" y="2349500"/>
                  </a:lnTo>
                  <a:lnTo>
                    <a:pt x="836587" y="2336800"/>
                  </a:lnTo>
                  <a:lnTo>
                    <a:pt x="881976" y="2349500"/>
                  </a:lnTo>
                  <a:lnTo>
                    <a:pt x="925042" y="2362200"/>
                  </a:lnTo>
                  <a:lnTo>
                    <a:pt x="965225" y="2374900"/>
                  </a:lnTo>
                  <a:lnTo>
                    <a:pt x="1001941" y="2400300"/>
                  </a:lnTo>
                  <a:lnTo>
                    <a:pt x="1034592" y="2425700"/>
                  </a:lnTo>
                  <a:lnTo>
                    <a:pt x="1085418" y="2489200"/>
                  </a:lnTo>
                  <a:lnTo>
                    <a:pt x="1102423" y="2540000"/>
                  </a:lnTo>
                  <a:lnTo>
                    <a:pt x="1113066" y="2578100"/>
                  </a:lnTo>
                  <a:lnTo>
                    <a:pt x="1116736" y="2616200"/>
                  </a:lnTo>
                  <a:lnTo>
                    <a:pt x="1116736" y="2060244"/>
                  </a:lnTo>
                  <a:lnTo>
                    <a:pt x="1112177" y="2057400"/>
                  </a:lnTo>
                  <a:lnTo>
                    <a:pt x="1069721" y="2044700"/>
                  </a:lnTo>
                  <a:lnTo>
                    <a:pt x="1025702" y="2019300"/>
                  </a:lnTo>
                  <a:lnTo>
                    <a:pt x="980236" y="2006600"/>
                  </a:lnTo>
                  <a:lnTo>
                    <a:pt x="933462" y="2006600"/>
                  </a:lnTo>
                  <a:lnTo>
                    <a:pt x="885545" y="1993900"/>
                  </a:lnTo>
                  <a:lnTo>
                    <a:pt x="788136" y="1993900"/>
                  </a:lnTo>
                  <a:lnTo>
                    <a:pt x="740676" y="2006600"/>
                  </a:lnTo>
                  <a:lnTo>
                    <a:pt x="694347" y="2006600"/>
                  </a:lnTo>
                  <a:lnTo>
                    <a:pt x="649274" y="2019300"/>
                  </a:lnTo>
                  <a:lnTo>
                    <a:pt x="605624" y="2044700"/>
                  </a:lnTo>
                  <a:lnTo>
                    <a:pt x="563499" y="2057400"/>
                  </a:lnTo>
                  <a:lnTo>
                    <a:pt x="523062" y="2082800"/>
                  </a:lnTo>
                  <a:lnTo>
                    <a:pt x="484428" y="2108200"/>
                  </a:lnTo>
                  <a:lnTo>
                    <a:pt x="447751" y="2133600"/>
                  </a:lnTo>
                  <a:lnTo>
                    <a:pt x="413169" y="2159000"/>
                  </a:lnTo>
                  <a:lnTo>
                    <a:pt x="380796" y="2197100"/>
                  </a:lnTo>
                  <a:lnTo>
                    <a:pt x="350786" y="2222500"/>
                  </a:lnTo>
                  <a:lnTo>
                    <a:pt x="323265" y="2260600"/>
                  </a:lnTo>
                  <a:lnTo>
                    <a:pt x="298386" y="2298700"/>
                  </a:lnTo>
                  <a:lnTo>
                    <a:pt x="276263" y="2336800"/>
                  </a:lnTo>
                  <a:lnTo>
                    <a:pt x="257048" y="2387600"/>
                  </a:lnTo>
                  <a:lnTo>
                    <a:pt x="240880" y="2425700"/>
                  </a:lnTo>
                  <a:lnTo>
                    <a:pt x="227876" y="2463800"/>
                  </a:lnTo>
                  <a:lnTo>
                    <a:pt x="218198" y="2514600"/>
                  </a:lnTo>
                  <a:lnTo>
                    <a:pt x="211963" y="2565400"/>
                  </a:lnTo>
                  <a:lnTo>
                    <a:pt x="209308" y="2616200"/>
                  </a:lnTo>
                  <a:lnTo>
                    <a:pt x="208038" y="2628900"/>
                  </a:lnTo>
                  <a:lnTo>
                    <a:pt x="206921" y="2641600"/>
                  </a:lnTo>
                  <a:lnTo>
                    <a:pt x="206235" y="2667000"/>
                  </a:lnTo>
                  <a:lnTo>
                    <a:pt x="206235" y="2692400"/>
                  </a:lnTo>
                  <a:lnTo>
                    <a:pt x="207200" y="2730500"/>
                  </a:lnTo>
                  <a:lnTo>
                    <a:pt x="213144" y="2794000"/>
                  </a:lnTo>
                  <a:lnTo>
                    <a:pt x="218643" y="2832100"/>
                  </a:lnTo>
                  <a:lnTo>
                    <a:pt x="226212" y="2882900"/>
                  </a:lnTo>
                  <a:lnTo>
                    <a:pt x="236105" y="2921000"/>
                  </a:lnTo>
                  <a:lnTo>
                    <a:pt x="248602" y="2971800"/>
                  </a:lnTo>
                  <a:lnTo>
                    <a:pt x="263982" y="3022600"/>
                  </a:lnTo>
                  <a:lnTo>
                    <a:pt x="282486" y="3073400"/>
                  </a:lnTo>
                  <a:lnTo>
                    <a:pt x="304431" y="3136900"/>
                  </a:lnTo>
                  <a:lnTo>
                    <a:pt x="330047" y="3187700"/>
                  </a:lnTo>
                  <a:lnTo>
                    <a:pt x="359638" y="3251200"/>
                  </a:lnTo>
                  <a:lnTo>
                    <a:pt x="393458" y="3302000"/>
                  </a:lnTo>
                  <a:lnTo>
                    <a:pt x="431787" y="3365500"/>
                  </a:lnTo>
                  <a:lnTo>
                    <a:pt x="474891" y="3429000"/>
                  </a:lnTo>
                  <a:lnTo>
                    <a:pt x="523049" y="3492500"/>
                  </a:lnTo>
                  <a:lnTo>
                    <a:pt x="576529" y="3556000"/>
                  </a:lnTo>
                  <a:lnTo>
                    <a:pt x="534174" y="3581400"/>
                  </a:lnTo>
                  <a:lnTo>
                    <a:pt x="490334" y="3606800"/>
                  </a:lnTo>
                  <a:lnTo>
                    <a:pt x="445020" y="3644900"/>
                  </a:lnTo>
                  <a:lnTo>
                    <a:pt x="398233" y="3670300"/>
                  </a:lnTo>
                  <a:lnTo>
                    <a:pt x="349961" y="3695700"/>
                  </a:lnTo>
                  <a:lnTo>
                    <a:pt x="300240" y="3721100"/>
                  </a:lnTo>
                  <a:lnTo>
                    <a:pt x="81978" y="3721100"/>
                  </a:lnTo>
                  <a:lnTo>
                    <a:pt x="66776" y="3670300"/>
                  </a:lnTo>
                  <a:lnTo>
                    <a:pt x="50253" y="3619500"/>
                  </a:lnTo>
                  <a:lnTo>
                    <a:pt x="32473" y="3568700"/>
                  </a:lnTo>
                  <a:lnTo>
                    <a:pt x="13538" y="3517900"/>
                  </a:lnTo>
                  <a:lnTo>
                    <a:pt x="0" y="3479800"/>
                  </a:lnTo>
                  <a:lnTo>
                    <a:pt x="0" y="4914900"/>
                  </a:lnTo>
                  <a:lnTo>
                    <a:pt x="1813953" y="4914900"/>
                  </a:lnTo>
                  <a:lnTo>
                    <a:pt x="1828927" y="4889500"/>
                  </a:lnTo>
                  <a:lnTo>
                    <a:pt x="1848802" y="4838700"/>
                  </a:lnTo>
                  <a:lnTo>
                    <a:pt x="1865757" y="4800600"/>
                  </a:lnTo>
                  <a:lnTo>
                    <a:pt x="1879739" y="4749800"/>
                  </a:lnTo>
                  <a:lnTo>
                    <a:pt x="1887969" y="4711700"/>
                  </a:lnTo>
                  <a:lnTo>
                    <a:pt x="1890712" y="4699000"/>
                  </a:lnTo>
                  <a:lnTo>
                    <a:pt x="1898599" y="4660900"/>
                  </a:lnTo>
                  <a:lnTo>
                    <a:pt x="1903374" y="4610100"/>
                  </a:lnTo>
                  <a:lnTo>
                    <a:pt x="1904974" y="4559300"/>
                  </a:lnTo>
                  <a:lnTo>
                    <a:pt x="1904974" y="4381500"/>
                  </a:lnTo>
                  <a:lnTo>
                    <a:pt x="1905749" y="4330700"/>
                  </a:lnTo>
                  <a:lnTo>
                    <a:pt x="1907882" y="4279900"/>
                  </a:lnTo>
                  <a:lnTo>
                    <a:pt x="1911007" y="4216400"/>
                  </a:lnTo>
                  <a:lnTo>
                    <a:pt x="1914817" y="4152900"/>
                  </a:lnTo>
                  <a:lnTo>
                    <a:pt x="1918944" y="4089400"/>
                  </a:lnTo>
                  <a:lnTo>
                    <a:pt x="1919986" y="4076700"/>
                  </a:lnTo>
                  <a:lnTo>
                    <a:pt x="1923084" y="4038600"/>
                  </a:lnTo>
                  <a:lnTo>
                    <a:pt x="1926882" y="3987800"/>
                  </a:lnTo>
                  <a:lnTo>
                    <a:pt x="1930006" y="3949700"/>
                  </a:lnTo>
                  <a:lnTo>
                    <a:pt x="1942579" y="3873500"/>
                  </a:lnTo>
                  <a:lnTo>
                    <a:pt x="1954530" y="3822700"/>
                  </a:lnTo>
                  <a:lnTo>
                    <a:pt x="1967903" y="3771900"/>
                  </a:lnTo>
                  <a:lnTo>
                    <a:pt x="1982635" y="3721100"/>
                  </a:lnTo>
                  <a:lnTo>
                    <a:pt x="1998662" y="3670300"/>
                  </a:lnTo>
                  <a:lnTo>
                    <a:pt x="2015883" y="3632200"/>
                  </a:lnTo>
                  <a:lnTo>
                    <a:pt x="2034260" y="3581400"/>
                  </a:lnTo>
                  <a:lnTo>
                    <a:pt x="2053704" y="3543300"/>
                  </a:lnTo>
                  <a:lnTo>
                    <a:pt x="2074151" y="3492500"/>
                  </a:lnTo>
                  <a:lnTo>
                    <a:pt x="2095525" y="3454400"/>
                  </a:lnTo>
                  <a:lnTo>
                    <a:pt x="2117763" y="3403600"/>
                  </a:lnTo>
                  <a:lnTo>
                    <a:pt x="2140788" y="3365500"/>
                  </a:lnTo>
                  <a:lnTo>
                    <a:pt x="2164524" y="3327400"/>
                  </a:lnTo>
                  <a:lnTo>
                    <a:pt x="2188908" y="3289300"/>
                  </a:lnTo>
                  <a:lnTo>
                    <a:pt x="2213876" y="3238500"/>
                  </a:lnTo>
                  <a:lnTo>
                    <a:pt x="2239340" y="3200400"/>
                  </a:lnTo>
                  <a:lnTo>
                    <a:pt x="2265235" y="3162300"/>
                  </a:lnTo>
                  <a:lnTo>
                    <a:pt x="2291499" y="3124200"/>
                  </a:lnTo>
                  <a:lnTo>
                    <a:pt x="2318054" y="3086100"/>
                  </a:lnTo>
                  <a:lnTo>
                    <a:pt x="2369807" y="2997200"/>
                  </a:lnTo>
                  <a:lnTo>
                    <a:pt x="2419654" y="2921000"/>
                  </a:lnTo>
                  <a:lnTo>
                    <a:pt x="2444356" y="2882900"/>
                  </a:lnTo>
                  <a:lnTo>
                    <a:pt x="2468816" y="2844800"/>
                  </a:lnTo>
                  <a:lnTo>
                    <a:pt x="2492946" y="2806700"/>
                  </a:lnTo>
                  <a:lnTo>
                    <a:pt x="2516670" y="2768600"/>
                  </a:lnTo>
                  <a:lnTo>
                    <a:pt x="2539898" y="2730500"/>
                  </a:lnTo>
                  <a:lnTo>
                    <a:pt x="2562568" y="2692400"/>
                  </a:lnTo>
                  <a:lnTo>
                    <a:pt x="2584589" y="2641600"/>
                  </a:lnTo>
                  <a:lnTo>
                    <a:pt x="2605887" y="2603500"/>
                  </a:lnTo>
                  <a:lnTo>
                    <a:pt x="2626385" y="2565400"/>
                  </a:lnTo>
                  <a:lnTo>
                    <a:pt x="2646007" y="2514600"/>
                  </a:lnTo>
                  <a:lnTo>
                    <a:pt x="2664663" y="2476500"/>
                  </a:lnTo>
                  <a:lnTo>
                    <a:pt x="2682278" y="2438400"/>
                  </a:lnTo>
                  <a:lnTo>
                    <a:pt x="2698775" y="2387600"/>
                  </a:lnTo>
                  <a:lnTo>
                    <a:pt x="2714079" y="2336800"/>
                  </a:lnTo>
                  <a:lnTo>
                    <a:pt x="2728112" y="2298700"/>
                  </a:lnTo>
                  <a:lnTo>
                    <a:pt x="2740774" y="2247900"/>
                  </a:lnTo>
                  <a:lnTo>
                    <a:pt x="2752013" y="2197100"/>
                  </a:lnTo>
                  <a:lnTo>
                    <a:pt x="2761742" y="2146300"/>
                  </a:lnTo>
                  <a:lnTo>
                    <a:pt x="2769882" y="2095500"/>
                  </a:lnTo>
                  <a:lnTo>
                    <a:pt x="2771457" y="2082800"/>
                  </a:lnTo>
                  <a:lnTo>
                    <a:pt x="2771457" y="1651000"/>
                  </a:lnTo>
                  <a:close/>
                </a:path>
              </a:pathLst>
            </a:custGeom>
            <a:solidFill>
              <a:srgbClr val="010300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340" y="2342616"/>
              <a:ext cx="9401174" cy="69151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10622"/>
            <a:ext cx="64471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85" dirty="0">
                <a:solidFill>
                  <a:srgbClr val="010300"/>
                </a:solidFill>
              </a:rPr>
              <a:t>TERIMA</a:t>
            </a:r>
            <a:r>
              <a:rPr sz="6400" spc="350" dirty="0">
                <a:solidFill>
                  <a:srgbClr val="010300"/>
                </a:solidFill>
              </a:rPr>
              <a:t> </a:t>
            </a:r>
            <a:r>
              <a:rPr sz="6400" spc="430" dirty="0">
                <a:solidFill>
                  <a:srgbClr val="010300"/>
                </a:solidFill>
              </a:rPr>
              <a:t>KASIH</a:t>
            </a:r>
            <a:endParaRPr sz="6400"/>
          </a:p>
        </p:txBody>
      </p:sp>
      <p:sp>
        <p:nvSpPr>
          <p:cNvPr id="8" name="object 8"/>
          <p:cNvSpPr txBox="1"/>
          <p:nvPr/>
        </p:nvSpPr>
        <p:spPr>
          <a:xfrm>
            <a:off x="10248620" y="5025422"/>
            <a:ext cx="4512945" cy="36582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919"/>
              </a:spcBef>
            </a:pPr>
            <a:r>
              <a:rPr sz="6400" b="1" spc="210" dirty="0">
                <a:solidFill>
                  <a:srgbClr val="010300"/>
                </a:solidFill>
                <a:latin typeface="Arial"/>
                <a:cs typeface="Arial"/>
              </a:rPr>
              <a:t>P</a:t>
            </a:r>
            <a:r>
              <a:rPr sz="6400" b="1" spc="615" dirty="0">
                <a:solidFill>
                  <a:srgbClr val="010300"/>
                </a:solidFill>
                <a:latin typeface="Arial"/>
                <a:cs typeface="Arial"/>
              </a:rPr>
              <a:t>A</a:t>
            </a:r>
            <a:r>
              <a:rPr sz="6400" b="1" spc="88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6400" b="1" spc="125" dirty="0">
                <a:solidFill>
                  <a:srgbClr val="010300"/>
                </a:solidFill>
                <a:latin typeface="Arial"/>
                <a:cs typeface="Arial"/>
              </a:rPr>
              <a:t>T</a:t>
            </a:r>
            <a:r>
              <a:rPr sz="6400" b="1" spc="615" dirty="0">
                <a:solidFill>
                  <a:srgbClr val="010300"/>
                </a:solidFill>
                <a:latin typeface="Arial"/>
                <a:cs typeface="Arial"/>
              </a:rPr>
              <a:t>A</a:t>
            </a:r>
            <a:r>
              <a:rPr sz="6400" b="1" spc="88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6400" b="1" spc="185" dirty="0">
                <a:solidFill>
                  <a:srgbClr val="010300"/>
                </a:solidFill>
                <a:latin typeface="Arial"/>
                <a:cs typeface="Arial"/>
              </a:rPr>
              <a:t>G  </a:t>
            </a:r>
            <a:r>
              <a:rPr sz="6400" b="1" spc="385" dirty="0">
                <a:solidFill>
                  <a:srgbClr val="010300"/>
                </a:solidFill>
                <a:latin typeface="Arial"/>
                <a:cs typeface="Arial"/>
              </a:rPr>
              <a:t>PULANG </a:t>
            </a:r>
            <a:r>
              <a:rPr sz="6400" b="1" spc="39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6400" b="1" spc="60" dirty="0">
                <a:solidFill>
                  <a:srgbClr val="010300"/>
                </a:solidFill>
                <a:latin typeface="Arial"/>
                <a:cs typeface="Arial"/>
              </a:rPr>
              <a:t>SEBELUM </a:t>
            </a:r>
            <a:r>
              <a:rPr sz="6400" b="1" spc="65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6400" b="1" spc="495" dirty="0">
                <a:solidFill>
                  <a:srgbClr val="010300"/>
                </a:solidFill>
                <a:latin typeface="Arial"/>
                <a:cs typeface="Arial"/>
              </a:rPr>
              <a:t>PADAM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166" y="1015108"/>
            <a:ext cx="67716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50" dirty="0">
                <a:solidFill>
                  <a:srgbClr val="010300"/>
                </a:solidFill>
              </a:rPr>
              <a:t>DASAR</a:t>
            </a:r>
            <a:r>
              <a:rPr sz="6400" spc="335" dirty="0">
                <a:solidFill>
                  <a:srgbClr val="010300"/>
                </a:solidFill>
              </a:rPr>
              <a:t> </a:t>
            </a:r>
            <a:r>
              <a:rPr sz="6400" spc="509" dirty="0">
                <a:solidFill>
                  <a:srgbClr val="010300"/>
                </a:solidFill>
              </a:rPr>
              <a:t>HUKUM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375166" y="2400012"/>
            <a:ext cx="12973050" cy="5765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1985">
              <a:lnSpc>
                <a:spcPct val="107400"/>
              </a:lnSpc>
              <a:spcBef>
                <a:spcPts val="95"/>
              </a:spcBef>
              <a:buChar char="•"/>
              <a:tabLst>
                <a:tab pos="385445" algn="l"/>
              </a:tabLst>
            </a:pPr>
            <a:r>
              <a:rPr sz="3900" b="1" spc="225" dirty="0">
                <a:solidFill>
                  <a:srgbClr val="010300"/>
                </a:solidFill>
                <a:latin typeface="Arial"/>
                <a:cs typeface="Arial"/>
              </a:rPr>
              <a:t>U</a:t>
            </a:r>
            <a:r>
              <a:rPr sz="3900" b="1" spc="54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3900" b="1" spc="200" dirty="0">
                <a:solidFill>
                  <a:srgbClr val="010300"/>
                </a:solidFill>
                <a:latin typeface="Arial"/>
                <a:cs typeface="Arial"/>
              </a:rPr>
              <a:t>D</a:t>
            </a:r>
            <a:r>
              <a:rPr sz="3900" b="1" spc="380" dirty="0">
                <a:solidFill>
                  <a:srgbClr val="010300"/>
                </a:solidFill>
                <a:latin typeface="Arial"/>
                <a:cs typeface="Arial"/>
              </a:rPr>
              <a:t>A</a:t>
            </a:r>
            <a:r>
              <a:rPr sz="3900" b="1" spc="54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3900" b="1" spc="335" dirty="0">
                <a:solidFill>
                  <a:srgbClr val="010300"/>
                </a:solidFill>
                <a:latin typeface="Arial"/>
                <a:cs typeface="Arial"/>
              </a:rPr>
              <a:t>G</a:t>
            </a:r>
            <a:r>
              <a:rPr sz="3900" b="1" spc="565" dirty="0">
                <a:solidFill>
                  <a:srgbClr val="010300"/>
                </a:solidFill>
                <a:latin typeface="Arial"/>
                <a:cs typeface="Arial"/>
              </a:rPr>
              <a:t>-</a:t>
            </a:r>
            <a:r>
              <a:rPr sz="3900" b="1" spc="225" dirty="0">
                <a:solidFill>
                  <a:srgbClr val="010300"/>
                </a:solidFill>
                <a:latin typeface="Arial"/>
                <a:cs typeface="Arial"/>
              </a:rPr>
              <a:t>U</a:t>
            </a:r>
            <a:r>
              <a:rPr sz="3900" b="1" spc="54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3900" b="1" spc="200" dirty="0">
                <a:solidFill>
                  <a:srgbClr val="010300"/>
                </a:solidFill>
                <a:latin typeface="Arial"/>
                <a:cs typeface="Arial"/>
              </a:rPr>
              <a:t>D</a:t>
            </a:r>
            <a:r>
              <a:rPr sz="3900" b="1" spc="380" dirty="0">
                <a:solidFill>
                  <a:srgbClr val="010300"/>
                </a:solidFill>
                <a:latin typeface="Arial"/>
                <a:cs typeface="Arial"/>
              </a:rPr>
              <a:t>A</a:t>
            </a:r>
            <a:r>
              <a:rPr sz="3900" b="1" spc="54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3900" b="1" spc="195" dirty="0">
                <a:solidFill>
                  <a:srgbClr val="010300"/>
                </a:solidFill>
                <a:latin typeface="Arial"/>
                <a:cs typeface="Arial"/>
              </a:rPr>
              <a:t>G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54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3900" b="1" spc="525" dirty="0">
                <a:solidFill>
                  <a:srgbClr val="010300"/>
                </a:solidFill>
                <a:latin typeface="Arial"/>
                <a:cs typeface="Arial"/>
              </a:rPr>
              <a:t>O</a:t>
            </a:r>
            <a:r>
              <a:rPr sz="3900" b="1" spc="580" dirty="0">
                <a:solidFill>
                  <a:srgbClr val="010300"/>
                </a:solidFill>
                <a:latin typeface="Arial"/>
                <a:cs typeface="Arial"/>
              </a:rPr>
              <a:t>M</a:t>
            </a:r>
            <a:r>
              <a:rPr sz="3900" b="1" spc="525" dirty="0">
                <a:solidFill>
                  <a:srgbClr val="010300"/>
                </a:solidFill>
                <a:latin typeface="Arial"/>
                <a:cs typeface="Arial"/>
              </a:rPr>
              <a:t>O</a:t>
            </a:r>
            <a:r>
              <a:rPr sz="3900" b="1" spc="-25" dirty="0">
                <a:solidFill>
                  <a:srgbClr val="010300"/>
                </a:solidFill>
                <a:latin typeface="Arial"/>
                <a:cs typeface="Arial"/>
              </a:rPr>
              <a:t>R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60" dirty="0">
                <a:solidFill>
                  <a:srgbClr val="010300"/>
                </a:solidFill>
                <a:latin typeface="Arial"/>
                <a:cs typeface="Arial"/>
              </a:rPr>
              <a:t>: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-560" dirty="0">
                <a:solidFill>
                  <a:srgbClr val="010300"/>
                </a:solidFill>
                <a:latin typeface="Arial"/>
                <a:cs typeface="Arial"/>
              </a:rPr>
              <a:t>1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80" dirty="0">
                <a:solidFill>
                  <a:srgbClr val="010300"/>
                </a:solidFill>
                <a:latin typeface="Arial"/>
                <a:cs typeface="Arial"/>
              </a:rPr>
              <a:t>T</a:t>
            </a:r>
            <a:r>
              <a:rPr sz="3900" b="1" spc="380" dirty="0">
                <a:solidFill>
                  <a:srgbClr val="010300"/>
                </a:solidFill>
                <a:latin typeface="Arial"/>
                <a:cs typeface="Arial"/>
              </a:rPr>
              <a:t>A</a:t>
            </a:r>
            <a:r>
              <a:rPr sz="3900" b="1" spc="295" dirty="0">
                <a:solidFill>
                  <a:srgbClr val="010300"/>
                </a:solidFill>
                <a:latin typeface="Arial"/>
                <a:cs typeface="Arial"/>
              </a:rPr>
              <a:t>H</a:t>
            </a:r>
            <a:r>
              <a:rPr sz="3900" b="1" spc="225" dirty="0">
                <a:solidFill>
                  <a:srgbClr val="010300"/>
                </a:solidFill>
                <a:latin typeface="Arial"/>
                <a:cs typeface="Arial"/>
              </a:rPr>
              <a:t>U</a:t>
            </a:r>
            <a:r>
              <a:rPr sz="3900" b="1" spc="400" dirty="0">
                <a:solidFill>
                  <a:srgbClr val="010300"/>
                </a:solidFill>
                <a:latin typeface="Arial"/>
                <a:cs typeface="Arial"/>
              </a:rPr>
              <a:t>N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905" dirty="0">
                <a:solidFill>
                  <a:srgbClr val="010300"/>
                </a:solidFill>
                <a:latin typeface="Arial"/>
                <a:cs typeface="Arial"/>
              </a:rPr>
              <a:t>2</a:t>
            </a:r>
            <a:r>
              <a:rPr sz="3900" b="1" spc="805" dirty="0">
                <a:solidFill>
                  <a:srgbClr val="010300"/>
                </a:solidFill>
                <a:latin typeface="Arial"/>
                <a:cs typeface="Arial"/>
              </a:rPr>
              <a:t>00</a:t>
            </a:r>
            <a:r>
              <a:rPr sz="3900" b="1" spc="345" dirty="0">
                <a:solidFill>
                  <a:srgbClr val="010300"/>
                </a:solidFill>
                <a:latin typeface="Arial"/>
                <a:cs typeface="Arial"/>
              </a:rPr>
              <a:t>9  </a:t>
            </a:r>
            <a:r>
              <a:rPr sz="3900" b="1" spc="229" dirty="0">
                <a:solidFill>
                  <a:srgbClr val="010300"/>
                </a:solidFill>
                <a:latin typeface="Arial"/>
                <a:cs typeface="Arial"/>
              </a:rPr>
              <a:t>TENTANG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15" dirty="0">
                <a:solidFill>
                  <a:srgbClr val="010300"/>
                </a:solidFill>
                <a:latin typeface="Arial"/>
                <a:cs typeface="Arial"/>
              </a:rPr>
              <a:t>PENERBANGAN</a:t>
            </a:r>
            <a:endParaRPr lang="en-US" sz="3900" b="1" spc="215" dirty="0">
              <a:solidFill>
                <a:srgbClr val="010300"/>
              </a:solidFill>
              <a:latin typeface="Arial"/>
              <a:cs typeface="Arial"/>
            </a:endParaRPr>
          </a:p>
          <a:p>
            <a:pPr marL="12700" marR="641985">
              <a:lnSpc>
                <a:spcPct val="107400"/>
              </a:lnSpc>
              <a:spcBef>
                <a:spcPts val="95"/>
              </a:spcBef>
              <a:tabLst>
                <a:tab pos="385445" algn="l"/>
              </a:tabLst>
            </a:pPr>
            <a:endParaRPr sz="3900" dirty="0">
              <a:latin typeface="Arial"/>
              <a:cs typeface="Arial"/>
            </a:endParaRPr>
          </a:p>
          <a:p>
            <a:pPr marL="12700" marR="5080">
              <a:lnSpc>
                <a:spcPts val="5020"/>
              </a:lnSpc>
              <a:spcBef>
                <a:spcPts val="130"/>
              </a:spcBef>
              <a:buChar char="•"/>
              <a:tabLst>
                <a:tab pos="385445" algn="l"/>
              </a:tabLst>
            </a:pPr>
            <a:r>
              <a:rPr sz="3900" b="1" spc="180" dirty="0">
                <a:solidFill>
                  <a:srgbClr val="010300"/>
                </a:solidFill>
                <a:latin typeface="Arial"/>
                <a:cs typeface="Arial"/>
              </a:rPr>
              <a:t>PERATURAN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130" dirty="0">
                <a:solidFill>
                  <a:srgbClr val="010300"/>
                </a:solidFill>
                <a:latin typeface="Arial"/>
                <a:cs typeface="Arial"/>
              </a:rPr>
              <a:t>DIREKTUR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55" dirty="0">
                <a:solidFill>
                  <a:srgbClr val="010300"/>
                </a:solidFill>
                <a:latin typeface="Arial"/>
                <a:cs typeface="Arial"/>
              </a:rPr>
              <a:t>JENDERAL </a:t>
            </a:r>
            <a:r>
              <a:rPr sz="3900" b="1" spc="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15" dirty="0">
                <a:solidFill>
                  <a:srgbClr val="010300"/>
                </a:solidFill>
                <a:latin typeface="Arial"/>
                <a:cs typeface="Arial"/>
              </a:rPr>
              <a:t>PERHUBUNGAN</a:t>
            </a:r>
            <a:r>
              <a:rPr sz="3900" b="1" spc="25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29" dirty="0">
                <a:solidFill>
                  <a:srgbClr val="010300"/>
                </a:solidFill>
                <a:latin typeface="Arial"/>
                <a:cs typeface="Arial"/>
              </a:rPr>
              <a:t>UDARA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430" dirty="0">
                <a:solidFill>
                  <a:srgbClr val="010300"/>
                </a:solidFill>
                <a:latin typeface="Arial"/>
                <a:cs typeface="Arial"/>
              </a:rPr>
              <a:t>NOMOR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60" dirty="0">
                <a:solidFill>
                  <a:srgbClr val="010300"/>
                </a:solidFill>
                <a:latin typeface="Arial"/>
                <a:cs typeface="Arial"/>
              </a:rPr>
              <a:t>: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190" dirty="0">
                <a:solidFill>
                  <a:srgbClr val="010300"/>
                </a:solidFill>
                <a:latin typeface="Arial"/>
                <a:cs typeface="Arial"/>
              </a:rPr>
              <a:t>KP.14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75" dirty="0">
                <a:solidFill>
                  <a:srgbClr val="010300"/>
                </a:solidFill>
                <a:latin typeface="Arial"/>
                <a:cs typeface="Arial"/>
              </a:rPr>
              <a:t>TAHUN </a:t>
            </a:r>
            <a:r>
              <a:rPr sz="3900" b="1" spc="28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405" dirty="0">
                <a:solidFill>
                  <a:srgbClr val="010300"/>
                </a:solidFill>
                <a:latin typeface="Arial"/>
                <a:cs typeface="Arial"/>
              </a:rPr>
              <a:t>2015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29" dirty="0">
                <a:solidFill>
                  <a:srgbClr val="010300"/>
                </a:solidFill>
                <a:latin typeface="Arial"/>
                <a:cs typeface="Arial"/>
              </a:rPr>
              <a:t>TENTANG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45" dirty="0">
                <a:solidFill>
                  <a:srgbClr val="010300"/>
                </a:solidFill>
                <a:latin typeface="Arial"/>
                <a:cs typeface="Arial"/>
              </a:rPr>
              <a:t>STANDAR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180" dirty="0">
                <a:solidFill>
                  <a:srgbClr val="010300"/>
                </a:solidFill>
                <a:latin typeface="Arial"/>
                <a:cs typeface="Arial"/>
              </a:rPr>
              <a:t>TEKNIS</a:t>
            </a:r>
            <a:r>
              <a:rPr sz="390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325" dirty="0">
                <a:solidFill>
                  <a:srgbClr val="010300"/>
                </a:solidFill>
                <a:latin typeface="Arial"/>
                <a:cs typeface="Arial"/>
              </a:rPr>
              <a:t>DAN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175" dirty="0">
                <a:solidFill>
                  <a:srgbClr val="010300"/>
                </a:solidFill>
                <a:latin typeface="Arial"/>
                <a:cs typeface="Arial"/>
              </a:rPr>
              <a:t>OPERASI </a:t>
            </a:r>
            <a:r>
              <a:rPr sz="3900" b="1" spc="-107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180" dirty="0">
                <a:solidFill>
                  <a:srgbClr val="010300"/>
                </a:solidFill>
                <a:latin typeface="Arial"/>
                <a:cs typeface="Arial"/>
              </a:rPr>
              <a:t>PERATURAN</a:t>
            </a:r>
            <a:r>
              <a:rPr sz="3900" b="1" spc="25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10" dirty="0">
                <a:solidFill>
                  <a:srgbClr val="010300"/>
                </a:solidFill>
                <a:latin typeface="Arial"/>
                <a:cs typeface="Arial"/>
              </a:rPr>
              <a:t>KESELAMATAN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15" dirty="0">
                <a:solidFill>
                  <a:srgbClr val="010300"/>
                </a:solidFill>
                <a:latin typeface="Arial"/>
                <a:cs typeface="Arial"/>
              </a:rPr>
              <a:t>PENERBANGAN </a:t>
            </a:r>
            <a:r>
              <a:rPr sz="3900" b="1" spc="22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65" dirty="0">
                <a:solidFill>
                  <a:srgbClr val="010300"/>
                </a:solidFill>
                <a:latin typeface="Arial"/>
                <a:cs typeface="Arial"/>
              </a:rPr>
              <a:t>PELAYANAN 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PERTOLONGAN </a:t>
            </a:r>
            <a:r>
              <a:rPr sz="3900" b="1" spc="215" dirty="0">
                <a:solidFill>
                  <a:srgbClr val="010300"/>
                </a:solidFill>
                <a:latin typeface="Arial"/>
                <a:cs typeface="Arial"/>
              </a:rPr>
              <a:t>KECELAKAAN </a:t>
            </a:r>
            <a:r>
              <a:rPr sz="3900" b="1" spc="22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15" dirty="0">
                <a:solidFill>
                  <a:srgbClr val="010300"/>
                </a:solidFill>
                <a:latin typeface="Arial"/>
                <a:cs typeface="Arial"/>
              </a:rPr>
              <a:t>PENERBANGAN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325" dirty="0">
                <a:solidFill>
                  <a:srgbClr val="010300"/>
                </a:solidFill>
                <a:latin typeface="Arial"/>
                <a:cs typeface="Arial"/>
              </a:rPr>
              <a:t>DAN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70" dirty="0">
                <a:solidFill>
                  <a:srgbClr val="010300"/>
                </a:solidFill>
                <a:latin typeface="Arial"/>
                <a:cs typeface="Arial"/>
              </a:rPr>
              <a:t>PEMADAM</a:t>
            </a:r>
            <a:r>
              <a:rPr sz="3900" b="1" spc="254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900" b="1" spc="240" dirty="0">
                <a:solidFill>
                  <a:srgbClr val="010300"/>
                </a:solidFill>
                <a:latin typeface="Arial"/>
                <a:cs typeface="Arial"/>
              </a:rPr>
              <a:t>KEBAKARAN</a:t>
            </a:r>
            <a:endParaRPr sz="39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14363687" y="11"/>
              <a:ext cx="3924300" cy="5499100"/>
            </a:xfrm>
            <a:custGeom>
              <a:avLst/>
              <a:gdLst/>
              <a:ahLst/>
              <a:cxnLst/>
              <a:rect l="l" t="t" r="r" b="b"/>
              <a:pathLst>
                <a:path w="3924300" h="5499100">
                  <a:moveTo>
                    <a:pt x="3924300" y="1905000"/>
                  </a:moveTo>
                  <a:lnTo>
                    <a:pt x="3902938" y="1943100"/>
                  </a:lnTo>
                  <a:lnTo>
                    <a:pt x="3877157" y="1981200"/>
                  </a:lnTo>
                  <a:lnTo>
                    <a:pt x="3850767" y="2019300"/>
                  </a:lnTo>
                  <a:lnTo>
                    <a:pt x="3823843" y="2070100"/>
                  </a:lnTo>
                  <a:lnTo>
                    <a:pt x="3796436" y="2108200"/>
                  </a:lnTo>
                  <a:lnTo>
                    <a:pt x="3768623" y="2146300"/>
                  </a:lnTo>
                  <a:lnTo>
                    <a:pt x="3715143" y="2235200"/>
                  </a:lnTo>
                  <a:lnTo>
                    <a:pt x="3612642" y="2387600"/>
                  </a:lnTo>
                  <a:lnTo>
                    <a:pt x="3587013" y="2438400"/>
                  </a:lnTo>
                  <a:lnTo>
                    <a:pt x="3561499" y="2476500"/>
                  </a:lnTo>
                  <a:lnTo>
                    <a:pt x="3536162" y="2514600"/>
                  </a:lnTo>
                  <a:lnTo>
                    <a:pt x="3511080" y="2565400"/>
                  </a:lnTo>
                  <a:lnTo>
                    <a:pt x="3486315" y="2603500"/>
                  </a:lnTo>
                  <a:lnTo>
                    <a:pt x="3461918" y="2641600"/>
                  </a:lnTo>
                  <a:lnTo>
                    <a:pt x="3437966" y="2692400"/>
                  </a:lnTo>
                  <a:lnTo>
                    <a:pt x="3414509" y="2743200"/>
                  </a:lnTo>
                  <a:lnTo>
                    <a:pt x="3391624" y="2781300"/>
                  </a:lnTo>
                  <a:lnTo>
                    <a:pt x="3369360" y="2832100"/>
                  </a:lnTo>
                  <a:lnTo>
                    <a:pt x="3347796" y="2882900"/>
                  </a:lnTo>
                  <a:lnTo>
                    <a:pt x="3326981" y="2933700"/>
                  </a:lnTo>
                  <a:lnTo>
                    <a:pt x="3306991" y="2984500"/>
                  </a:lnTo>
                  <a:lnTo>
                    <a:pt x="3287877" y="3035300"/>
                  </a:lnTo>
                  <a:lnTo>
                    <a:pt x="3269716" y="3086100"/>
                  </a:lnTo>
                  <a:lnTo>
                    <a:pt x="3252559" y="3136900"/>
                  </a:lnTo>
                  <a:lnTo>
                    <a:pt x="3236468" y="3187700"/>
                  </a:lnTo>
                  <a:lnTo>
                    <a:pt x="3221532" y="3238500"/>
                  </a:lnTo>
                  <a:lnTo>
                    <a:pt x="3164433" y="3238500"/>
                  </a:lnTo>
                  <a:lnTo>
                    <a:pt x="3164433" y="3657600"/>
                  </a:lnTo>
                  <a:lnTo>
                    <a:pt x="3161842" y="3695700"/>
                  </a:lnTo>
                  <a:lnTo>
                    <a:pt x="3159302" y="3733800"/>
                  </a:lnTo>
                  <a:lnTo>
                    <a:pt x="3156864" y="3771900"/>
                  </a:lnTo>
                  <a:lnTo>
                    <a:pt x="3154578" y="3810000"/>
                  </a:lnTo>
                  <a:lnTo>
                    <a:pt x="2303170" y="3810000"/>
                  </a:lnTo>
                  <a:lnTo>
                    <a:pt x="2255609" y="3822700"/>
                  </a:lnTo>
                  <a:lnTo>
                    <a:pt x="2211959" y="3835400"/>
                  </a:lnTo>
                  <a:lnTo>
                    <a:pt x="2173452" y="3860800"/>
                  </a:lnTo>
                  <a:lnTo>
                    <a:pt x="2141334" y="3886200"/>
                  </a:lnTo>
                  <a:lnTo>
                    <a:pt x="2116848" y="3924300"/>
                  </a:lnTo>
                  <a:lnTo>
                    <a:pt x="2101240" y="3975100"/>
                  </a:lnTo>
                  <a:lnTo>
                    <a:pt x="2095766" y="4025900"/>
                  </a:lnTo>
                  <a:lnTo>
                    <a:pt x="2101240" y="4064000"/>
                  </a:lnTo>
                  <a:lnTo>
                    <a:pt x="2116848" y="4114800"/>
                  </a:lnTo>
                  <a:lnTo>
                    <a:pt x="2141334" y="4152900"/>
                  </a:lnTo>
                  <a:lnTo>
                    <a:pt x="2173452" y="4178300"/>
                  </a:lnTo>
                  <a:lnTo>
                    <a:pt x="2211959" y="4203700"/>
                  </a:lnTo>
                  <a:lnTo>
                    <a:pt x="2255609" y="4216400"/>
                  </a:lnTo>
                  <a:lnTo>
                    <a:pt x="2303170" y="4229100"/>
                  </a:lnTo>
                  <a:lnTo>
                    <a:pt x="3146958" y="4229100"/>
                  </a:lnTo>
                  <a:lnTo>
                    <a:pt x="3146958" y="4241800"/>
                  </a:lnTo>
                  <a:lnTo>
                    <a:pt x="3144431" y="4292600"/>
                  </a:lnTo>
                  <a:lnTo>
                    <a:pt x="3136963" y="4330700"/>
                  </a:lnTo>
                  <a:lnTo>
                    <a:pt x="3124670" y="4381500"/>
                  </a:lnTo>
                  <a:lnTo>
                    <a:pt x="3107715" y="4419600"/>
                  </a:lnTo>
                  <a:lnTo>
                    <a:pt x="2734932" y="4419600"/>
                  </a:lnTo>
                  <a:lnTo>
                    <a:pt x="2734932" y="4838700"/>
                  </a:lnTo>
                  <a:lnTo>
                    <a:pt x="2622931" y="4953000"/>
                  </a:lnTo>
                  <a:lnTo>
                    <a:pt x="2586266" y="4978400"/>
                  </a:lnTo>
                  <a:lnTo>
                    <a:pt x="2547035" y="5016500"/>
                  </a:lnTo>
                  <a:lnTo>
                    <a:pt x="2505646" y="5041900"/>
                  </a:lnTo>
                  <a:lnTo>
                    <a:pt x="2417953" y="5067300"/>
                  </a:lnTo>
                  <a:lnTo>
                    <a:pt x="2372436" y="5080000"/>
                  </a:lnTo>
                  <a:lnTo>
                    <a:pt x="2233904" y="5080000"/>
                  </a:lnTo>
                  <a:lnTo>
                    <a:pt x="2188375" y="5067300"/>
                  </a:lnTo>
                  <a:lnTo>
                    <a:pt x="2100681" y="5041900"/>
                  </a:lnTo>
                  <a:lnTo>
                    <a:pt x="2059279" y="5016500"/>
                  </a:lnTo>
                  <a:lnTo>
                    <a:pt x="2020049" y="4978400"/>
                  </a:lnTo>
                  <a:lnTo>
                    <a:pt x="1983371" y="4953000"/>
                  </a:lnTo>
                  <a:lnTo>
                    <a:pt x="1871383" y="4838700"/>
                  </a:lnTo>
                  <a:lnTo>
                    <a:pt x="2734932" y="4838700"/>
                  </a:lnTo>
                  <a:lnTo>
                    <a:pt x="2734932" y="4419600"/>
                  </a:lnTo>
                  <a:lnTo>
                    <a:pt x="1498600" y="4419600"/>
                  </a:lnTo>
                  <a:lnTo>
                    <a:pt x="1481658" y="4381500"/>
                  </a:lnTo>
                  <a:lnTo>
                    <a:pt x="1469364" y="4330700"/>
                  </a:lnTo>
                  <a:lnTo>
                    <a:pt x="1461884" y="4292600"/>
                  </a:lnTo>
                  <a:lnTo>
                    <a:pt x="1459357" y="4241800"/>
                  </a:lnTo>
                  <a:lnTo>
                    <a:pt x="1459242" y="3835400"/>
                  </a:lnTo>
                  <a:lnTo>
                    <a:pt x="1458925" y="3797300"/>
                  </a:lnTo>
                  <a:lnTo>
                    <a:pt x="1457617" y="3746500"/>
                  </a:lnTo>
                  <a:lnTo>
                    <a:pt x="1455483" y="3708400"/>
                  </a:lnTo>
                  <a:lnTo>
                    <a:pt x="1452511" y="3657600"/>
                  </a:lnTo>
                  <a:lnTo>
                    <a:pt x="3164433" y="3657600"/>
                  </a:lnTo>
                  <a:lnTo>
                    <a:pt x="3164433" y="3238500"/>
                  </a:lnTo>
                  <a:lnTo>
                    <a:pt x="2926283" y="3238500"/>
                  </a:lnTo>
                  <a:lnTo>
                    <a:pt x="2878023" y="3213100"/>
                  </a:lnTo>
                  <a:lnTo>
                    <a:pt x="2831376" y="3187700"/>
                  </a:lnTo>
                  <a:lnTo>
                    <a:pt x="2786316" y="3162300"/>
                  </a:lnTo>
                  <a:lnTo>
                    <a:pt x="2742793" y="3136900"/>
                  </a:lnTo>
                  <a:lnTo>
                    <a:pt x="2700794" y="3111500"/>
                  </a:lnTo>
                  <a:lnTo>
                    <a:pt x="2660294" y="3073400"/>
                  </a:lnTo>
                  <a:lnTo>
                    <a:pt x="2621254" y="3048000"/>
                  </a:lnTo>
                  <a:lnTo>
                    <a:pt x="2583650" y="3022600"/>
                  </a:lnTo>
                  <a:lnTo>
                    <a:pt x="2634856" y="2959100"/>
                  </a:lnTo>
                  <a:lnTo>
                    <a:pt x="2682036" y="2895600"/>
                  </a:lnTo>
                  <a:lnTo>
                    <a:pt x="2725369" y="2832100"/>
                  </a:lnTo>
                  <a:lnTo>
                    <a:pt x="2764993" y="2768600"/>
                  </a:lnTo>
                  <a:lnTo>
                    <a:pt x="2783040" y="2743200"/>
                  </a:lnTo>
                  <a:lnTo>
                    <a:pt x="2801086" y="2717800"/>
                  </a:lnTo>
                  <a:lnTo>
                    <a:pt x="2833814" y="2654300"/>
                  </a:lnTo>
                  <a:lnTo>
                    <a:pt x="2863342" y="2590800"/>
                  </a:lnTo>
                  <a:lnTo>
                    <a:pt x="2889821" y="2527300"/>
                  </a:lnTo>
                  <a:lnTo>
                    <a:pt x="2913443" y="2476500"/>
                  </a:lnTo>
                  <a:lnTo>
                    <a:pt x="2934347" y="2425700"/>
                  </a:lnTo>
                  <a:lnTo>
                    <a:pt x="2952712" y="2362200"/>
                  </a:lnTo>
                  <a:lnTo>
                    <a:pt x="2968701" y="2311400"/>
                  </a:lnTo>
                  <a:lnTo>
                    <a:pt x="2982468" y="2273300"/>
                  </a:lnTo>
                  <a:lnTo>
                    <a:pt x="2994190" y="2222500"/>
                  </a:lnTo>
                  <a:lnTo>
                    <a:pt x="3004032" y="2171700"/>
                  </a:lnTo>
                  <a:lnTo>
                    <a:pt x="3012148" y="2133600"/>
                  </a:lnTo>
                  <a:lnTo>
                    <a:pt x="3018713" y="2095500"/>
                  </a:lnTo>
                  <a:lnTo>
                    <a:pt x="3023882" y="2057400"/>
                  </a:lnTo>
                  <a:lnTo>
                    <a:pt x="3027832" y="2032000"/>
                  </a:lnTo>
                  <a:lnTo>
                    <a:pt x="3030715" y="2006600"/>
                  </a:lnTo>
                  <a:lnTo>
                    <a:pt x="3032696" y="1981200"/>
                  </a:lnTo>
                  <a:lnTo>
                    <a:pt x="3033953" y="1955800"/>
                  </a:lnTo>
                  <a:lnTo>
                    <a:pt x="3034652" y="1943100"/>
                  </a:lnTo>
                  <a:lnTo>
                    <a:pt x="3034931" y="1930400"/>
                  </a:lnTo>
                  <a:lnTo>
                    <a:pt x="3034982" y="1917700"/>
                  </a:lnTo>
                  <a:lnTo>
                    <a:pt x="3033484" y="1879600"/>
                  </a:lnTo>
                  <a:lnTo>
                    <a:pt x="3029089" y="1828800"/>
                  </a:lnTo>
                  <a:lnTo>
                    <a:pt x="3021876" y="1778000"/>
                  </a:lnTo>
                  <a:lnTo>
                    <a:pt x="3011970" y="1739900"/>
                  </a:lnTo>
                  <a:lnTo>
                    <a:pt x="2999422" y="1689100"/>
                  </a:lnTo>
                  <a:lnTo>
                    <a:pt x="2984335" y="1651000"/>
                  </a:lnTo>
                  <a:lnTo>
                    <a:pt x="2966796" y="1612900"/>
                  </a:lnTo>
                  <a:lnTo>
                    <a:pt x="2953537" y="1587500"/>
                  </a:lnTo>
                  <a:lnTo>
                    <a:pt x="2946908" y="1574800"/>
                  </a:lnTo>
                  <a:lnTo>
                    <a:pt x="2924733" y="1536700"/>
                  </a:lnTo>
                  <a:lnTo>
                    <a:pt x="2900375" y="1498600"/>
                  </a:lnTo>
                  <a:lnTo>
                    <a:pt x="2873921" y="1460500"/>
                  </a:lnTo>
                  <a:lnTo>
                    <a:pt x="2845460" y="1422400"/>
                  </a:lnTo>
                  <a:lnTo>
                    <a:pt x="2815069" y="1397000"/>
                  </a:lnTo>
                  <a:lnTo>
                    <a:pt x="2782862" y="1358900"/>
                  </a:lnTo>
                  <a:lnTo>
                    <a:pt x="2748902" y="1333500"/>
                  </a:lnTo>
                  <a:lnTo>
                    <a:pt x="2713291" y="1308100"/>
                  </a:lnTo>
                  <a:lnTo>
                    <a:pt x="2676106" y="1282700"/>
                  </a:lnTo>
                  <a:lnTo>
                    <a:pt x="2637447" y="1257300"/>
                  </a:lnTo>
                  <a:lnTo>
                    <a:pt x="2620149" y="1251826"/>
                  </a:lnTo>
                  <a:lnTo>
                    <a:pt x="2620149" y="1917700"/>
                  </a:lnTo>
                  <a:lnTo>
                    <a:pt x="2619806" y="1930400"/>
                  </a:lnTo>
                  <a:lnTo>
                    <a:pt x="2615577" y="1981200"/>
                  </a:lnTo>
                  <a:lnTo>
                    <a:pt x="2610408" y="2019300"/>
                  </a:lnTo>
                  <a:lnTo>
                    <a:pt x="2602357" y="2070100"/>
                  </a:lnTo>
                  <a:lnTo>
                    <a:pt x="2590800" y="2120900"/>
                  </a:lnTo>
                  <a:lnTo>
                    <a:pt x="2575064" y="2184400"/>
                  </a:lnTo>
                  <a:lnTo>
                    <a:pt x="2554554" y="2247900"/>
                  </a:lnTo>
                  <a:lnTo>
                    <a:pt x="2528595" y="2324100"/>
                  </a:lnTo>
                  <a:lnTo>
                    <a:pt x="2496566" y="2400300"/>
                  </a:lnTo>
                  <a:lnTo>
                    <a:pt x="2474125" y="2438400"/>
                  </a:lnTo>
                  <a:lnTo>
                    <a:pt x="2450185" y="2489200"/>
                  </a:lnTo>
                  <a:lnTo>
                    <a:pt x="2424747" y="2527300"/>
                  </a:lnTo>
                  <a:lnTo>
                    <a:pt x="2397823" y="2578100"/>
                  </a:lnTo>
                  <a:lnTo>
                    <a:pt x="2369401" y="2616200"/>
                  </a:lnTo>
                  <a:lnTo>
                    <a:pt x="2339505" y="2667000"/>
                  </a:lnTo>
                  <a:lnTo>
                    <a:pt x="2308123" y="2705100"/>
                  </a:lnTo>
                  <a:lnTo>
                    <a:pt x="2275255" y="2743200"/>
                  </a:lnTo>
                  <a:lnTo>
                    <a:pt x="2218690" y="2679700"/>
                  </a:lnTo>
                  <a:lnTo>
                    <a:pt x="2168944" y="2616200"/>
                  </a:lnTo>
                  <a:lnTo>
                    <a:pt x="2125573" y="2552700"/>
                  </a:lnTo>
                  <a:lnTo>
                    <a:pt x="2088159" y="2489200"/>
                  </a:lnTo>
                  <a:lnTo>
                    <a:pt x="2056269" y="2425700"/>
                  </a:lnTo>
                  <a:lnTo>
                    <a:pt x="2029460" y="2362200"/>
                  </a:lnTo>
                  <a:lnTo>
                    <a:pt x="2007323" y="2311400"/>
                  </a:lnTo>
                  <a:lnTo>
                    <a:pt x="1989416" y="2260600"/>
                  </a:lnTo>
                  <a:lnTo>
                    <a:pt x="1975307" y="2209800"/>
                  </a:lnTo>
                  <a:lnTo>
                    <a:pt x="1964575" y="2159000"/>
                  </a:lnTo>
                  <a:lnTo>
                    <a:pt x="1956803" y="2120900"/>
                  </a:lnTo>
                  <a:lnTo>
                    <a:pt x="1951532" y="2082800"/>
                  </a:lnTo>
                  <a:lnTo>
                    <a:pt x="1948345" y="2044700"/>
                  </a:lnTo>
                  <a:lnTo>
                    <a:pt x="1946516" y="1993900"/>
                  </a:lnTo>
                  <a:lnTo>
                    <a:pt x="1947024" y="1968500"/>
                  </a:lnTo>
                  <a:lnTo>
                    <a:pt x="1947887" y="1955800"/>
                  </a:lnTo>
                  <a:lnTo>
                    <a:pt x="1948688" y="1955800"/>
                  </a:lnTo>
                  <a:lnTo>
                    <a:pt x="1950859" y="1943100"/>
                  </a:lnTo>
                  <a:lnTo>
                    <a:pt x="1950859" y="1917700"/>
                  </a:lnTo>
                  <a:lnTo>
                    <a:pt x="1954491" y="1866900"/>
                  </a:lnTo>
                  <a:lnTo>
                    <a:pt x="1965058" y="1828800"/>
                  </a:lnTo>
                  <a:lnTo>
                    <a:pt x="1982012" y="1778000"/>
                  </a:lnTo>
                  <a:lnTo>
                    <a:pt x="2004847" y="1739900"/>
                  </a:lnTo>
                  <a:lnTo>
                    <a:pt x="2033041" y="1701800"/>
                  </a:lnTo>
                  <a:lnTo>
                    <a:pt x="2066074" y="1663700"/>
                  </a:lnTo>
                  <a:lnTo>
                    <a:pt x="2103412" y="1638300"/>
                  </a:lnTo>
                  <a:lnTo>
                    <a:pt x="2144547" y="1612900"/>
                  </a:lnTo>
                  <a:lnTo>
                    <a:pt x="2188959" y="1600200"/>
                  </a:lnTo>
                  <a:lnTo>
                    <a:pt x="2236127" y="1587500"/>
                  </a:lnTo>
                  <a:lnTo>
                    <a:pt x="2334907" y="1587500"/>
                  </a:lnTo>
                  <a:lnTo>
                    <a:pt x="2382062" y="1600200"/>
                  </a:lnTo>
                  <a:lnTo>
                    <a:pt x="2426474" y="1612900"/>
                  </a:lnTo>
                  <a:lnTo>
                    <a:pt x="2467610" y="1638300"/>
                  </a:lnTo>
                  <a:lnTo>
                    <a:pt x="2504948" y="1663700"/>
                  </a:lnTo>
                  <a:lnTo>
                    <a:pt x="2537980" y="1701800"/>
                  </a:lnTo>
                  <a:lnTo>
                    <a:pt x="2566174" y="1739900"/>
                  </a:lnTo>
                  <a:lnTo>
                    <a:pt x="2589022" y="1778000"/>
                  </a:lnTo>
                  <a:lnTo>
                    <a:pt x="2605976" y="1828800"/>
                  </a:lnTo>
                  <a:lnTo>
                    <a:pt x="2616530" y="1866900"/>
                  </a:lnTo>
                  <a:lnTo>
                    <a:pt x="2620149" y="1917700"/>
                  </a:lnTo>
                  <a:lnTo>
                    <a:pt x="2620149" y="1251826"/>
                  </a:lnTo>
                  <a:lnTo>
                    <a:pt x="2597391" y="1244600"/>
                  </a:lnTo>
                  <a:lnTo>
                    <a:pt x="2556040" y="1219200"/>
                  </a:lnTo>
                  <a:lnTo>
                    <a:pt x="2513469" y="1206500"/>
                  </a:lnTo>
                  <a:lnTo>
                    <a:pt x="2425052" y="1181100"/>
                  </a:lnTo>
                  <a:lnTo>
                    <a:pt x="2379370" y="1181100"/>
                  </a:lnTo>
                  <a:lnTo>
                    <a:pt x="2332837" y="1168400"/>
                  </a:lnTo>
                  <a:lnTo>
                    <a:pt x="2236825" y="1168400"/>
                  </a:lnTo>
                  <a:lnTo>
                    <a:pt x="2188946" y="1181100"/>
                  </a:lnTo>
                  <a:lnTo>
                    <a:pt x="2141982" y="1181100"/>
                  </a:lnTo>
                  <a:lnTo>
                    <a:pt x="2051189" y="1206500"/>
                  </a:lnTo>
                  <a:lnTo>
                    <a:pt x="2007552" y="1231900"/>
                  </a:lnTo>
                  <a:lnTo>
                    <a:pt x="1965223" y="1244600"/>
                  </a:lnTo>
                  <a:lnTo>
                    <a:pt x="1924291" y="1270000"/>
                  </a:lnTo>
                  <a:lnTo>
                    <a:pt x="1884857" y="1282700"/>
                  </a:lnTo>
                  <a:lnTo>
                    <a:pt x="1847024" y="1320800"/>
                  </a:lnTo>
                  <a:lnTo>
                    <a:pt x="1810867" y="1346200"/>
                  </a:lnTo>
                  <a:lnTo>
                    <a:pt x="1776501" y="1371600"/>
                  </a:lnTo>
                  <a:lnTo>
                    <a:pt x="1744014" y="1409700"/>
                  </a:lnTo>
                  <a:lnTo>
                    <a:pt x="1713522" y="1435100"/>
                  </a:lnTo>
                  <a:lnTo>
                    <a:pt x="1685086" y="1473200"/>
                  </a:lnTo>
                  <a:lnTo>
                    <a:pt x="1658835" y="1511300"/>
                  </a:lnTo>
                  <a:lnTo>
                    <a:pt x="1634845" y="1549400"/>
                  </a:lnTo>
                  <a:lnTo>
                    <a:pt x="1613217" y="1587500"/>
                  </a:lnTo>
                  <a:lnTo>
                    <a:pt x="1594053" y="1638300"/>
                  </a:lnTo>
                  <a:lnTo>
                    <a:pt x="1577454" y="1676400"/>
                  </a:lnTo>
                  <a:lnTo>
                    <a:pt x="1563509" y="1714500"/>
                  </a:lnTo>
                  <a:lnTo>
                    <a:pt x="1552308" y="1765300"/>
                  </a:lnTo>
                  <a:lnTo>
                    <a:pt x="1543951" y="1816100"/>
                  </a:lnTo>
                  <a:lnTo>
                    <a:pt x="1538541" y="1866900"/>
                  </a:lnTo>
                  <a:lnTo>
                    <a:pt x="1536179" y="1905000"/>
                  </a:lnTo>
                  <a:lnTo>
                    <a:pt x="1534947" y="1917700"/>
                  </a:lnTo>
                  <a:lnTo>
                    <a:pt x="1533804" y="1943100"/>
                  </a:lnTo>
                  <a:lnTo>
                    <a:pt x="1532890" y="1955800"/>
                  </a:lnTo>
                  <a:lnTo>
                    <a:pt x="1532407" y="1981200"/>
                  </a:lnTo>
                  <a:lnTo>
                    <a:pt x="1533398" y="2044700"/>
                  </a:lnTo>
                  <a:lnTo>
                    <a:pt x="1538109" y="2108200"/>
                  </a:lnTo>
                  <a:lnTo>
                    <a:pt x="1542300" y="2146300"/>
                  </a:lnTo>
                  <a:lnTo>
                    <a:pt x="1547939" y="2184400"/>
                  </a:lnTo>
                  <a:lnTo>
                    <a:pt x="1555191" y="2222500"/>
                  </a:lnTo>
                  <a:lnTo>
                    <a:pt x="1564233" y="2273300"/>
                  </a:lnTo>
                  <a:lnTo>
                    <a:pt x="1575244" y="2311400"/>
                  </a:lnTo>
                  <a:lnTo>
                    <a:pt x="1588389" y="2362200"/>
                  </a:lnTo>
                  <a:lnTo>
                    <a:pt x="1603832" y="2413000"/>
                  </a:lnTo>
                  <a:lnTo>
                    <a:pt x="1621751" y="2463800"/>
                  </a:lnTo>
                  <a:lnTo>
                    <a:pt x="1642325" y="2514600"/>
                  </a:lnTo>
                  <a:lnTo>
                    <a:pt x="1665719" y="2565400"/>
                  </a:lnTo>
                  <a:lnTo>
                    <a:pt x="1692097" y="2628900"/>
                  </a:lnTo>
                  <a:lnTo>
                    <a:pt x="1721637" y="2679700"/>
                  </a:lnTo>
                  <a:lnTo>
                    <a:pt x="1754505" y="2730500"/>
                  </a:lnTo>
                  <a:lnTo>
                    <a:pt x="1790877" y="2794000"/>
                  </a:lnTo>
                  <a:lnTo>
                    <a:pt x="1830933" y="2857500"/>
                  </a:lnTo>
                  <a:lnTo>
                    <a:pt x="1874824" y="2908300"/>
                  </a:lnTo>
                  <a:lnTo>
                    <a:pt x="1922741" y="2971800"/>
                  </a:lnTo>
                  <a:lnTo>
                    <a:pt x="1974850" y="3035300"/>
                  </a:lnTo>
                  <a:lnTo>
                    <a:pt x="1937067" y="3060700"/>
                  </a:lnTo>
                  <a:lnTo>
                    <a:pt x="1898294" y="3086100"/>
                  </a:lnTo>
                  <a:lnTo>
                    <a:pt x="1858518" y="3111500"/>
                  </a:lnTo>
                  <a:lnTo>
                    <a:pt x="1817751" y="3136900"/>
                  </a:lnTo>
                  <a:lnTo>
                    <a:pt x="1775993" y="3162300"/>
                  </a:lnTo>
                  <a:lnTo>
                    <a:pt x="1733245" y="3187700"/>
                  </a:lnTo>
                  <a:lnTo>
                    <a:pt x="1689519" y="3213100"/>
                  </a:lnTo>
                  <a:lnTo>
                    <a:pt x="1644802" y="3238500"/>
                  </a:lnTo>
                  <a:lnTo>
                    <a:pt x="1384071" y="3238500"/>
                  </a:lnTo>
                  <a:lnTo>
                    <a:pt x="1369187" y="3187700"/>
                  </a:lnTo>
                  <a:lnTo>
                    <a:pt x="1353210" y="3136900"/>
                  </a:lnTo>
                  <a:lnTo>
                    <a:pt x="1336192" y="3086100"/>
                  </a:lnTo>
                  <a:lnTo>
                    <a:pt x="1318183" y="3035300"/>
                  </a:lnTo>
                  <a:lnTo>
                    <a:pt x="1299260" y="2984500"/>
                  </a:lnTo>
                  <a:lnTo>
                    <a:pt x="1279486" y="2933700"/>
                  </a:lnTo>
                  <a:lnTo>
                    <a:pt x="1258900" y="2882900"/>
                  </a:lnTo>
                  <a:lnTo>
                    <a:pt x="1237564" y="2832100"/>
                  </a:lnTo>
                  <a:lnTo>
                    <a:pt x="1215555" y="2794000"/>
                  </a:lnTo>
                  <a:lnTo>
                    <a:pt x="1192911" y="2743200"/>
                  </a:lnTo>
                  <a:lnTo>
                    <a:pt x="1169708" y="2705100"/>
                  </a:lnTo>
                  <a:lnTo>
                    <a:pt x="1145997" y="2654300"/>
                  </a:lnTo>
                  <a:lnTo>
                    <a:pt x="1121841" y="2616200"/>
                  </a:lnTo>
                  <a:lnTo>
                    <a:pt x="1097305" y="2565400"/>
                  </a:lnTo>
                  <a:lnTo>
                    <a:pt x="1072426" y="2527300"/>
                  </a:lnTo>
                  <a:lnTo>
                    <a:pt x="1047280" y="2489200"/>
                  </a:lnTo>
                  <a:lnTo>
                    <a:pt x="1021930" y="2438400"/>
                  </a:lnTo>
                  <a:lnTo>
                    <a:pt x="894105" y="2247900"/>
                  </a:lnTo>
                  <a:lnTo>
                    <a:pt x="840384" y="2159000"/>
                  </a:lnTo>
                  <a:lnTo>
                    <a:pt x="812393" y="2120900"/>
                  </a:lnTo>
                  <a:lnTo>
                    <a:pt x="784821" y="2082800"/>
                  </a:lnTo>
                  <a:lnTo>
                    <a:pt x="757732" y="2032000"/>
                  </a:lnTo>
                  <a:lnTo>
                    <a:pt x="731177" y="1993900"/>
                  </a:lnTo>
                  <a:lnTo>
                    <a:pt x="705243" y="1955800"/>
                  </a:lnTo>
                  <a:lnTo>
                    <a:pt x="679970" y="1905000"/>
                  </a:lnTo>
                  <a:lnTo>
                    <a:pt x="655421" y="1866900"/>
                  </a:lnTo>
                  <a:lnTo>
                    <a:pt x="631672" y="1828800"/>
                  </a:lnTo>
                  <a:lnTo>
                    <a:pt x="608774" y="1778000"/>
                  </a:lnTo>
                  <a:lnTo>
                    <a:pt x="586778" y="1739900"/>
                  </a:lnTo>
                  <a:lnTo>
                    <a:pt x="565759" y="1701800"/>
                  </a:lnTo>
                  <a:lnTo>
                    <a:pt x="545782" y="1651000"/>
                  </a:lnTo>
                  <a:lnTo>
                    <a:pt x="526897" y="1612900"/>
                  </a:lnTo>
                  <a:lnTo>
                    <a:pt x="509168" y="1562100"/>
                  </a:lnTo>
                  <a:lnTo>
                    <a:pt x="492658" y="1524000"/>
                  </a:lnTo>
                  <a:lnTo>
                    <a:pt x="477443" y="1473200"/>
                  </a:lnTo>
                  <a:lnTo>
                    <a:pt x="463550" y="1435100"/>
                  </a:lnTo>
                  <a:lnTo>
                    <a:pt x="451078" y="1384300"/>
                  </a:lnTo>
                  <a:lnTo>
                    <a:pt x="440055" y="1333500"/>
                  </a:lnTo>
                  <a:lnTo>
                    <a:pt x="430568" y="1282700"/>
                  </a:lnTo>
                  <a:lnTo>
                    <a:pt x="422668" y="1244600"/>
                  </a:lnTo>
                  <a:lnTo>
                    <a:pt x="416420" y="1193800"/>
                  </a:lnTo>
                  <a:lnTo>
                    <a:pt x="411873" y="1143000"/>
                  </a:lnTo>
                  <a:lnTo>
                    <a:pt x="409105" y="1079500"/>
                  </a:lnTo>
                  <a:lnTo>
                    <a:pt x="408165" y="1028700"/>
                  </a:lnTo>
                  <a:lnTo>
                    <a:pt x="408787" y="977900"/>
                  </a:lnTo>
                  <a:lnTo>
                    <a:pt x="410641" y="939800"/>
                  </a:lnTo>
                  <a:lnTo>
                    <a:pt x="413702" y="889000"/>
                  </a:lnTo>
                  <a:lnTo>
                    <a:pt x="417969" y="838200"/>
                  </a:lnTo>
                  <a:lnTo>
                    <a:pt x="423418" y="800100"/>
                  </a:lnTo>
                  <a:lnTo>
                    <a:pt x="430034" y="749300"/>
                  </a:lnTo>
                  <a:lnTo>
                    <a:pt x="437819" y="711200"/>
                  </a:lnTo>
                  <a:lnTo>
                    <a:pt x="446735" y="660400"/>
                  </a:lnTo>
                  <a:lnTo>
                    <a:pt x="456768" y="609600"/>
                  </a:lnTo>
                  <a:lnTo>
                    <a:pt x="467918" y="571500"/>
                  </a:lnTo>
                  <a:lnTo>
                    <a:pt x="480174" y="533400"/>
                  </a:lnTo>
                  <a:lnTo>
                    <a:pt x="493496" y="482600"/>
                  </a:lnTo>
                  <a:lnTo>
                    <a:pt x="507898" y="444500"/>
                  </a:lnTo>
                  <a:lnTo>
                    <a:pt x="523341" y="393700"/>
                  </a:lnTo>
                  <a:lnTo>
                    <a:pt x="539813" y="355600"/>
                  </a:lnTo>
                  <a:lnTo>
                    <a:pt x="557314" y="317500"/>
                  </a:lnTo>
                  <a:lnTo>
                    <a:pt x="575818" y="279400"/>
                  </a:lnTo>
                  <a:lnTo>
                    <a:pt x="595312" y="228600"/>
                  </a:lnTo>
                  <a:lnTo>
                    <a:pt x="615784" y="190500"/>
                  </a:lnTo>
                  <a:lnTo>
                    <a:pt x="637209" y="152400"/>
                  </a:lnTo>
                  <a:lnTo>
                    <a:pt x="659587" y="114300"/>
                  </a:lnTo>
                  <a:lnTo>
                    <a:pt x="682891" y="76200"/>
                  </a:lnTo>
                  <a:lnTo>
                    <a:pt x="707110" y="38100"/>
                  </a:lnTo>
                  <a:lnTo>
                    <a:pt x="732231" y="0"/>
                  </a:lnTo>
                  <a:lnTo>
                    <a:pt x="252628" y="0"/>
                  </a:lnTo>
                  <a:lnTo>
                    <a:pt x="222707" y="50800"/>
                  </a:lnTo>
                  <a:lnTo>
                    <a:pt x="203073" y="88900"/>
                  </a:lnTo>
                  <a:lnTo>
                    <a:pt x="184238" y="127000"/>
                  </a:lnTo>
                  <a:lnTo>
                    <a:pt x="166230" y="177800"/>
                  </a:lnTo>
                  <a:lnTo>
                    <a:pt x="149059" y="215900"/>
                  </a:lnTo>
                  <a:lnTo>
                    <a:pt x="132727" y="254000"/>
                  </a:lnTo>
                  <a:lnTo>
                    <a:pt x="117233" y="304800"/>
                  </a:lnTo>
                  <a:lnTo>
                    <a:pt x="102616" y="342900"/>
                  </a:lnTo>
                  <a:lnTo>
                    <a:pt x="88861" y="393700"/>
                  </a:lnTo>
                  <a:lnTo>
                    <a:pt x="75984" y="431800"/>
                  </a:lnTo>
                  <a:lnTo>
                    <a:pt x="63995" y="469900"/>
                  </a:lnTo>
                  <a:lnTo>
                    <a:pt x="52920" y="520700"/>
                  </a:lnTo>
                  <a:lnTo>
                    <a:pt x="42748" y="571500"/>
                  </a:lnTo>
                  <a:lnTo>
                    <a:pt x="33489" y="609600"/>
                  </a:lnTo>
                  <a:lnTo>
                    <a:pt x="25171" y="660400"/>
                  </a:lnTo>
                  <a:lnTo>
                    <a:pt x="17792" y="698500"/>
                  </a:lnTo>
                  <a:lnTo>
                    <a:pt x="11366" y="749300"/>
                  </a:lnTo>
                  <a:lnTo>
                    <a:pt x="5892" y="800100"/>
                  </a:lnTo>
                  <a:lnTo>
                    <a:pt x="1397" y="838200"/>
                  </a:lnTo>
                  <a:lnTo>
                    <a:pt x="0" y="863600"/>
                  </a:lnTo>
                  <a:lnTo>
                    <a:pt x="0" y="1193800"/>
                  </a:lnTo>
                  <a:lnTo>
                    <a:pt x="635" y="1193800"/>
                  </a:lnTo>
                  <a:lnTo>
                    <a:pt x="6159" y="1257300"/>
                  </a:lnTo>
                  <a:lnTo>
                    <a:pt x="13144" y="1308100"/>
                  </a:lnTo>
                  <a:lnTo>
                    <a:pt x="21526" y="1358900"/>
                  </a:lnTo>
                  <a:lnTo>
                    <a:pt x="31242" y="1409700"/>
                  </a:lnTo>
                  <a:lnTo>
                    <a:pt x="42252" y="1460500"/>
                  </a:lnTo>
                  <a:lnTo>
                    <a:pt x="54495" y="1511300"/>
                  </a:lnTo>
                  <a:lnTo>
                    <a:pt x="67906" y="1562100"/>
                  </a:lnTo>
                  <a:lnTo>
                    <a:pt x="82435" y="1600200"/>
                  </a:lnTo>
                  <a:lnTo>
                    <a:pt x="98031" y="1651000"/>
                  </a:lnTo>
                  <a:lnTo>
                    <a:pt x="114642" y="1701800"/>
                  </a:lnTo>
                  <a:lnTo>
                    <a:pt x="132194" y="1739900"/>
                  </a:lnTo>
                  <a:lnTo>
                    <a:pt x="150634" y="1790700"/>
                  </a:lnTo>
                  <a:lnTo>
                    <a:pt x="169926" y="1828800"/>
                  </a:lnTo>
                  <a:lnTo>
                    <a:pt x="190004" y="1866900"/>
                  </a:lnTo>
                  <a:lnTo>
                    <a:pt x="210794" y="1917700"/>
                  </a:lnTo>
                  <a:lnTo>
                    <a:pt x="232270" y="1955800"/>
                  </a:lnTo>
                  <a:lnTo>
                    <a:pt x="254355" y="1993900"/>
                  </a:lnTo>
                  <a:lnTo>
                    <a:pt x="276999" y="2044700"/>
                  </a:lnTo>
                  <a:lnTo>
                    <a:pt x="300151" y="2082800"/>
                  </a:lnTo>
                  <a:lnTo>
                    <a:pt x="323748" y="2120900"/>
                  </a:lnTo>
                  <a:lnTo>
                    <a:pt x="347726" y="2159000"/>
                  </a:lnTo>
                  <a:lnTo>
                    <a:pt x="372059" y="2197100"/>
                  </a:lnTo>
                  <a:lnTo>
                    <a:pt x="396659" y="2235200"/>
                  </a:lnTo>
                  <a:lnTo>
                    <a:pt x="421487" y="2273300"/>
                  </a:lnTo>
                  <a:lnTo>
                    <a:pt x="446481" y="2324100"/>
                  </a:lnTo>
                  <a:lnTo>
                    <a:pt x="496760" y="2400300"/>
                  </a:lnTo>
                  <a:lnTo>
                    <a:pt x="547878" y="2476500"/>
                  </a:lnTo>
                  <a:lnTo>
                    <a:pt x="573684" y="2514600"/>
                  </a:lnTo>
                  <a:lnTo>
                    <a:pt x="599313" y="2552700"/>
                  </a:lnTo>
                  <a:lnTo>
                    <a:pt x="624700" y="2590800"/>
                  </a:lnTo>
                  <a:lnTo>
                    <a:pt x="649808" y="2628900"/>
                  </a:lnTo>
                  <a:lnTo>
                    <a:pt x="674573" y="2667000"/>
                  </a:lnTo>
                  <a:lnTo>
                    <a:pt x="698957" y="2705100"/>
                  </a:lnTo>
                  <a:lnTo>
                    <a:pt x="722909" y="2755900"/>
                  </a:lnTo>
                  <a:lnTo>
                    <a:pt x="746391" y="2794000"/>
                  </a:lnTo>
                  <a:lnTo>
                    <a:pt x="769340" y="2832100"/>
                  </a:lnTo>
                  <a:lnTo>
                    <a:pt x="791718" y="2870200"/>
                  </a:lnTo>
                  <a:lnTo>
                    <a:pt x="813473" y="2908300"/>
                  </a:lnTo>
                  <a:lnTo>
                    <a:pt x="834555" y="2959100"/>
                  </a:lnTo>
                  <a:lnTo>
                    <a:pt x="854925" y="2997200"/>
                  </a:lnTo>
                  <a:lnTo>
                    <a:pt x="874522" y="3035300"/>
                  </a:lnTo>
                  <a:lnTo>
                    <a:pt x="893305" y="3086100"/>
                  </a:lnTo>
                  <a:lnTo>
                    <a:pt x="911225" y="3124200"/>
                  </a:lnTo>
                  <a:lnTo>
                    <a:pt x="928230" y="3175000"/>
                  </a:lnTo>
                  <a:lnTo>
                    <a:pt x="944283" y="3213100"/>
                  </a:lnTo>
                  <a:lnTo>
                    <a:pt x="959319" y="3263900"/>
                  </a:lnTo>
                  <a:lnTo>
                    <a:pt x="973315" y="3314700"/>
                  </a:lnTo>
                  <a:lnTo>
                    <a:pt x="986193" y="3365500"/>
                  </a:lnTo>
                  <a:lnTo>
                    <a:pt x="997927" y="3416300"/>
                  </a:lnTo>
                  <a:lnTo>
                    <a:pt x="1008456" y="3454400"/>
                  </a:lnTo>
                  <a:lnTo>
                    <a:pt x="1017739" y="3517900"/>
                  </a:lnTo>
                  <a:lnTo>
                    <a:pt x="1025728" y="3568700"/>
                  </a:lnTo>
                  <a:lnTo>
                    <a:pt x="1032370" y="3619500"/>
                  </a:lnTo>
                  <a:lnTo>
                    <a:pt x="1037615" y="3670300"/>
                  </a:lnTo>
                  <a:lnTo>
                    <a:pt x="1041425" y="3733800"/>
                  </a:lnTo>
                  <a:lnTo>
                    <a:pt x="1043749" y="3784600"/>
                  </a:lnTo>
                  <a:lnTo>
                    <a:pt x="1044536" y="3848100"/>
                  </a:lnTo>
                  <a:lnTo>
                    <a:pt x="1044536" y="4241800"/>
                  </a:lnTo>
                  <a:lnTo>
                    <a:pt x="1045946" y="4292600"/>
                  </a:lnTo>
                  <a:lnTo>
                    <a:pt x="1050137" y="4343400"/>
                  </a:lnTo>
                  <a:lnTo>
                    <a:pt x="1057084" y="4394200"/>
                  </a:lnTo>
                  <a:lnTo>
                    <a:pt x="1066749" y="4432300"/>
                  </a:lnTo>
                  <a:lnTo>
                    <a:pt x="1079080" y="4483100"/>
                  </a:lnTo>
                  <a:lnTo>
                    <a:pt x="1094054" y="4533900"/>
                  </a:lnTo>
                  <a:lnTo>
                    <a:pt x="1111631" y="4572000"/>
                  </a:lnTo>
                  <a:lnTo>
                    <a:pt x="1131785" y="4622800"/>
                  </a:lnTo>
                  <a:lnTo>
                    <a:pt x="1154455" y="4660900"/>
                  </a:lnTo>
                  <a:lnTo>
                    <a:pt x="1179626" y="4711700"/>
                  </a:lnTo>
                  <a:lnTo>
                    <a:pt x="1207236" y="4749800"/>
                  </a:lnTo>
                  <a:lnTo>
                    <a:pt x="1237272" y="4787900"/>
                  </a:lnTo>
                  <a:lnTo>
                    <a:pt x="1269695" y="4826000"/>
                  </a:lnTo>
                  <a:lnTo>
                    <a:pt x="1304455" y="4864100"/>
                  </a:lnTo>
                  <a:lnTo>
                    <a:pt x="1690039" y="5245100"/>
                  </a:lnTo>
                  <a:lnTo>
                    <a:pt x="1727060" y="5283200"/>
                  </a:lnTo>
                  <a:lnTo>
                    <a:pt x="1765579" y="5308600"/>
                  </a:lnTo>
                  <a:lnTo>
                    <a:pt x="1805495" y="5346700"/>
                  </a:lnTo>
                  <a:lnTo>
                    <a:pt x="1846668" y="5372100"/>
                  </a:lnTo>
                  <a:lnTo>
                    <a:pt x="1889010" y="5397500"/>
                  </a:lnTo>
                  <a:lnTo>
                    <a:pt x="1932393" y="5410200"/>
                  </a:lnTo>
                  <a:lnTo>
                    <a:pt x="1976704" y="5435600"/>
                  </a:lnTo>
                  <a:lnTo>
                    <a:pt x="2208123" y="5499100"/>
                  </a:lnTo>
                  <a:lnTo>
                    <a:pt x="2398153" y="5499100"/>
                  </a:lnTo>
                  <a:lnTo>
                    <a:pt x="2629585" y="5435600"/>
                  </a:lnTo>
                  <a:lnTo>
                    <a:pt x="2673896" y="5410200"/>
                  </a:lnTo>
                  <a:lnTo>
                    <a:pt x="2717279" y="5397500"/>
                  </a:lnTo>
                  <a:lnTo>
                    <a:pt x="2759633" y="5372100"/>
                  </a:lnTo>
                  <a:lnTo>
                    <a:pt x="2800820" y="5346700"/>
                  </a:lnTo>
                  <a:lnTo>
                    <a:pt x="2840723" y="5308600"/>
                  </a:lnTo>
                  <a:lnTo>
                    <a:pt x="2879242" y="5283200"/>
                  </a:lnTo>
                  <a:lnTo>
                    <a:pt x="2916263" y="5245100"/>
                  </a:lnTo>
                  <a:lnTo>
                    <a:pt x="3083356" y="5080000"/>
                  </a:lnTo>
                  <a:lnTo>
                    <a:pt x="3301873" y="4864100"/>
                  </a:lnTo>
                  <a:lnTo>
                    <a:pt x="3325050" y="4838700"/>
                  </a:lnTo>
                  <a:lnTo>
                    <a:pt x="3369056" y="4787900"/>
                  </a:lnTo>
                  <a:lnTo>
                    <a:pt x="3399091" y="4749800"/>
                  </a:lnTo>
                  <a:lnTo>
                    <a:pt x="3426701" y="4711700"/>
                  </a:lnTo>
                  <a:lnTo>
                    <a:pt x="3451872" y="4660900"/>
                  </a:lnTo>
                  <a:lnTo>
                    <a:pt x="3474542" y="4622800"/>
                  </a:lnTo>
                  <a:lnTo>
                    <a:pt x="3494684" y="4572000"/>
                  </a:lnTo>
                  <a:lnTo>
                    <a:pt x="3512261" y="4533900"/>
                  </a:lnTo>
                  <a:lnTo>
                    <a:pt x="3527234" y="4483100"/>
                  </a:lnTo>
                  <a:lnTo>
                    <a:pt x="3539579" y="4432300"/>
                  </a:lnTo>
                  <a:lnTo>
                    <a:pt x="3542792" y="4419600"/>
                  </a:lnTo>
                  <a:lnTo>
                    <a:pt x="3549231" y="4394200"/>
                  </a:lnTo>
                  <a:lnTo>
                    <a:pt x="3556177" y="4343400"/>
                  </a:lnTo>
                  <a:lnTo>
                    <a:pt x="3560368" y="4292600"/>
                  </a:lnTo>
                  <a:lnTo>
                    <a:pt x="3561778" y="4241800"/>
                  </a:lnTo>
                  <a:lnTo>
                    <a:pt x="3561778" y="4025900"/>
                  </a:lnTo>
                  <a:lnTo>
                    <a:pt x="3562413" y="3975100"/>
                  </a:lnTo>
                  <a:lnTo>
                    <a:pt x="3564166" y="3924300"/>
                  </a:lnTo>
                  <a:lnTo>
                    <a:pt x="3570173" y="3810000"/>
                  </a:lnTo>
                  <a:lnTo>
                    <a:pt x="3573970" y="3746500"/>
                  </a:lnTo>
                  <a:lnTo>
                    <a:pt x="3578021" y="3695700"/>
                  </a:lnTo>
                  <a:lnTo>
                    <a:pt x="3580460" y="3657600"/>
                  </a:lnTo>
                  <a:lnTo>
                    <a:pt x="3582098" y="3632200"/>
                  </a:lnTo>
                  <a:lnTo>
                    <a:pt x="3585972" y="3581400"/>
                  </a:lnTo>
                  <a:lnTo>
                    <a:pt x="3589426" y="3543300"/>
                  </a:lnTo>
                  <a:lnTo>
                    <a:pt x="3592245" y="3505200"/>
                  </a:lnTo>
                  <a:lnTo>
                    <a:pt x="3594214" y="3479800"/>
                  </a:lnTo>
                  <a:lnTo>
                    <a:pt x="3604971" y="3429000"/>
                  </a:lnTo>
                  <a:lnTo>
                    <a:pt x="3617087" y="3378200"/>
                  </a:lnTo>
                  <a:lnTo>
                    <a:pt x="3630511" y="3314700"/>
                  </a:lnTo>
                  <a:lnTo>
                    <a:pt x="3645179" y="3263900"/>
                  </a:lnTo>
                  <a:lnTo>
                    <a:pt x="3653117" y="3238500"/>
                  </a:lnTo>
                  <a:lnTo>
                    <a:pt x="3661041" y="3213100"/>
                  </a:lnTo>
                  <a:lnTo>
                    <a:pt x="3678047" y="3175000"/>
                  </a:lnTo>
                  <a:lnTo>
                    <a:pt x="3696131" y="3124200"/>
                  </a:lnTo>
                  <a:lnTo>
                    <a:pt x="3715245" y="3073400"/>
                  </a:lnTo>
                  <a:lnTo>
                    <a:pt x="3735336" y="3022600"/>
                  </a:lnTo>
                  <a:lnTo>
                    <a:pt x="3756329" y="2984500"/>
                  </a:lnTo>
                  <a:lnTo>
                    <a:pt x="3778186" y="2933700"/>
                  </a:lnTo>
                  <a:lnTo>
                    <a:pt x="3800843" y="2895600"/>
                  </a:lnTo>
                  <a:lnTo>
                    <a:pt x="3824262" y="2844800"/>
                  </a:lnTo>
                  <a:lnTo>
                    <a:pt x="3848354" y="2806700"/>
                  </a:lnTo>
                  <a:lnTo>
                    <a:pt x="3873093" y="2755900"/>
                  </a:lnTo>
                  <a:lnTo>
                    <a:pt x="3898417" y="2717800"/>
                  </a:lnTo>
                  <a:lnTo>
                    <a:pt x="3924300" y="2679700"/>
                  </a:lnTo>
                  <a:lnTo>
                    <a:pt x="3924300" y="1905000"/>
                  </a:lnTo>
                  <a:close/>
                </a:path>
                <a:path w="3924300" h="5499100">
                  <a:moveTo>
                    <a:pt x="3924300" y="485940"/>
                  </a:moveTo>
                  <a:lnTo>
                    <a:pt x="3894480" y="415556"/>
                  </a:lnTo>
                  <a:lnTo>
                    <a:pt x="3863390" y="351828"/>
                  </a:lnTo>
                  <a:lnTo>
                    <a:pt x="3830129" y="290766"/>
                  </a:lnTo>
                  <a:lnTo>
                    <a:pt x="3794887" y="232333"/>
                  </a:lnTo>
                  <a:lnTo>
                    <a:pt x="3757841" y="176479"/>
                  </a:lnTo>
                  <a:lnTo>
                    <a:pt x="3719169" y="123139"/>
                  </a:lnTo>
                  <a:lnTo>
                    <a:pt x="3679088" y="72288"/>
                  </a:lnTo>
                  <a:lnTo>
                    <a:pt x="3637750" y="23863"/>
                  </a:lnTo>
                  <a:lnTo>
                    <a:pt x="3615779" y="0"/>
                  </a:lnTo>
                  <a:lnTo>
                    <a:pt x="2950197" y="0"/>
                  </a:lnTo>
                  <a:lnTo>
                    <a:pt x="2992831" y="25057"/>
                  </a:lnTo>
                  <a:lnTo>
                    <a:pt x="3038983" y="54229"/>
                  </a:lnTo>
                  <a:lnTo>
                    <a:pt x="3085820" y="86093"/>
                  </a:lnTo>
                  <a:lnTo>
                    <a:pt x="3132937" y="120764"/>
                  </a:lnTo>
                  <a:lnTo>
                    <a:pt x="3179991" y="158292"/>
                  </a:lnTo>
                  <a:lnTo>
                    <a:pt x="3226600" y="198755"/>
                  </a:lnTo>
                  <a:lnTo>
                    <a:pt x="3272383" y="242252"/>
                  </a:lnTo>
                  <a:lnTo>
                    <a:pt x="3316986" y="288836"/>
                  </a:lnTo>
                  <a:lnTo>
                    <a:pt x="3360026" y="338607"/>
                  </a:lnTo>
                  <a:lnTo>
                    <a:pt x="3401123" y="391642"/>
                  </a:lnTo>
                  <a:lnTo>
                    <a:pt x="3439922" y="447992"/>
                  </a:lnTo>
                  <a:lnTo>
                    <a:pt x="3476053" y="507771"/>
                  </a:lnTo>
                  <a:lnTo>
                    <a:pt x="3509124" y="571030"/>
                  </a:lnTo>
                  <a:lnTo>
                    <a:pt x="3538791" y="637857"/>
                  </a:lnTo>
                  <a:lnTo>
                    <a:pt x="3563467" y="682282"/>
                  </a:lnTo>
                  <a:lnTo>
                    <a:pt x="3596983" y="718273"/>
                  </a:lnTo>
                  <a:lnTo>
                    <a:pt x="3637394" y="745007"/>
                  </a:lnTo>
                  <a:lnTo>
                    <a:pt x="3682733" y="761657"/>
                  </a:lnTo>
                  <a:lnTo>
                    <a:pt x="3731056" y="767384"/>
                  </a:lnTo>
                  <a:lnTo>
                    <a:pt x="3750589" y="766457"/>
                  </a:lnTo>
                  <a:lnTo>
                    <a:pt x="3789642" y="758875"/>
                  </a:lnTo>
                  <a:lnTo>
                    <a:pt x="3850944" y="729195"/>
                  </a:lnTo>
                  <a:lnTo>
                    <a:pt x="3885539" y="698347"/>
                  </a:lnTo>
                  <a:lnTo>
                    <a:pt x="3912031" y="661187"/>
                  </a:lnTo>
                  <a:lnTo>
                    <a:pt x="3924300" y="632167"/>
                  </a:lnTo>
                  <a:lnTo>
                    <a:pt x="3924300" y="485940"/>
                  </a:lnTo>
                  <a:close/>
                </a:path>
                <a:path w="3924300" h="5499100">
                  <a:moveTo>
                    <a:pt x="3924300" y="0"/>
                  </a:moveTo>
                  <a:lnTo>
                    <a:pt x="3874084" y="0"/>
                  </a:lnTo>
                  <a:lnTo>
                    <a:pt x="3899204" y="38100"/>
                  </a:lnTo>
                  <a:lnTo>
                    <a:pt x="3923423" y="76200"/>
                  </a:lnTo>
                  <a:lnTo>
                    <a:pt x="3924300" y="76200"/>
                  </a:lnTo>
                  <a:lnTo>
                    <a:pt x="3924300" y="0"/>
                  </a:lnTo>
                  <a:close/>
                </a:path>
              </a:pathLst>
            </a:custGeom>
            <a:solidFill>
              <a:srgbClr val="010300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0"/>
                  </a:moveTo>
                  <a:lnTo>
                    <a:pt x="18002860" y="0"/>
                  </a:lnTo>
                  <a:lnTo>
                    <a:pt x="18002860" y="1908822"/>
                  </a:lnTo>
                  <a:lnTo>
                    <a:pt x="0" y="1908822"/>
                  </a:lnTo>
                  <a:lnTo>
                    <a:pt x="0" y="2375547"/>
                  </a:lnTo>
                  <a:lnTo>
                    <a:pt x="18002860" y="2375547"/>
                  </a:lnTo>
                  <a:lnTo>
                    <a:pt x="18002860" y="10286987"/>
                  </a:lnTo>
                  <a:lnTo>
                    <a:pt x="18287988" y="10286987"/>
                  </a:lnTo>
                  <a:lnTo>
                    <a:pt x="18287988" y="2375547"/>
                  </a:lnTo>
                  <a:lnTo>
                    <a:pt x="18287988" y="1908822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10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002862" y="1"/>
              <a:ext cx="285750" cy="10287000"/>
            </a:xfrm>
            <a:custGeom>
              <a:avLst/>
              <a:gdLst/>
              <a:ahLst/>
              <a:cxnLst/>
              <a:rect l="l" t="t" r="r" b="b"/>
              <a:pathLst>
                <a:path w="285750" h="10287000">
                  <a:moveTo>
                    <a:pt x="285136" y="10286997"/>
                  </a:moveTo>
                  <a:lnTo>
                    <a:pt x="0" y="10286997"/>
                  </a:lnTo>
                  <a:lnTo>
                    <a:pt x="0" y="0"/>
                  </a:lnTo>
                  <a:lnTo>
                    <a:pt x="285136" y="0"/>
                  </a:lnTo>
                  <a:lnTo>
                    <a:pt x="285136" y="10286997"/>
                  </a:lnTo>
                  <a:close/>
                </a:path>
              </a:pathLst>
            </a:custGeom>
            <a:solidFill>
              <a:srgbClr val="F2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7646" y="203709"/>
            <a:ext cx="23952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195" dirty="0"/>
              <a:t>TUJUAN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381000" y="796455"/>
            <a:ext cx="10462274" cy="897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8159" algn="just">
              <a:lnSpc>
                <a:spcPct val="115700"/>
              </a:lnSpc>
              <a:spcBef>
                <a:spcPts val="95"/>
              </a:spcBef>
            </a:pPr>
            <a:r>
              <a:rPr sz="3350" b="1" spc="204" dirty="0">
                <a:solidFill>
                  <a:srgbClr val="FFDA15"/>
                </a:solidFill>
                <a:latin typeface="Trebuchet MS"/>
                <a:cs typeface="Trebuchet MS"/>
              </a:rPr>
              <a:t>Membangun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90" dirty="0">
                <a:solidFill>
                  <a:srgbClr val="FFDA15"/>
                </a:solidFill>
                <a:latin typeface="Trebuchet MS"/>
                <a:cs typeface="Trebuchet MS"/>
              </a:rPr>
              <a:t>sikap</a:t>
            </a:r>
            <a:r>
              <a:rPr sz="3350" b="1" spc="4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85" dirty="0">
                <a:solidFill>
                  <a:srgbClr val="FFDA15"/>
                </a:solidFill>
                <a:latin typeface="Trebuchet MS"/>
                <a:cs typeface="Trebuchet MS"/>
              </a:rPr>
              <a:t>peduli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10" dirty="0">
                <a:solidFill>
                  <a:srgbClr val="FFDA15"/>
                </a:solidFill>
                <a:latin typeface="Trebuchet MS"/>
                <a:cs typeface="Trebuchet MS"/>
              </a:rPr>
              <a:t>kepada</a:t>
            </a:r>
            <a:r>
              <a:rPr sz="3350" b="1" spc="4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65" dirty="0">
                <a:solidFill>
                  <a:srgbClr val="FFDA15"/>
                </a:solidFill>
                <a:latin typeface="Trebuchet MS"/>
                <a:cs typeface="Trebuchet MS"/>
              </a:rPr>
              <a:t>semua </a:t>
            </a:r>
            <a:r>
              <a:rPr sz="3350" b="1" spc="-994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14" dirty="0">
                <a:solidFill>
                  <a:srgbClr val="FFDA15"/>
                </a:solidFill>
                <a:latin typeface="Trebuchet MS"/>
                <a:cs typeface="Trebuchet MS"/>
              </a:rPr>
              <a:t>pihak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8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45" dirty="0" err="1">
                <a:solidFill>
                  <a:srgbClr val="FFDA15"/>
                </a:solidFill>
                <a:latin typeface="Trebuchet MS"/>
                <a:cs typeface="Trebuchet MS"/>
              </a:rPr>
              <a:t>berkegiatan</a:t>
            </a:r>
            <a:r>
              <a:rPr lang="en-US" sz="3350" dirty="0">
                <a:latin typeface="Trebuchet MS"/>
                <a:cs typeface="Trebuchet MS"/>
              </a:rPr>
              <a:t> </a:t>
            </a:r>
            <a:r>
              <a:rPr sz="3350" b="1" spc="135" dirty="0" err="1">
                <a:solidFill>
                  <a:srgbClr val="FFDA15"/>
                </a:solidFill>
                <a:latin typeface="Trebuchet MS"/>
                <a:cs typeface="Trebuchet MS"/>
              </a:rPr>
              <a:t>dilingkungan</a:t>
            </a:r>
            <a:r>
              <a:rPr sz="3350" b="1" spc="2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lang="en-US" sz="3350" b="1" spc="-35" dirty="0">
                <a:solidFill>
                  <a:srgbClr val="FFDA15"/>
                </a:solidFill>
                <a:latin typeface="Trebuchet MS"/>
                <a:cs typeface="Trebuchet MS"/>
              </a:rPr>
              <a:t>SATPEL SUMARORONG </a:t>
            </a:r>
            <a:r>
              <a:rPr sz="3350" b="1" spc="180" dirty="0" err="1">
                <a:solidFill>
                  <a:srgbClr val="FFDA15"/>
                </a:solidFill>
                <a:latin typeface="Trebuchet MS"/>
                <a:cs typeface="Trebuchet MS"/>
              </a:rPr>
              <a:t>akan</a:t>
            </a:r>
            <a:r>
              <a:rPr sz="3350" b="1" spc="18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-9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10" dirty="0">
                <a:solidFill>
                  <a:srgbClr val="FFDA15"/>
                </a:solidFill>
                <a:latin typeface="Trebuchet MS"/>
                <a:cs typeface="Trebuchet MS"/>
              </a:rPr>
              <a:t>adanya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95" dirty="0">
                <a:solidFill>
                  <a:srgbClr val="FFDA15"/>
                </a:solidFill>
                <a:latin typeface="Trebuchet MS"/>
                <a:cs typeface="Trebuchet MS"/>
              </a:rPr>
              <a:t>ancaman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10" dirty="0">
                <a:solidFill>
                  <a:srgbClr val="FFDA15"/>
                </a:solidFill>
                <a:latin typeface="Trebuchet MS"/>
                <a:cs typeface="Trebuchet MS"/>
              </a:rPr>
              <a:t>bahaya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55" dirty="0">
                <a:solidFill>
                  <a:srgbClr val="FFDA15"/>
                </a:solidFill>
                <a:latin typeface="Trebuchet MS"/>
                <a:cs typeface="Trebuchet MS"/>
              </a:rPr>
              <a:t>kebakaran</a:t>
            </a:r>
            <a:endParaRPr sz="335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3750" dirty="0">
              <a:latin typeface="Trebuchet MS"/>
              <a:cs typeface="Trebuchet MS"/>
            </a:endParaRPr>
          </a:p>
          <a:p>
            <a:pPr marL="12700" marR="462280" algn="just">
              <a:lnSpc>
                <a:spcPct val="115700"/>
              </a:lnSpc>
            </a:pPr>
            <a:r>
              <a:rPr sz="3350" b="1" spc="155" dirty="0">
                <a:solidFill>
                  <a:srgbClr val="FFDA15"/>
                </a:solidFill>
                <a:latin typeface="Trebuchet MS"/>
                <a:cs typeface="Trebuchet MS"/>
              </a:rPr>
              <a:t>Meyakinkan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10" dirty="0">
                <a:solidFill>
                  <a:srgbClr val="FFDA15"/>
                </a:solidFill>
                <a:latin typeface="Trebuchet MS"/>
                <a:cs typeface="Trebuchet MS"/>
              </a:rPr>
              <a:t>kepada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65" dirty="0">
                <a:solidFill>
                  <a:srgbClr val="FFDA15"/>
                </a:solidFill>
                <a:latin typeface="Trebuchet MS"/>
                <a:cs typeface="Trebuchet MS"/>
              </a:rPr>
              <a:t>semua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14" dirty="0">
                <a:solidFill>
                  <a:srgbClr val="FFDA15"/>
                </a:solidFill>
                <a:latin typeface="Trebuchet MS"/>
                <a:cs typeface="Trebuchet MS"/>
              </a:rPr>
              <a:t>pihak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00" dirty="0">
                <a:solidFill>
                  <a:srgbClr val="FFDA15"/>
                </a:solidFill>
                <a:latin typeface="Trebuchet MS"/>
                <a:cs typeface="Trebuchet MS"/>
              </a:rPr>
              <a:t>bahwa </a:t>
            </a:r>
            <a:r>
              <a:rPr sz="3350" b="1" spc="-994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04" dirty="0">
                <a:solidFill>
                  <a:srgbClr val="FFDA15"/>
                </a:solidFill>
                <a:latin typeface="Trebuchet MS"/>
                <a:cs typeface="Trebuchet MS"/>
              </a:rPr>
              <a:t>penanggulangan </a:t>
            </a:r>
            <a:r>
              <a:rPr sz="3350" b="1" spc="195" dirty="0">
                <a:solidFill>
                  <a:srgbClr val="FFDA15"/>
                </a:solidFill>
                <a:latin typeface="Trebuchet MS"/>
                <a:cs typeface="Trebuchet MS"/>
              </a:rPr>
              <a:t>ancaman </a:t>
            </a:r>
            <a:r>
              <a:rPr sz="3350" b="1" spc="210" dirty="0">
                <a:solidFill>
                  <a:srgbClr val="FFDA15"/>
                </a:solidFill>
                <a:latin typeface="Trebuchet MS"/>
                <a:cs typeface="Trebuchet MS"/>
              </a:rPr>
              <a:t>bahaya </a:t>
            </a:r>
            <a:r>
              <a:rPr sz="3350" b="1" spc="21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55" dirty="0">
                <a:solidFill>
                  <a:srgbClr val="FFDA15"/>
                </a:solidFill>
                <a:latin typeface="Trebuchet MS"/>
                <a:cs typeface="Trebuchet MS"/>
              </a:rPr>
              <a:t>kebakaran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15" dirty="0">
                <a:solidFill>
                  <a:srgbClr val="FFDA15"/>
                </a:solidFill>
                <a:latin typeface="Trebuchet MS"/>
                <a:cs typeface="Trebuchet MS"/>
              </a:rPr>
              <a:t>adalah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20" dirty="0">
                <a:solidFill>
                  <a:srgbClr val="FFDA15"/>
                </a:solidFill>
                <a:latin typeface="Trebuchet MS"/>
                <a:cs typeface="Trebuchet MS"/>
              </a:rPr>
              <a:t>tugas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65" dirty="0">
                <a:solidFill>
                  <a:srgbClr val="FFDA15"/>
                </a:solidFill>
                <a:latin typeface="Trebuchet MS"/>
                <a:cs typeface="Trebuchet MS"/>
              </a:rPr>
              <a:t>semua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14" dirty="0">
                <a:solidFill>
                  <a:srgbClr val="FFDA15"/>
                </a:solidFill>
                <a:latin typeface="Trebuchet MS"/>
                <a:cs typeface="Trebuchet MS"/>
              </a:rPr>
              <a:t>pihak</a:t>
            </a:r>
            <a:endParaRPr sz="335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Trebuchet MS"/>
              <a:cs typeface="Trebuchet MS"/>
            </a:endParaRPr>
          </a:p>
          <a:p>
            <a:pPr marL="12700" marR="5080" indent="119380" algn="just">
              <a:lnSpc>
                <a:spcPct val="115700"/>
              </a:lnSpc>
            </a:pPr>
            <a:r>
              <a:rPr sz="3350" b="1" spc="165" dirty="0">
                <a:solidFill>
                  <a:srgbClr val="FFDA15"/>
                </a:solidFill>
                <a:latin typeface="Trebuchet MS"/>
                <a:cs typeface="Trebuchet MS"/>
              </a:rPr>
              <a:t>Meningkatkan </a:t>
            </a:r>
            <a:r>
              <a:rPr sz="3350" b="1" spc="105" dirty="0">
                <a:solidFill>
                  <a:srgbClr val="FFDA15"/>
                </a:solidFill>
                <a:latin typeface="Trebuchet MS"/>
                <a:cs typeface="Trebuchet MS"/>
              </a:rPr>
              <a:t>kepedulian </a:t>
            </a:r>
            <a:r>
              <a:rPr sz="3350" b="1" spc="210" dirty="0">
                <a:solidFill>
                  <a:srgbClr val="FFDA15"/>
                </a:solidFill>
                <a:latin typeface="Trebuchet MS"/>
                <a:cs typeface="Trebuchet MS"/>
              </a:rPr>
              <a:t>kepada </a:t>
            </a:r>
            <a:r>
              <a:rPr sz="3350" b="1" spc="165" dirty="0">
                <a:solidFill>
                  <a:srgbClr val="FFDA15"/>
                </a:solidFill>
                <a:latin typeface="Trebuchet MS"/>
                <a:cs typeface="Trebuchet MS"/>
              </a:rPr>
              <a:t>semua </a:t>
            </a:r>
            <a:r>
              <a:rPr sz="3350" b="1" spc="17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14" dirty="0">
                <a:solidFill>
                  <a:srgbClr val="FFDA15"/>
                </a:solidFill>
                <a:latin typeface="Trebuchet MS"/>
                <a:cs typeface="Trebuchet MS"/>
              </a:rPr>
              <a:t>pihak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8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45" dirty="0">
                <a:solidFill>
                  <a:srgbClr val="FFDA15"/>
                </a:solidFill>
                <a:latin typeface="Trebuchet MS"/>
                <a:cs typeface="Trebuchet MS"/>
              </a:rPr>
              <a:t>berkegiatan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35" dirty="0" err="1">
                <a:solidFill>
                  <a:srgbClr val="FFDA15"/>
                </a:solidFill>
                <a:latin typeface="Trebuchet MS"/>
                <a:cs typeface="Trebuchet MS"/>
              </a:rPr>
              <a:t>dilingkungan</a:t>
            </a:r>
            <a:r>
              <a:rPr sz="3350" b="1" spc="3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lang="en-US" sz="3350" b="1" spc="-35" dirty="0">
                <a:solidFill>
                  <a:srgbClr val="FFDA15"/>
                </a:solidFill>
                <a:latin typeface="Trebuchet MS"/>
                <a:cs typeface="Trebuchet MS"/>
              </a:rPr>
              <a:t>SATPEL SUMARORONG</a:t>
            </a:r>
            <a:r>
              <a:rPr sz="3350" b="1" spc="9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80" dirty="0">
                <a:solidFill>
                  <a:srgbClr val="FFDA15"/>
                </a:solidFill>
                <a:latin typeface="Trebuchet MS"/>
                <a:cs typeface="Trebuchet MS"/>
              </a:rPr>
              <a:t>agar </a:t>
            </a:r>
            <a:r>
              <a:rPr sz="3350" b="1" spc="40" dirty="0">
                <a:solidFill>
                  <a:srgbClr val="FFDA15"/>
                </a:solidFill>
                <a:latin typeface="Trebuchet MS"/>
                <a:cs typeface="Trebuchet MS"/>
              </a:rPr>
              <a:t>memiliki </a:t>
            </a:r>
            <a:r>
              <a:rPr sz="3350" b="1" spc="245" dirty="0">
                <a:solidFill>
                  <a:srgbClr val="FFDA15"/>
                </a:solidFill>
                <a:latin typeface="Trebuchet MS"/>
                <a:cs typeface="Trebuchet MS"/>
              </a:rPr>
              <a:t>rasa </a:t>
            </a:r>
            <a:r>
              <a:rPr sz="3350" b="1" spc="215" dirty="0">
                <a:solidFill>
                  <a:srgbClr val="FFDA15"/>
                </a:solidFill>
                <a:latin typeface="Trebuchet MS"/>
                <a:cs typeface="Trebuchet MS"/>
              </a:rPr>
              <a:t>tanggung </a:t>
            </a:r>
            <a:r>
              <a:rPr sz="3350" b="1" spc="-994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65" dirty="0">
                <a:solidFill>
                  <a:srgbClr val="FFDA15"/>
                </a:solidFill>
                <a:latin typeface="Trebuchet MS"/>
                <a:cs typeface="Trebuchet MS"/>
              </a:rPr>
              <a:t>jawab </a:t>
            </a:r>
            <a:r>
              <a:rPr sz="3350" b="1" spc="-20" dirty="0">
                <a:solidFill>
                  <a:srgbClr val="FFDA15"/>
                </a:solidFill>
                <a:latin typeface="Trebuchet MS"/>
                <a:cs typeface="Trebuchet MS"/>
              </a:rPr>
              <a:t>untuk </a:t>
            </a:r>
            <a:r>
              <a:rPr sz="3350" b="1" spc="-15" dirty="0">
                <a:solidFill>
                  <a:srgbClr val="FFDA15"/>
                </a:solidFill>
                <a:latin typeface="Trebuchet MS"/>
                <a:cs typeface="Trebuchet MS"/>
              </a:rPr>
              <a:t>ikut </a:t>
            </a:r>
            <a:r>
              <a:rPr sz="3350" b="1" spc="165" dirty="0">
                <a:solidFill>
                  <a:srgbClr val="FFDA15"/>
                </a:solidFill>
                <a:latin typeface="Trebuchet MS"/>
                <a:cs typeface="Trebuchet MS"/>
              </a:rPr>
              <a:t>mengamankan </a:t>
            </a:r>
            <a:r>
              <a:rPr sz="3350" b="1" spc="170" dirty="0">
                <a:solidFill>
                  <a:srgbClr val="FFDA15"/>
                </a:solidFill>
                <a:latin typeface="Trebuchet MS"/>
                <a:cs typeface="Trebuchet MS"/>
              </a:rPr>
              <a:t>fasilitas </a:t>
            </a:r>
            <a:r>
              <a:rPr sz="3350" b="1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80" dirty="0">
                <a:solidFill>
                  <a:srgbClr val="FFDA15"/>
                </a:solidFill>
                <a:latin typeface="Trebuchet MS"/>
                <a:cs typeface="Trebuchet MS"/>
              </a:rPr>
              <a:t>bandar </a:t>
            </a:r>
            <a:r>
              <a:rPr sz="3350" b="1" spc="175" dirty="0">
                <a:solidFill>
                  <a:srgbClr val="FFDA15"/>
                </a:solidFill>
                <a:latin typeface="Trebuchet MS"/>
                <a:cs typeface="Trebuchet MS"/>
              </a:rPr>
              <a:t>udara </a:t>
            </a:r>
            <a:r>
              <a:rPr sz="3350" b="1" spc="125" dirty="0">
                <a:solidFill>
                  <a:srgbClr val="FFDA15"/>
                </a:solidFill>
                <a:latin typeface="Trebuchet MS"/>
                <a:cs typeface="Trebuchet MS"/>
              </a:rPr>
              <a:t>dari </a:t>
            </a:r>
            <a:r>
              <a:rPr sz="3350" b="1" spc="275" dirty="0">
                <a:solidFill>
                  <a:srgbClr val="FFDA15"/>
                </a:solidFill>
                <a:latin typeface="Trebuchet MS"/>
                <a:cs typeface="Trebuchet MS"/>
              </a:rPr>
              <a:t>segala </a:t>
            </a:r>
            <a:r>
              <a:rPr sz="3350" b="1" spc="195" dirty="0">
                <a:solidFill>
                  <a:srgbClr val="FFDA15"/>
                </a:solidFill>
                <a:latin typeface="Trebuchet MS"/>
                <a:cs typeface="Trebuchet MS"/>
              </a:rPr>
              <a:t>ancaman </a:t>
            </a:r>
            <a:r>
              <a:rPr sz="3350" b="1" spc="170" dirty="0">
                <a:solidFill>
                  <a:srgbClr val="FFDA15"/>
                </a:solidFill>
                <a:latin typeface="Trebuchet MS"/>
                <a:cs typeface="Trebuchet MS"/>
              </a:rPr>
              <a:t>dan </a:t>
            </a:r>
            <a:r>
              <a:rPr sz="3350" b="1" spc="175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70" dirty="0">
                <a:solidFill>
                  <a:srgbClr val="FFDA15"/>
                </a:solidFill>
                <a:latin typeface="Trebuchet MS"/>
                <a:cs typeface="Trebuchet MS"/>
              </a:rPr>
              <a:t>gangguan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185" dirty="0">
                <a:solidFill>
                  <a:srgbClr val="FFDA15"/>
                </a:solidFill>
                <a:latin typeface="Trebuchet MS"/>
                <a:cs typeface="Trebuchet MS"/>
              </a:rPr>
              <a:t>yang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80" dirty="0">
                <a:solidFill>
                  <a:srgbClr val="FFDA15"/>
                </a:solidFill>
                <a:latin typeface="Trebuchet MS"/>
                <a:cs typeface="Trebuchet MS"/>
              </a:rPr>
              <a:t>mungkin</a:t>
            </a:r>
            <a:r>
              <a:rPr sz="3350" b="1" spc="30" dirty="0">
                <a:solidFill>
                  <a:srgbClr val="FFDA15"/>
                </a:solidFill>
                <a:latin typeface="Trebuchet MS"/>
                <a:cs typeface="Trebuchet MS"/>
              </a:rPr>
              <a:t> </a:t>
            </a:r>
            <a:r>
              <a:rPr sz="3350" b="1" spc="25" dirty="0">
                <a:solidFill>
                  <a:srgbClr val="FFDA15"/>
                </a:solidFill>
                <a:latin typeface="Trebuchet MS"/>
                <a:cs typeface="Trebuchet MS"/>
              </a:rPr>
              <a:t>terjadi.</a:t>
            </a:r>
            <a:endParaRPr sz="33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7112" y="1"/>
            <a:ext cx="6877049" cy="9791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438" y="2197775"/>
            <a:ext cx="6449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90" dirty="0">
                <a:solidFill>
                  <a:srgbClr val="010300"/>
                </a:solidFill>
                <a:latin typeface="Arial"/>
                <a:cs typeface="Arial"/>
              </a:rPr>
              <a:t>BAHAYA</a:t>
            </a:r>
            <a:r>
              <a:rPr sz="4200" b="1" spc="229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4200" b="1" spc="254" dirty="0">
                <a:solidFill>
                  <a:srgbClr val="010300"/>
                </a:solidFill>
                <a:latin typeface="Arial"/>
                <a:cs typeface="Arial"/>
              </a:rPr>
              <a:t>KEBAKARAN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438" y="5228826"/>
            <a:ext cx="14860269" cy="408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965" algn="just">
              <a:lnSpc>
                <a:spcPct val="1057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z="4200" spc="190" dirty="0">
                <a:solidFill>
                  <a:srgbClr val="010300"/>
                </a:solidFill>
                <a:latin typeface="Trebuchet MS"/>
                <a:cs typeface="Trebuchet MS"/>
              </a:rPr>
              <a:t>MERUPAKAN</a:t>
            </a:r>
            <a:r>
              <a:rPr sz="4200" spc="38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150" dirty="0">
                <a:solidFill>
                  <a:srgbClr val="010300"/>
                </a:solidFill>
                <a:latin typeface="Trebuchet MS"/>
                <a:cs typeface="Trebuchet MS"/>
              </a:rPr>
              <a:t>SUATU</a:t>
            </a:r>
            <a:r>
              <a:rPr sz="4200" spc="38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350" dirty="0">
                <a:solidFill>
                  <a:srgbClr val="010300"/>
                </a:solidFill>
                <a:latin typeface="Trebuchet MS"/>
                <a:cs typeface="Trebuchet MS"/>
              </a:rPr>
              <a:t>ANCAMAN</a:t>
            </a:r>
            <a:r>
              <a:rPr sz="4200" spc="38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50" dirty="0">
                <a:solidFill>
                  <a:srgbClr val="010300"/>
                </a:solidFill>
                <a:latin typeface="Trebuchet MS"/>
                <a:cs typeface="Trebuchet MS"/>
              </a:rPr>
              <a:t>BAGI</a:t>
            </a:r>
            <a:r>
              <a:rPr sz="4200" spc="39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00" dirty="0">
                <a:solidFill>
                  <a:srgbClr val="010300"/>
                </a:solidFill>
                <a:latin typeface="Trebuchet MS"/>
                <a:cs typeface="Trebuchet MS"/>
              </a:rPr>
              <a:t>KESELAMATAN</a:t>
            </a:r>
            <a:r>
              <a:rPr sz="4200" spc="38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-30" dirty="0">
                <a:solidFill>
                  <a:srgbClr val="010300"/>
                </a:solidFill>
                <a:latin typeface="Trebuchet MS"/>
                <a:cs typeface="Trebuchet MS"/>
              </a:rPr>
              <a:t>JIWA </a:t>
            </a:r>
            <a:r>
              <a:rPr sz="4200" spc="-125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85" dirty="0">
                <a:solidFill>
                  <a:srgbClr val="010300"/>
                </a:solidFill>
                <a:latin typeface="Trebuchet MS"/>
                <a:cs typeface="Trebuchet MS"/>
              </a:rPr>
              <a:t>MANUSIA</a:t>
            </a:r>
            <a:r>
              <a:rPr sz="4200" spc="38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10" dirty="0">
                <a:solidFill>
                  <a:srgbClr val="010300"/>
                </a:solidFill>
                <a:latin typeface="Trebuchet MS"/>
                <a:cs typeface="Trebuchet MS"/>
              </a:rPr>
              <a:t>MAUPUN</a:t>
            </a:r>
            <a:r>
              <a:rPr sz="4200" spc="38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55" dirty="0">
                <a:solidFill>
                  <a:srgbClr val="010300"/>
                </a:solidFill>
                <a:latin typeface="Trebuchet MS"/>
                <a:cs typeface="Trebuchet MS"/>
              </a:rPr>
              <a:t>HARTA</a:t>
            </a:r>
            <a:r>
              <a:rPr sz="4200" spc="38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130" dirty="0">
                <a:solidFill>
                  <a:srgbClr val="010300"/>
                </a:solidFill>
                <a:latin typeface="Trebuchet MS"/>
                <a:cs typeface="Trebuchet MS"/>
              </a:rPr>
              <a:t>BENDA,</a:t>
            </a:r>
            <a:r>
              <a:rPr sz="4200" spc="38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395" dirty="0">
                <a:solidFill>
                  <a:srgbClr val="010300"/>
                </a:solidFill>
                <a:latin typeface="Trebuchet MS"/>
                <a:cs typeface="Trebuchet MS"/>
              </a:rPr>
              <a:t>SECARA</a:t>
            </a:r>
            <a:r>
              <a:rPr sz="4200" spc="38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310" dirty="0">
                <a:solidFill>
                  <a:srgbClr val="010300"/>
                </a:solidFill>
                <a:latin typeface="Trebuchet MS"/>
                <a:cs typeface="Trebuchet MS"/>
              </a:rPr>
              <a:t>LANGSUNG</a:t>
            </a:r>
            <a:endParaRPr sz="42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85"/>
              </a:spcBef>
            </a:pPr>
            <a:r>
              <a:rPr sz="4200" spc="105" dirty="0">
                <a:solidFill>
                  <a:srgbClr val="010300"/>
                </a:solidFill>
                <a:latin typeface="Trebuchet MS"/>
                <a:cs typeface="Trebuchet MS"/>
              </a:rPr>
              <a:t>AKAN</a:t>
            </a:r>
            <a:r>
              <a:rPr sz="4200" spc="38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65" dirty="0">
                <a:solidFill>
                  <a:srgbClr val="010300"/>
                </a:solidFill>
                <a:latin typeface="Trebuchet MS"/>
                <a:cs typeface="Trebuchet MS"/>
              </a:rPr>
              <a:t>MEMPENGARUHI</a:t>
            </a:r>
            <a:r>
              <a:rPr sz="4200" spc="38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145" dirty="0">
                <a:solidFill>
                  <a:srgbClr val="010300"/>
                </a:solidFill>
                <a:latin typeface="Trebuchet MS"/>
                <a:cs typeface="Trebuchet MS"/>
              </a:rPr>
              <a:t>KEGIATAN</a:t>
            </a:r>
            <a:r>
              <a:rPr sz="4200" spc="38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04" dirty="0">
                <a:solidFill>
                  <a:srgbClr val="010300"/>
                </a:solidFill>
                <a:latin typeface="Trebuchet MS"/>
                <a:cs typeface="Trebuchet MS"/>
              </a:rPr>
              <a:t>PELAKSANAAN</a:t>
            </a:r>
            <a:endParaRPr sz="42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85"/>
              </a:spcBef>
            </a:pPr>
            <a:r>
              <a:rPr sz="4200" spc="125" dirty="0">
                <a:solidFill>
                  <a:srgbClr val="010300"/>
                </a:solidFill>
                <a:latin typeface="Trebuchet MS"/>
                <a:cs typeface="Trebuchet MS"/>
              </a:rPr>
              <a:t>PEKERJAAN</a:t>
            </a:r>
            <a:r>
              <a:rPr sz="4200" spc="36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20" dirty="0">
                <a:solidFill>
                  <a:srgbClr val="010300"/>
                </a:solidFill>
                <a:latin typeface="Trebuchet MS"/>
                <a:cs typeface="Trebuchet MS"/>
              </a:rPr>
              <a:t>/BERPENGARUH</a:t>
            </a:r>
            <a:r>
              <a:rPr sz="4200" spc="36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310" dirty="0">
                <a:solidFill>
                  <a:srgbClr val="010300"/>
                </a:solidFill>
                <a:latin typeface="Trebuchet MS"/>
                <a:cs typeface="Trebuchet MS"/>
              </a:rPr>
              <a:t>LANGSUNG</a:t>
            </a:r>
            <a:r>
              <a:rPr sz="4200" spc="36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145" dirty="0">
                <a:solidFill>
                  <a:srgbClr val="010300"/>
                </a:solidFill>
                <a:latin typeface="Trebuchet MS"/>
                <a:cs typeface="Trebuchet MS"/>
              </a:rPr>
              <a:t>TERHADAP</a:t>
            </a:r>
            <a:endParaRPr sz="4200" dirty="0">
              <a:latin typeface="Trebuchet MS"/>
              <a:cs typeface="Trebuchet MS"/>
            </a:endParaRPr>
          </a:p>
          <a:p>
            <a:pPr marL="12700" marR="5080" algn="just">
              <a:lnSpc>
                <a:spcPts val="5330"/>
              </a:lnSpc>
              <a:spcBef>
                <a:spcPts val="90"/>
              </a:spcBef>
            </a:pPr>
            <a:r>
              <a:rPr sz="4200" spc="245" dirty="0">
                <a:solidFill>
                  <a:srgbClr val="010300"/>
                </a:solidFill>
                <a:latin typeface="Trebuchet MS"/>
                <a:cs typeface="Trebuchet MS"/>
              </a:rPr>
              <a:t>MASYARAKAT</a:t>
            </a:r>
            <a:r>
              <a:rPr sz="4200" spc="37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235" dirty="0">
                <a:solidFill>
                  <a:srgbClr val="010300"/>
                </a:solidFill>
                <a:latin typeface="Trebuchet MS"/>
                <a:cs typeface="Trebuchet MS"/>
              </a:rPr>
              <a:t>KHUSUSNYA</a:t>
            </a:r>
            <a:r>
              <a:rPr sz="4200" spc="37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125" dirty="0">
                <a:solidFill>
                  <a:srgbClr val="010300"/>
                </a:solidFill>
                <a:latin typeface="Trebuchet MS"/>
                <a:cs typeface="Trebuchet MS"/>
              </a:rPr>
              <a:t>DISEKITAR</a:t>
            </a:r>
            <a:r>
              <a:rPr sz="4200" spc="38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80" dirty="0">
                <a:solidFill>
                  <a:srgbClr val="010300"/>
                </a:solidFill>
                <a:latin typeface="Trebuchet MS"/>
                <a:cs typeface="Trebuchet MS"/>
              </a:rPr>
              <a:t>TEMPAT</a:t>
            </a:r>
            <a:r>
              <a:rPr sz="4200" spc="37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135" dirty="0">
                <a:solidFill>
                  <a:srgbClr val="010300"/>
                </a:solidFill>
                <a:latin typeface="Trebuchet MS"/>
                <a:cs typeface="Trebuchet MS"/>
              </a:rPr>
              <a:t>KEBAKARAN </a:t>
            </a:r>
            <a:r>
              <a:rPr sz="4200" spc="-125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-140" dirty="0">
                <a:solidFill>
                  <a:srgbClr val="010300"/>
                </a:solidFill>
                <a:latin typeface="Trebuchet MS"/>
                <a:cs typeface="Trebuchet MS"/>
              </a:rPr>
              <a:t>ITU</a:t>
            </a:r>
            <a:r>
              <a:rPr sz="4200" spc="38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4200" spc="195" dirty="0">
                <a:solidFill>
                  <a:srgbClr val="010300"/>
                </a:solidFill>
                <a:latin typeface="Trebuchet MS"/>
                <a:cs typeface="Trebuchet MS"/>
              </a:rPr>
              <a:t>SENDIRI</a:t>
            </a:r>
            <a:endParaRPr sz="4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02862" y="3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6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309250"/>
            <a:ext cx="92697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>
                <a:solidFill>
                  <a:srgbClr val="010300"/>
                </a:solidFill>
              </a:rPr>
              <a:t>TINGKAT</a:t>
            </a:r>
            <a:r>
              <a:rPr spc="260" dirty="0">
                <a:solidFill>
                  <a:srgbClr val="010300"/>
                </a:solidFill>
              </a:rPr>
              <a:t> </a:t>
            </a:r>
            <a:r>
              <a:rPr spc="290" dirty="0">
                <a:solidFill>
                  <a:srgbClr val="010300"/>
                </a:solidFill>
              </a:rPr>
              <a:t>BAHAYA</a:t>
            </a:r>
            <a:r>
              <a:rPr spc="265" dirty="0">
                <a:solidFill>
                  <a:srgbClr val="010300"/>
                </a:solidFill>
              </a:rPr>
              <a:t> </a:t>
            </a:r>
            <a:r>
              <a:rPr spc="254" dirty="0">
                <a:solidFill>
                  <a:srgbClr val="010300"/>
                </a:solidFill>
              </a:rPr>
              <a:t>KEBAKARAN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1225102"/>
            <a:ext cx="12233910" cy="7759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100" b="1" spc="-795" dirty="0">
                <a:solidFill>
                  <a:srgbClr val="010300"/>
                </a:solidFill>
                <a:latin typeface="Trebuchet MS"/>
                <a:cs typeface="Trebuchet MS"/>
              </a:rPr>
              <a:t>1</a:t>
            </a:r>
            <a:r>
              <a:rPr sz="3100" b="1" spc="-265" dirty="0">
                <a:solidFill>
                  <a:srgbClr val="010300"/>
                </a:solidFill>
                <a:latin typeface="Trebuchet MS"/>
                <a:cs typeface="Trebuchet MS"/>
              </a:rPr>
              <a:t>.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100" dirty="0">
                <a:solidFill>
                  <a:srgbClr val="010300"/>
                </a:solidFill>
                <a:latin typeface="Trebuchet MS"/>
                <a:cs typeface="Trebuchet MS"/>
              </a:rPr>
              <a:t>T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i</a:t>
            </a:r>
            <a:r>
              <a:rPr sz="3100" b="1" spc="-5" dirty="0">
                <a:solidFill>
                  <a:srgbClr val="010300"/>
                </a:solidFill>
                <a:latin typeface="Trebuchet MS"/>
                <a:cs typeface="Trebuchet MS"/>
              </a:rPr>
              <a:t>n</a:t>
            </a:r>
            <a:r>
              <a:rPr sz="3100" b="1" spc="450" dirty="0">
                <a:solidFill>
                  <a:srgbClr val="010300"/>
                </a:solidFill>
                <a:latin typeface="Trebuchet MS"/>
                <a:cs typeface="Trebuchet MS"/>
              </a:rPr>
              <a:t>g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k</a:t>
            </a:r>
            <a:r>
              <a:rPr sz="3100" b="1" spc="355" dirty="0">
                <a:solidFill>
                  <a:srgbClr val="010300"/>
                </a:solidFill>
                <a:latin typeface="Trebuchet MS"/>
                <a:cs typeface="Trebuchet MS"/>
              </a:rPr>
              <a:t>a</a:t>
            </a:r>
            <a:r>
              <a:rPr sz="3100" b="1" spc="-140" dirty="0">
                <a:solidFill>
                  <a:srgbClr val="010300"/>
                </a:solidFill>
                <a:latin typeface="Trebuchet MS"/>
                <a:cs typeface="Trebuchet MS"/>
              </a:rPr>
              <a:t>t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204" dirty="0">
                <a:solidFill>
                  <a:srgbClr val="010300"/>
                </a:solidFill>
                <a:latin typeface="Trebuchet MS"/>
                <a:cs typeface="Trebuchet MS"/>
              </a:rPr>
              <a:t>b</a:t>
            </a:r>
            <a:r>
              <a:rPr sz="3100" b="1" spc="355" dirty="0">
                <a:solidFill>
                  <a:srgbClr val="010300"/>
                </a:solidFill>
                <a:latin typeface="Trebuchet MS"/>
                <a:cs typeface="Trebuchet MS"/>
              </a:rPr>
              <a:t>a</a:t>
            </a:r>
            <a:r>
              <a:rPr sz="3100" b="1" spc="-15" dirty="0">
                <a:solidFill>
                  <a:srgbClr val="010300"/>
                </a:solidFill>
                <a:latin typeface="Trebuchet MS"/>
                <a:cs typeface="Trebuchet MS"/>
              </a:rPr>
              <a:t>h</a:t>
            </a:r>
            <a:r>
              <a:rPr sz="3100" b="1" spc="355" dirty="0">
                <a:solidFill>
                  <a:srgbClr val="010300"/>
                </a:solidFill>
                <a:latin typeface="Trebuchet MS"/>
                <a:cs typeface="Trebuchet MS"/>
              </a:rPr>
              <a:t>a</a:t>
            </a:r>
            <a:r>
              <a:rPr sz="3100" b="1" spc="-30" dirty="0">
                <a:solidFill>
                  <a:srgbClr val="010300"/>
                </a:solidFill>
                <a:latin typeface="Trebuchet MS"/>
                <a:cs typeface="Trebuchet MS"/>
              </a:rPr>
              <a:t>y</a:t>
            </a:r>
            <a:r>
              <a:rPr sz="3100" b="1" spc="265" dirty="0">
                <a:solidFill>
                  <a:srgbClr val="010300"/>
                </a:solidFill>
                <a:latin typeface="Trebuchet MS"/>
                <a:cs typeface="Trebuchet MS"/>
              </a:rPr>
              <a:t>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50" dirty="0">
                <a:solidFill>
                  <a:srgbClr val="010300"/>
                </a:solidFill>
                <a:latin typeface="Trebuchet MS"/>
                <a:cs typeface="Trebuchet MS"/>
              </a:rPr>
              <a:t>r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i</a:t>
            </a:r>
            <a:r>
              <a:rPr sz="3100" b="1" spc="-5" dirty="0">
                <a:solidFill>
                  <a:srgbClr val="010300"/>
                </a:solidFill>
                <a:latin typeface="Trebuchet MS"/>
                <a:cs typeface="Trebuchet MS"/>
              </a:rPr>
              <a:t>n</a:t>
            </a:r>
            <a:r>
              <a:rPr sz="3100" b="1" spc="450" dirty="0">
                <a:solidFill>
                  <a:srgbClr val="010300"/>
                </a:solidFill>
                <a:latin typeface="Trebuchet MS"/>
                <a:cs typeface="Trebuchet MS"/>
              </a:rPr>
              <a:t>g</a:t>
            </a:r>
            <a:r>
              <a:rPr sz="3100" b="1" spc="355" dirty="0">
                <a:solidFill>
                  <a:srgbClr val="010300"/>
                </a:solidFill>
                <a:latin typeface="Trebuchet MS"/>
                <a:cs typeface="Trebuchet MS"/>
              </a:rPr>
              <a:t>a</a:t>
            </a:r>
            <a:r>
              <a:rPr sz="3100" b="1" spc="-95" dirty="0">
                <a:solidFill>
                  <a:srgbClr val="010300"/>
                </a:solidFill>
                <a:latin typeface="Trebuchet MS"/>
                <a:cs typeface="Trebuchet MS"/>
              </a:rPr>
              <a:t>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240" dirty="0">
                <a:solidFill>
                  <a:srgbClr val="010300"/>
                </a:solidFill>
                <a:latin typeface="Trebuchet MS"/>
                <a:cs typeface="Trebuchet MS"/>
              </a:rPr>
              <a:t>(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100" dirty="0">
                <a:solidFill>
                  <a:srgbClr val="010300"/>
                </a:solidFill>
                <a:latin typeface="Trebuchet MS"/>
                <a:cs typeface="Trebuchet MS"/>
              </a:rPr>
              <a:t>L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i</a:t>
            </a:r>
            <a:r>
              <a:rPr sz="3100" b="1" spc="450" dirty="0">
                <a:solidFill>
                  <a:srgbClr val="010300"/>
                </a:solidFill>
                <a:latin typeface="Trebuchet MS"/>
                <a:cs typeface="Trebuchet MS"/>
              </a:rPr>
              <a:t>g</a:t>
            </a:r>
            <a:r>
              <a:rPr sz="3100" b="1" spc="-15" dirty="0">
                <a:solidFill>
                  <a:srgbClr val="010300"/>
                </a:solidFill>
                <a:latin typeface="Trebuchet MS"/>
                <a:cs typeface="Trebuchet MS"/>
              </a:rPr>
              <a:t>h</a:t>
            </a:r>
            <a:r>
              <a:rPr sz="3100" b="1" spc="-140" dirty="0">
                <a:solidFill>
                  <a:srgbClr val="010300"/>
                </a:solidFill>
                <a:latin typeface="Trebuchet MS"/>
                <a:cs typeface="Trebuchet MS"/>
              </a:rPr>
              <a:t>t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0" dirty="0">
                <a:solidFill>
                  <a:srgbClr val="010300"/>
                </a:solidFill>
                <a:latin typeface="Trebuchet MS"/>
                <a:cs typeface="Trebuchet MS"/>
              </a:rPr>
              <a:t>H</a:t>
            </a:r>
            <a:r>
              <a:rPr sz="3100" b="1" spc="355" dirty="0">
                <a:solidFill>
                  <a:srgbClr val="010300"/>
                </a:solidFill>
                <a:latin typeface="Trebuchet MS"/>
                <a:cs typeface="Trebuchet MS"/>
              </a:rPr>
              <a:t>a</a:t>
            </a:r>
            <a:r>
              <a:rPr sz="3100" b="1" spc="-40" dirty="0">
                <a:solidFill>
                  <a:srgbClr val="010300"/>
                </a:solidFill>
                <a:latin typeface="Trebuchet MS"/>
                <a:cs typeface="Trebuchet MS"/>
              </a:rPr>
              <a:t>z</a:t>
            </a:r>
            <a:r>
              <a:rPr sz="3100" b="1" spc="355" dirty="0">
                <a:solidFill>
                  <a:srgbClr val="010300"/>
                </a:solidFill>
                <a:latin typeface="Trebuchet MS"/>
                <a:cs typeface="Trebuchet MS"/>
              </a:rPr>
              <a:t>a</a:t>
            </a:r>
            <a:r>
              <a:rPr sz="3100" b="1" spc="-50" dirty="0">
                <a:solidFill>
                  <a:srgbClr val="010300"/>
                </a:solidFill>
                <a:latin typeface="Trebuchet MS"/>
                <a:cs typeface="Trebuchet MS"/>
              </a:rPr>
              <a:t>r</a:t>
            </a:r>
            <a:r>
              <a:rPr sz="3100" b="1" spc="120" dirty="0">
                <a:solidFill>
                  <a:srgbClr val="010300"/>
                </a:solidFill>
                <a:latin typeface="Trebuchet MS"/>
                <a:cs typeface="Trebuchet MS"/>
              </a:rPr>
              <a:t>d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240" dirty="0">
                <a:solidFill>
                  <a:srgbClr val="010300"/>
                </a:solidFill>
                <a:latin typeface="Trebuchet MS"/>
                <a:cs typeface="Trebuchet MS"/>
              </a:rPr>
              <a:t>)</a:t>
            </a:r>
            <a:endParaRPr sz="3100" dirty="0">
              <a:latin typeface="Trebuchet MS"/>
              <a:cs typeface="Trebuchet MS"/>
            </a:endParaRPr>
          </a:p>
          <a:p>
            <a:pPr marL="12700" marR="90170" indent="110489">
              <a:lnSpc>
                <a:spcPct val="116900"/>
              </a:lnSpc>
            </a:pPr>
            <a:r>
              <a:rPr sz="3100" b="1" spc="195" dirty="0">
                <a:solidFill>
                  <a:srgbClr val="010300"/>
                </a:solidFill>
                <a:latin typeface="Trebuchet MS"/>
                <a:cs typeface="Trebuchet MS"/>
              </a:rPr>
              <a:t>Apabila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45" dirty="0">
                <a:solidFill>
                  <a:srgbClr val="010300"/>
                </a:solidFill>
                <a:latin typeface="Trebuchet MS"/>
                <a:cs typeface="Trebuchet MS"/>
              </a:rPr>
              <a:t>terjadi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kebakaran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akan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70" dirty="0">
                <a:solidFill>
                  <a:srgbClr val="010300"/>
                </a:solidFill>
                <a:latin typeface="Trebuchet MS"/>
                <a:cs typeface="Trebuchet MS"/>
              </a:rPr>
              <a:t>menimbulkan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90" dirty="0">
                <a:solidFill>
                  <a:srgbClr val="010300"/>
                </a:solidFill>
                <a:latin typeface="Trebuchet MS"/>
                <a:cs typeface="Trebuchet MS"/>
              </a:rPr>
              <a:t>bahaya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60" dirty="0">
                <a:solidFill>
                  <a:srgbClr val="010300"/>
                </a:solidFill>
                <a:latin typeface="Trebuchet MS"/>
                <a:cs typeface="Trebuchet MS"/>
              </a:rPr>
              <a:t>ringan, </a:t>
            </a:r>
            <a:r>
              <a:rPr sz="3100" b="1" spc="-919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14" dirty="0">
                <a:solidFill>
                  <a:srgbClr val="010300"/>
                </a:solidFill>
                <a:latin typeface="Trebuchet MS"/>
                <a:cs typeface="Trebuchet MS"/>
              </a:rPr>
              <a:t>serta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20" dirty="0">
                <a:solidFill>
                  <a:srgbClr val="010300"/>
                </a:solidFill>
                <a:latin typeface="Trebuchet MS"/>
                <a:cs typeface="Trebuchet MS"/>
              </a:rPr>
              <a:t>meluasnya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kebakaran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berlangsung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0" dirty="0">
                <a:solidFill>
                  <a:srgbClr val="010300"/>
                </a:solidFill>
                <a:latin typeface="Trebuchet MS"/>
                <a:cs typeface="Trebuchet MS"/>
              </a:rPr>
              <a:t>lambat</a:t>
            </a:r>
            <a:endParaRPr sz="3100" dirty="0">
              <a:latin typeface="Trebuchet MS"/>
              <a:cs typeface="Trebuchet MS"/>
            </a:endParaRPr>
          </a:p>
          <a:p>
            <a:pPr marL="123189">
              <a:lnSpc>
                <a:spcPct val="100000"/>
              </a:lnSpc>
              <a:spcBef>
                <a:spcPts val="630"/>
              </a:spcBef>
            </a:pPr>
            <a:r>
              <a:rPr sz="3100" b="1" spc="-160" dirty="0">
                <a:solidFill>
                  <a:srgbClr val="010300"/>
                </a:solidFill>
                <a:latin typeface="Trebuchet MS"/>
                <a:cs typeface="Trebuchet MS"/>
              </a:rPr>
              <a:t>&gt;</a:t>
            </a:r>
            <a:r>
              <a:rPr sz="3100" b="1" spc="2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5" dirty="0">
                <a:solidFill>
                  <a:srgbClr val="010300"/>
                </a:solidFill>
                <a:latin typeface="Trebuchet MS"/>
                <a:cs typeface="Trebuchet MS"/>
              </a:rPr>
              <a:t>Kantor,</a:t>
            </a:r>
            <a:r>
              <a:rPr sz="3100" b="1" spc="2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25" dirty="0">
                <a:solidFill>
                  <a:srgbClr val="010300"/>
                </a:solidFill>
                <a:latin typeface="Trebuchet MS"/>
                <a:cs typeface="Trebuchet MS"/>
              </a:rPr>
              <a:t>Ruang</a:t>
            </a:r>
            <a:r>
              <a:rPr sz="3100" b="1" spc="2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20" dirty="0">
                <a:solidFill>
                  <a:srgbClr val="010300"/>
                </a:solidFill>
                <a:latin typeface="Trebuchet MS"/>
                <a:cs typeface="Trebuchet MS"/>
              </a:rPr>
              <a:t>sekolah</a:t>
            </a:r>
            <a:r>
              <a:rPr sz="3100" b="1" spc="2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50" dirty="0">
                <a:solidFill>
                  <a:srgbClr val="010300"/>
                </a:solidFill>
                <a:latin typeface="Trebuchet MS"/>
                <a:cs typeface="Trebuchet MS"/>
              </a:rPr>
              <a:t>dll</a:t>
            </a:r>
            <a:endParaRPr sz="3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100" b="1" spc="-190" dirty="0">
                <a:solidFill>
                  <a:srgbClr val="010300"/>
                </a:solidFill>
                <a:latin typeface="Trebuchet MS"/>
                <a:cs typeface="Trebuchet MS"/>
              </a:rPr>
              <a:t>2.</a:t>
            </a:r>
            <a:r>
              <a:rPr sz="3100" b="1" spc="2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90" dirty="0">
                <a:solidFill>
                  <a:srgbClr val="010300"/>
                </a:solidFill>
                <a:latin typeface="Trebuchet MS"/>
                <a:cs typeface="Trebuchet MS"/>
              </a:rPr>
              <a:t>Tingkat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90" dirty="0">
                <a:solidFill>
                  <a:srgbClr val="010300"/>
                </a:solidFill>
                <a:latin typeface="Trebuchet MS"/>
                <a:cs typeface="Trebuchet MS"/>
              </a:rPr>
              <a:t>bahaya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225" dirty="0">
                <a:solidFill>
                  <a:srgbClr val="010300"/>
                </a:solidFill>
                <a:latin typeface="Trebuchet MS"/>
                <a:cs typeface="Trebuchet MS"/>
              </a:rPr>
              <a:t>sedang</a:t>
            </a:r>
            <a:r>
              <a:rPr sz="3100" b="1" spc="2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240" dirty="0">
                <a:solidFill>
                  <a:srgbClr val="010300"/>
                </a:solidFill>
                <a:latin typeface="Trebuchet MS"/>
                <a:cs typeface="Trebuchet MS"/>
              </a:rPr>
              <a:t>(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85" dirty="0">
                <a:solidFill>
                  <a:srgbClr val="010300"/>
                </a:solidFill>
                <a:latin typeface="Trebuchet MS"/>
                <a:cs typeface="Trebuchet MS"/>
              </a:rPr>
              <a:t>Ordinary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25" dirty="0">
                <a:solidFill>
                  <a:srgbClr val="010300"/>
                </a:solidFill>
                <a:latin typeface="Trebuchet MS"/>
                <a:cs typeface="Trebuchet MS"/>
              </a:rPr>
              <a:t>Hazard</a:t>
            </a:r>
            <a:r>
              <a:rPr sz="3100" b="1" spc="2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240" dirty="0">
                <a:solidFill>
                  <a:srgbClr val="010300"/>
                </a:solidFill>
                <a:latin typeface="Trebuchet MS"/>
                <a:cs typeface="Trebuchet MS"/>
              </a:rPr>
              <a:t>)</a:t>
            </a:r>
            <a:endParaRPr sz="3100" dirty="0">
              <a:latin typeface="Trebuchet MS"/>
              <a:cs typeface="Trebuchet MS"/>
            </a:endParaRPr>
          </a:p>
          <a:p>
            <a:pPr marL="12700" marR="509905" indent="110489">
              <a:lnSpc>
                <a:spcPct val="116900"/>
              </a:lnSpc>
              <a:tabLst>
                <a:tab pos="1438910" algn="l"/>
              </a:tabLst>
            </a:pPr>
            <a:r>
              <a:rPr sz="3100" b="1" spc="195" dirty="0">
                <a:solidFill>
                  <a:srgbClr val="010300"/>
                </a:solidFill>
                <a:latin typeface="Trebuchet MS"/>
                <a:cs typeface="Trebuchet MS"/>
              </a:rPr>
              <a:t>Apabila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45" dirty="0">
                <a:solidFill>
                  <a:srgbClr val="010300"/>
                </a:solidFill>
                <a:latin typeface="Trebuchet MS"/>
                <a:cs typeface="Trebuchet MS"/>
              </a:rPr>
              <a:t>terjadi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kebakaran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akan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70" dirty="0">
                <a:solidFill>
                  <a:srgbClr val="010300"/>
                </a:solidFill>
                <a:latin typeface="Trebuchet MS"/>
                <a:cs typeface="Trebuchet MS"/>
              </a:rPr>
              <a:t>menimbulkan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90" dirty="0">
                <a:solidFill>
                  <a:srgbClr val="010300"/>
                </a:solidFill>
                <a:latin typeface="Trebuchet MS"/>
                <a:cs typeface="Trebuchet MS"/>
              </a:rPr>
              <a:t>bahaya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70" dirty="0">
                <a:solidFill>
                  <a:srgbClr val="010300"/>
                </a:solidFill>
                <a:latin typeface="Trebuchet MS"/>
                <a:cs typeface="Trebuchet MS"/>
              </a:rPr>
              <a:t>yang </a:t>
            </a:r>
            <a:r>
              <a:rPr sz="3100" b="1" spc="-919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55" dirty="0">
                <a:solidFill>
                  <a:srgbClr val="010300"/>
                </a:solidFill>
                <a:latin typeface="Trebuchet MS"/>
                <a:cs typeface="Trebuchet MS"/>
              </a:rPr>
              <a:t>relatif	</a:t>
            </a:r>
            <a:r>
              <a:rPr sz="3100" b="1" spc="75" dirty="0">
                <a:solidFill>
                  <a:srgbClr val="010300"/>
                </a:solidFill>
                <a:latin typeface="Trebuchet MS"/>
                <a:cs typeface="Trebuchet MS"/>
              </a:rPr>
              <a:t>cukup </a:t>
            </a:r>
            <a:r>
              <a:rPr sz="3100" b="1" spc="95" dirty="0">
                <a:solidFill>
                  <a:srgbClr val="010300"/>
                </a:solidFill>
                <a:latin typeface="Trebuchet MS"/>
                <a:cs typeface="Trebuchet MS"/>
              </a:rPr>
              <a:t>besar, </a:t>
            </a:r>
            <a:r>
              <a:rPr sz="3100" b="1" spc="114" dirty="0">
                <a:solidFill>
                  <a:srgbClr val="010300"/>
                </a:solidFill>
                <a:latin typeface="Trebuchet MS"/>
                <a:cs typeface="Trebuchet MS"/>
              </a:rPr>
              <a:t>serta </a:t>
            </a:r>
            <a:r>
              <a:rPr sz="3100" b="1" spc="120" dirty="0">
                <a:solidFill>
                  <a:srgbClr val="010300"/>
                </a:solidFill>
                <a:latin typeface="Trebuchet MS"/>
                <a:cs typeface="Trebuchet MS"/>
              </a:rPr>
              <a:t>meluasnya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kebakaran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akan </a:t>
            </a:r>
            <a:r>
              <a:rPr sz="3100" b="1" spc="16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berlangsung</a:t>
            </a:r>
            <a:r>
              <a:rPr sz="3100" b="1" spc="2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204" dirty="0">
                <a:solidFill>
                  <a:srgbClr val="010300"/>
                </a:solidFill>
                <a:latin typeface="Trebuchet MS"/>
                <a:cs typeface="Trebuchet MS"/>
              </a:rPr>
              <a:t>secara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cepat</a:t>
            </a:r>
            <a:endParaRPr sz="3100" dirty="0">
              <a:latin typeface="Trebuchet MS"/>
              <a:cs typeface="Trebuchet MS"/>
            </a:endParaRPr>
          </a:p>
          <a:p>
            <a:pPr marL="123189">
              <a:lnSpc>
                <a:spcPct val="100000"/>
              </a:lnSpc>
              <a:spcBef>
                <a:spcPts val="630"/>
              </a:spcBef>
            </a:pPr>
            <a:r>
              <a:rPr sz="3100" b="1" spc="-160" dirty="0">
                <a:solidFill>
                  <a:srgbClr val="010300"/>
                </a:solidFill>
                <a:latin typeface="Trebuchet MS"/>
                <a:cs typeface="Trebuchet MS"/>
              </a:rPr>
              <a:t>&gt;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20" dirty="0">
                <a:solidFill>
                  <a:srgbClr val="010300"/>
                </a:solidFill>
                <a:latin typeface="Trebuchet MS"/>
                <a:cs typeface="Trebuchet MS"/>
              </a:rPr>
              <a:t>Toko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40" dirty="0">
                <a:solidFill>
                  <a:srgbClr val="010300"/>
                </a:solidFill>
                <a:latin typeface="Trebuchet MS"/>
                <a:cs typeface="Trebuchet MS"/>
              </a:rPr>
              <a:t>kelontong,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55" dirty="0">
                <a:solidFill>
                  <a:srgbClr val="010300"/>
                </a:solidFill>
                <a:latin typeface="Trebuchet MS"/>
                <a:cs typeface="Trebuchet MS"/>
              </a:rPr>
              <a:t>Industri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60" dirty="0">
                <a:solidFill>
                  <a:srgbClr val="010300"/>
                </a:solidFill>
                <a:latin typeface="Trebuchet MS"/>
                <a:cs typeface="Trebuchet MS"/>
              </a:rPr>
              <a:t>ringan,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229" dirty="0">
                <a:solidFill>
                  <a:srgbClr val="010300"/>
                </a:solidFill>
                <a:latin typeface="Trebuchet MS"/>
                <a:cs typeface="Trebuchet MS"/>
              </a:rPr>
              <a:t>Gudang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50" dirty="0">
                <a:solidFill>
                  <a:srgbClr val="010300"/>
                </a:solidFill>
                <a:latin typeface="Trebuchet MS"/>
                <a:cs typeface="Trebuchet MS"/>
              </a:rPr>
              <a:t>dll</a:t>
            </a:r>
            <a:endParaRPr sz="3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100" b="1" spc="-155" dirty="0">
                <a:solidFill>
                  <a:srgbClr val="010300"/>
                </a:solidFill>
                <a:latin typeface="Trebuchet MS"/>
                <a:cs typeface="Trebuchet MS"/>
              </a:rPr>
              <a:t>3.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90" dirty="0">
                <a:solidFill>
                  <a:srgbClr val="010300"/>
                </a:solidFill>
                <a:latin typeface="Trebuchet MS"/>
                <a:cs typeface="Trebuchet MS"/>
              </a:rPr>
              <a:t>Tingkat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90" dirty="0">
                <a:solidFill>
                  <a:srgbClr val="010300"/>
                </a:solidFill>
                <a:latin typeface="Trebuchet MS"/>
                <a:cs typeface="Trebuchet MS"/>
              </a:rPr>
              <a:t>bahaya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90" dirty="0">
                <a:solidFill>
                  <a:srgbClr val="010300"/>
                </a:solidFill>
                <a:latin typeface="Trebuchet MS"/>
                <a:cs typeface="Trebuchet MS"/>
              </a:rPr>
              <a:t>berat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240" dirty="0">
                <a:solidFill>
                  <a:srgbClr val="010300"/>
                </a:solidFill>
                <a:latin typeface="Trebuchet MS"/>
                <a:cs typeface="Trebuchet MS"/>
              </a:rPr>
              <a:t>(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0" dirty="0">
                <a:solidFill>
                  <a:srgbClr val="010300"/>
                </a:solidFill>
                <a:latin typeface="Trebuchet MS"/>
                <a:cs typeface="Trebuchet MS"/>
              </a:rPr>
              <a:t>Extra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25" dirty="0">
                <a:solidFill>
                  <a:srgbClr val="010300"/>
                </a:solidFill>
                <a:latin typeface="Trebuchet MS"/>
                <a:cs typeface="Trebuchet MS"/>
              </a:rPr>
              <a:t>Hazard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240" dirty="0">
                <a:solidFill>
                  <a:srgbClr val="010300"/>
                </a:solidFill>
                <a:latin typeface="Trebuchet MS"/>
                <a:cs typeface="Trebuchet MS"/>
              </a:rPr>
              <a:t>)</a:t>
            </a:r>
            <a:endParaRPr sz="3100" dirty="0">
              <a:latin typeface="Trebuchet MS"/>
              <a:cs typeface="Trebuchet MS"/>
            </a:endParaRPr>
          </a:p>
          <a:p>
            <a:pPr marL="12700" marR="5080" indent="221615">
              <a:lnSpc>
                <a:spcPct val="116900"/>
              </a:lnSpc>
              <a:spcBef>
                <a:spcPts val="5"/>
              </a:spcBef>
            </a:pPr>
            <a:r>
              <a:rPr sz="3100" b="1" spc="195" dirty="0">
                <a:solidFill>
                  <a:srgbClr val="010300"/>
                </a:solidFill>
                <a:latin typeface="Trebuchet MS"/>
                <a:cs typeface="Trebuchet MS"/>
              </a:rPr>
              <a:t>Apabila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45" dirty="0">
                <a:solidFill>
                  <a:srgbClr val="010300"/>
                </a:solidFill>
                <a:latin typeface="Trebuchet MS"/>
                <a:cs typeface="Trebuchet MS"/>
              </a:rPr>
              <a:t>terjadi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kebakaran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akan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70" dirty="0">
                <a:solidFill>
                  <a:srgbClr val="010300"/>
                </a:solidFill>
                <a:latin typeface="Trebuchet MS"/>
                <a:cs typeface="Trebuchet MS"/>
              </a:rPr>
              <a:t>menimbulkan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90" dirty="0">
                <a:solidFill>
                  <a:srgbClr val="010300"/>
                </a:solidFill>
                <a:latin typeface="Trebuchet MS"/>
                <a:cs typeface="Trebuchet MS"/>
              </a:rPr>
              <a:t>bahaya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70" dirty="0">
                <a:solidFill>
                  <a:srgbClr val="010300"/>
                </a:solidFill>
                <a:latin typeface="Trebuchet MS"/>
                <a:cs typeface="Trebuchet MS"/>
              </a:rPr>
              <a:t>besar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-375" dirty="0">
                <a:solidFill>
                  <a:srgbClr val="010300"/>
                </a:solidFill>
                <a:latin typeface="Trebuchet MS"/>
                <a:cs typeface="Trebuchet MS"/>
              </a:rPr>
              <a:t>, </a:t>
            </a:r>
            <a:r>
              <a:rPr sz="3100" b="1" spc="-919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14" dirty="0">
                <a:solidFill>
                  <a:srgbClr val="010300"/>
                </a:solidFill>
                <a:latin typeface="Trebuchet MS"/>
                <a:cs typeface="Trebuchet MS"/>
              </a:rPr>
              <a:t>serta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20" dirty="0">
                <a:solidFill>
                  <a:srgbClr val="010300"/>
                </a:solidFill>
                <a:latin typeface="Trebuchet MS"/>
                <a:cs typeface="Trebuchet MS"/>
              </a:rPr>
              <a:t>meluasnya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kebakaran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berlangsung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225" dirty="0">
                <a:solidFill>
                  <a:srgbClr val="010300"/>
                </a:solidFill>
                <a:latin typeface="Trebuchet MS"/>
                <a:cs typeface="Trebuchet MS"/>
              </a:rPr>
              <a:t>sangat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010300"/>
                </a:solidFill>
                <a:latin typeface="Trebuchet MS"/>
                <a:cs typeface="Trebuchet MS"/>
              </a:rPr>
              <a:t>cepat</a:t>
            </a:r>
            <a:endParaRPr sz="3100" dirty="0">
              <a:latin typeface="Trebuchet MS"/>
              <a:cs typeface="Trebuchet MS"/>
            </a:endParaRPr>
          </a:p>
          <a:p>
            <a:pPr marL="345440" marR="2580005" indent="-111125">
              <a:lnSpc>
                <a:spcPct val="116900"/>
              </a:lnSpc>
            </a:pPr>
            <a:r>
              <a:rPr sz="3100" b="1" spc="55" dirty="0">
                <a:solidFill>
                  <a:srgbClr val="010300"/>
                </a:solidFill>
                <a:latin typeface="Trebuchet MS"/>
                <a:cs typeface="Trebuchet MS"/>
              </a:rPr>
              <a:t>&gt;Tempat </a:t>
            </a:r>
            <a:r>
              <a:rPr sz="3100" b="1" spc="105" dirty="0">
                <a:solidFill>
                  <a:srgbClr val="010300"/>
                </a:solidFill>
                <a:latin typeface="Trebuchet MS"/>
                <a:cs typeface="Trebuchet MS"/>
              </a:rPr>
              <a:t>penyimpanan </a:t>
            </a:r>
            <a:r>
              <a:rPr sz="3100" b="1" spc="160" dirty="0">
                <a:solidFill>
                  <a:srgbClr val="010300"/>
                </a:solidFill>
                <a:latin typeface="Trebuchet MS"/>
                <a:cs typeface="Trebuchet MS"/>
              </a:rPr>
              <a:t>bahan </a:t>
            </a:r>
            <a:r>
              <a:rPr sz="3100" b="1" spc="90" dirty="0">
                <a:solidFill>
                  <a:srgbClr val="010300"/>
                </a:solidFill>
                <a:latin typeface="Trebuchet MS"/>
                <a:cs typeface="Trebuchet MS"/>
              </a:rPr>
              <a:t>bakar, </a:t>
            </a:r>
            <a:r>
              <a:rPr sz="3100" b="1" spc="105" dirty="0">
                <a:solidFill>
                  <a:srgbClr val="010300"/>
                </a:solidFill>
                <a:latin typeface="Trebuchet MS"/>
                <a:cs typeface="Trebuchet MS"/>
              </a:rPr>
              <a:t>Hangar, </a:t>
            </a:r>
            <a:r>
              <a:rPr sz="3100" b="1" spc="11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80" dirty="0">
                <a:solidFill>
                  <a:srgbClr val="010300"/>
                </a:solidFill>
                <a:latin typeface="Trebuchet MS"/>
                <a:cs typeface="Trebuchet MS"/>
              </a:rPr>
              <a:t>Tempat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35" dirty="0">
                <a:solidFill>
                  <a:srgbClr val="010300"/>
                </a:solidFill>
                <a:latin typeface="Trebuchet MS"/>
                <a:cs typeface="Trebuchet MS"/>
              </a:rPr>
              <a:t>pengeboran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55" dirty="0">
                <a:solidFill>
                  <a:srgbClr val="010300"/>
                </a:solidFill>
                <a:latin typeface="Trebuchet MS"/>
                <a:cs typeface="Trebuchet MS"/>
              </a:rPr>
              <a:t>minyak/gas,</a:t>
            </a:r>
            <a:r>
              <a:rPr sz="3100" b="1" spc="30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114" dirty="0">
                <a:solidFill>
                  <a:srgbClr val="010300"/>
                </a:solidFill>
                <a:latin typeface="Trebuchet MS"/>
                <a:cs typeface="Trebuchet MS"/>
              </a:rPr>
              <a:t>pabrik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240" dirty="0">
                <a:solidFill>
                  <a:srgbClr val="010300"/>
                </a:solidFill>
                <a:latin typeface="Trebuchet MS"/>
                <a:cs typeface="Trebuchet MS"/>
              </a:rPr>
              <a:t>Cat</a:t>
            </a:r>
            <a:r>
              <a:rPr sz="3100" b="1" spc="35" dirty="0">
                <a:solidFill>
                  <a:srgbClr val="010300"/>
                </a:solidFill>
                <a:latin typeface="Trebuchet MS"/>
                <a:cs typeface="Trebuchet MS"/>
              </a:rPr>
              <a:t> </a:t>
            </a:r>
            <a:r>
              <a:rPr sz="3100" b="1" spc="50" dirty="0">
                <a:solidFill>
                  <a:srgbClr val="010300"/>
                </a:solidFill>
                <a:latin typeface="Trebuchet MS"/>
                <a:cs typeface="Trebuchet MS"/>
              </a:rPr>
              <a:t>dll</a:t>
            </a:r>
            <a:endParaRPr sz="31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369483"/>
            <a:ext cx="2771775" cy="4914900"/>
          </a:xfrm>
          <a:custGeom>
            <a:avLst/>
            <a:gdLst/>
            <a:ahLst/>
            <a:cxnLst/>
            <a:rect l="l" t="t" r="r" b="b"/>
            <a:pathLst>
              <a:path w="2771775" h="4914900">
                <a:moveTo>
                  <a:pt x="2219121" y="1464792"/>
                </a:moveTo>
                <a:lnTo>
                  <a:pt x="2207526" y="1419771"/>
                </a:lnTo>
                <a:lnTo>
                  <a:pt x="2178253" y="1353032"/>
                </a:lnTo>
                <a:lnTo>
                  <a:pt x="2146135" y="1289596"/>
                </a:lnTo>
                <a:lnTo>
                  <a:pt x="2111476" y="1229385"/>
                </a:lnTo>
                <a:lnTo>
                  <a:pt x="2074532" y="1172337"/>
                </a:lnTo>
                <a:lnTo>
                  <a:pt x="2035594" y="1118374"/>
                </a:lnTo>
                <a:lnTo>
                  <a:pt x="1994903" y="1067422"/>
                </a:lnTo>
                <a:lnTo>
                  <a:pt x="1952764" y="1019403"/>
                </a:lnTo>
                <a:lnTo>
                  <a:pt x="1909419" y="974267"/>
                </a:lnTo>
                <a:lnTo>
                  <a:pt x="1865160" y="931926"/>
                </a:lnTo>
                <a:lnTo>
                  <a:pt x="1820265" y="892302"/>
                </a:lnTo>
                <a:lnTo>
                  <a:pt x="1774990" y="855345"/>
                </a:lnTo>
                <a:lnTo>
                  <a:pt x="1729613" y="820953"/>
                </a:lnTo>
                <a:lnTo>
                  <a:pt x="1684401" y="789089"/>
                </a:lnTo>
                <a:lnTo>
                  <a:pt x="1639633" y="759663"/>
                </a:lnTo>
                <a:lnTo>
                  <a:pt x="1595589" y="732599"/>
                </a:lnTo>
                <a:lnTo>
                  <a:pt x="1552536" y="707821"/>
                </a:lnTo>
                <a:lnTo>
                  <a:pt x="1510728" y="685279"/>
                </a:lnTo>
                <a:lnTo>
                  <a:pt x="1470469" y="664895"/>
                </a:lnTo>
                <a:lnTo>
                  <a:pt x="1432001" y="646582"/>
                </a:lnTo>
                <a:lnTo>
                  <a:pt x="1395615" y="630275"/>
                </a:lnTo>
                <a:lnTo>
                  <a:pt x="1330172" y="603402"/>
                </a:lnTo>
                <a:lnTo>
                  <a:pt x="1276299" y="583717"/>
                </a:lnTo>
                <a:lnTo>
                  <a:pt x="1236179" y="570611"/>
                </a:lnTo>
                <a:lnTo>
                  <a:pt x="1160297" y="556501"/>
                </a:lnTo>
                <a:lnTo>
                  <a:pt x="1115707" y="563003"/>
                </a:lnTo>
                <a:lnTo>
                  <a:pt x="1074813" y="580428"/>
                </a:lnTo>
                <a:lnTo>
                  <a:pt x="1039647" y="607568"/>
                </a:lnTo>
                <a:lnTo>
                  <a:pt x="1012240" y="643255"/>
                </a:lnTo>
                <a:lnTo>
                  <a:pt x="994625" y="686308"/>
                </a:lnTo>
                <a:lnTo>
                  <a:pt x="989037" y="732459"/>
                </a:lnTo>
                <a:lnTo>
                  <a:pt x="995527" y="776922"/>
                </a:lnTo>
                <a:lnTo>
                  <a:pt x="1012913" y="817664"/>
                </a:lnTo>
                <a:lnTo>
                  <a:pt x="1040053" y="852678"/>
                </a:lnTo>
                <a:lnTo>
                  <a:pt x="1075753" y="879957"/>
                </a:lnTo>
                <a:lnTo>
                  <a:pt x="1118857" y="897509"/>
                </a:lnTo>
                <a:lnTo>
                  <a:pt x="1133424" y="901839"/>
                </a:lnTo>
                <a:lnTo>
                  <a:pt x="1149731" y="907110"/>
                </a:lnTo>
                <a:lnTo>
                  <a:pt x="1197787" y="924382"/>
                </a:lnTo>
                <a:lnTo>
                  <a:pt x="1263053" y="951369"/>
                </a:lnTo>
                <a:lnTo>
                  <a:pt x="1300835" y="968768"/>
                </a:lnTo>
                <a:lnTo>
                  <a:pt x="1341386" y="988923"/>
                </a:lnTo>
                <a:lnTo>
                  <a:pt x="1384173" y="1011936"/>
                </a:lnTo>
                <a:lnTo>
                  <a:pt x="1428699" y="1037907"/>
                </a:lnTo>
                <a:lnTo>
                  <a:pt x="1474431" y="1066952"/>
                </a:lnTo>
                <a:lnTo>
                  <a:pt x="1520863" y="1099172"/>
                </a:lnTo>
                <a:lnTo>
                  <a:pt x="1567497" y="1134681"/>
                </a:lnTo>
                <a:lnTo>
                  <a:pt x="1613801" y="1173581"/>
                </a:lnTo>
                <a:lnTo>
                  <a:pt x="1659267" y="1215999"/>
                </a:lnTo>
                <a:lnTo>
                  <a:pt x="1703387" y="1262011"/>
                </a:lnTo>
                <a:lnTo>
                  <a:pt x="1745627" y="1311744"/>
                </a:lnTo>
                <a:lnTo>
                  <a:pt x="1785505" y="1365300"/>
                </a:lnTo>
                <a:lnTo>
                  <a:pt x="1822488" y="1422793"/>
                </a:lnTo>
                <a:lnTo>
                  <a:pt x="1856066" y="1484325"/>
                </a:lnTo>
                <a:lnTo>
                  <a:pt x="1885721" y="1550009"/>
                </a:lnTo>
                <a:lnTo>
                  <a:pt x="1912772" y="1595348"/>
                </a:lnTo>
                <a:lnTo>
                  <a:pt x="1950732" y="1629397"/>
                </a:lnTo>
                <a:lnTo>
                  <a:pt x="1996440" y="1650809"/>
                </a:lnTo>
                <a:lnTo>
                  <a:pt x="2046681" y="1658251"/>
                </a:lnTo>
                <a:lnTo>
                  <a:pt x="2063026" y="1657477"/>
                </a:lnTo>
                <a:lnTo>
                  <a:pt x="2111857" y="1645500"/>
                </a:lnTo>
                <a:lnTo>
                  <a:pt x="2152307" y="1622463"/>
                </a:lnTo>
                <a:lnTo>
                  <a:pt x="2184171" y="1590725"/>
                </a:lnTo>
                <a:lnTo>
                  <a:pt x="2206536" y="1552435"/>
                </a:lnTo>
                <a:lnTo>
                  <a:pt x="2218486" y="1509737"/>
                </a:lnTo>
                <a:lnTo>
                  <a:pt x="2219121" y="1464792"/>
                </a:lnTo>
                <a:close/>
              </a:path>
              <a:path w="2771775" h="4914900">
                <a:moveTo>
                  <a:pt x="2771457" y="1651000"/>
                </a:moveTo>
                <a:lnTo>
                  <a:pt x="2769832" y="1638300"/>
                </a:lnTo>
                <a:lnTo>
                  <a:pt x="2763278" y="1600200"/>
                </a:lnTo>
                <a:lnTo>
                  <a:pt x="2755582" y="1549400"/>
                </a:lnTo>
                <a:lnTo>
                  <a:pt x="2746756" y="1498600"/>
                </a:lnTo>
                <a:lnTo>
                  <a:pt x="2736812" y="1460500"/>
                </a:lnTo>
                <a:lnTo>
                  <a:pt x="2725763" y="1409700"/>
                </a:lnTo>
                <a:lnTo>
                  <a:pt x="2713634" y="1371600"/>
                </a:lnTo>
                <a:lnTo>
                  <a:pt x="2700439" y="1320800"/>
                </a:lnTo>
                <a:lnTo>
                  <a:pt x="2686189" y="1282700"/>
                </a:lnTo>
                <a:lnTo>
                  <a:pt x="2670886" y="1244600"/>
                </a:lnTo>
                <a:lnTo>
                  <a:pt x="2654566" y="1193800"/>
                </a:lnTo>
                <a:lnTo>
                  <a:pt x="2637231" y="1155700"/>
                </a:lnTo>
                <a:lnTo>
                  <a:pt x="2618892" y="1117600"/>
                </a:lnTo>
                <a:lnTo>
                  <a:pt x="2599575" y="1066800"/>
                </a:lnTo>
                <a:lnTo>
                  <a:pt x="2579281" y="1028700"/>
                </a:lnTo>
                <a:lnTo>
                  <a:pt x="2558034" y="990600"/>
                </a:lnTo>
                <a:lnTo>
                  <a:pt x="2535859" y="952500"/>
                </a:lnTo>
                <a:lnTo>
                  <a:pt x="2512745" y="914400"/>
                </a:lnTo>
                <a:lnTo>
                  <a:pt x="2488730" y="876300"/>
                </a:lnTo>
                <a:lnTo>
                  <a:pt x="2463825" y="838200"/>
                </a:lnTo>
                <a:lnTo>
                  <a:pt x="2438031" y="800100"/>
                </a:lnTo>
                <a:lnTo>
                  <a:pt x="2411361" y="762000"/>
                </a:lnTo>
                <a:lnTo>
                  <a:pt x="2383853" y="723900"/>
                </a:lnTo>
                <a:lnTo>
                  <a:pt x="2355507" y="698500"/>
                </a:lnTo>
                <a:lnTo>
                  <a:pt x="2326322" y="660400"/>
                </a:lnTo>
                <a:lnTo>
                  <a:pt x="2296350" y="622300"/>
                </a:lnTo>
                <a:lnTo>
                  <a:pt x="2265578" y="596900"/>
                </a:lnTo>
                <a:lnTo>
                  <a:pt x="2234019" y="558800"/>
                </a:lnTo>
                <a:lnTo>
                  <a:pt x="2201697" y="533400"/>
                </a:lnTo>
                <a:lnTo>
                  <a:pt x="2168626" y="495300"/>
                </a:lnTo>
                <a:lnTo>
                  <a:pt x="2134832" y="469900"/>
                </a:lnTo>
                <a:lnTo>
                  <a:pt x="2100300" y="444500"/>
                </a:lnTo>
                <a:lnTo>
                  <a:pt x="2065070" y="406400"/>
                </a:lnTo>
                <a:lnTo>
                  <a:pt x="2029155" y="381000"/>
                </a:lnTo>
                <a:lnTo>
                  <a:pt x="1992553" y="355600"/>
                </a:lnTo>
                <a:lnTo>
                  <a:pt x="1973922" y="342900"/>
                </a:lnTo>
                <a:lnTo>
                  <a:pt x="1955292" y="330200"/>
                </a:lnTo>
                <a:lnTo>
                  <a:pt x="1917395" y="304800"/>
                </a:lnTo>
                <a:lnTo>
                  <a:pt x="1878850" y="279400"/>
                </a:lnTo>
                <a:lnTo>
                  <a:pt x="1839696" y="254000"/>
                </a:lnTo>
                <a:lnTo>
                  <a:pt x="1799932" y="241300"/>
                </a:lnTo>
                <a:lnTo>
                  <a:pt x="1718652" y="190500"/>
                </a:lnTo>
                <a:lnTo>
                  <a:pt x="1677162" y="177800"/>
                </a:lnTo>
                <a:lnTo>
                  <a:pt x="1635137" y="152400"/>
                </a:lnTo>
                <a:lnTo>
                  <a:pt x="1592580" y="139700"/>
                </a:lnTo>
                <a:lnTo>
                  <a:pt x="1549501" y="114300"/>
                </a:lnTo>
                <a:lnTo>
                  <a:pt x="1505915" y="101600"/>
                </a:lnTo>
                <a:lnTo>
                  <a:pt x="1234732" y="25400"/>
                </a:lnTo>
                <a:lnTo>
                  <a:pt x="1188059" y="25400"/>
                </a:lnTo>
                <a:lnTo>
                  <a:pt x="1140993" y="12700"/>
                </a:lnTo>
                <a:lnTo>
                  <a:pt x="1093558" y="12700"/>
                </a:lnTo>
                <a:lnTo>
                  <a:pt x="1045768" y="0"/>
                </a:lnTo>
                <a:lnTo>
                  <a:pt x="656932" y="0"/>
                </a:lnTo>
                <a:lnTo>
                  <a:pt x="609142" y="12700"/>
                </a:lnTo>
                <a:lnTo>
                  <a:pt x="561708" y="12700"/>
                </a:lnTo>
                <a:lnTo>
                  <a:pt x="514642" y="25400"/>
                </a:lnTo>
                <a:lnTo>
                  <a:pt x="467956" y="25400"/>
                </a:lnTo>
                <a:lnTo>
                  <a:pt x="196773" y="101600"/>
                </a:lnTo>
                <a:lnTo>
                  <a:pt x="153200" y="114300"/>
                </a:lnTo>
                <a:lnTo>
                  <a:pt x="110121" y="139700"/>
                </a:lnTo>
                <a:lnTo>
                  <a:pt x="67564" y="152400"/>
                </a:lnTo>
                <a:lnTo>
                  <a:pt x="25527" y="177800"/>
                </a:lnTo>
                <a:lnTo>
                  <a:pt x="0" y="190500"/>
                </a:lnTo>
                <a:lnTo>
                  <a:pt x="0" y="584200"/>
                </a:lnTo>
                <a:lnTo>
                  <a:pt x="38074" y="558800"/>
                </a:lnTo>
                <a:lnTo>
                  <a:pt x="78105" y="533400"/>
                </a:lnTo>
                <a:lnTo>
                  <a:pt x="118859" y="508000"/>
                </a:lnTo>
                <a:lnTo>
                  <a:pt x="160312" y="495300"/>
                </a:lnTo>
                <a:lnTo>
                  <a:pt x="202450" y="469900"/>
                </a:lnTo>
                <a:lnTo>
                  <a:pt x="288671" y="444500"/>
                </a:lnTo>
                <a:lnTo>
                  <a:pt x="332714" y="419100"/>
                </a:lnTo>
                <a:lnTo>
                  <a:pt x="468299" y="381000"/>
                </a:lnTo>
                <a:lnTo>
                  <a:pt x="514578" y="381000"/>
                </a:lnTo>
                <a:lnTo>
                  <a:pt x="608622" y="355600"/>
                </a:lnTo>
                <a:lnTo>
                  <a:pt x="656348" y="355600"/>
                </a:lnTo>
                <a:lnTo>
                  <a:pt x="704507" y="342900"/>
                </a:lnTo>
                <a:lnTo>
                  <a:pt x="998232" y="342900"/>
                </a:lnTo>
                <a:lnTo>
                  <a:pt x="1046391" y="355600"/>
                </a:lnTo>
                <a:lnTo>
                  <a:pt x="1094117" y="355600"/>
                </a:lnTo>
                <a:lnTo>
                  <a:pt x="1188148" y="381000"/>
                </a:lnTo>
                <a:lnTo>
                  <a:pt x="1234427" y="381000"/>
                </a:lnTo>
                <a:lnTo>
                  <a:pt x="1370012" y="419100"/>
                </a:lnTo>
                <a:lnTo>
                  <a:pt x="1414056" y="444500"/>
                </a:lnTo>
                <a:lnTo>
                  <a:pt x="1500289" y="469900"/>
                </a:lnTo>
                <a:lnTo>
                  <a:pt x="1542415" y="495300"/>
                </a:lnTo>
                <a:lnTo>
                  <a:pt x="1583880" y="508000"/>
                </a:lnTo>
                <a:lnTo>
                  <a:pt x="1624622" y="533400"/>
                </a:lnTo>
                <a:lnTo>
                  <a:pt x="1664652" y="558800"/>
                </a:lnTo>
                <a:lnTo>
                  <a:pt x="1703946" y="584200"/>
                </a:lnTo>
                <a:lnTo>
                  <a:pt x="1742452" y="609600"/>
                </a:lnTo>
                <a:lnTo>
                  <a:pt x="1780184" y="635000"/>
                </a:lnTo>
                <a:lnTo>
                  <a:pt x="1817090" y="660400"/>
                </a:lnTo>
                <a:lnTo>
                  <a:pt x="1853171" y="685800"/>
                </a:lnTo>
                <a:lnTo>
                  <a:pt x="1888388" y="711200"/>
                </a:lnTo>
                <a:lnTo>
                  <a:pt x="1922729" y="749300"/>
                </a:lnTo>
                <a:lnTo>
                  <a:pt x="1956168" y="774700"/>
                </a:lnTo>
                <a:lnTo>
                  <a:pt x="1988693" y="812800"/>
                </a:lnTo>
                <a:lnTo>
                  <a:pt x="2020265" y="838200"/>
                </a:lnTo>
                <a:lnTo>
                  <a:pt x="2050859" y="876300"/>
                </a:lnTo>
                <a:lnTo>
                  <a:pt x="2080475" y="901700"/>
                </a:lnTo>
                <a:lnTo>
                  <a:pt x="2109089" y="939800"/>
                </a:lnTo>
                <a:lnTo>
                  <a:pt x="2136648" y="977900"/>
                </a:lnTo>
                <a:lnTo>
                  <a:pt x="2163165" y="1016000"/>
                </a:lnTo>
                <a:lnTo>
                  <a:pt x="2188603" y="1054100"/>
                </a:lnTo>
                <a:lnTo>
                  <a:pt x="2212937" y="1092200"/>
                </a:lnTo>
                <a:lnTo>
                  <a:pt x="2236152" y="1130300"/>
                </a:lnTo>
                <a:lnTo>
                  <a:pt x="2258225" y="1168400"/>
                </a:lnTo>
                <a:lnTo>
                  <a:pt x="2279129" y="1206500"/>
                </a:lnTo>
                <a:lnTo>
                  <a:pt x="2298839" y="1244600"/>
                </a:lnTo>
                <a:lnTo>
                  <a:pt x="2317343" y="1295400"/>
                </a:lnTo>
                <a:lnTo>
                  <a:pt x="2334615" y="1333500"/>
                </a:lnTo>
                <a:lnTo>
                  <a:pt x="2350643" y="1371600"/>
                </a:lnTo>
                <a:lnTo>
                  <a:pt x="2365375" y="1422400"/>
                </a:lnTo>
                <a:lnTo>
                  <a:pt x="2378824" y="1460500"/>
                </a:lnTo>
                <a:lnTo>
                  <a:pt x="2390940" y="1511300"/>
                </a:lnTo>
                <a:lnTo>
                  <a:pt x="2401722" y="1549400"/>
                </a:lnTo>
                <a:lnTo>
                  <a:pt x="2411133" y="1600200"/>
                </a:lnTo>
                <a:lnTo>
                  <a:pt x="2419159" y="1638300"/>
                </a:lnTo>
                <a:lnTo>
                  <a:pt x="2425776" y="1689100"/>
                </a:lnTo>
                <a:lnTo>
                  <a:pt x="2430957" y="1739900"/>
                </a:lnTo>
                <a:lnTo>
                  <a:pt x="2434679" y="1778000"/>
                </a:lnTo>
                <a:lnTo>
                  <a:pt x="2436939" y="1828800"/>
                </a:lnTo>
                <a:lnTo>
                  <a:pt x="2437688" y="1879600"/>
                </a:lnTo>
                <a:lnTo>
                  <a:pt x="2436507" y="1930400"/>
                </a:lnTo>
                <a:lnTo>
                  <a:pt x="2432989" y="1981200"/>
                </a:lnTo>
                <a:lnTo>
                  <a:pt x="2427262" y="2032000"/>
                </a:lnTo>
                <a:lnTo>
                  <a:pt x="2419400" y="2082800"/>
                </a:lnTo>
                <a:lnTo>
                  <a:pt x="2409520" y="2133600"/>
                </a:lnTo>
                <a:lnTo>
                  <a:pt x="2397696" y="2184400"/>
                </a:lnTo>
                <a:lnTo>
                  <a:pt x="2384044" y="2235200"/>
                </a:lnTo>
                <a:lnTo>
                  <a:pt x="2368651" y="2286000"/>
                </a:lnTo>
                <a:lnTo>
                  <a:pt x="2351621" y="2324100"/>
                </a:lnTo>
                <a:lnTo>
                  <a:pt x="2333053" y="2374900"/>
                </a:lnTo>
                <a:lnTo>
                  <a:pt x="2313025" y="2413000"/>
                </a:lnTo>
                <a:lnTo>
                  <a:pt x="2291651" y="2463800"/>
                </a:lnTo>
                <a:lnTo>
                  <a:pt x="2269032" y="2501900"/>
                </a:lnTo>
                <a:lnTo>
                  <a:pt x="2245245" y="2540000"/>
                </a:lnTo>
                <a:lnTo>
                  <a:pt x="2220404" y="2590800"/>
                </a:lnTo>
                <a:lnTo>
                  <a:pt x="2194598" y="2628900"/>
                </a:lnTo>
                <a:lnTo>
                  <a:pt x="2167928" y="2679700"/>
                </a:lnTo>
                <a:lnTo>
                  <a:pt x="2140496" y="2717800"/>
                </a:lnTo>
                <a:lnTo>
                  <a:pt x="2112378" y="2755900"/>
                </a:lnTo>
                <a:lnTo>
                  <a:pt x="2083689" y="2806700"/>
                </a:lnTo>
                <a:lnTo>
                  <a:pt x="2030158" y="2882900"/>
                </a:lnTo>
                <a:lnTo>
                  <a:pt x="1931454" y="3035300"/>
                </a:lnTo>
                <a:lnTo>
                  <a:pt x="1906866" y="3086100"/>
                </a:lnTo>
                <a:lnTo>
                  <a:pt x="1882470" y="3124200"/>
                </a:lnTo>
                <a:lnTo>
                  <a:pt x="1858365" y="3162300"/>
                </a:lnTo>
                <a:lnTo>
                  <a:pt x="1834603" y="3200400"/>
                </a:lnTo>
                <a:lnTo>
                  <a:pt x="1811299" y="3251200"/>
                </a:lnTo>
                <a:lnTo>
                  <a:pt x="1788502" y="3289300"/>
                </a:lnTo>
                <a:lnTo>
                  <a:pt x="1766316" y="3340100"/>
                </a:lnTo>
                <a:lnTo>
                  <a:pt x="1744814" y="3378200"/>
                </a:lnTo>
                <a:lnTo>
                  <a:pt x="1724063" y="3429000"/>
                </a:lnTo>
                <a:lnTo>
                  <a:pt x="1704162" y="3479800"/>
                </a:lnTo>
                <a:lnTo>
                  <a:pt x="1685188" y="3517900"/>
                </a:lnTo>
                <a:lnTo>
                  <a:pt x="1667217" y="3568700"/>
                </a:lnTo>
                <a:lnTo>
                  <a:pt x="1650326" y="3619500"/>
                </a:lnTo>
                <a:lnTo>
                  <a:pt x="1634617" y="3670300"/>
                </a:lnTo>
                <a:lnTo>
                  <a:pt x="1620139" y="3721100"/>
                </a:lnTo>
                <a:lnTo>
                  <a:pt x="1572348" y="3721100"/>
                </a:lnTo>
                <a:lnTo>
                  <a:pt x="1572348" y="4076700"/>
                </a:lnTo>
                <a:lnTo>
                  <a:pt x="1570177" y="4102100"/>
                </a:lnTo>
                <a:lnTo>
                  <a:pt x="1568056" y="4140200"/>
                </a:lnTo>
                <a:lnTo>
                  <a:pt x="1566011" y="4165600"/>
                </a:lnTo>
                <a:lnTo>
                  <a:pt x="1564093" y="4203700"/>
                </a:lnTo>
                <a:lnTo>
                  <a:pt x="805218" y="4203700"/>
                </a:lnTo>
                <a:lnTo>
                  <a:pt x="763739" y="4229100"/>
                </a:lnTo>
                <a:lnTo>
                  <a:pt x="728599" y="4254500"/>
                </a:lnTo>
                <a:lnTo>
                  <a:pt x="701459" y="4292600"/>
                </a:lnTo>
                <a:lnTo>
                  <a:pt x="683958" y="4330700"/>
                </a:lnTo>
                <a:lnTo>
                  <a:pt x="677748" y="4381500"/>
                </a:lnTo>
                <a:lnTo>
                  <a:pt x="683958" y="4419600"/>
                </a:lnTo>
                <a:lnTo>
                  <a:pt x="701459" y="4457700"/>
                </a:lnTo>
                <a:lnTo>
                  <a:pt x="728599" y="4495800"/>
                </a:lnTo>
                <a:lnTo>
                  <a:pt x="763739" y="4521200"/>
                </a:lnTo>
                <a:lnTo>
                  <a:pt x="805218" y="4546600"/>
                </a:lnTo>
                <a:lnTo>
                  <a:pt x="1557718" y="4546600"/>
                </a:lnTo>
                <a:lnTo>
                  <a:pt x="1557718" y="4559300"/>
                </a:lnTo>
                <a:lnTo>
                  <a:pt x="1555610" y="4597400"/>
                </a:lnTo>
                <a:lnTo>
                  <a:pt x="1549349" y="4635500"/>
                </a:lnTo>
                <a:lnTo>
                  <a:pt x="1539062" y="4673600"/>
                </a:lnTo>
                <a:lnTo>
                  <a:pt x="1524863" y="4711700"/>
                </a:lnTo>
                <a:lnTo>
                  <a:pt x="177850" y="4711700"/>
                </a:lnTo>
                <a:lnTo>
                  <a:pt x="163664" y="4673600"/>
                </a:lnTo>
                <a:lnTo>
                  <a:pt x="153377" y="4635500"/>
                </a:lnTo>
                <a:lnTo>
                  <a:pt x="147116" y="4597400"/>
                </a:lnTo>
                <a:lnTo>
                  <a:pt x="145008" y="4559300"/>
                </a:lnTo>
                <a:lnTo>
                  <a:pt x="144881" y="4216400"/>
                </a:lnTo>
                <a:lnTo>
                  <a:pt x="144640" y="4191000"/>
                </a:lnTo>
                <a:lnTo>
                  <a:pt x="143548" y="4152900"/>
                </a:lnTo>
                <a:lnTo>
                  <a:pt x="141757" y="4114800"/>
                </a:lnTo>
                <a:lnTo>
                  <a:pt x="139268" y="4076700"/>
                </a:lnTo>
                <a:lnTo>
                  <a:pt x="1572348" y="4076700"/>
                </a:lnTo>
                <a:lnTo>
                  <a:pt x="1572348" y="3721100"/>
                </a:lnTo>
                <a:lnTo>
                  <a:pt x="1372984" y="3721100"/>
                </a:lnTo>
                <a:lnTo>
                  <a:pt x="1326934" y="3695700"/>
                </a:lnTo>
                <a:lnTo>
                  <a:pt x="1282623" y="3670300"/>
                </a:lnTo>
                <a:lnTo>
                  <a:pt x="1240040" y="3644900"/>
                </a:lnTo>
                <a:lnTo>
                  <a:pt x="1199134" y="3619500"/>
                </a:lnTo>
                <a:lnTo>
                  <a:pt x="1159878" y="3594100"/>
                </a:lnTo>
                <a:lnTo>
                  <a:pt x="1122235" y="3568700"/>
                </a:lnTo>
                <a:lnTo>
                  <a:pt x="1086167" y="3543300"/>
                </a:lnTo>
                <a:lnTo>
                  <a:pt x="1136815" y="3479800"/>
                </a:lnTo>
                <a:lnTo>
                  <a:pt x="1182712" y="3416300"/>
                </a:lnTo>
                <a:lnTo>
                  <a:pt x="1224114" y="3352800"/>
                </a:lnTo>
                <a:lnTo>
                  <a:pt x="1246390" y="3314700"/>
                </a:lnTo>
                <a:lnTo>
                  <a:pt x="1261249" y="3289300"/>
                </a:lnTo>
                <a:lnTo>
                  <a:pt x="1294333" y="3238500"/>
                </a:lnTo>
                <a:lnTo>
                  <a:pt x="1323619" y="3175000"/>
                </a:lnTo>
                <a:lnTo>
                  <a:pt x="1349311" y="3111500"/>
                </a:lnTo>
                <a:lnTo>
                  <a:pt x="1371676" y="3060700"/>
                </a:lnTo>
                <a:lnTo>
                  <a:pt x="1390929" y="3009900"/>
                </a:lnTo>
                <a:lnTo>
                  <a:pt x="1407299" y="2959100"/>
                </a:lnTo>
                <a:lnTo>
                  <a:pt x="1421028" y="2908300"/>
                </a:lnTo>
                <a:lnTo>
                  <a:pt x="1432344" y="2857500"/>
                </a:lnTo>
                <a:lnTo>
                  <a:pt x="1441475" y="2819400"/>
                </a:lnTo>
                <a:lnTo>
                  <a:pt x="1448663" y="2781300"/>
                </a:lnTo>
                <a:lnTo>
                  <a:pt x="1454137" y="2743200"/>
                </a:lnTo>
                <a:lnTo>
                  <a:pt x="1458125" y="2705100"/>
                </a:lnTo>
                <a:lnTo>
                  <a:pt x="1460868" y="2679700"/>
                </a:lnTo>
                <a:lnTo>
                  <a:pt x="1462595" y="2667000"/>
                </a:lnTo>
                <a:lnTo>
                  <a:pt x="1463522" y="2641600"/>
                </a:lnTo>
                <a:lnTo>
                  <a:pt x="1463916" y="2628900"/>
                </a:lnTo>
                <a:lnTo>
                  <a:pt x="1463979" y="2616200"/>
                </a:lnTo>
                <a:lnTo>
                  <a:pt x="1462062" y="2578100"/>
                </a:lnTo>
                <a:lnTo>
                  <a:pt x="1456461" y="2527300"/>
                </a:lnTo>
                <a:lnTo>
                  <a:pt x="1447317" y="2476500"/>
                </a:lnTo>
                <a:lnTo>
                  <a:pt x="1434757" y="2438400"/>
                </a:lnTo>
                <a:lnTo>
                  <a:pt x="1418945" y="2387600"/>
                </a:lnTo>
                <a:lnTo>
                  <a:pt x="1399997" y="2349500"/>
                </a:lnTo>
                <a:lnTo>
                  <a:pt x="1378077" y="2311400"/>
                </a:lnTo>
                <a:lnTo>
                  <a:pt x="1353312" y="2273300"/>
                </a:lnTo>
                <a:lnTo>
                  <a:pt x="1325854" y="2235200"/>
                </a:lnTo>
                <a:lnTo>
                  <a:pt x="1295819" y="2197100"/>
                </a:lnTo>
                <a:lnTo>
                  <a:pt x="1263370" y="2159000"/>
                </a:lnTo>
                <a:lnTo>
                  <a:pt x="1228648" y="2133600"/>
                </a:lnTo>
                <a:lnTo>
                  <a:pt x="1191780" y="2108200"/>
                </a:lnTo>
                <a:lnTo>
                  <a:pt x="1152906" y="2082800"/>
                </a:lnTo>
                <a:lnTo>
                  <a:pt x="1116736" y="2060244"/>
                </a:lnTo>
                <a:lnTo>
                  <a:pt x="1116736" y="2616200"/>
                </a:lnTo>
                <a:lnTo>
                  <a:pt x="1116723" y="2628900"/>
                </a:lnTo>
                <a:lnTo>
                  <a:pt x="1116253" y="2628900"/>
                </a:lnTo>
                <a:lnTo>
                  <a:pt x="1114310" y="2654300"/>
                </a:lnTo>
                <a:lnTo>
                  <a:pt x="1109853" y="2692400"/>
                </a:lnTo>
                <a:lnTo>
                  <a:pt x="1101826" y="2743200"/>
                </a:lnTo>
                <a:lnTo>
                  <a:pt x="1089202" y="2806700"/>
                </a:lnTo>
                <a:lnTo>
                  <a:pt x="1070927" y="2870200"/>
                </a:lnTo>
                <a:lnTo>
                  <a:pt x="1045959" y="2933700"/>
                </a:lnTo>
                <a:lnTo>
                  <a:pt x="1013269" y="3022600"/>
                </a:lnTo>
                <a:lnTo>
                  <a:pt x="991692" y="3060700"/>
                </a:lnTo>
                <a:lnTo>
                  <a:pt x="968489" y="3111500"/>
                </a:lnTo>
                <a:lnTo>
                  <a:pt x="943635" y="3149600"/>
                </a:lnTo>
                <a:lnTo>
                  <a:pt x="917168" y="3187700"/>
                </a:lnTo>
                <a:lnTo>
                  <a:pt x="889063" y="3225800"/>
                </a:lnTo>
                <a:lnTo>
                  <a:pt x="859345" y="3276600"/>
                </a:lnTo>
                <a:lnTo>
                  <a:pt x="828001" y="3314700"/>
                </a:lnTo>
                <a:lnTo>
                  <a:pt x="771880" y="3238500"/>
                </a:lnTo>
                <a:lnTo>
                  <a:pt x="723861" y="3175000"/>
                </a:lnTo>
                <a:lnTo>
                  <a:pt x="683336" y="3111500"/>
                </a:lnTo>
                <a:lnTo>
                  <a:pt x="649668" y="3048000"/>
                </a:lnTo>
                <a:lnTo>
                  <a:pt x="622249" y="2997200"/>
                </a:lnTo>
                <a:lnTo>
                  <a:pt x="600443" y="2933700"/>
                </a:lnTo>
                <a:lnTo>
                  <a:pt x="583641" y="2882900"/>
                </a:lnTo>
                <a:lnTo>
                  <a:pt x="571207" y="2844800"/>
                </a:lnTo>
                <a:lnTo>
                  <a:pt x="562546" y="2794000"/>
                </a:lnTo>
                <a:lnTo>
                  <a:pt x="557009" y="2755900"/>
                </a:lnTo>
                <a:lnTo>
                  <a:pt x="553986" y="2717800"/>
                </a:lnTo>
                <a:lnTo>
                  <a:pt x="552856" y="2692400"/>
                </a:lnTo>
                <a:lnTo>
                  <a:pt x="553008" y="2667000"/>
                </a:lnTo>
                <a:lnTo>
                  <a:pt x="553808" y="2654300"/>
                </a:lnTo>
                <a:lnTo>
                  <a:pt x="554634" y="2641600"/>
                </a:lnTo>
                <a:lnTo>
                  <a:pt x="556450" y="2641600"/>
                </a:lnTo>
                <a:lnTo>
                  <a:pt x="556450" y="2616200"/>
                </a:lnTo>
                <a:lnTo>
                  <a:pt x="560120" y="2578100"/>
                </a:lnTo>
                <a:lnTo>
                  <a:pt x="570750" y="2540000"/>
                </a:lnTo>
                <a:lnTo>
                  <a:pt x="587756" y="2489200"/>
                </a:lnTo>
                <a:lnTo>
                  <a:pt x="610565" y="2451100"/>
                </a:lnTo>
                <a:lnTo>
                  <a:pt x="671245" y="2400300"/>
                </a:lnTo>
                <a:lnTo>
                  <a:pt x="707948" y="2374900"/>
                </a:lnTo>
                <a:lnTo>
                  <a:pt x="748131" y="2362200"/>
                </a:lnTo>
                <a:lnTo>
                  <a:pt x="791210" y="2349500"/>
                </a:lnTo>
                <a:lnTo>
                  <a:pt x="836587" y="2336800"/>
                </a:lnTo>
                <a:lnTo>
                  <a:pt x="881976" y="2349500"/>
                </a:lnTo>
                <a:lnTo>
                  <a:pt x="925042" y="2362200"/>
                </a:lnTo>
                <a:lnTo>
                  <a:pt x="965225" y="2374900"/>
                </a:lnTo>
                <a:lnTo>
                  <a:pt x="1001941" y="2400300"/>
                </a:lnTo>
                <a:lnTo>
                  <a:pt x="1034592" y="2425700"/>
                </a:lnTo>
                <a:lnTo>
                  <a:pt x="1085418" y="2489200"/>
                </a:lnTo>
                <a:lnTo>
                  <a:pt x="1102423" y="2540000"/>
                </a:lnTo>
                <a:lnTo>
                  <a:pt x="1113066" y="2578100"/>
                </a:lnTo>
                <a:lnTo>
                  <a:pt x="1116736" y="2616200"/>
                </a:lnTo>
                <a:lnTo>
                  <a:pt x="1116736" y="2060244"/>
                </a:lnTo>
                <a:lnTo>
                  <a:pt x="1112177" y="2057400"/>
                </a:lnTo>
                <a:lnTo>
                  <a:pt x="1069721" y="2044700"/>
                </a:lnTo>
                <a:lnTo>
                  <a:pt x="1025702" y="2019300"/>
                </a:lnTo>
                <a:lnTo>
                  <a:pt x="980236" y="2006600"/>
                </a:lnTo>
                <a:lnTo>
                  <a:pt x="933462" y="2006600"/>
                </a:lnTo>
                <a:lnTo>
                  <a:pt x="885545" y="1993900"/>
                </a:lnTo>
                <a:lnTo>
                  <a:pt x="788136" y="1993900"/>
                </a:lnTo>
                <a:lnTo>
                  <a:pt x="740676" y="2006600"/>
                </a:lnTo>
                <a:lnTo>
                  <a:pt x="694347" y="2006600"/>
                </a:lnTo>
                <a:lnTo>
                  <a:pt x="649274" y="2019300"/>
                </a:lnTo>
                <a:lnTo>
                  <a:pt x="605624" y="2044700"/>
                </a:lnTo>
                <a:lnTo>
                  <a:pt x="563499" y="2057400"/>
                </a:lnTo>
                <a:lnTo>
                  <a:pt x="523062" y="2082800"/>
                </a:lnTo>
                <a:lnTo>
                  <a:pt x="484428" y="2108200"/>
                </a:lnTo>
                <a:lnTo>
                  <a:pt x="447751" y="2133600"/>
                </a:lnTo>
                <a:lnTo>
                  <a:pt x="413169" y="2159000"/>
                </a:lnTo>
                <a:lnTo>
                  <a:pt x="380796" y="2197100"/>
                </a:lnTo>
                <a:lnTo>
                  <a:pt x="350786" y="2222500"/>
                </a:lnTo>
                <a:lnTo>
                  <a:pt x="323265" y="2260600"/>
                </a:lnTo>
                <a:lnTo>
                  <a:pt x="298386" y="2298700"/>
                </a:lnTo>
                <a:lnTo>
                  <a:pt x="276263" y="2336800"/>
                </a:lnTo>
                <a:lnTo>
                  <a:pt x="257048" y="2387600"/>
                </a:lnTo>
                <a:lnTo>
                  <a:pt x="240880" y="2425700"/>
                </a:lnTo>
                <a:lnTo>
                  <a:pt x="227876" y="2463800"/>
                </a:lnTo>
                <a:lnTo>
                  <a:pt x="218198" y="2514600"/>
                </a:lnTo>
                <a:lnTo>
                  <a:pt x="211963" y="2565400"/>
                </a:lnTo>
                <a:lnTo>
                  <a:pt x="209308" y="2616200"/>
                </a:lnTo>
                <a:lnTo>
                  <a:pt x="208038" y="2628900"/>
                </a:lnTo>
                <a:lnTo>
                  <a:pt x="206921" y="2641600"/>
                </a:lnTo>
                <a:lnTo>
                  <a:pt x="206235" y="2667000"/>
                </a:lnTo>
                <a:lnTo>
                  <a:pt x="206235" y="2692400"/>
                </a:lnTo>
                <a:lnTo>
                  <a:pt x="207200" y="2730500"/>
                </a:lnTo>
                <a:lnTo>
                  <a:pt x="213144" y="2794000"/>
                </a:lnTo>
                <a:lnTo>
                  <a:pt x="218643" y="2832100"/>
                </a:lnTo>
                <a:lnTo>
                  <a:pt x="226212" y="2882900"/>
                </a:lnTo>
                <a:lnTo>
                  <a:pt x="236105" y="2921000"/>
                </a:lnTo>
                <a:lnTo>
                  <a:pt x="248602" y="2971800"/>
                </a:lnTo>
                <a:lnTo>
                  <a:pt x="263982" y="3022600"/>
                </a:lnTo>
                <a:lnTo>
                  <a:pt x="282486" y="3073400"/>
                </a:lnTo>
                <a:lnTo>
                  <a:pt x="304431" y="3136900"/>
                </a:lnTo>
                <a:lnTo>
                  <a:pt x="330047" y="3187700"/>
                </a:lnTo>
                <a:lnTo>
                  <a:pt x="359638" y="3251200"/>
                </a:lnTo>
                <a:lnTo>
                  <a:pt x="393458" y="3302000"/>
                </a:lnTo>
                <a:lnTo>
                  <a:pt x="431787" y="3365500"/>
                </a:lnTo>
                <a:lnTo>
                  <a:pt x="474891" y="3429000"/>
                </a:lnTo>
                <a:lnTo>
                  <a:pt x="523049" y="3492500"/>
                </a:lnTo>
                <a:lnTo>
                  <a:pt x="576529" y="3556000"/>
                </a:lnTo>
                <a:lnTo>
                  <a:pt x="534174" y="3581400"/>
                </a:lnTo>
                <a:lnTo>
                  <a:pt x="490334" y="3606800"/>
                </a:lnTo>
                <a:lnTo>
                  <a:pt x="445020" y="3644900"/>
                </a:lnTo>
                <a:lnTo>
                  <a:pt x="398233" y="3670300"/>
                </a:lnTo>
                <a:lnTo>
                  <a:pt x="349961" y="3695700"/>
                </a:lnTo>
                <a:lnTo>
                  <a:pt x="300240" y="3721100"/>
                </a:lnTo>
                <a:lnTo>
                  <a:pt x="81978" y="3721100"/>
                </a:lnTo>
                <a:lnTo>
                  <a:pt x="66776" y="3670300"/>
                </a:lnTo>
                <a:lnTo>
                  <a:pt x="50253" y="3619500"/>
                </a:lnTo>
                <a:lnTo>
                  <a:pt x="32473" y="3568700"/>
                </a:lnTo>
                <a:lnTo>
                  <a:pt x="13538" y="3517900"/>
                </a:lnTo>
                <a:lnTo>
                  <a:pt x="0" y="3479800"/>
                </a:lnTo>
                <a:lnTo>
                  <a:pt x="0" y="4914900"/>
                </a:lnTo>
                <a:lnTo>
                  <a:pt x="1813953" y="4914900"/>
                </a:lnTo>
                <a:lnTo>
                  <a:pt x="1828927" y="4889500"/>
                </a:lnTo>
                <a:lnTo>
                  <a:pt x="1848802" y="4838700"/>
                </a:lnTo>
                <a:lnTo>
                  <a:pt x="1865757" y="4800600"/>
                </a:lnTo>
                <a:lnTo>
                  <a:pt x="1879739" y="4749800"/>
                </a:lnTo>
                <a:lnTo>
                  <a:pt x="1887969" y="4711700"/>
                </a:lnTo>
                <a:lnTo>
                  <a:pt x="1890712" y="4699000"/>
                </a:lnTo>
                <a:lnTo>
                  <a:pt x="1898599" y="4660900"/>
                </a:lnTo>
                <a:lnTo>
                  <a:pt x="1903374" y="4610100"/>
                </a:lnTo>
                <a:lnTo>
                  <a:pt x="1904974" y="4559300"/>
                </a:lnTo>
                <a:lnTo>
                  <a:pt x="1904974" y="4381500"/>
                </a:lnTo>
                <a:lnTo>
                  <a:pt x="1905749" y="4330700"/>
                </a:lnTo>
                <a:lnTo>
                  <a:pt x="1907882" y="4279900"/>
                </a:lnTo>
                <a:lnTo>
                  <a:pt x="1911007" y="4216400"/>
                </a:lnTo>
                <a:lnTo>
                  <a:pt x="1914817" y="4152900"/>
                </a:lnTo>
                <a:lnTo>
                  <a:pt x="1918944" y="4089400"/>
                </a:lnTo>
                <a:lnTo>
                  <a:pt x="1919986" y="4076700"/>
                </a:lnTo>
                <a:lnTo>
                  <a:pt x="1923084" y="4038600"/>
                </a:lnTo>
                <a:lnTo>
                  <a:pt x="1926882" y="3987800"/>
                </a:lnTo>
                <a:lnTo>
                  <a:pt x="1930006" y="3949700"/>
                </a:lnTo>
                <a:lnTo>
                  <a:pt x="1942579" y="3873500"/>
                </a:lnTo>
                <a:lnTo>
                  <a:pt x="1954530" y="3822700"/>
                </a:lnTo>
                <a:lnTo>
                  <a:pt x="1967903" y="3771900"/>
                </a:lnTo>
                <a:lnTo>
                  <a:pt x="1982635" y="3721100"/>
                </a:lnTo>
                <a:lnTo>
                  <a:pt x="1998662" y="3670300"/>
                </a:lnTo>
                <a:lnTo>
                  <a:pt x="2015883" y="3632200"/>
                </a:lnTo>
                <a:lnTo>
                  <a:pt x="2034260" y="3581400"/>
                </a:lnTo>
                <a:lnTo>
                  <a:pt x="2053704" y="3543300"/>
                </a:lnTo>
                <a:lnTo>
                  <a:pt x="2074151" y="3492500"/>
                </a:lnTo>
                <a:lnTo>
                  <a:pt x="2095525" y="3454400"/>
                </a:lnTo>
                <a:lnTo>
                  <a:pt x="2117763" y="3403600"/>
                </a:lnTo>
                <a:lnTo>
                  <a:pt x="2140788" y="3365500"/>
                </a:lnTo>
                <a:lnTo>
                  <a:pt x="2164524" y="3327400"/>
                </a:lnTo>
                <a:lnTo>
                  <a:pt x="2188908" y="3289300"/>
                </a:lnTo>
                <a:lnTo>
                  <a:pt x="2213876" y="3238500"/>
                </a:lnTo>
                <a:lnTo>
                  <a:pt x="2239340" y="3200400"/>
                </a:lnTo>
                <a:lnTo>
                  <a:pt x="2265235" y="3162300"/>
                </a:lnTo>
                <a:lnTo>
                  <a:pt x="2291499" y="3124200"/>
                </a:lnTo>
                <a:lnTo>
                  <a:pt x="2318054" y="3086100"/>
                </a:lnTo>
                <a:lnTo>
                  <a:pt x="2369807" y="2997200"/>
                </a:lnTo>
                <a:lnTo>
                  <a:pt x="2419654" y="2921000"/>
                </a:lnTo>
                <a:lnTo>
                  <a:pt x="2444356" y="2882900"/>
                </a:lnTo>
                <a:lnTo>
                  <a:pt x="2468816" y="2844800"/>
                </a:lnTo>
                <a:lnTo>
                  <a:pt x="2492946" y="2806700"/>
                </a:lnTo>
                <a:lnTo>
                  <a:pt x="2516670" y="2768600"/>
                </a:lnTo>
                <a:lnTo>
                  <a:pt x="2539898" y="2730500"/>
                </a:lnTo>
                <a:lnTo>
                  <a:pt x="2562568" y="2692400"/>
                </a:lnTo>
                <a:lnTo>
                  <a:pt x="2584589" y="2641600"/>
                </a:lnTo>
                <a:lnTo>
                  <a:pt x="2605887" y="2603500"/>
                </a:lnTo>
                <a:lnTo>
                  <a:pt x="2626385" y="2565400"/>
                </a:lnTo>
                <a:lnTo>
                  <a:pt x="2646007" y="2514600"/>
                </a:lnTo>
                <a:lnTo>
                  <a:pt x="2664663" y="2476500"/>
                </a:lnTo>
                <a:lnTo>
                  <a:pt x="2682278" y="2438400"/>
                </a:lnTo>
                <a:lnTo>
                  <a:pt x="2698775" y="2387600"/>
                </a:lnTo>
                <a:lnTo>
                  <a:pt x="2714079" y="2336800"/>
                </a:lnTo>
                <a:lnTo>
                  <a:pt x="2728112" y="2298700"/>
                </a:lnTo>
                <a:lnTo>
                  <a:pt x="2740774" y="2247900"/>
                </a:lnTo>
                <a:lnTo>
                  <a:pt x="2752013" y="2197100"/>
                </a:lnTo>
                <a:lnTo>
                  <a:pt x="2761742" y="2146300"/>
                </a:lnTo>
                <a:lnTo>
                  <a:pt x="2769882" y="2095500"/>
                </a:lnTo>
                <a:lnTo>
                  <a:pt x="2771457" y="2082800"/>
                </a:lnTo>
                <a:lnTo>
                  <a:pt x="2771457" y="1651000"/>
                </a:lnTo>
                <a:close/>
              </a:path>
            </a:pathLst>
          </a:custGeom>
          <a:solidFill>
            <a:srgbClr val="01030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810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846168"/>
            <a:ext cx="13605510" cy="89408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-10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Faktor</a:t>
            </a:r>
            <a:r>
              <a:rPr sz="2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terjadinya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kebakaran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karena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alam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-1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: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 marR="11064240">
              <a:lnSpc>
                <a:spcPct val="116100"/>
              </a:lnSpc>
            </a:pPr>
            <a:r>
              <a:rPr sz="28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1.Petir </a:t>
            </a:r>
            <a:r>
              <a:rPr sz="2800" b="1" spc="-1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2.Gempa</a:t>
            </a:r>
            <a:r>
              <a:rPr sz="2800" b="1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bumi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 marR="10455910">
              <a:lnSpc>
                <a:spcPct val="116100"/>
              </a:lnSpc>
            </a:pPr>
            <a:r>
              <a:rPr sz="2800" b="1" spc="5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3.Gunung</a:t>
            </a:r>
            <a:r>
              <a:rPr sz="2800" b="1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meletus </a:t>
            </a:r>
            <a:r>
              <a:rPr sz="2800" b="1" spc="-8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4.Panas</a:t>
            </a:r>
            <a:r>
              <a:rPr sz="28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matahari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Faktor</a:t>
            </a:r>
            <a:r>
              <a:rPr sz="2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terjadinya</a:t>
            </a:r>
            <a:r>
              <a:rPr sz="2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kebakaran</a:t>
            </a:r>
            <a:r>
              <a:rPr sz="2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karena</a:t>
            </a:r>
            <a:r>
              <a:rPr sz="2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manusia</a:t>
            </a:r>
            <a:r>
              <a:rPr sz="2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-1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: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 marR="11616055">
              <a:lnSpc>
                <a:spcPct val="116100"/>
              </a:lnSpc>
            </a:pPr>
            <a:r>
              <a:rPr sz="2800" b="1" spc="-7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</a:t>
            </a:r>
            <a:r>
              <a:rPr sz="2800" b="1" spc="-17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.</a:t>
            </a:r>
            <a:r>
              <a:rPr sz="2800" b="1" spc="5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800" b="1" spc="28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800" b="1" spc="6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8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800" b="1" spc="3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2800" b="1" spc="30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800" b="1" spc="-16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j</a:t>
            </a:r>
            <a:r>
              <a:rPr sz="2800" b="1" spc="16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  </a:t>
            </a:r>
            <a:r>
              <a:rPr sz="2800" b="1" spc="6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2.Kelalaian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b="1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3.Kurangnya</a:t>
            </a:r>
            <a:r>
              <a:rPr sz="2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pengertian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Faktor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terjadinya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kebakaran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karena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0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peralatan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-1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: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buAutoNum type="arabicPeriod"/>
              <a:tabLst>
                <a:tab pos="339090" algn="l"/>
              </a:tabLst>
            </a:pPr>
            <a:r>
              <a:rPr sz="2800"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Peralatan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yang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tidak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memenuhi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standar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persyaratan,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tidak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6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dapat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2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menjamin</a:t>
            </a:r>
            <a:r>
              <a:rPr sz="2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-8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800" b="1" spc="-8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	</a:t>
            </a:r>
            <a:r>
              <a:rPr sz="2800" b="1" spc="1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keselamatan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415290" indent="-40322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15925" algn="l"/>
              </a:tabLst>
            </a:pPr>
            <a:r>
              <a:rPr sz="2800"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Peralatan</a:t>
            </a:r>
            <a:r>
              <a:rPr sz="2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yang</a:t>
            </a:r>
            <a:r>
              <a:rPr sz="2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sudah</a:t>
            </a:r>
            <a:r>
              <a:rPr sz="2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melampaui</a:t>
            </a:r>
            <a:r>
              <a:rPr sz="2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8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batas</a:t>
            </a:r>
            <a:r>
              <a:rPr sz="2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5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waktu</a:t>
            </a:r>
            <a:r>
              <a:rPr sz="2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penggunaannya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 marR="231775">
              <a:lnSpc>
                <a:spcPct val="116100"/>
              </a:lnSpc>
              <a:buAutoNum type="arabicPeriod"/>
              <a:tabLst>
                <a:tab pos="424180" algn="l"/>
              </a:tabLst>
            </a:pPr>
            <a:r>
              <a:rPr sz="2800"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Peralatan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mekanis</a:t>
            </a:r>
            <a:r>
              <a:rPr sz="2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yang</a:t>
            </a:r>
            <a:r>
              <a:rPr sz="2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6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dapat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menimbulkan</a:t>
            </a:r>
            <a:r>
              <a:rPr sz="2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229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panas/</a:t>
            </a:r>
            <a:r>
              <a:rPr sz="2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7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mencapaitemperatur</a:t>
            </a:r>
            <a:r>
              <a:rPr sz="2800" b="1" spc="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-8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2800" b="1" spc="-8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	</a:t>
            </a:r>
            <a:r>
              <a:rPr sz="2800" b="1" spc="1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tinggi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446405" indent="-43434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447040" algn="l"/>
              </a:tabLst>
            </a:pPr>
            <a:r>
              <a:rPr sz="2800"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Peralatan</a:t>
            </a:r>
            <a:r>
              <a:rPr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listrik</a:t>
            </a:r>
            <a:r>
              <a:rPr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1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yang</a:t>
            </a:r>
            <a:r>
              <a:rPr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konslet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26725"/>
            <a:ext cx="723709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73580" algn="l"/>
              </a:tabLst>
            </a:pPr>
            <a:r>
              <a:rPr sz="3700" b="0" spc="5" dirty="0">
                <a:latin typeface="Trebuchet MS"/>
                <a:cs typeface="Trebuchet MS"/>
              </a:rPr>
              <a:t>FAKTOR	</a:t>
            </a:r>
            <a:r>
              <a:rPr sz="3700" b="0" spc="20" dirty="0">
                <a:latin typeface="Trebuchet MS"/>
                <a:cs typeface="Trebuchet MS"/>
              </a:rPr>
              <a:t>TERJADINYA</a:t>
            </a:r>
            <a:r>
              <a:rPr sz="3700" b="0" spc="95" dirty="0">
                <a:latin typeface="Trebuchet MS"/>
                <a:cs typeface="Trebuchet MS"/>
              </a:rPr>
              <a:t> </a:t>
            </a:r>
            <a:r>
              <a:rPr sz="3700" b="0" spc="25" dirty="0">
                <a:latin typeface="Trebuchet MS"/>
                <a:cs typeface="Trebuchet MS"/>
              </a:rPr>
              <a:t>KEBAKARAN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6999"/>
                </a:moveTo>
                <a:lnTo>
                  <a:pt x="18002862" y="10286999"/>
                </a:lnTo>
                <a:lnTo>
                  <a:pt x="180028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02862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8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126797"/>
            <a:ext cx="17255490" cy="9156700"/>
            <a:chOff x="0" y="1126797"/>
            <a:chExt cx="17255490" cy="9156700"/>
          </a:xfrm>
        </p:grpSpPr>
        <p:sp>
          <p:nvSpPr>
            <p:cNvPr id="5" name="object 5"/>
            <p:cNvSpPr/>
            <p:nvPr/>
          </p:nvSpPr>
          <p:spPr>
            <a:xfrm>
              <a:off x="0" y="4707648"/>
              <a:ext cx="3467100" cy="5575300"/>
            </a:xfrm>
            <a:custGeom>
              <a:avLst/>
              <a:gdLst/>
              <a:ahLst/>
              <a:cxnLst/>
              <a:rect l="l" t="t" r="r" b="b"/>
              <a:pathLst>
                <a:path w="3467100" h="5575300">
                  <a:moveTo>
                    <a:pt x="2794939" y="1791373"/>
                  </a:moveTo>
                  <a:lnTo>
                    <a:pt x="2792996" y="1745056"/>
                  </a:lnTo>
                  <a:lnTo>
                    <a:pt x="2780207" y="1698917"/>
                  </a:lnTo>
                  <a:lnTo>
                    <a:pt x="2751467" y="1632470"/>
                  </a:lnTo>
                  <a:lnTo>
                    <a:pt x="2720378" y="1568742"/>
                  </a:lnTo>
                  <a:lnTo>
                    <a:pt x="2687116" y="1507680"/>
                  </a:lnTo>
                  <a:lnTo>
                    <a:pt x="2651874" y="1449247"/>
                  </a:lnTo>
                  <a:lnTo>
                    <a:pt x="2614828" y="1393393"/>
                  </a:lnTo>
                  <a:lnTo>
                    <a:pt x="2576169" y="1340053"/>
                  </a:lnTo>
                  <a:lnTo>
                    <a:pt x="2536075" y="1289202"/>
                  </a:lnTo>
                  <a:lnTo>
                    <a:pt x="2494737" y="1240777"/>
                  </a:lnTo>
                  <a:lnTo>
                    <a:pt x="2452344" y="1194727"/>
                  </a:lnTo>
                  <a:lnTo>
                    <a:pt x="2409075" y="1151013"/>
                  </a:lnTo>
                  <a:lnTo>
                    <a:pt x="2365121" y="1109573"/>
                  </a:lnTo>
                  <a:lnTo>
                    <a:pt x="2320658" y="1070368"/>
                  </a:lnTo>
                  <a:lnTo>
                    <a:pt x="2275878" y="1033348"/>
                  </a:lnTo>
                  <a:lnTo>
                    <a:pt x="2230958" y="998461"/>
                  </a:lnTo>
                  <a:lnTo>
                    <a:pt x="2186101" y="965669"/>
                  </a:lnTo>
                  <a:lnTo>
                    <a:pt x="2141461" y="934910"/>
                  </a:lnTo>
                  <a:lnTo>
                    <a:pt x="2097265" y="906132"/>
                  </a:lnTo>
                  <a:lnTo>
                    <a:pt x="2053653" y="879309"/>
                  </a:lnTo>
                  <a:lnTo>
                    <a:pt x="2010841" y="854367"/>
                  </a:lnTo>
                  <a:lnTo>
                    <a:pt x="1969008" y="831265"/>
                  </a:lnTo>
                  <a:lnTo>
                    <a:pt x="1928342" y="809955"/>
                  </a:lnTo>
                  <a:lnTo>
                    <a:pt x="1889010" y="790397"/>
                  </a:lnTo>
                  <a:lnTo>
                    <a:pt x="1851215" y="772528"/>
                  </a:lnTo>
                  <a:lnTo>
                    <a:pt x="1815134" y="756310"/>
                  </a:lnTo>
                  <a:lnTo>
                    <a:pt x="1748866" y="728611"/>
                  </a:lnTo>
                  <a:lnTo>
                    <a:pt x="1691678" y="706920"/>
                  </a:lnTo>
                  <a:lnTo>
                    <a:pt x="1645069" y="690841"/>
                  </a:lnTo>
                  <a:lnTo>
                    <a:pt x="1584464" y="672604"/>
                  </a:lnTo>
                  <a:lnTo>
                    <a:pt x="1537030" y="665962"/>
                  </a:lnTo>
                  <a:lnTo>
                    <a:pt x="1490802" y="670090"/>
                  </a:lnTo>
                  <a:lnTo>
                    <a:pt x="1447317" y="684110"/>
                  </a:lnTo>
                  <a:lnTo>
                    <a:pt x="1408099" y="707123"/>
                  </a:lnTo>
                  <a:lnTo>
                    <a:pt x="1374660" y="738238"/>
                  </a:lnTo>
                  <a:lnTo>
                    <a:pt x="1348562" y="776579"/>
                  </a:lnTo>
                  <a:lnTo>
                    <a:pt x="1331290" y="821245"/>
                  </a:lnTo>
                  <a:lnTo>
                    <a:pt x="1324648" y="868667"/>
                  </a:lnTo>
                  <a:lnTo>
                    <a:pt x="1328750" y="914831"/>
                  </a:lnTo>
                  <a:lnTo>
                    <a:pt x="1342732" y="958227"/>
                  </a:lnTo>
                  <a:lnTo>
                    <a:pt x="1365694" y="997369"/>
                  </a:lnTo>
                  <a:lnTo>
                    <a:pt x="1396758" y="1030706"/>
                  </a:lnTo>
                  <a:lnTo>
                    <a:pt x="1435049" y="1056754"/>
                  </a:lnTo>
                  <a:lnTo>
                    <a:pt x="1479689" y="1073988"/>
                  </a:lnTo>
                  <a:lnTo>
                    <a:pt x="1492478" y="1077734"/>
                  </a:lnTo>
                  <a:lnTo>
                    <a:pt x="1506753" y="1082230"/>
                  </a:lnTo>
                  <a:lnTo>
                    <a:pt x="1549209" y="1096873"/>
                  </a:lnTo>
                  <a:lnTo>
                    <a:pt x="1607705" y="1119530"/>
                  </a:lnTo>
                  <a:lnTo>
                    <a:pt x="1679295" y="1150861"/>
                  </a:lnTo>
                  <a:lnTo>
                    <a:pt x="1719059" y="1169962"/>
                  </a:lnTo>
                  <a:lnTo>
                    <a:pt x="1760994" y="1191463"/>
                  </a:lnTo>
                  <a:lnTo>
                    <a:pt x="1804695" y="1215440"/>
                  </a:lnTo>
                  <a:lnTo>
                    <a:pt x="1849818" y="1241971"/>
                  </a:lnTo>
                  <a:lnTo>
                    <a:pt x="1895970" y="1271143"/>
                  </a:lnTo>
                  <a:lnTo>
                    <a:pt x="1942807" y="1303007"/>
                  </a:lnTo>
                  <a:lnTo>
                    <a:pt x="1989924" y="1337678"/>
                  </a:lnTo>
                  <a:lnTo>
                    <a:pt x="2036978" y="1375206"/>
                  </a:lnTo>
                  <a:lnTo>
                    <a:pt x="2083587" y="1415669"/>
                  </a:lnTo>
                  <a:lnTo>
                    <a:pt x="2129371" y="1459166"/>
                  </a:lnTo>
                  <a:lnTo>
                    <a:pt x="2173973" y="1505762"/>
                  </a:lnTo>
                  <a:lnTo>
                    <a:pt x="2217013" y="1555521"/>
                  </a:lnTo>
                  <a:lnTo>
                    <a:pt x="2258110" y="1608556"/>
                  </a:lnTo>
                  <a:lnTo>
                    <a:pt x="2296909" y="1664906"/>
                  </a:lnTo>
                  <a:lnTo>
                    <a:pt x="2333040" y="1724685"/>
                  </a:lnTo>
                  <a:lnTo>
                    <a:pt x="2366111" y="1787944"/>
                  </a:lnTo>
                  <a:lnTo>
                    <a:pt x="2395778" y="1854771"/>
                  </a:lnTo>
                  <a:lnTo>
                    <a:pt x="2420455" y="1899196"/>
                  </a:lnTo>
                  <a:lnTo>
                    <a:pt x="2453970" y="1935187"/>
                  </a:lnTo>
                  <a:lnTo>
                    <a:pt x="2494381" y="1961921"/>
                  </a:lnTo>
                  <a:lnTo>
                    <a:pt x="2539720" y="1978571"/>
                  </a:lnTo>
                  <a:lnTo>
                    <a:pt x="2588044" y="1984298"/>
                  </a:lnTo>
                  <a:lnTo>
                    <a:pt x="2607576" y="1983371"/>
                  </a:lnTo>
                  <a:lnTo>
                    <a:pt x="2646629" y="1975789"/>
                  </a:lnTo>
                  <a:lnTo>
                    <a:pt x="2707932" y="1946109"/>
                  </a:lnTo>
                  <a:lnTo>
                    <a:pt x="2742527" y="1915261"/>
                  </a:lnTo>
                  <a:lnTo>
                    <a:pt x="2769019" y="1878101"/>
                  </a:lnTo>
                  <a:lnTo>
                    <a:pt x="2786723" y="1836267"/>
                  </a:lnTo>
                  <a:lnTo>
                    <a:pt x="2794939" y="1791373"/>
                  </a:lnTo>
                  <a:close/>
                </a:path>
                <a:path w="3467100" h="5575300">
                  <a:moveTo>
                    <a:pt x="3467087" y="2133600"/>
                  </a:moveTo>
                  <a:lnTo>
                    <a:pt x="3465385" y="2108200"/>
                  </a:lnTo>
                  <a:lnTo>
                    <a:pt x="3461880" y="2057400"/>
                  </a:lnTo>
                  <a:lnTo>
                    <a:pt x="3457384" y="2006600"/>
                  </a:lnTo>
                  <a:lnTo>
                    <a:pt x="3451910" y="1968500"/>
                  </a:lnTo>
                  <a:lnTo>
                    <a:pt x="3445484" y="1917700"/>
                  </a:lnTo>
                  <a:lnTo>
                    <a:pt x="3438106" y="1866900"/>
                  </a:lnTo>
                  <a:lnTo>
                    <a:pt x="3429787" y="1828800"/>
                  </a:lnTo>
                  <a:lnTo>
                    <a:pt x="3420529" y="1778000"/>
                  </a:lnTo>
                  <a:lnTo>
                    <a:pt x="3410356" y="1739900"/>
                  </a:lnTo>
                  <a:lnTo>
                    <a:pt x="3399282" y="1689100"/>
                  </a:lnTo>
                  <a:lnTo>
                    <a:pt x="3387293" y="1651000"/>
                  </a:lnTo>
                  <a:lnTo>
                    <a:pt x="3374415" y="1600200"/>
                  </a:lnTo>
                  <a:lnTo>
                    <a:pt x="3360661" y="1562100"/>
                  </a:lnTo>
                  <a:lnTo>
                    <a:pt x="3346043" y="1524000"/>
                  </a:lnTo>
                  <a:lnTo>
                    <a:pt x="3330549" y="1473200"/>
                  </a:lnTo>
                  <a:lnTo>
                    <a:pt x="3314217" y="1435100"/>
                  </a:lnTo>
                  <a:lnTo>
                    <a:pt x="3297047" y="1397000"/>
                  </a:lnTo>
                  <a:lnTo>
                    <a:pt x="3279038" y="1346200"/>
                  </a:lnTo>
                  <a:lnTo>
                    <a:pt x="3260204" y="1308100"/>
                  </a:lnTo>
                  <a:lnTo>
                    <a:pt x="3240570" y="1270000"/>
                  </a:lnTo>
                  <a:lnTo>
                    <a:pt x="3220135" y="1231900"/>
                  </a:lnTo>
                  <a:lnTo>
                    <a:pt x="3198914" y="1193800"/>
                  </a:lnTo>
                  <a:lnTo>
                    <a:pt x="3176905" y="1155700"/>
                  </a:lnTo>
                  <a:lnTo>
                    <a:pt x="3154134" y="1104900"/>
                  </a:lnTo>
                  <a:lnTo>
                    <a:pt x="3130600" y="1066800"/>
                  </a:lnTo>
                  <a:lnTo>
                    <a:pt x="3106318" y="1028700"/>
                  </a:lnTo>
                  <a:lnTo>
                    <a:pt x="3081299" y="1003300"/>
                  </a:lnTo>
                  <a:lnTo>
                    <a:pt x="3055543" y="965200"/>
                  </a:lnTo>
                  <a:lnTo>
                    <a:pt x="3029077" y="927100"/>
                  </a:lnTo>
                  <a:lnTo>
                    <a:pt x="3001899" y="889000"/>
                  </a:lnTo>
                  <a:lnTo>
                    <a:pt x="2974022" y="850900"/>
                  </a:lnTo>
                  <a:lnTo>
                    <a:pt x="2945460" y="812800"/>
                  </a:lnTo>
                  <a:lnTo>
                    <a:pt x="2916212" y="787400"/>
                  </a:lnTo>
                  <a:lnTo>
                    <a:pt x="2886303" y="749300"/>
                  </a:lnTo>
                  <a:lnTo>
                    <a:pt x="2855734" y="723900"/>
                  </a:lnTo>
                  <a:lnTo>
                    <a:pt x="2824505" y="685800"/>
                  </a:lnTo>
                  <a:lnTo>
                    <a:pt x="2792653" y="660400"/>
                  </a:lnTo>
                  <a:lnTo>
                    <a:pt x="2760167" y="622300"/>
                  </a:lnTo>
                  <a:lnTo>
                    <a:pt x="2727058" y="596900"/>
                  </a:lnTo>
                  <a:lnTo>
                    <a:pt x="2693352" y="558800"/>
                  </a:lnTo>
                  <a:lnTo>
                    <a:pt x="2659049" y="533400"/>
                  </a:lnTo>
                  <a:lnTo>
                    <a:pt x="2624150" y="508000"/>
                  </a:lnTo>
                  <a:lnTo>
                    <a:pt x="2588679" y="482600"/>
                  </a:lnTo>
                  <a:lnTo>
                    <a:pt x="2552636" y="444500"/>
                  </a:lnTo>
                  <a:lnTo>
                    <a:pt x="2516035" y="419100"/>
                  </a:lnTo>
                  <a:lnTo>
                    <a:pt x="2497455" y="406400"/>
                  </a:lnTo>
                  <a:lnTo>
                    <a:pt x="2478887" y="393700"/>
                  </a:lnTo>
                  <a:lnTo>
                    <a:pt x="2402992" y="342900"/>
                  </a:lnTo>
                  <a:lnTo>
                    <a:pt x="2364270" y="330200"/>
                  </a:lnTo>
                  <a:lnTo>
                    <a:pt x="2325027" y="304800"/>
                  </a:lnTo>
                  <a:lnTo>
                    <a:pt x="2245080" y="254000"/>
                  </a:lnTo>
                  <a:lnTo>
                    <a:pt x="2204389" y="241300"/>
                  </a:lnTo>
                  <a:lnTo>
                    <a:pt x="2163229" y="215900"/>
                  </a:lnTo>
                  <a:lnTo>
                    <a:pt x="2121611" y="203200"/>
                  </a:lnTo>
                  <a:lnTo>
                    <a:pt x="2079548" y="177800"/>
                  </a:lnTo>
                  <a:lnTo>
                    <a:pt x="2037054" y="165100"/>
                  </a:lnTo>
                  <a:lnTo>
                    <a:pt x="1994128" y="139700"/>
                  </a:lnTo>
                  <a:lnTo>
                    <a:pt x="1950783" y="127000"/>
                  </a:lnTo>
                  <a:lnTo>
                    <a:pt x="1636598" y="38100"/>
                  </a:lnTo>
                  <a:lnTo>
                    <a:pt x="1590294" y="38100"/>
                  </a:lnTo>
                  <a:lnTo>
                    <a:pt x="1496720" y="12700"/>
                  </a:lnTo>
                  <a:lnTo>
                    <a:pt x="1449463" y="12700"/>
                  </a:lnTo>
                  <a:lnTo>
                    <a:pt x="1401927" y="0"/>
                  </a:lnTo>
                  <a:lnTo>
                    <a:pt x="918337" y="0"/>
                  </a:lnTo>
                  <a:lnTo>
                    <a:pt x="870788" y="12700"/>
                  </a:lnTo>
                  <a:lnTo>
                    <a:pt x="823544" y="12700"/>
                  </a:lnTo>
                  <a:lnTo>
                    <a:pt x="729970" y="38100"/>
                  </a:lnTo>
                  <a:lnTo>
                    <a:pt x="683666" y="38100"/>
                  </a:lnTo>
                  <a:lnTo>
                    <a:pt x="369481" y="127000"/>
                  </a:lnTo>
                  <a:lnTo>
                    <a:pt x="326136" y="139700"/>
                  </a:lnTo>
                  <a:lnTo>
                    <a:pt x="283210" y="165100"/>
                  </a:lnTo>
                  <a:lnTo>
                    <a:pt x="240715" y="177800"/>
                  </a:lnTo>
                  <a:lnTo>
                    <a:pt x="198653" y="203200"/>
                  </a:lnTo>
                  <a:lnTo>
                    <a:pt x="157035" y="215900"/>
                  </a:lnTo>
                  <a:lnTo>
                    <a:pt x="115874" y="241300"/>
                  </a:lnTo>
                  <a:lnTo>
                    <a:pt x="75184" y="254000"/>
                  </a:lnTo>
                  <a:lnTo>
                    <a:pt x="34963" y="279400"/>
                  </a:lnTo>
                  <a:lnTo>
                    <a:pt x="0" y="304800"/>
                  </a:lnTo>
                  <a:lnTo>
                    <a:pt x="0" y="800100"/>
                  </a:lnTo>
                  <a:lnTo>
                    <a:pt x="27051" y="774700"/>
                  </a:lnTo>
                  <a:lnTo>
                    <a:pt x="63881" y="749300"/>
                  </a:lnTo>
                  <a:lnTo>
                    <a:pt x="101371" y="723900"/>
                  </a:lnTo>
                  <a:lnTo>
                    <a:pt x="139496" y="698500"/>
                  </a:lnTo>
                  <a:lnTo>
                    <a:pt x="178257" y="673100"/>
                  </a:lnTo>
                  <a:lnTo>
                    <a:pt x="217639" y="647700"/>
                  </a:lnTo>
                  <a:lnTo>
                    <a:pt x="257619" y="635000"/>
                  </a:lnTo>
                  <a:lnTo>
                    <a:pt x="339318" y="584200"/>
                  </a:lnTo>
                  <a:lnTo>
                    <a:pt x="423240" y="558800"/>
                  </a:lnTo>
                  <a:lnTo>
                    <a:pt x="465988" y="533400"/>
                  </a:lnTo>
                  <a:lnTo>
                    <a:pt x="553021" y="508000"/>
                  </a:lnTo>
                  <a:lnTo>
                    <a:pt x="825144" y="431800"/>
                  </a:lnTo>
                  <a:lnTo>
                    <a:pt x="871956" y="431800"/>
                  </a:lnTo>
                  <a:lnTo>
                    <a:pt x="919137" y="419100"/>
                  </a:lnTo>
                  <a:lnTo>
                    <a:pt x="1014564" y="419100"/>
                  </a:lnTo>
                  <a:lnTo>
                    <a:pt x="1062786" y="406400"/>
                  </a:lnTo>
                  <a:lnTo>
                    <a:pt x="1257528" y="406400"/>
                  </a:lnTo>
                  <a:lnTo>
                    <a:pt x="1305750" y="419100"/>
                  </a:lnTo>
                  <a:lnTo>
                    <a:pt x="1401178" y="419100"/>
                  </a:lnTo>
                  <a:lnTo>
                    <a:pt x="1448358" y="431800"/>
                  </a:lnTo>
                  <a:lnTo>
                    <a:pt x="1495171" y="431800"/>
                  </a:lnTo>
                  <a:lnTo>
                    <a:pt x="1767293" y="508000"/>
                  </a:lnTo>
                  <a:lnTo>
                    <a:pt x="1854314" y="533400"/>
                  </a:lnTo>
                  <a:lnTo>
                    <a:pt x="1897062" y="558800"/>
                  </a:lnTo>
                  <a:lnTo>
                    <a:pt x="1980984" y="584200"/>
                  </a:lnTo>
                  <a:lnTo>
                    <a:pt x="2062683" y="635000"/>
                  </a:lnTo>
                  <a:lnTo>
                    <a:pt x="2102662" y="647700"/>
                  </a:lnTo>
                  <a:lnTo>
                    <a:pt x="2142032" y="673100"/>
                  </a:lnTo>
                  <a:lnTo>
                    <a:pt x="2180793" y="698500"/>
                  </a:lnTo>
                  <a:lnTo>
                    <a:pt x="2218931" y="723900"/>
                  </a:lnTo>
                  <a:lnTo>
                    <a:pt x="2256421" y="749300"/>
                  </a:lnTo>
                  <a:lnTo>
                    <a:pt x="2293239" y="774700"/>
                  </a:lnTo>
                  <a:lnTo>
                    <a:pt x="2329396" y="800100"/>
                  </a:lnTo>
                  <a:lnTo>
                    <a:pt x="2364854" y="825500"/>
                  </a:lnTo>
                  <a:lnTo>
                    <a:pt x="2399614" y="863600"/>
                  </a:lnTo>
                  <a:lnTo>
                    <a:pt x="2433637" y="889000"/>
                  </a:lnTo>
                  <a:lnTo>
                    <a:pt x="2466937" y="914400"/>
                  </a:lnTo>
                  <a:lnTo>
                    <a:pt x="2499487" y="952500"/>
                  </a:lnTo>
                  <a:lnTo>
                    <a:pt x="2531275" y="977900"/>
                  </a:lnTo>
                  <a:lnTo>
                    <a:pt x="2562275" y="1016000"/>
                  </a:lnTo>
                  <a:lnTo>
                    <a:pt x="2592489" y="1041400"/>
                  </a:lnTo>
                  <a:lnTo>
                    <a:pt x="2621889" y="1079500"/>
                  </a:lnTo>
                  <a:lnTo>
                    <a:pt x="2650452" y="1117600"/>
                  </a:lnTo>
                  <a:lnTo>
                    <a:pt x="2678188" y="1143000"/>
                  </a:lnTo>
                  <a:lnTo>
                    <a:pt x="2705062" y="1181100"/>
                  </a:lnTo>
                  <a:lnTo>
                    <a:pt x="2731071" y="1219200"/>
                  </a:lnTo>
                  <a:lnTo>
                    <a:pt x="2756192" y="1257300"/>
                  </a:lnTo>
                  <a:lnTo>
                    <a:pt x="2780411" y="1295400"/>
                  </a:lnTo>
                  <a:lnTo>
                    <a:pt x="2803728" y="1333500"/>
                  </a:lnTo>
                  <a:lnTo>
                    <a:pt x="2826093" y="1371600"/>
                  </a:lnTo>
                  <a:lnTo>
                    <a:pt x="2847530" y="1409700"/>
                  </a:lnTo>
                  <a:lnTo>
                    <a:pt x="2868003" y="1447800"/>
                  </a:lnTo>
                  <a:lnTo>
                    <a:pt x="2887497" y="1485900"/>
                  </a:lnTo>
                  <a:lnTo>
                    <a:pt x="2906001" y="1536700"/>
                  </a:lnTo>
                  <a:lnTo>
                    <a:pt x="2923502" y="1574800"/>
                  </a:lnTo>
                  <a:lnTo>
                    <a:pt x="2939973" y="1612900"/>
                  </a:lnTo>
                  <a:lnTo>
                    <a:pt x="2955417" y="1663700"/>
                  </a:lnTo>
                  <a:lnTo>
                    <a:pt x="2969806" y="1701800"/>
                  </a:lnTo>
                  <a:lnTo>
                    <a:pt x="2983141" y="1739900"/>
                  </a:lnTo>
                  <a:lnTo>
                    <a:pt x="2995384" y="1790700"/>
                  </a:lnTo>
                  <a:lnTo>
                    <a:pt x="3006534" y="1828800"/>
                  </a:lnTo>
                  <a:lnTo>
                    <a:pt x="3016580" y="1879600"/>
                  </a:lnTo>
                  <a:lnTo>
                    <a:pt x="3025495" y="1917700"/>
                  </a:lnTo>
                  <a:lnTo>
                    <a:pt x="3033280" y="1968500"/>
                  </a:lnTo>
                  <a:lnTo>
                    <a:pt x="3039897" y="2019300"/>
                  </a:lnTo>
                  <a:lnTo>
                    <a:pt x="3045345" y="2057400"/>
                  </a:lnTo>
                  <a:lnTo>
                    <a:pt x="3049613" y="2108200"/>
                  </a:lnTo>
                  <a:lnTo>
                    <a:pt x="3052673" y="2146300"/>
                  </a:lnTo>
                  <a:lnTo>
                    <a:pt x="3054527" y="2197100"/>
                  </a:lnTo>
                  <a:lnTo>
                    <a:pt x="3055150" y="2247900"/>
                  </a:lnTo>
                  <a:lnTo>
                    <a:pt x="3054223" y="2298700"/>
                  </a:lnTo>
                  <a:lnTo>
                    <a:pt x="3051467" y="2349500"/>
                  </a:lnTo>
                  <a:lnTo>
                    <a:pt x="3046958" y="2400300"/>
                  </a:lnTo>
                  <a:lnTo>
                    <a:pt x="3040735" y="2451100"/>
                  </a:lnTo>
                  <a:lnTo>
                    <a:pt x="3032887" y="2501900"/>
                  </a:lnTo>
                  <a:lnTo>
                    <a:pt x="3023463" y="2552700"/>
                  </a:lnTo>
                  <a:lnTo>
                    <a:pt x="3012516" y="2603500"/>
                  </a:lnTo>
                  <a:lnTo>
                    <a:pt x="3000108" y="2641600"/>
                  </a:lnTo>
                  <a:lnTo>
                    <a:pt x="2986316" y="2692400"/>
                  </a:lnTo>
                  <a:lnTo>
                    <a:pt x="2971177" y="2730500"/>
                  </a:lnTo>
                  <a:lnTo>
                    <a:pt x="2954782" y="2781300"/>
                  </a:lnTo>
                  <a:lnTo>
                    <a:pt x="2937167" y="2819400"/>
                  </a:lnTo>
                  <a:lnTo>
                    <a:pt x="2918396" y="2870200"/>
                  </a:lnTo>
                  <a:lnTo>
                    <a:pt x="2898533" y="2908300"/>
                  </a:lnTo>
                  <a:lnTo>
                    <a:pt x="2877655" y="2946400"/>
                  </a:lnTo>
                  <a:lnTo>
                    <a:pt x="2855798" y="2997200"/>
                  </a:lnTo>
                  <a:lnTo>
                    <a:pt x="2833039" y="3035300"/>
                  </a:lnTo>
                  <a:lnTo>
                    <a:pt x="2809430" y="3073400"/>
                  </a:lnTo>
                  <a:lnTo>
                    <a:pt x="2785033" y="3111500"/>
                  </a:lnTo>
                  <a:lnTo>
                    <a:pt x="2759926" y="3162300"/>
                  </a:lnTo>
                  <a:lnTo>
                    <a:pt x="2734145" y="3200400"/>
                  </a:lnTo>
                  <a:lnTo>
                    <a:pt x="2707754" y="3238500"/>
                  </a:lnTo>
                  <a:lnTo>
                    <a:pt x="2680830" y="3289300"/>
                  </a:lnTo>
                  <a:lnTo>
                    <a:pt x="2653436" y="3327400"/>
                  </a:lnTo>
                  <a:lnTo>
                    <a:pt x="2625610" y="3365500"/>
                  </a:lnTo>
                  <a:lnTo>
                    <a:pt x="2572131" y="3454400"/>
                  </a:lnTo>
                  <a:lnTo>
                    <a:pt x="2444000" y="3644900"/>
                  </a:lnTo>
                  <a:lnTo>
                    <a:pt x="2418486" y="3695700"/>
                  </a:lnTo>
                  <a:lnTo>
                    <a:pt x="2393150" y="3733800"/>
                  </a:lnTo>
                  <a:lnTo>
                    <a:pt x="2368067" y="3771900"/>
                  </a:lnTo>
                  <a:lnTo>
                    <a:pt x="2343302" y="3822700"/>
                  </a:lnTo>
                  <a:lnTo>
                    <a:pt x="2318905" y="3860800"/>
                  </a:lnTo>
                  <a:lnTo>
                    <a:pt x="2294953" y="3911600"/>
                  </a:lnTo>
                  <a:lnTo>
                    <a:pt x="2271496" y="3949700"/>
                  </a:lnTo>
                  <a:lnTo>
                    <a:pt x="2248611" y="4000500"/>
                  </a:lnTo>
                  <a:lnTo>
                    <a:pt x="2226348" y="4051300"/>
                  </a:lnTo>
                  <a:lnTo>
                    <a:pt x="2204783" y="4102100"/>
                  </a:lnTo>
                  <a:lnTo>
                    <a:pt x="2183968" y="4140200"/>
                  </a:lnTo>
                  <a:lnTo>
                    <a:pt x="2163978" y="4191000"/>
                  </a:lnTo>
                  <a:lnTo>
                    <a:pt x="2144865" y="4241800"/>
                  </a:lnTo>
                  <a:lnTo>
                    <a:pt x="2126704" y="4305300"/>
                  </a:lnTo>
                  <a:lnTo>
                    <a:pt x="2109546" y="4356100"/>
                  </a:lnTo>
                  <a:lnTo>
                    <a:pt x="2093468" y="4406900"/>
                  </a:lnTo>
                  <a:lnTo>
                    <a:pt x="2078520" y="4457700"/>
                  </a:lnTo>
                  <a:lnTo>
                    <a:pt x="1783270" y="4457700"/>
                  </a:lnTo>
                  <a:lnTo>
                    <a:pt x="1735010" y="4432300"/>
                  </a:lnTo>
                  <a:lnTo>
                    <a:pt x="1688363" y="4406900"/>
                  </a:lnTo>
                  <a:lnTo>
                    <a:pt x="1643303" y="4381500"/>
                  </a:lnTo>
                  <a:lnTo>
                    <a:pt x="1599780" y="4356100"/>
                  </a:lnTo>
                  <a:lnTo>
                    <a:pt x="1557782" y="4318000"/>
                  </a:lnTo>
                  <a:lnTo>
                    <a:pt x="1517281" y="4292600"/>
                  </a:lnTo>
                  <a:lnTo>
                    <a:pt x="1478241" y="4267200"/>
                  </a:lnTo>
                  <a:lnTo>
                    <a:pt x="1440637" y="4241800"/>
                  </a:lnTo>
                  <a:lnTo>
                    <a:pt x="1491843" y="4178300"/>
                  </a:lnTo>
                  <a:lnTo>
                    <a:pt x="1539024" y="4114800"/>
                  </a:lnTo>
                  <a:lnTo>
                    <a:pt x="1582356" y="4051300"/>
                  </a:lnTo>
                  <a:lnTo>
                    <a:pt x="1621980" y="3987800"/>
                  </a:lnTo>
                  <a:lnTo>
                    <a:pt x="1636420" y="3962400"/>
                  </a:lnTo>
                  <a:lnTo>
                    <a:pt x="1658073" y="3924300"/>
                  </a:lnTo>
                  <a:lnTo>
                    <a:pt x="1690801" y="3873500"/>
                  </a:lnTo>
                  <a:lnTo>
                    <a:pt x="1720329" y="3810000"/>
                  </a:lnTo>
                  <a:lnTo>
                    <a:pt x="1746808" y="3746500"/>
                  </a:lnTo>
                  <a:lnTo>
                    <a:pt x="1770430" y="3695700"/>
                  </a:lnTo>
                  <a:lnTo>
                    <a:pt x="1791335" y="3632200"/>
                  </a:lnTo>
                  <a:lnTo>
                    <a:pt x="1809699" y="3581400"/>
                  </a:lnTo>
                  <a:lnTo>
                    <a:pt x="1825688" y="3530600"/>
                  </a:lnTo>
                  <a:lnTo>
                    <a:pt x="1839455" y="3479800"/>
                  </a:lnTo>
                  <a:lnTo>
                    <a:pt x="1851177" y="3441700"/>
                  </a:lnTo>
                  <a:lnTo>
                    <a:pt x="1861019" y="3390900"/>
                  </a:lnTo>
                  <a:lnTo>
                    <a:pt x="1869135" y="3352800"/>
                  </a:lnTo>
                  <a:lnTo>
                    <a:pt x="1875701" y="3314700"/>
                  </a:lnTo>
                  <a:lnTo>
                    <a:pt x="1880870" y="3276600"/>
                  </a:lnTo>
                  <a:lnTo>
                    <a:pt x="1884819" y="3251200"/>
                  </a:lnTo>
                  <a:lnTo>
                    <a:pt x="1887702" y="3213100"/>
                  </a:lnTo>
                  <a:lnTo>
                    <a:pt x="1889683" y="3200400"/>
                  </a:lnTo>
                  <a:lnTo>
                    <a:pt x="1890941" y="3175000"/>
                  </a:lnTo>
                  <a:lnTo>
                    <a:pt x="1891639" y="3162300"/>
                  </a:lnTo>
                  <a:lnTo>
                    <a:pt x="1891931" y="3149600"/>
                  </a:lnTo>
                  <a:lnTo>
                    <a:pt x="1891969" y="3136900"/>
                  </a:lnTo>
                  <a:lnTo>
                    <a:pt x="1890471" y="3086100"/>
                  </a:lnTo>
                  <a:lnTo>
                    <a:pt x="1886077" y="3048000"/>
                  </a:lnTo>
                  <a:lnTo>
                    <a:pt x="1878863" y="2997200"/>
                  </a:lnTo>
                  <a:lnTo>
                    <a:pt x="1868957" y="2959100"/>
                  </a:lnTo>
                  <a:lnTo>
                    <a:pt x="1856409" y="2908300"/>
                  </a:lnTo>
                  <a:lnTo>
                    <a:pt x="1841322" y="2870200"/>
                  </a:lnTo>
                  <a:lnTo>
                    <a:pt x="1823783" y="2832100"/>
                  </a:lnTo>
                  <a:lnTo>
                    <a:pt x="1813839" y="2806700"/>
                  </a:lnTo>
                  <a:lnTo>
                    <a:pt x="1803895" y="2781300"/>
                  </a:lnTo>
                  <a:lnTo>
                    <a:pt x="1781721" y="2743200"/>
                  </a:lnTo>
                  <a:lnTo>
                    <a:pt x="1757362" y="2705100"/>
                  </a:lnTo>
                  <a:lnTo>
                    <a:pt x="1730908" y="2679700"/>
                  </a:lnTo>
                  <a:lnTo>
                    <a:pt x="1702447" y="2641600"/>
                  </a:lnTo>
                  <a:lnTo>
                    <a:pt x="1672056" y="2603500"/>
                  </a:lnTo>
                  <a:lnTo>
                    <a:pt x="1639849" y="2578100"/>
                  </a:lnTo>
                  <a:lnTo>
                    <a:pt x="1605889" y="2552700"/>
                  </a:lnTo>
                  <a:lnTo>
                    <a:pt x="1570278" y="2527300"/>
                  </a:lnTo>
                  <a:lnTo>
                    <a:pt x="1533093" y="2501900"/>
                  </a:lnTo>
                  <a:lnTo>
                    <a:pt x="1494434" y="2476500"/>
                  </a:lnTo>
                  <a:lnTo>
                    <a:pt x="1477137" y="2465540"/>
                  </a:lnTo>
                  <a:lnTo>
                    <a:pt x="1477137" y="3136900"/>
                  </a:lnTo>
                  <a:lnTo>
                    <a:pt x="1476794" y="3149600"/>
                  </a:lnTo>
                  <a:lnTo>
                    <a:pt x="1472565" y="3200400"/>
                  </a:lnTo>
                  <a:lnTo>
                    <a:pt x="1467396" y="3238500"/>
                  </a:lnTo>
                  <a:lnTo>
                    <a:pt x="1459344" y="3289300"/>
                  </a:lnTo>
                  <a:lnTo>
                    <a:pt x="1447787" y="3340100"/>
                  </a:lnTo>
                  <a:lnTo>
                    <a:pt x="1432052" y="3403600"/>
                  </a:lnTo>
                  <a:lnTo>
                    <a:pt x="1411541" y="3467100"/>
                  </a:lnTo>
                  <a:lnTo>
                    <a:pt x="1385582" y="3530600"/>
                  </a:lnTo>
                  <a:lnTo>
                    <a:pt x="1353553" y="3606800"/>
                  </a:lnTo>
                  <a:lnTo>
                    <a:pt x="1331112" y="3657600"/>
                  </a:lnTo>
                  <a:lnTo>
                    <a:pt x="1307172" y="3708400"/>
                  </a:lnTo>
                  <a:lnTo>
                    <a:pt x="1281734" y="3746500"/>
                  </a:lnTo>
                  <a:lnTo>
                    <a:pt x="1254810" y="3797300"/>
                  </a:lnTo>
                  <a:lnTo>
                    <a:pt x="1226388" y="3835400"/>
                  </a:lnTo>
                  <a:lnTo>
                    <a:pt x="1196492" y="3886200"/>
                  </a:lnTo>
                  <a:lnTo>
                    <a:pt x="1165110" y="3924300"/>
                  </a:lnTo>
                  <a:lnTo>
                    <a:pt x="1132243" y="3962400"/>
                  </a:lnTo>
                  <a:lnTo>
                    <a:pt x="1075677" y="3898900"/>
                  </a:lnTo>
                  <a:lnTo>
                    <a:pt x="1025931" y="3835400"/>
                  </a:lnTo>
                  <a:lnTo>
                    <a:pt x="982560" y="3771900"/>
                  </a:lnTo>
                  <a:lnTo>
                    <a:pt x="945146" y="3708400"/>
                  </a:lnTo>
                  <a:lnTo>
                    <a:pt x="913257" y="3644900"/>
                  </a:lnTo>
                  <a:lnTo>
                    <a:pt x="886447" y="3581400"/>
                  </a:lnTo>
                  <a:lnTo>
                    <a:pt x="864311" y="3530600"/>
                  </a:lnTo>
                  <a:lnTo>
                    <a:pt x="846404" y="3479800"/>
                  </a:lnTo>
                  <a:lnTo>
                    <a:pt x="832294" y="3429000"/>
                  </a:lnTo>
                  <a:lnTo>
                    <a:pt x="821563" y="3378200"/>
                  </a:lnTo>
                  <a:lnTo>
                    <a:pt x="813790" y="3340100"/>
                  </a:lnTo>
                  <a:lnTo>
                    <a:pt x="808520" y="3302000"/>
                  </a:lnTo>
                  <a:lnTo>
                    <a:pt x="805332" y="3263900"/>
                  </a:lnTo>
                  <a:lnTo>
                    <a:pt x="803503" y="3213100"/>
                  </a:lnTo>
                  <a:lnTo>
                    <a:pt x="804011" y="3187700"/>
                  </a:lnTo>
                  <a:lnTo>
                    <a:pt x="804875" y="3175000"/>
                  </a:lnTo>
                  <a:lnTo>
                    <a:pt x="805675" y="3175000"/>
                  </a:lnTo>
                  <a:lnTo>
                    <a:pt x="807847" y="3162300"/>
                  </a:lnTo>
                  <a:lnTo>
                    <a:pt x="807847" y="3136900"/>
                  </a:lnTo>
                  <a:lnTo>
                    <a:pt x="811479" y="3086100"/>
                  </a:lnTo>
                  <a:lnTo>
                    <a:pt x="822045" y="3048000"/>
                  </a:lnTo>
                  <a:lnTo>
                    <a:pt x="839000" y="2997200"/>
                  </a:lnTo>
                  <a:lnTo>
                    <a:pt x="861834" y="2959100"/>
                  </a:lnTo>
                  <a:lnTo>
                    <a:pt x="890028" y="2921000"/>
                  </a:lnTo>
                  <a:lnTo>
                    <a:pt x="923061" y="2882900"/>
                  </a:lnTo>
                  <a:lnTo>
                    <a:pt x="960399" y="2857500"/>
                  </a:lnTo>
                  <a:lnTo>
                    <a:pt x="1001534" y="2832100"/>
                  </a:lnTo>
                  <a:lnTo>
                    <a:pt x="1045946" y="2819400"/>
                  </a:lnTo>
                  <a:lnTo>
                    <a:pt x="1093114" y="2806700"/>
                  </a:lnTo>
                  <a:lnTo>
                    <a:pt x="1191895" y="2806700"/>
                  </a:lnTo>
                  <a:lnTo>
                    <a:pt x="1239050" y="2819400"/>
                  </a:lnTo>
                  <a:lnTo>
                    <a:pt x="1283462" y="2832100"/>
                  </a:lnTo>
                  <a:lnTo>
                    <a:pt x="1324597" y="2857500"/>
                  </a:lnTo>
                  <a:lnTo>
                    <a:pt x="1361948" y="2882900"/>
                  </a:lnTo>
                  <a:lnTo>
                    <a:pt x="1394968" y="2921000"/>
                  </a:lnTo>
                  <a:lnTo>
                    <a:pt x="1423162" y="2959100"/>
                  </a:lnTo>
                  <a:lnTo>
                    <a:pt x="1446009" y="2997200"/>
                  </a:lnTo>
                  <a:lnTo>
                    <a:pt x="1462963" y="3048000"/>
                  </a:lnTo>
                  <a:lnTo>
                    <a:pt x="1473517" y="3086100"/>
                  </a:lnTo>
                  <a:lnTo>
                    <a:pt x="1477137" y="3136900"/>
                  </a:lnTo>
                  <a:lnTo>
                    <a:pt x="1477137" y="2465540"/>
                  </a:lnTo>
                  <a:lnTo>
                    <a:pt x="1454378" y="2451100"/>
                  </a:lnTo>
                  <a:lnTo>
                    <a:pt x="1370457" y="2425700"/>
                  </a:lnTo>
                  <a:lnTo>
                    <a:pt x="1282039" y="2400300"/>
                  </a:lnTo>
                  <a:lnTo>
                    <a:pt x="1236357" y="2400300"/>
                  </a:lnTo>
                  <a:lnTo>
                    <a:pt x="1189824" y="2387600"/>
                  </a:lnTo>
                  <a:lnTo>
                    <a:pt x="1093812" y="2387600"/>
                  </a:lnTo>
                  <a:lnTo>
                    <a:pt x="1045933" y="2400300"/>
                  </a:lnTo>
                  <a:lnTo>
                    <a:pt x="998969" y="2400300"/>
                  </a:lnTo>
                  <a:lnTo>
                    <a:pt x="908177" y="2425700"/>
                  </a:lnTo>
                  <a:lnTo>
                    <a:pt x="864539" y="2438400"/>
                  </a:lnTo>
                  <a:lnTo>
                    <a:pt x="822210" y="2463800"/>
                  </a:lnTo>
                  <a:lnTo>
                    <a:pt x="781278" y="2476500"/>
                  </a:lnTo>
                  <a:lnTo>
                    <a:pt x="741845" y="2501900"/>
                  </a:lnTo>
                  <a:lnTo>
                    <a:pt x="704011" y="2527300"/>
                  </a:lnTo>
                  <a:lnTo>
                    <a:pt x="667854" y="2565400"/>
                  </a:lnTo>
                  <a:lnTo>
                    <a:pt x="633488" y="2590800"/>
                  </a:lnTo>
                  <a:lnTo>
                    <a:pt x="601002" y="2616200"/>
                  </a:lnTo>
                  <a:lnTo>
                    <a:pt x="570509" y="2654300"/>
                  </a:lnTo>
                  <a:lnTo>
                    <a:pt x="542074" y="2692400"/>
                  </a:lnTo>
                  <a:lnTo>
                    <a:pt x="515823" y="2730500"/>
                  </a:lnTo>
                  <a:lnTo>
                    <a:pt x="491832" y="2768600"/>
                  </a:lnTo>
                  <a:lnTo>
                    <a:pt x="470204" y="2806700"/>
                  </a:lnTo>
                  <a:lnTo>
                    <a:pt x="451040" y="2844800"/>
                  </a:lnTo>
                  <a:lnTo>
                    <a:pt x="434441" y="2895600"/>
                  </a:lnTo>
                  <a:lnTo>
                    <a:pt x="420497" y="2933700"/>
                  </a:lnTo>
                  <a:lnTo>
                    <a:pt x="409295" y="2984500"/>
                  </a:lnTo>
                  <a:lnTo>
                    <a:pt x="400939" y="3035300"/>
                  </a:lnTo>
                  <a:lnTo>
                    <a:pt x="395528" y="3073400"/>
                  </a:lnTo>
                  <a:lnTo>
                    <a:pt x="393166" y="3124200"/>
                  </a:lnTo>
                  <a:lnTo>
                    <a:pt x="391934" y="3136900"/>
                  </a:lnTo>
                  <a:lnTo>
                    <a:pt x="390791" y="3162300"/>
                  </a:lnTo>
                  <a:lnTo>
                    <a:pt x="389877" y="3175000"/>
                  </a:lnTo>
                  <a:lnTo>
                    <a:pt x="389394" y="3200400"/>
                  </a:lnTo>
                  <a:lnTo>
                    <a:pt x="390385" y="3251200"/>
                  </a:lnTo>
                  <a:lnTo>
                    <a:pt x="392188" y="3289300"/>
                  </a:lnTo>
                  <a:lnTo>
                    <a:pt x="395097" y="3327400"/>
                  </a:lnTo>
                  <a:lnTo>
                    <a:pt x="399288" y="3365500"/>
                  </a:lnTo>
                  <a:lnTo>
                    <a:pt x="404926" y="3403600"/>
                  </a:lnTo>
                  <a:lnTo>
                    <a:pt x="412178" y="3441700"/>
                  </a:lnTo>
                  <a:lnTo>
                    <a:pt x="421220" y="3479800"/>
                  </a:lnTo>
                  <a:lnTo>
                    <a:pt x="432231" y="3530600"/>
                  </a:lnTo>
                  <a:lnTo>
                    <a:pt x="445376" y="3581400"/>
                  </a:lnTo>
                  <a:lnTo>
                    <a:pt x="460819" y="3632200"/>
                  </a:lnTo>
                  <a:lnTo>
                    <a:pt x="478739" y="3683000"/>
                  </a:lnTo>
                  <a:lnTo>
                    <a:pt x="499313" y="3733800"/>
                  </a:lnTo>
                  <a:lnTo>
                    <a:pt x="522706" y="3784600"/>
                  </a:lnTo>
                  <a:lnTo>
                    <a:pt x="549084" y="3835400"/>
                  </a:lnTo>
                  <a:lnTo>
                    <a:pt x="578624" y="3898900"/>
                  </a:lnTo>
                  <a:lnTo>
                    <a:pt x="611492" y="3949700"/>
                  </a:lnTo>
                  <a:lnTo>
                    <a:pt x="647865" y="4013200"/>
                  </a:lnTo>
                  <a:lnTo>
                    <a:pt x="687920" y="4064000"/>
                  </a:lnTo>
                  <a:lnTo>
                    <a:pt x="731824" y="4127500"/>
                  </a:lnTo>
                  <a:lnTo>
                    <a:pt x="779729" y="4191000"/>
                  </a:lnTo>
                  <a:lnTo>
                    <a:pt x="831837" y="4254500"/>
                  </a:lnTo>
                  <a:lnTo>
                    <a:pt x="794054" y="4279900"/>
                  </a:lnTo>
                  <a:lnTo>
                    <a:pt x="755281" y="4305300"/>
                  </a:lnTo>
                  <a:lnTo>
                    <a:pt x="715505" y="4330700"/>
                  </a:lnTo>
                  <a:lnTo>
                    <a:pt x="674738" y="4356100"/>
                  </a:lnTo>
                  <a:lnTo>
                    <a:pt x="632980" y="4381500"/>
                  </a:lnTo>
                  <a:lnTo>
                    <a:pt x="590232" y="4406900"/>
                  </a:lnTo>
                  <a:lnTo>
                    <a:pt x="546506" y="4432300"/>
                  </a:lnTo>
                  <a:lnTo>
                    <a:pt x="501789" y="4457700"/>
                  </a:lnTo>
                  <a:lnTo>
                    <a:pt x="241058" y="4457700"/>
                  </a:lnTo>
                  <a:lnTo>
                    <a:pt x="226174" y="4406900"/>
                  </a:lnTo>
                  <a:lnTo>
                    <a:pt x="210197" y="4356100"/>
                  </a:lnTo>
                  <a:lnTo>
                    <a:pt x="193179" y="4305300"/>
                  </a:lnTo>
                  <a:lnTo>
                    <a:pt x="175171" y="4254500"/>
                  </a:lnTo>
                  <a:lnTo>
                    <a:pt x="156248" y="4203700"/>
                  </a:lnTo>
                  <a:lnTo>
                    <a:pt x="136474" y="4152900"/>
                  </a:lnTo>
                  <a:lnTo>
                    <a:pt x="115887" y="4102100"/>
                  </a:lnTo>
                  <a:lnTo>
                    <a:pt x="94551" y="4051300"/>
                  </a:lnTo>
                  <a:lnTo>
                    <a:pt x="72542" y="4013200"/>
                  </a:lnTo>
                  <a:lnTo>
                    <a:pt x="49898" y="3962400"/>
                  </a:lnTo>
                  <a:lnTo>
                    <a:pt x="26695" y="3911600"/>
                  </a:lnTo>
                  <a:lnTo>
                    <a:pt x="2984" y="3873500"/>
                  </a:lnTo>
                  <a:lnTo>
                    <a:pt x="0" y="3873500"/>
                  </a:lnTo>
                  <a:lnTo>
                    <a:pt x="0" y="5575300"/>
                  </a:lnTo>
                  <a:lnTo>
                    <a:pt x="331736" y="5575300"/>
                  </a:lnTo>
                  <a:lnTo>
                    <a:pt x="326351" y="5549900"/>
                  </a:lnTo>
                  <a:lnTo>
                    <a:pt x="318871" y="5511800"/>
                  </a:lnTo>
                  <a:lnTo>
                    <a:pt x="316344" y="5461000"/>
                  </a:lnTo>
                  <a:lnTo>
                    <a:pt x="316230" y="5054600"/>
                  </a:lnTo>
                  <a:lnTo>
                    <a:pt x="315912" y="5016500"/>
                  </a:lnTo>
                  <a:lnTo>
                    <a:pt x="314604" y="4965700"/>
                  </a:lnTo>
                  <a:lnTo>
                    <a:pt x="312470" y="4927600"/>
                  </a:lnTo>
                  <a:lnTo>
                    <a:pt x="309499" y="4876800"/>
                  </a:lnTo>
                  <a:lnTo>
                    <a:pt x="2021420" y="4876800"/>
                  </a:lnTo>
                  <a:lnTo>
                    <a:pt x="2018830" y="4914900"/>
                  </a:lnTo>
                  <a:lnTo>
                    <a:pt x="2016290" y="4953000"/>
                  </a:lnTo>
                  <a:lnTo>
                    <a:pt x="2013851" y="4991100"/>
                  </a:lnTo>
                  <a:lnTo>
                    <a:pt x="2011565" y="5029200"/>
                  </a:lnTo>
                  <a:lnTo>
                    <a:pt x="1112596" y="5029200"/>
                  </a:lnTo>
                  <a:lnTo>
                    <a:pt x="1068946" y="5054600"/>
                  </a:lnTo>
                  <a:lnTo>
                    <a:pt x="1030439" y="5080000"/>
                  </a:lnTo>
                  <a:lnTo>
                    <a:pt x="998321" y="5105400"/>
                  </a:lnTo>
                  <a:lnTo>
                    <a:pt x="973836" y="5143500"/>
                  </a:lnTo>
                  <a:lnTo>
                    <a:pt x="958227" y="5194300"/>
                  </a:lnTo>
                  <a:lnTo>
                    <a:pt x="952754" y="5232400"/>
                  </a:lnTo>
                  <a:lnTo>
                    <a:pt x="958227" y="5283200"/>
                  </a:lnTo>
                  <a:lnTo>
                    <a:pt x="973836" y="5334000"/>
                  </a:lnTo>
                  <a:lnTo>
                    <a:pt x="998321" y="5372100"/>
                  </a:lnTo>
                  <a:lnTo>
                    <a:pt x="1030439" y="5397500"/>
                  </a:lnTo>
                  <a:lnTo>
                    <a:pt x="1068946" y="5422900"/>
                  </a:lnTo>
                  <a:lnTo>
                    <a:pt x="1112596" y="5435600"/>
                  </a:lnTo>
                  <a:lnTo>
                    <a:pt x="1160157" y="5448300"/>
                  </a:lnTo>
                  <a:lnTo>
                    <a:pt x="2003945" y="5448300"/>
                  </a:lnTo>
                  <a:lnTo>
                    <a:pt x="2003945" y="5461000"/>
                  </a:lnTo>
                  <a:lnTo>
                    <a:pt x="2001418" y="5511800"/>
                  </a:lnTo>
                  <a:lnTo>
                    <a:pt x="1993950" y="5549900"/>
                  </a:lnTo>
                  <a:lnTo>
                    <a:pt x="1988566" y="5575300"/>
                  </a:lnTo>
                  <a:lnTo>
                    <a:pt x="2411006" y="5575300"/>
                  </a:lnTo>
                  <a:lnTo>
                    <a:pt x="2413165" y="5562600"/>
                  </a:lnTo>
                  <a:lnTo>
                    <a:pt x="2417356" y="5511800"/>
                  </a:lnTo>
                  <a:lnTo>
                    <a:pt x="2418765" y="5461000"/>
                  </a:lnTo>
                  <a:lnTo>
                    <a:pt x="2418765" y="5232400"/>
                  </a:lnTo>
                  <a:lnTo>
                    <a:pt x="2419400" y="5194300"/>
                  </a:lnTo>
                  <a:lnTo>
                    <a:pt x="2421153" y="5143500"/>
                  </a:lnTo>
                  <a:lnTo>
                    <a:pt x="2427160" y="5029200"/>
                  </a:lnTo>
                  <a:lnTo>
                    <a:pt x="2430957" y="4965700"/>
                  </a:lnTo>
                  <a:lnTo>
                    <a:pt x="2435009" y="4902200"/>
                  </a:lnTo>
                  <a:lnTo>
                    <a:pt x="2439085" y="4851400"/>
                  </a:lnTo>
                  <a:lnTo>
                    <a:pt x="2442959" y="4800600"/>
                  </a:lnTo>
                  <a:lnTo>
                    <a:pt x="2446413" y="4762500"/>
                  </a:lnTo>
                  <a:lnTo>
                    <a:pt x="2449233" y="4724400"/>
                  </a:lnTo>
                  <a:lnTo>
                    <a:pt x="2451201" y="4699000"/>
                  </a:lnTo>
                  <a:lnTo>
                    <a:pt x="2461958" y="4648200"/>
                  </a:lnTo>
                  <a:lnTo>
                    <a:pt x="2474074" y="4584700"/>
                  </a:lnTo>
                  <a:lnTo>
                    <a:pt x="2487498" y="4533900"/>
                  </a:lnTo>
                  <a:lnTo>
                    <a:pt x="2502166" y="4483100"/>
                  </a:lnTo>
                  <a:lnTo>
                    <a:pt x="2510104" y="4457700"/>
                  </a:lnTo>
                  <a:lnTo>
                    <a:pt x="2518029" y="4432300"/>
                  </a:lnTo>
                  <a:lnTo>
                    <a:pt x="2535034" y="4381500"/>
                  </a:lnTo>
                  <a:lnTo>
                    <a:pt x="2553119" y="4343400"/>
                  </a:lnTo>
                  <a:lnTo>
                    <a:pt x="2572232" y="4292600"/>
                  </a:lnTo>
                  <a:lnTo>
                    <a:pt x="2592324" y="4241800"/>
                  </a:lnTo>
                  <a:lnTo>
                    <a:pt x="2613317" y="4203700"/>
                  </a:lnTo>
                  <a:lnTo>
                    <a:pt x="2635173" y="4152900"/>
                  </a:lnTo>
                  <a:lnTo>
                    <a:pt x="2657830" y="4114800"/>
                  </a:lnTo>
                  <a:lnTo>
                    <a:pt x="2681249" y="4064000"/>
                  </a:lnTo>
                  <a:lnTo>
                    <a:pt x="2705341" y="4025900"/>
                  </a:lnTo>
                  <a:lnTo>
                    <a:pt x="2730081" y="3975100"/>
                  </a:lnTo>
                  <a:lnTo>
                    <a:pt x="2755404" y="3937000"/>
                  </a:lnTo>
                  <a:lnTo>
                    <a:pt x="2781249" y="3898900"/>
                  </a:lnTo>
                  <a:lnTo>
                    <a:pt x="2807551" y="3848100"/>
                  </a:lnTo>
                  <a:lnTo>
                    <a:pt x="2834284" y="3810000"/>
                  </a:lnTo>
                  <a:lnTo>
                    <a:pt x="2861360" y="3771900"/>
                  </a:lnTo>
                  <a:lnTo>
                    <a:pt x="2888754" y="3721100"/>
                  </a:lnTo>
                  <a:lnTo>
                    <a:pt x="2916377" y="3683000"/>
                  </a:lnTo>
                  <a:lnTo>
                    <a:pt x="2969234" y="3606800"/>
                  </a:lnTo>
                  <a:lnTo>
                    <a:pt x="3044101" y="3492500"/>
                  </a:lnTo>
                  <a:lnTo>
                    <a:pt x="3068790" y="3441700"/>
                  </a:lnTo>
                  <a:lnTo>
                    <a:pt x="3093262" y="3403600"/>
                  </a:lnTo>
                  <a:lnTo>
                    <a:pt x="3117456" y="3365500"/>
                  </a:lnTo>
                  <a:lnTo>
                    <a:pt x="3141319" y="3327400"/>
                  </a:lnTo>
                  <a:lnTo>
                    <a:pt x="3164789" y="3289300"/>
                  </a:lnTo>
                  <a:lnTo>
                    <a:pt x="3187814" y="3251200"/>
                  </a:lnTo>
                  <a:lnTo>
                    <a:pt x="3210331" y="3213100"/>
                  </a:lnTo>
                  <a:lnTo>
                    <a:pt x="3232302" y="3162300"/>
                  </a:lnTo>
                  <a:lnTo>
                    <a:pt x="3253651" y="3124200"/>
                  </a:lnTo>
                  <a:lnTo>
                    <a:pt x="3274339" y="3086100"/>
                  </a:lnTo>
                  <a:lnTo>
                    <a:pt x="3294303" y="3035300"/>
                  </a:lnTo>
                  <a:lnTo>
                    <a:pt x="3313480" y="2997200"/>
                  </a:lnTo>
                  <a:lnTo>
                    <a:pt x="3331832" y="2946400"/>
                  </a:lnTo>
                  <a:lnTo>
                    <a:pt x="3349294" y="2908300"/>
                  </a:lnTo>
                  <a:lnTo>
                    <a:pt x="3365804" y="2857500"/>
                  </a:lnTo>
                  <a:lnTo>
                    <a:pt x="3381311" y="2819400"/>
                  </a:lnTo>
                  <a:lnTo>
                    <a:pt x="3395776" y="2768600"/>
                  </a:lnTo>
                  <a:lnTo>
                    <a:pt x="3409111" y="2717800"/>
                  </a:lnTo>
                  <a:lnTo>
                    <a:pt x="3421291" y="2667000"/>
                  </a:lnTo>
                  <a:lnTo>
                    <a:pt x="3432238" y="2616200"/>
                  </a:lnTo>
                  <a:lnTo>
                    <a:pt x="3441903" y="2565400"/>
                  </a:lnTo>
                  <a:lnTo>
                    <a:pt x="3450247" y="2514600"/>
                  </a:lnTo>
                  <a:lnTo>
                    <a:pt x="3457181" y="2463800"/>
                  </a:lnTo>
                  <a:lnTo>
                    <a:pt x="3462680" y="2413000"/>
                  </a:lnTo>
                  <a:lnTo>
                    <a:pt x="3466681" y="2362200"/>
                  </a:lnTo>
                  <a:lnTo>
                    <a:pt x="3467087" y="2349500"/>
                  </a:lnTo>
                  <a:lnTo>
                    <a:pt x="3467087" y="2133600"/>
                  </a:lnTo>
                  <a:close/>
                </a:path>
              </a:pathLst>
            </a:custGeom>
            <a:solidFill>
              <a:srgbClr val="F2F5F9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645" y="1126797"/>
              <a:ext cx="15849599" cy="73342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8282" y="69277"/>
            <a:ext cx="6321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29" dirty="0"/>
              <a:t>KLASIFIKASI</a:t>
            </a:r>
            <a:r>
              <a:rPr sz="5600" spc="155" dirty="0"/>
              <a:t> </a:t>
            </a:r>
            <a:r>
              <a:rPr sz="5600" spc="240" dirty="0"/>
              <a:t>API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356330" cy="10287000"/>
          </a:xfrm>
          <a:custGeom>
            <a:avLst/>
            <a:gdLst/>
            <a:ahLst/>
            <a:cxnLst/>
            <a:rect l="l" t="t" r="r" b="b"/>
            <a:pathLst>
              <a:path w="16356330" h="10287000">
                <a:moveTo>
                  <a:pt x="0" y="10286999"/>
                </a:moveTo>
                <a:lnTo>
                  <a:pt x="16355776" y="10286999"/>
                </a:lnTo>
                <a:lnTo>
                  <a:pt x="16355776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533" y="320735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4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09549" y="0"/>
                </a:lnTo>
                <a:lnTo>
                  <a:pt x="209549" y="82295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836015" y="0"/>
            <a:ext cx="4451985" cy="10287000"/>
            <a:chOff x="13836347" y="1"/>
            <a:chExt cx="4451985" cy="10287000"/>
          </a:xfrm>
        </p:grpSpPr>
        <p:sp>
          <p:nvSpPr>
            <p:cNvPr id="5" name="object 5"/>
            <p:cNvSpPr/>
            <p:nvPr/>
          </p:nvSpPr>
          <p:spPr>
            <a:xfrm>
              <a:off x="16355776" y="1"/>
              <a:ext cx="1932305" cy="10287000"/>
            </a:xfrm>
            <a:custGeom>
              <a:avLst/>
              <a:gdLst/>
              <a:ahLst/>
              <a:cxnLst/>
              <a:rect l="l" t="t" r="r" b="b"/>
              <a:pathLst>
                <a:path w="1932305" h="10287000">
                  <a:moveTo>
                    <a:pt x="1932223" y="10286997"/>
                  </a:moveTo>
                  <a:lnTo>
                    <a:pt x="0" y="10286997"/>
                  </a:lnTo>
                  <a:lnTo>
                    <a:pt x="0" y="0"/>
                  </a:lnTo>
                  <a:lnTo>
                    <a:pt x="1932223" y="0"/>
                  </a:lnTo>
                  <a:lnTo>
                    <a:pt x="1932223" y="10286997"/>
                  </a:lnTo>
                  <a:close/>
                </a:path>
              </a:pathLst>
            </a:custGeom>
            <a:solidFill>
              <a:srgbClr val="010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6347" y="545150"/>
              <a:ext cx="4451651" cy="82295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427070"/>
            <a:ext cx="11483340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90" dirty="0">
                <a:solidFill>
                  <a:srgbClr val="010300"/>
                </a:solidFill>
              </a:rPr>
              <a:t>APAKAH</a:t>
            </a:r>
            <a:r>
              <a:rPr sz="6400" spc="385" dirty="0">
                <a:solidFill>
                  <a:srgbClr val="010300"/>
                </a:solidFill>
              </a:rPr>
              <a:t> </a:t>
            </a:r>
            <a:r>
              <a:rPr sz="6400" spc="225" dirty="0">
                <a:solidFill>
                  <a:srgbClr val="010300"/>
                </a:solidFill>
              </a:rPr>
              <a:t>ITU</a:t>
            </a:r>
            <a:r>
              <a:rPr sz="6400" spc="390" dirty="0">
                <a:solidFill>
                  <a:srgbClr val="010300"/>
                </a:solidFill>
              </a:rPr>
              <a:t> </a:t>
            </a:r>
            <a:r>
              <a:rPr sz="6400" spc="285" dirty="0">
                <a:solidFill>
                  <a:srgbClr val="010300"/>
                </a:solidFill>
              </a:rPr>
              <a:t>API?</a:t>
            </a:r>
            <a:endParaRPr sz="6400"/>
          </a:p>
          <a:p>
            <a:pPr marL="12700" marR="5080">
              <a:lnSpc>
                <a:spcPts val="5200"/>
              </a:lnSpc>
            </a:pPr>
            <a:r>
              <a:rPr sz="4050" spc="185" dirty="0">
                <a:solidFill>
                  <a:srgbClr val="010300"/>
                </a:solidFill>
              </a:rPr>
              <a:t>SUATU</a:t>
            </a:r>
            <a:r>
              <a:rPr sz="4050" spc="265" dirty="0">
                <a:solidFill>
                  <a:srgbClr val="010300"/>
                </a:solidFill>
              </a:rPr>
              <a:t> </a:t>
            </a:r>
            <a:r>
              <a:rPr sz="4050" spc="125" dirty="0">
                <a:solidFill>
                  <a:srgbClr val="010300"/>
                </a:solidFill>
              </a:rPr>
              <a:t>PROSES</a:t>
            </a:r>
            <a:r>
              <a:rPr sz="4050" spc="270" dirty="0">
                <a:solidFill>
                  <a:srgbClr val="010300"/>
                </a:solidFill>
              </a:rPr>
              <a:t> </a:t>
            </a:r>
            <a:r>
              <a:rPr sz="4050" spc="355" dirty="0">
                <a:solidFill>
                  <a:srgbClr val="010300"/>
                </a:solidFill>
              </a:rPr>
              <a:t>KIMIA</a:t>
            </a:r>
            <a:r>
              <a:rPr sz="4050" spc="265" dirty="0">
                <a:solidFill>
                  <a:srgbClr val="010300"/>
                </a:solidFill>
              </a:rPr>
              <a:t> </a:t>
            </a:r>
            <a:r>
              <a:rPr sz="4050" spc="245" dirty="0">
                <a:solidFill>
                  <a:srgbClr val="010300"/>
                </a:solidFill>
              </a:rPr>
              <a:t>YAITU</a:t>
            </a:r>
            <a:r>
              <a:rPr sz="4050" spc="270" dirty="0">
                <a:solidFill>
                  <a:srgbClr val="010300"/>
                </a:solidFill>
              </a:rPr>
              <a:t> </a:t>
            </a:r>
            <a:r>
              <a:rPr sz="4050" spc="125" dirty="0">
                <a:solidFill>
                  <a:srgbClr val="010300"/>
                </a:solidFill>
              </a:rPr>
              <a:t>PROSES </a:t>
            </a:r>
            <a:r>
              <a:rPr sz="4050" spc="130" dirty="0">
                <a:solidFill>
                  <a:srgbClr val="010300"/>
                </a:solidFill>
              </a:rPr>
              <a:t> </a:t>
            </a:r>
            <a:r>
              <a:rPr sz="4050" spc="280" dirty="0">
                <a:solidFill>
                  <a:srgbClr val="010300"/>
                </a:solidFill>
              </a:rPr>
              <a:t>OKSIDASI</a:t>
            </a:r>
            <a:r>
              <a:rPr sz="4050" spc="265" dirty="0">
                <a:solidFill>
                  <a:srgbClr val="010300"/>
                </a:solidFill>
              </a:rPr>
              <a:t> </a:t>
            </a:r>
            <a:r>
              <a:rPr sz="4050" spc="100" dirty="0">
                <a:solidFill>
                  <a:srgbClr val="010300"/>
                </a:solidFill>
              </a:rPr>
              <a:t>CEPAT</a:t>
            </a:r>
            <a:r>
              <a:rPr sz="4050" spc="270" dirty="0">
                <a:solidFill>
                  <a:srgbClr val="010300"/>
                </a:solidFill>
              </a:rPr>
              <a:t> </a:t>
            </a:r>
            <a:r>
              <a:rPr sz="4050" spc="390" dirty="0">
                <a:solidFill>
                  <a:srgbClr val="010300"/>
                </a:solidFill>
              </a:rPr>
              <a:t>YANG</a:t>
            </a:r>
            <a:r>
              <a:rPr sz="4050" spc="270" dirty="0">
                <a:solidFill>
                  <a:srgbClr val="010300"/>
                </a:solidFill>
              </a:rPr>
              <a:t> </a:t>
            </a:r>
            <a:r>
              <a:rPr sz="4050" spc="295" dirty="0">
                <a:solidFill>
                  <a:srgbClr val="010300"/>
                </a:solidFill>
              </a:rPr>
              <a:t>MENGHASILKAN </a:t>
            </a:r>
            <a:r>
              <a:rPr sz="4050" spc="-1110" dirty="0">
                <a:solidFill>
                  <a:srgbClr val="010300"/>
                </a:solidFill>
              </a:rPr>
              <a:t> </a:t>
            </a:r>
            <a:r>
              <a:rPr sz="4050" spc="295" dirty="0">
                <a:solidFill>
                  <a:srgbClr val="010300"/>
                </a:solidFill>
              </a:rPr>
              <a:t>PANAS</a:t>
            </a:r>
            <a:r>
              <a:rPr sz="4050" spc="265" dirty="0">
                <a:solidFill>
                  <a:srgbClr val="010300"/>
                </a:solidFill>
              </a:rPr>
              <a:t> </a:t>
            </a:r>
            <a:r>
              <a:rPr sz="4050" spc="335" dirty="0">
                <a:solidFill>
                  <a:srgbClr val="010300"/>
                </a:solidFill>
              </a:rPr>
              <a:t>DAN</a:t>
            </a:r>
            <a:r>
              <a:rPr sz="4050" spc="270" dirty="0">
                <a:solidFill>
                  <a:srgbClr val="010300"/>
                </a:solidFill>
              </a:rPr>
              <a:t> </a:t>
            </a:r>
            <a:r>
              <a:rPr sz="4050" spc="350" dirty="0">
                <a:solidFill>
                  <a:srgbClr val="010300"/>
                </a:solidFill>
              </a:rPr>
              <a:t>CAHAYA.</a:t>
            </a:r>
            <a:endParaRPr sz="4050"/>
          </a:p>
        </p:txBody>
      </p:sp>
      <p:sp>
        <p:nvSpPr>
          <p:cNvPr id="8" name="object 8"/>
          <p:cNvSpPr txBox="1"/>
          <p:nvPr/>
        </p:nvSpPr>
        <p:spPr>
          <a:xfrm>
            <a:off x="1016000" y="3885201"/>
            <a:ext cx="12496165" cy="3767454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6400" b="1" spc="490" dirty="0">
                <a:solidFill>
                  <a:srgbClr val="010300"/>
                </a:solidFill>
                <a:latin typeface="Arial"/>
                <a:cs typeface="Arial"/>
              </a:rPr>
              <a:t>APAKAH</a:t>
            </a:r>
            <a:r>
              <a:rPr sz="6400" b="1" spc="385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6400" b="1" spc="225" dirty="0">
                <a:solidFill>
                  <a:srgbClr val="010300"/>
                </a:solidFill>
                <a:latin typeface="Arial"/>
                <a:cs typeface="Arial"/>
              </a:rPr>
              <a:t>ITU</a:t>
            </a:r>
            <a:r>
              <a:rPr sz="6400" b="1" spc="39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6400" b="1" spc="360" dirty="0">
                <a:solidFill>
                  <a:srgbClr val="010300"/>
                </a:solidFill>
                <a:latin typeface="Arial"/>
                <a:cs typeface="Arial"/>
              </a:rPr>
              <a:t>KEBAKARAN?</a:t>
            </a:r>
            <a:endParaRPr sz="6400">
              <a:latin typeface="Arial"/>
              <a:cs typeface="Arial"/>
            </a:endParaRPr>
          </a:p>
          <a:p>
            <a:pPr marL="33020" marR="5080">
              <a:lnSpc>
                <a:spcPct val="107800"/>
              </a:lnSpc>
              <a:spcBef>
                <a:spcPts val="490"/>
              </a:spcBef>
            </a:pPr>
            <a:r>
              <a:rPr sz="3850" b="1" spc="220" dirty="0">
                <a:solidFill>
                  <a:srgbClr val="010300"/>
                </a:solidFill>
                <a:latin typeface="Arial"/>
                <a:cs typeface="Arial"/>
              </a:rPr>
              <a:t>API </a:t>
            </a:r>
            <a:r>
              <a:rPr sz="3850" b="1" spc="395" dirty="0">
                <a:solidFill>
                  <a:srgbClr val="010300"/>
                </a:solidFill>
                <a:latin typeface="Arial"/>
                <a:cs typeface="Arial"/>
              </a:rPr>
              <a:t>YANG </a:t>
            </a:r>
            <a:r>
              <a:rPr sz="3850" b="1" spc="245" dirty="0">
                <a:solidFill>
                  <a:srgbClr val="010300"/>
                </a:solidFill>
                <a:latin typeface="Arial"/>
                <a:cs typeface="Arial"/>
              </a:rPr>
              <a:t>TIDAK </a:t>
            </a:r>
            <a:r>
              <a:rPr sz="3850" b="1" spc="210" dirty="0">
                <a:solidFill>
                  <a:srgbClr val="010300"/>
                </a:solidFill>
                <a:latin typeface="Arial"/>
                <a:cs typeface="Arial"/>
              </a:rPr>
              <a:t>TERKONTROL </a:t>
            </a:r>
            <a:r>
              <a:rPr sz="3850" b="1" spc="340" dirty="0">
                <a:solidFill>
                  <a:srgbClr val="010300"/>
                </a:solidFill>
                <a:latin typeface="Arial"/>
                <a:cs typeface="Arial"/>
              </a:rPr>
              <a:t>DAN </a:t>
            </a:r>
            <a:r>
              <a:rPr sz="3850" b="1" spc="245" dirty="0">
                <a:solidFill>
                  <a:srgbClr val="010300"/>
                </a:solidFill>
                <a:latin typeface="Arial"/>
                <a:cs typeface="Arial"/>
              </a:rPr>
              <a:t>TIDAK </a:t>
            </a:r>
            <a:r>
              <a:rPr sz="3850" b="1" spc="25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225" dirty="0">
                <a:solidFill>
                  <a:srgbClr val="010300"/>
                </a:solidFill>
                <a:latin typeface="Arial"/>
                <a:cs typeface="Arial"/>
              </a:rPr>
              <a:t>DIKEHENDAKI</a:t>
            </a:r>
            <a:r>
              <a:rPr sz="3850" b="1" spc="265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254" dirty="0">
                <a:solidFill>
                  <a:srgbClr val="010300"/>
                </a:solidFill>
                <a:latin typeface="Arial"/>
                <a:cs typeface="Arial"/>
              </a:rPr>
              <a:t>KARENA</a:t>
            </a:r>
            <a:r>
              <a:rPr sz="3850" b="1" spc="265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220" dirty="0">
                <a:solidFill>
                  <a:srgbClr val="010300"/>
                </a:solidFill>
                <a:latin typeface="Arial"/>
                <a:cs typeface="Arial"/>
              </a:rPr>
              <a:t>DAPAT</a:t>
            </a:r>
            <a:r>
              <a:rPr sz="3850" b="1" spc="265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285" dirty="0">
                <a:solidFill>
                  <a:srgbClr val="010300"/>
                </a:solidFill>
                <a:latin typeface="Arial"/>
                <a:cs typeface="Arial"/>
              </a:rPr>
              <a:t>MENIMBULKAN </a:t>
            </a:r>
            <a:r>
              <a:rPr sz="3850" b="1" spc="-1055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250" dirty="0">
                <a:solidFill>
                  <a:srgbClr val="010300"/>
                </a:solidFill>
                <a:latin typeface="Arial"/>
                <a:cs typeface="Arial"/>
              </a:rPr>
              <a:t>KERUGIAN</a:t>
            </a:r>
            <a:r>
              <a:rPr sz="385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210" dirty="0">
                <a:solidFill>
                  <a:srgbClr val="010300"/>
                </a:solidFill>
                <a:latin typeface="Arial"/>
                <a:cs typeface="Arial"/>
              </a:rPr>
              <a:t>BAIK</a:t>
            </a:r>
            <a:r>
              <a:rPr sz="385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235" dirty="0">
                <a:solidFill>
                  <a:srgbClr val="010300"/>
                </a:solidFill>
                <a:latin typeface="Arial"/>
                <a:cs typeface="Arial"/>
              </a:rPr>
              <a:t>HARTA</a:t>
            </a:r>
            <a:r>
              <a:rPr sz="385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155" dirty="0">
                <a:solidFill>
                  <a:srgbClr val="010300"/>
                </a:solidFill>
                <a:latin typeface="Arial"/>
                <a:cs typeface="Arial"/>
              </a:rPr>
              <a:t>BENDA</a:t>
            </a:r>
            <a:r>
              <a:rPr sz="385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335" dirty="0">
                <a:solidFill>
                  <a:srgbClr val="010300"/>
                </a:solidFill>
                <a:latin typeface="Arial"/>
                <a:cs typeface="Arial"/>
              </a:rPr>
              <a:t>MAUPUN </a:t>
            </a:r>
            <a:r>
              <a:rPr sz="3850" b="1" spc="34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300" dirty="0">
                <a:solidFill>
                  <a:srgbClr val="010300"/>
                </a:solidFill>
                <a:latin typeface="Arial"/>
                <a:cs typeface="Arial"/>
              </a:rPr>
              <a:t>KORBAN</a:t>
            </a:r>
            <a:r>
              <a:rPr sz="3850" b="1" spc="260" dirty="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sz="3850" b="1" spc="315" dirty="0">
                <a:solidFill>
                  <a:srgbClr val="010300"/>
                </a:solidFill>
                <a:latin typeface="Arial"/>
                <a:cs typeface="Arial"/>
              </a:rPr>
              <a:t>JIWA.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847" y="1834845"/>
            <a:ext cx="6296024" cy="60769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605" y="1603819"/>
            <a:ext cx="5067299" cy="1504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7605" y="3604090"/>
            <a:ext cx="5067299" cy="1543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7605" y="7578173"/>
            <a:ext cx="5067299" cy="15049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318383" y="1013885"/>
            <a:ext cx="2526030" cy="4127500"/>
            <a:chOff x="14318383" y="1013885"/>
            <a:chExt cx="2526030" cy="41275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8383" y="1013885"/>
              <a:ext cx="2524124" cy="2095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10295" y="3112508"/>
              <a:ext cx="1933574" cy="20288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41350" y="5605560"/>
            <a:ext cx="5067299" cy="15144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896881" y="5605560"/>
            <a:ext cx="3962399" cy="1619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520902" y="7664169"/>
            <a:ext cx="2714624" cy="15906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74011" y="495363"/>
            <a:ext cx="95713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05" dirty="0"/>
              <a:t>PROSES</a:t>
            </a:r>
            <a:r>
              <a:rPr sz="5600" spc="160" dirty="0"/>
              <a:t> </a:t>
            </a:r>
            <a:r>
              <a:rPr sz="5600" spc="180" dirty="0"/>
              <a:t>TERJADINYA</a:t>
            </a:r>
            <a:r>
              <a:rPr sz="5600" spc="160" dirty="0"/>
              <a:t> </a:t>
            </a:r>
            <a:r>
              <a:rPr sz="5600" spc="240" dirty="0"/>
              <a:t>API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582</Words>
  <Application>Microsoft Office PowerPoint</Application>
  <PresentationFormat>Custom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Office Theme</vt:lpstr>
      <vt:lpstr>FIRE PREVENTION  &amp;PROTECTION</vt:lpstr>
      <vt:lpstr>DASAR HUKUM</vt:lpstr>
      <vt:lpstr>TUJUAN</vt:lpstr>
      <vt:lpstr>PowerPoint Presentation</vt:lpstr>
      <vt:lpstr>TINGKAT BAHAYA KEBAKARAN</vt:lpstr>
      <vt:lpstr>FAKTOR TERJADINYA KEBAKARAN</vt:lpstr>
      <vt:lpstr>KLASIFIKASI API</vt:lpstr>
      <vt:lpstr>APAKAH ITU API? SUATU PROSES KIMIA YAITU PROSES  OKSIDASI CEPAT YANG MENGHASILKAN  PANAS DAN CAHAYA.</vt:lpstr>
      <vt:lpstr>PROSES TERJADINYA API</vt:lpstr>
      <vt:lpstr>METODE PEMADAMAN API</vt:lpstr>
      <vt:lpstr>TEKNIK PEMADAMAN API</vt:lpstr>
      <vt:lpstr>DEFINISI APAR</vt:lpstr>
      <vt:lpstr>JENIS MEDIA PEMADAMAN</vt:lpstr>
      <vt:lpstr>APAR POWDER</vt:lpstr>
      <vt:lpstr>BAGIAN-BAGIAN APAR</vt:lpstr>
      <vt:lpstr>CARA PEMADAMAN YANG BENAR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Gelap Papan Pemilihan Curah Pendapat Presentasi</dc:title>
  <dc:creator>Bayu Laksono</dc:creator>
  <cp:keywords>DAFSq7L4g1I,BAE_euQZKRY</cp:keywords>
  <cp:lastModifiedBy>Dimas HR</cp:lastModifiedBy>
  <cp:revision>6</cp:revision>
  <dcterms:created xsi:type="dcterms:W3CDTF">2022-11-22T13:22:25Z</dcterms:created>
  <dcterms:modified xsi:type="dcterms:W3CDTF">2022-11-30T14:37:10Z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2022-11-22T00:00:00Z</vt:filetime>
  </property>
</Properties>
</file>