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9E4D12-8F90-4E18-A8AE-6CA70F379A05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3851AF54-F1C4-4A69-816B-DA168156762B}">
      <dgm:prSet phldrT="[Text]"/>
      <dgm:spPr/>
      <dgm:t>
        <a:bodyPr/>
        <a:lstStyle/>
        <a:p>
          <a:r>
            <a:rPr lang="pl-PL" dirty="0" smtClean="0"/>
            <a:t>Music</a:t>
          </a:r>
          <a:endParaRPr lang="en-AU" dirty="0"/>
        </a:p>
      </dgm:t>
    </dgm:pt>
    <dgm:pt modelId="{D30D5DA4-1595-41C7-9636-BD8412B236EC}" type="parTrans" cxnId="{D23E551A-EB7F-4CAE-99E9-35EFBA41CA0C}">
      <dgm:prSet/>
      <dgm:spPr/>
      <dgm:t>
        <a:bodyPr/>
        <a:lstStyle/>
        <a:p>
          <a:endParaRPr lang="en-AU"/>
        </a:p>
      </dgm:t>
    </dgm:pt>
    <dgm:pt modelId="{D38917FA-8DDC-4FFF-BB05-10C90857A06D}" type="sibTrans" cxnId="{D23E551A-EB7F-4CAE-99E9-35EFBA41CA0C}">
      <dgm:prSet/>
      <dgm:spPr/>
      <dgm:t>
        <a:bodyPr/>
        <a:lstStyle/>
        <a:p>
          <a:endParaRPr lang="en-AU"/>
        </a:p>
      </dgm:t>
    </dgm:pt>
    <dgm:pt modelId="{22468C17-3AA1-40C9-A9DD-83B2483C39F7}">
      <dgm:prSet phldrT="[Text]"/>
      <dgm:spPr/>
      <dgm:t>
        <a:bodyPr/>
        <a:lstStyle/>
        <a:p>
          <a:r>
            <a:rPr lang="pl-PL" dirty="0" err="1" smtClean="0"/>
            <a:t>SpaCy</a:t>
          </a:r>
          <a:endParaRPr lang="en-AU" dirty="0"/>
        </a:p>
      </dgm:t>
    </dgm:pt>
    <dgm:pt modelId="{2A56EADB-B5E6-4B04-AF54-2FD28B9D64DB}" type="parTrans" cxnId="{DB4FB33A-AE88-40A5-B2F8-791512A0CD58}">
      <dgm:prSet/>
      <dgm:spPr/>
      <dgm:t>
        <a:bodyPr/>
        <a:lstStyle/>
        <a:p>
          <a:endParaRPr lang="en-AU"/>
        </a:p>
      </dgm:t>
    </dgm:pt>
    <dgm:pt modelId="{94A31D7D-6CF1-4E6B-AA2B-2C96ABC7D5D8}" type="sibTrans" cxnId="{DB4FB33A-AE88-40A5-B2F8-791512A0CD58}">
      <dgm:prSet/>
      <dgm:spPr/>
      <dgm:t>
        <a:bodyPr/>
        <a:lstStyle/>
        <a:p>
          <a:endParaRPr lang="en-AU"/>
        </a:p>
      </dgm:t>
    </dgm:pt>
    <dgm:pt modelId="{01762D69-03E4-41AB-A260-2F7FDF300D7D}">
      <dgm:prSet phldrT="[Text]"/>
      <dgm:spPr/>
      <dgm:t>
        <a:bodyPr/>
        <a:lstStyle/>
        <a:p>
          <a:r>
            <a:rPr lang="pl-PL" dirty="0" smtClean="0"/>
            <a:t>Flickr API</a:t>
          </a:r>
          <a:endParaRPr lang="en-AU" dirty="0"/>
        </a:p>
      </dgm:t>
    </dgm:pt>
    <dgm:pt modelId="{B6AF08B2-5F63-45B7-8DBD-8A83A55D6B82}" type="parTrans" cxnId="{1A1B8DA2-001C-429B-9E50-662C03F4C573}">
      <dgm:prSet/>
      <dgm:spPr/>
      <dgm:t>
        <a:bodyPr/>
        <a:lstStyle/>
        <a:p>
          <a:endParaRPr lang="en-AU"/>
        </a:p>
      </dgm:t>
    </dgm:pt>
    <dgm:pt modelId="{18F62DAA-5102-4289-B464-661196289456}" type="sibTrans" cxnId="{1A1B8DA2-001C-429B-9E50-662C03F4C573}">
      <dgm:prSet/>
      <dgm:spPr/>
      <dgm:t>
        <a:bodyPr/>
        <a:lstStyle/>
        <a:p>
          <a:endParaRPr lang="en-AU"/>
        </a:p>
      </dgm:t>
    </dgm:pt>
    <dgm:pt modelId="{1A221C31-A447-451C-9219-DB30D79F770E}">
      <dgm:prSet phldrT="[Text]"/>
      <dgm:spPr/>
      <dgm:t>
        <a:bodyPr/>
        <a:lstStyle/>
        <a:p>
          <a:r>
            <a:rPr lang="pl-PL" dirty="0" smtClean="0"/>
            <a:t>Music </a:t>
          </a:r>
          <a:r>
            <a:rPr lang="pl-PL" dirty="0" err="1" smtClean="0"/>
            <a:t>Track</a:t>
          </a:r>
          <a:endParaRPr lang="en-AU" dirty="0"/>
        </a:p>
      </dgm:t>
    </dgm:pt>
    <dgm:pt modelId="{3B42C0F9-FE0D-494B-BBA0-8FAE2CC56833}" type="parTrans" cxnId="{F0245C85-DA7A-43A4-AE2B-AC9C8DBEB389}">
      <dgm:prSet/>
      <dgm:spPr/>
      <dgm:t>
        <a:bodyPr/>
        <a:lstStyle/>
        <a:p>
          <a:endParaRPr lang="en-AU"/>
        </a:p>
      </dgm:t>
    </dgm:pt>
    <dgm:pt modelId="{A09876E8-720A-46D1-86C0-8C4757D86F7B}" type="sibTrans" cxnId="{F0245C85-DA7A-43A4-AE2B-AC9C8DBEB389}">
      <dgm:prSet/>
      <dgm:spPr/>
      <dgm:t>
        <a:bodyPr/>
        <a:lstStyle/>
        <a:p>
          <a:endParaRPr lang="en-AU"/>
        </a:p>
      </dgm:t>
    </dgm:pt>
    <dgm:pt modelId="{64A35B6A-2C18-4754-876E-3889BFDD91D4}">
      <dgm:prSet phldrT="[Text]"/>
      <dgm:spPr/>
      <dgm:t>
        <a:bodyPr/>
        <a:lstStyle/>
        <a:p>
          <a:r>
            <a:rPr lang="pl-PL" dirty="0" smtClean="0"/>
            <a:t>Scripts</a:t>
          </a:r>
          <a:endParaRPr lang="en-AU" dirty="0"/>
        </a:p>
      </dgm:t>
    </dgm:pt>
    <dgm:pt modelId="{72E4A0B6-9BE1-4FF2-BDD5-BC24A241B74F}" type="parTrans" cxnId="{B5A31716-68A7-4C2E-9735-AB533C6AB496}">
      <dgm:prSet/>
      <dgm:spPr/>
      <dgm:t>
        <a:bodyPr/>
        <a:lstStyle/>
        <a:p>
          <a:endParaRPr lang="en-AU"/>
        </a:p>
      </dgm:t>
    </dgm:pt>
    <dgm:pt modelId="{2F46862B-B99B-414F-B22C-CE6B1EDB354C}" type="sibTrans" cxnId="{B5A31716-68A7-4C2E-9735-AB533C6AB496}">
      <dgm:prSet/>
      <dgm:spPr/>
      <dgm:t>
        <a:bodyPr/>
        <a:lstStyle/>
        <a:p>
          <a:endParaRPr lang="en-AU"/>
        </a:p>
      </dgm:t>
    </dgm:pt>
    <dgm:pt modelId="{C814CD67-D47E-46C2-A05C-7782495E149B}">
      <dgm:prSet phldrT="[Text]"/>
      <dgm:spPr/>
      <dgm:t>
        <a:bodyPr/>
        <a:lstStyle/>
        <a:p>
          <a:pPr algn="r"/>
          <a:r>
            <a:rPr lang="pl-PL" dirty="0" err="1" smtClean="0"/>
            <a:t>Python</a:t>
          </a:r>
          <a:endParaRPr lang="en-AU" dirty="0"/>
        </a:p>
      </dgm:t>
    </dgm:pt>
    <dgm:pt modelId="{F7531B2B-EF8B-42CB-910A-2A46D47D42A1}" type="parTrans" cxnId="{3BBA9660-B8F7-4A2D-9341-FCE3A9E1A414}">
      <dgm:prSet/>
      <dgm:spPr/>
      <dgm:t>
        <a:bodyPr/>
        <a:lstStyle/>
        <a:p>
          <a:endParaRPr lang="en-AU"/>
        </a:p>
      </dgm:t>
    </dgm:pt>
    <dgm:pt modelId="{1FD9C67E-6300-4C8C-8B3B-40EF35EBEAD1}" type="sibTrans" cxnId="{3BBA9660-B8F7-4A2D-9341-FCE3A9E1A414}">
      <dgm:prSet/>
      <dgm:spPr/>
      <dgm:t>
        <a:bodyPr/>
        <a:lstStyle/>
        <a:p>
          <a:endParaRPr lang="en-AU"/>
        </a:p>
      </dgm:t>
    </dgm:pt>
    <dgm:pt modelId="{E030C232-6F1E-47C9-86A4-9A9A1EAC0DFB}">
      <dgm:prSet phldrT="[Text]"/>
      <dgm:spPr/>
      <dgm:t>
        <a:bodyPr/>
        <a:lstStyle/>
        <a:p>
          <a:pPr algn="l"/>
          <a:r>
            <a:rPr lang="pl-PL" dirty="0" smtClean="0"/>
            <a:t>Processing</a:t>
          </a:r>
          <a:endParaRPr lang="en-AU" dirty="0"/>
        </a:p>
      </dgm:t>
    </dgm:pt>
    <dgm:pt modelId="{191A7C8F-6824-4322-8765-FE5ACCF0541F}" type="parTrans" cxnId="{D96858D9-BE0A-430C-9A92-2D31C70A3919}">
      <dgm:prSet/>
      <dgm:spPr/>
      <dgm:t>
        <a:bodyPr/>
        <a:lstStyle/>
        <a:p>
          <a:endParaRPr lang="en-AU"/>
        </a:p>
      </dgm:t>
    </dgm:pt>
    <dgm:pt modelId="{3404DE60-F6F1-4B1F-8A8C-A2F413ADBEB7}" type="sibTrans" cxnId="{D96858D9-BE0A-430C-9A92-2D31C70A3919}">
      <dgm:prSet/>
      <dgm:spPr/>
      <dgm:t>
        <a:bodyPr/>
        <a:lstStyle/>
        <a:p>
          <a:endParaRPr lang="en-AU"/>
        </a:p>
      </dgm:t>
    </dgm:pt>
    <dgm:pt modelId="{02CD0DA2-9C5A-40A3-8098-B22E1367B9D6}">
      <dgm:prSet phldrT="[Text]"/>
      <dgm:spPr/>
      <dgm:t>
        <a:bodyPr/>
        <a:lstStyle/>
        <a:p>
          <a:r>
            <a:rPr lang="pl-PL" dirty="0" err="1" smtClean="0"/>
            <a:t>Implementation</a:t>
          </a:r>
          <a:endParaRPr lang="en-AU" dirty="0"/>
        </a:p>
      </dgm:t>
    </dgm:pt>
    <dgm:pt modelId="{4FF973EC-B81D-4740-B7D3-256DA01FCAD3}" type="parTrans" cxnId="{E239EC7A-CE66-44E2-A799-61F98AA5BA5B}">
      <dgm:prSet/>
      <dgm:spPr/>
      <dgm:t>
        <a:bodyPr/>
        <a:lstStyle/>
        <a:p>
          <a:endParaRPr lang="en-AU"/>
        </a:p>
      </dgm:t>
    </dgm:pt>
    <dgm:pt modelId="{6A7FB67F-7546-4DA0-BD0E-3406C22E6806}" type="sibTrans" cxnId="{E239EC7A-CE66-44E2-A799-61F98AA5BA5B}">
      <dgm:prSet/>
      <dgm:spPr/>
      <dgm:t>
        <a:bodyPr/>
        <a:lstStyle/>
        <a:p>
          <a:endParaRPr lang="en-AU"/>
        </a:p>
      </dgm:t>
    </dgm:pt>
    <dgm:pt modelId="{3A2D8E7C-0E45-4602-9A76-7C79EA921252}">
      <dgm:prSet phldrT="[Text]"/>
      <dgm:spPr/>
      <dgm:t>
        <a:bodyPr/>
        <a:lstStyle/>
        <a:p>
          <a:r>
            <a:rPr lang="pl-PL" dirty="0" smtClean="0"/>
            <a:t>Unity 3D</a:t>
          </a:r>
          <a:endParaRPr lang="en-AU" dirty="0"/>
        </a:p>
      </dgm:t>
    </dgm:pt>
    <dgm:pt modelId="{08E45FCA-EDC0-4AC9-8C01-7698A95E0B9E}" type="parTrans" cxnId="{F0A43A19-23AA-45CB-BDA9-5D2F368A8CE2}">
      <dgm:prSet/>
      <dgm:spPr/>
      <dgm:t>
        <a:bodyPr/>
        <a:lstStyle/>
        <a:p>
          <a:endParaRPr lang="en-AU"/>
        </a:p>
      </dgm:t>
    </dgm:pt>
    <dgm:pt modelId="{87210A75-58F3-4F21-B9F9-8DFC8ED6477D}" type="sibTrans" cxnId="{F0A43A19-23AA-45CB-BDA9-5D2F368A8CE2}">
      <dgm:prSet/>
      <dgm:spPr/>
      <dgm:t>
        <a:bodyPr/>
        <a:lstStyle/>
        <a:p>
          <a:endParaRPr lang="en-AU"/>
        </a:p>
      </dgm:t>
    </dgm:pt>
    <dgm:pt modelId="{8FE864D5-8AD4-4F7B-AC42-833F28BEF406}" type="pres">
      <dgm:prSet presAssocID="{D39E4D12-8F90-4E18-A8AE-6CA70F379A05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977AD5CC-361F-4CE2-AB15-6AA9C5E75FF3}" type="pres">
      <dgm:prSet presAssocID="{D39E4D12-8F90-4E18-A8AE-6CA70F379A05}" presName="arc1" presStyleLbl="node1" presStyleIdx="0" presStyleCnt="4" custLinFactNeighborX="-44587" custLinFactNeighborY="-2639"/>
      <dgm:spPr/>
    </dgm:pt>
    <dgm:pt modelId="{0EF19627-B82B-4093-A4E4-CDA210585CAC}" type="pres">
      <dgm:prSet presAssocID="{D39E4D12-8F90-4E18-A8AE-6CA70F379A05}" presName="arc3" presStyleLbl="node1" presStyleIdx="1" presStyleCnt="4" custLinFactX="-10656" custLinFactNeighborX="-100000" custLinFactNeighborY="-2639"/>
      <dgm:spPr/>
      <dgm:t>
        <a:bodyPr/>
        <a:lstStyle/>
        <a:p>
          <a:endParaRPr lang="en-AU"/>
        </a:p>
      </dgm:t>
    </dgm:pt>
    <dgm:pt modelId="{98D0FE97-BA43-4C59-A0A4-8725FCE9FBBF}" type="pres">
      <dgm:prSet presAssocID="{D39E4D12-8F90-4E18-A8AE-6CA70F379A05}" presName="parentText2" presStyleLbl="revTx" presStyleIdx="0" presStyleCnt="3" custScaleX="206205" custLinFactNeighborX="-17712" custLinFactNeighborY="16688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3044B94-B91A-4A7C-8C55-626A1E62F91B}" type="pres">
      <dgm:prSet presAssocID="{D39E4D12-8F90-4E18-A8AE-6CA70F379A05}" presName="arc2" presStyleLbl="node1" presStyleIdx="2" presStyleCnt="4" custLinFactNeighborX="24539"/>
      <dgm:spPr/>
      <dgm:t>
        <a:bodyPr/>
        <a:lstStyle/>
        <a:p>
          <a:endParaRPr lang="en-AU"/>
        </a:p>
      </dgm:t>
    </dgm:pt>
    <dgm:pt modelId="{B8AEA1D7-77C1-46E3-865F-A42B38B2B716}" type="pres">
      <dgm:prSet presAssocID="{D39E4D12-8F90-4E18-A8AE-6CA70F379A05}" presName="arc4" presStyleLbl="node1" presStyleIdx="3" presStyleCnt="4" custLinFactNeighborX="25068"/>
      <dgm:spPr/>
    </dgm:pt>
    <dgm:pt modelId="{96C00D00-F39C-45D4-A134-3C335CE8C7BE}" type="pres">
      <dgm:prSet presAssocID="{D39E4D12-8F90-4E18-A8AE-6CA70F379A05}" presName="parentText3" presStyleLbl="revTx" presStyleIdx="1" presStyleCnt="3" custLinFactNeighborX="25026" custLinFactNeighborY="-10816">
        <dgm:presLayoutVars>
          <dgm:chMax val="1"/>
          <dgm:chPref val="1"/>
          <dgm:bulletEnabled val="1"/>
        </dgm:presLayoutVars>
      </dgm:prSet>
      <dgm:spPr/>
    </dgm:pt>
    <dgm:pt modelId="{7D2142AF-7A6F-4CF3-BC6C-14A5F4436238}" type="pres">
      <dgm:prSet presAssocID="{D39E4D12-8F90-4E18-A8AE-6CA70F379A05}" presName="middleComposite" presStyleCnt="0"/>
      <dgm:spPr/>
    </dgm:pt>
    <dgm:pt modelId="{7B32BD44-9BAD-47B9-B21A-77933BA700FA}" type="pres">
      <dgm:prSet presAssocID="{C814CD67-D47E-46C2-A05C-7782495E149B}" presName="circ1" presStyleLbl="vennNode1" presStyleIdx="0" presStyleCnt="8" custLinFactNeighborX="-52970" custLinFactNeighborY="-1728"/>
      <dgm:spPr/>
      <dgm:t>
        <a:bodyPr/>
        <a:lstStyle/>
        <a:p>
          <a:endParaRPr lang="en-AU"/>
        </a:p>
      </dgm:t>
    </dgm:pt>
    <dgm:pt modelId="{E30DA5D4-56B3-475D-85A4-A6C9C9AAFDEB}" type="pres">
      <dgm:prSet presAssocID="{C814CD67-D47E-46C2-A05C-7782495E149B}" presName="circ1Tx" presStyleLbl="revTx" presStyleIdx="1" presStyleCnt="3">
        <dgm:presLayoutVars>
          <dgm:chMax val="0"/>
          <dgm:chPref val="0"/>
        </dgm:presLayoutVars>
      </dgm:prSet>
      <dgm:spPr/>
    </dgm:pt>
    <dgm:pt modelId="{B745E7F3-9BC7-4F22-B98C-BE4E939E3A16}" type="pres">
      <dgm:prSet presAssocID="{E030C232-6F1E-47C9-86A4-9A9A1EAC0DFB}" presName="circ2" presStyleLbl="vennNode1" presStyleIdx="1" presStyleCnt="8" custLinFactNeighborX="33544" custLinFactNeighborY="5662"/>
      <dgm:spPr/>
      <dgm:t>
        <a:bodyPr/>
        <a:lstStyle/>
        <a:p>
          <a:endParaRPr lang="en-AU"/>
        </a:p>
      </dgm:t>
    </dgm:pt>
    <dgm:pt modelId="{BD04ECB1-2959-4AD3-9482-8B530F4E2CD2}" type="pres">
      <dgm:prSet presAssocID="{E030C232-6F1E-47C9-86A4-9A9A1EAC0DFB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AU"/>
        </a:p>
      </dgm:t>
    </dgm:pt>
    <dgm:pt modelId="{C780C4D5-564B-4380-953B-AA67D0D664B8}" type="pres">
      <dgm:prSet presAssocID="{D39E4D12-8F90-4E18-A8AE-6CA70F379A05}" presName="leftComposite" presStyleCnt="0"/>
      <dgm:spPr/>
    </dgm:pt>
    <dgm:pt modelId="{812E718A-D7E4-49B9-81F1-DAC903C10689}" type="pres">
      <dgm:prSet presAssocID="{22468C17-3AA1-40C9-A9DD-83B2483C39F7}" presName="childText1_1" presStyleLbl="vennNode1" presStyleIdx="2" presStyleCnt="8" custLinFactX="75672" custLinFactNeighborX="100000" custLinFactNeighborY="-43022">
        <dgm:presLayoutVars>
          <dgm:chMax val="0"/>
          <dgm:chPref val="0"/>
        </dgm:presLayoutVars>
      </dgm:prSet>
      <dgm:spPr/>
    </dgm:pt>
    <dgm:pt modelId="{F5065735-2514-4107-A9EB-A7AF53EAB1F5}" type="pres">
      <dgm:prSet presAssocID="{22468C17-3AA1-40C9-A9DD-83B2483C39F7}" presName="ellipse1" presStyleLbl="vennNode1" presStyleIdx="3" presStyleCnt="8" custLinFactX="629027" custLinFactY="-200000" custLinFactNeighborX="700000" custLinFactNeighborY="-295579"/>
      <dgm:spPr/>
    </dgm:pt>
    <dgm:pt modelId="{FEA934B3-B20B-445B-8F3D-700561BA169F}" type="pres">
      <dgm:prSet presAssocID="{22468C17-3AA1-40C9-A9DD-83B2483C39F7}" presName="ellipse2" presStyleLbl="vennNode1" presStyleIdx="4" presStyleCnt="8" custLinFactX="895936" custLinFactY="-213221" custLinFactNeighborX="900000" custLinFactNeighborY="-300000"/>
      <dgm:spPr/>
    </dgm:pt>
    <dgm:pt modelId="{C0D65977-8B2C-4B64-8D2C-FFBD7A8A77E0}" type="pres">
      <dgm:prSet presAssocID="{01762D69-03E4-41AB-A260-2F7FDF300D7D}" presName="childText1_2" presStyleLbl="vennNode1" presStyleIdx="5" presStyleCnt="8" custLinFactX="145276" custLinFactNeighborX="200000" custLinFactNeighborY="-94949">
        <dgm:presLayoutVars>
          <dgm:chMax val="0"/>
          <dgm:chPref val="0"/>
        </dgm:presLayoutVars>
      </dgm:prSet>
      <dgm:spPr/>
      <dgm:t>
        <a:bodyPr/>
        <a:lstStyle/>
        <a:p>
          <a:endParaRPr lang="en-AU"/>
        </a:p>
      </dgm:t>
    </dgm:pt>
    <dgm:pt modelId="{9B7E3BDF-D3FF-4C43-B476-14AD354863B8}" type="pres">
      <dgm:prSet presAssocID="{01762D69-03E4-41AB-A260-2F7FDF300D7D}" presName="ellipse3" presStyleLbl="vennNode1" presStyleIdx="6" presStyleCnt="8" custLinFactX="831440" custLinFactY="-500000" custLinFactNeighborX="900000" custLinFactNeighborY="-536466"/>
      <dgm:spPr/>
    </dgm:pt>
    <dgm:pt modelId="{A6C63689-7CD3-4EC2-806F-E7B2EC2BEFEE}" type="pres">
      <dgm:prSet presAssocID="{1A221C31-A447-451C-9219-DB30D79F770E}" presName="childText1_3" presStyleLbl="vennNode1" presStyleIdx="7" presStyleCnt="8" custLinFactNeighborX="-37821" custLinFactNeighborY="-62466">
        <dgm:presLayoutVars>
          <dgm:chMax val="0"/>
          <dgm:chPref val="0"/>
        </dgm:presLayoutVars>
      </dgm:prSet>
      <dgm:spPr/>
      <dgm:t>
        <a:bodyPr/>
        <a:lstStyle/>
        <a:p>
          <a:endParaRPr lang="en-AU"/>
        </a:p>
      </dgm:t>
    </dgm:pt>
    <dgm:pt modelId="{BA4BB0D9-D1AE-4705-8266-EBD972011116}" type="pres">
      <dgm:prSet presAssocID="{D39E4D12-8F90-4E18-A8AE-6CA70F379A05}" presName="rightChild" presStyleLbl="node2" presStyleIdx="0" presStyleCnt="1" custLinFactNeighborX="42928">
        <dgm:presLayoutVars>
          <dgm:chMax val="0"/>
          <dgm:chPref val="0"/>
        </dgm:presLayoutVars>
      </dgm:prSet>
      <dgm:spPr/>
    </dgm:pt>
    <dgm:pt modelId="{D298E343-AFC7-4843-A2BB-7EC0697F359C}" type="pres">
      <dgm:prSet presAssocID="{D39E4D12-8F90-4E18-A8AE-6CA70F379A05}" presName="parentText1" presStyleLbl="revTx" presStyleIdx="2" presStyleCnt="3" custScaleX="67308" custLinFactNeighborX="-49010" custLinFactNeighborY="-13191">
        <dgm:presLayoutVars>
          <dgm:chMax val="4"/>
          <dgm:chPref val="3"/>
          <dgm:bulletEnabled val="1"/>
        </dgm:presLayoutVars>
      </dgm:prSet>
      <dgm:spPr/>
    </dgm:pt>
  </dgm:ptLst>
  <dgm:cxnLst>
    <dgm:cxn modelId="{A6501B6E-95BD-4DCC-8B59-15965D04BF02}" type="presOf" srcId="{02CD0DA2-9C5A-40A3-8098-B22E1367B9D6}" destId="{96C00D00-F39C-45D4-A134-3C335CE8C7BE}" srcOrd="0" destOrd="0" presId="urn:microsoft.com/office/officeart/2009/3/layout/PhasedProcess"/>
    <dgm:cxn modelId="{52820833-D48C-4AC4-B771-2DF80B319C55}" type="presOf" srcId="{E030C232-6F1E-47C9-86A4-9A9A1EAC0DFB}" destId="{B745E7F3-9BC7-4F22-B98C-BE4E939E3A16}" srcOrd="0" destOrd="0" presId="urn:microsoft.com/office/officeart/2009/3/layout/PhasedProcess"/>
    <dgm:cxn modelId="{479E5C7C-F7FD-4052-9CF9-807CBE83FE0A}" type="presOf" srcId="{3A2D8E7C-0E45-4602-9A76-7C79EA921252}" destId="{BA4BB0D9-D1AE-4705-8266-EBD972011116}" srcOrd="0" destOrd="0" presId="urn:microsoft.com/office/officeart/2009/3/layout/PhasedProcess"/>
    <dgm:cxn modelId="{5229F3E2-16A0-4F25-952A-B7F79F4A6A83}" type="presOf" srcId="{64A35B6A-2C18-4754-876E-3889BFDD91D4}" destId="{98D0FE97-BA43-4C59-A0A4-8725FCE9FBBF}" srcOrd="0" destOrd="0" presId="urn:microsoft.com/office/officeart/2009/3/layout/PhasedProcess"/>
    <dgm:cxn modelId="{F0A43A19-23AA-45CB-BDA9-5D2F368A8CE2}" srcId="{02CD0DA2-9C5A-40A3-8098-B22E1367B9D6}" destId="{3A2D8E7C-0E45-4602-9A76-7C79EA921252}" srcOrd="0" destOrd="0" parTransId="{08E45FCA-EDC0-4AC9-8C01-7698A95E0B9E}" sibTransId="{87210A75-58F3-4F21-B9F9-8DFC8ED6477D}"/>
    <dgm:cxn modelId="{AA9FDBAD-2972-40B9-81A4-D3D05765E583}" type="presOf" srcId="{22468C17-3AA1-40C9-A9DD-83B2483C39F7}" destId="{812E718A-D7E4-49B9-81F1-DAC903C10689}" srcOrd="0" destOrd="0" presId="urn:microsoft.com/office/officeart/2009/3/layout/PhasedProcess"/>
    <dgm:cxn modelId="{9B45F498-3100-4E1C-8FCC-3359478EB800}" type="presOf" srcId="{01762D69-03E4-41AB-A260-2F7FDF300D7D}" destId="{C0D65977-8B2C-4B64-8D2C-FFBD7A8A77E0}" srcOrd="0" destOrd="0" presId="urn:microsoft.com/office/officeart/2009/3/layout/PhasedProcess"/>
    <dgm:cxn modelId="{D682D1AC-2293-4379-8FEC-1C58708AD202}" type="presOf" srcId="{C814CD67-D47E-46C2-A05C-7782495E149B}" destId="{E30DA5D4-56B3-475D-85A4-A6C9C9AAFDEB}" srcOrd="1" destOrd="0" presId="urn:microsoft.com/office/officeart/2009/3/layout/PhasedProcess"/>
    <dgm:cxn modelId="{B5A31716-68A7-4C2E-9735-AB533C6AB496}" srcId="{D39E4D12-8F90-4E18-A8AE-6CA70F379A05}" destId="{64A35B6A-2C18-4754-876E-3889BFDD91D4}" srcOrd="1" destOrd="0" parTransId="{72E4A0B6-9BE1-4FF2-BDD5-BC24A241B74F}" sibTransId="{2F46862B-B99B-414F-B22C-CE6B1EDB354C}"/>
    <dgm:cxn modelId="{D96858D9-BE0A-430C-9A92-2D31C70A3919}" srcId="{64A35B6A-2C18-4754-876E-3889BFDD91D4}" destId="{E030C232-6F1E-47C9-86A4-9A9A1EAC0DFB}" srcOrd="1" destOrd="0" parTransId="{191A7C8F-6824-4322-8765-FE5ACCF0541F}" sibTransId="{3404DE60-F6F1-4B1F-8A8C-A2F413ADBEB7}"/>
    <dgm:cxn modelId="{F4295C26-C6D7-4F8C-ACF0-506F00A79314}" type="presOf" srcId="{E030C232-6F1E-47C9-86A4-9A9A1EAC0DFB}" destId="{BD04ECB1-2959-4AD3-9482-8B530F4E2CD2}" srcOrd="1" destOrd="0" presId="urn:microsoft.com/office/officeart/2009/3/layout/PhasedProcess"/>
    <dgm:cxn modelId="{E239EC7A-CE66-44E2-A799-61F98AA5BA5B}" srcId="{D39E4D12-8F90-4E18-A8AE-6CA70F379A05}" destId="{02CD0DA2-9C5A-40A3-8098-B22E1367B9D6}" srcOrd="2" destOrd="0" parTransId="{4FF973EC-B81D-4740-B7D3-256DA01FCAD3}" sibTransId="{6A7FB67F-7546-4DA0-BD0E-3406C22E6806}"/>
    <dgm:cxn modelId="{1A1B8DA2-001C-429B-9E50-662C03F4C573}" srcId="{3851AF54-F1C4-4A69-816B-DA168156762B}" destId="{01762D69-03E4-41AB-A260-2F7FDF300D7D}" srcOrd="1" destOrd="0" parTransId="{B6AF08B2-5F63-45B7-8DBD-8A83A55D6B82}" sibTransId="{18F62DAA-5102-4289-B464-661196289456}"/>
    <dgm:cxn modelId="{41064D1A-FD4C-44C5-B5AC-A06F193E4898}" type="presOf" srcId="{3851AF54-F1C4-4A69-816B-DA168156762B}" destId="{D298E343-AFC7-4843-A2BB-7EC0697F359C}" srcOrd="0" destOrd="0" presId="urn:microsoft.com/office/officeart/2009/3/layout/PhasedProcess"/>
    <dgm:cxn modelId="{F0245C85-DA7A-43A4-AE2B-AC9C8DBEB389}" srcId="{3851AF54-F1C4-4A69-816B-DA168156762B}" destId="{1A221C31-A447-451C-9219-DB30D79F770E}" srcOrd="2" destOrd="0" parTransId="{3B42C0F9-FE0D-494B-BBA0-8FAE2CC56833}" sibTransId="{A09876E8-720A-46D1-86C0-8C4757D86F7B}"/>
    <dgm:cxn modelId="{3BBA9660-B8F7-4A2D-9341-FCE3A9E1A414}" srcId="{64A35B6A-2C18-4754-876E-3889BFDD91D4}" destId="{C814CD67-D47E-46C2-A05C-7782495E149B}" srcOrd="0" destOrd="0" parTransId="{F7531B2B-EF8B-42CB-910A-2A46D47D42A1}" sibTransId="{1FD9C67E-6300-4C8C-8B3B-40EF35EBEAD1}"/>
    <dgm:cxn modelId="{C4B289AD-2AD1-4F87-801F-C1F38F8A9A25}" type="presOf" srcId="{C814CD67-D47E-46C2-A05C-7782495E149B}" destId="{7B32BD44-9BAD-47B9-B21A-77933BA700FA}" srcOrd="0" destOrd="0" presId="urn:microsoft.com/office/officeart/2009/3/layout/PhasedProcess"/>
    <dgm:cxn modelId="{6D2653CA-1452-4191-87F9-9FE13DD4A27A}" type="presOf" srcId="{1A221C31-A447-451C-9219-DB30D79F770E}" destId="{A6C63689-7CD3-4EC2-806F-E7B2EC2BEFEE}" srcOrd="0" destOrd="0" presId="urn:microsoft.com/office/officeart/2009/3/layout/PhasedProcess"/>
    <dgm:cxn modelId="{D23E551A-EB7F-4CAE-99E9-35EFBA41CA0C}" srcId="{D39E4D12-8F90-4E18-A8AE-6CA70F379A05}" destId="{3851AF54-F1C4-4A69-816B-DA168156762B}" srcOrd="0" destOrd="0" parTransId="{D30D5DA4-1595-41C7-9636-BD8412B236EC}" sibTransId="{D38917FA-8DDC-4FFF-BB05-10C90857A06D}"/>
    <dgm:cxn modelId="{2E92AEA0-7CD5-480F-8F46-13F032187710}" type="presOf" srcId="{D39E4D12-8F90-4E18-A8AE-6CA70F379A05}" destId="{8FE864D5-8AD4-4F7B-AC42-833F28BEF406}" srcOrd="0" destOrd="0" presId="urn:microsoft.com/office/officeart/2009/3/layout/PhasedProcess"/>
    <dgm:cxn modelId="{DB4FB33A-AE88-40A5-B2F8-791512A0CD58}" srcId="{3851AF54-F1C4-4A69-816B-DA168156762B}" destId="{22468C17-3AA1-40C9-A9DD-83B2483C39F7}" srcOrd="0" destOrd="0" parTransId="{2A56EADB-B5E6-4B04-AF54-2FD28B9D64DB}" sibTransId="{94A31D7D-6CF1-4E6B-AA2B-2C96ABC7D5D8}"/>
    <dgm:cxn modelId="{0832D359-2CA3-45DA-9F3C-EC5DF941457E}" type="presParOf" srcId="{8FE864D5-8AD4-4F7B-AC42-833F28BEF406}" destId="{977AD5CC-361F-4CE2-AB15-6AA9C5E75FF3}" srcOrd="0" destOrd="0" presId="urn:microsoft.com/office/officeart/2009/3/layout/PhasedProcess"/>
    <dgm:cxn modelId="{4FC1345C-2457-4422-A68C-1D60A38B38E9}" type="presParOf" srcId="{8FE864D5-8AD4-4F7B-AC42-833F28BEF406}" destId="{0EF19627-B82B-4093-A4E4-CDA210585CAC}" srcOrd="1" destOrd="0" presId="urn:microsoft.com/office/officeart/2009/3/layout/PhasedProcess"/>
    <dgm:cxn modelId="{3AD3F8C7-FBBC-4CCC-9E5B-0AB4C161C31E}" type="presParOf" srcId="{8FE864D5-8AD4-4F7B-AC42-833F28BEF406}" destId="{98D0FE97-BA43-4C59-A0A4-8725FCE9FBBF}" srcOrd="2" destOrd="0" presId="urn:microsoft.com/office/officeart/2009/3/layout/PhasedProcess"/>
    <dgm:cxn modelId="{D6DA617A-BCC2-48D7-95EF-50A2F86E85E7}" type="presParOf" srcId="{8FE864D5-8AD4-4F7B-AC42-833F28BEF406}" destId="{13044B94-B91A-4A7C-8C55-626A1E62F91B}" srcOrd="3" destOrd="0" presId="urn:microsoft.com/office/officeart/2009/3/layout/PhasedProcess"/>
    <dgm:cxn modelId="{A10953C9-A007-421C-961F-8CB893391323}" type="presParOf" srcId="{8FE864D5-8AD4-4F7B-AC42-833F28BEF406}" destId="{B8AEA1D7-77C1-46E3-865F-A42B38B2B716}" srcOrd="4" destOrd="0" presId="urn:microsoft.com/office/officeart/2009/3/layout/PhasedProcess"/>
    <dgm:cxn modelId="{443B710C-11FF-4967-BBB2-2DBB0C7457FF}" type="presParOf" srcId="{8FE864D5-8AD4-4F7B-AC42-833F28BEF406}" destId="{96C00D00-F39C-45D4-A134-3C335CE8C7BE}" srcOrd="5" destOrd="0" presId="urn:microsoft.com/office/officeart/2009/3/layout/PhasedProcess"/>
    <dgm:cxn modelId="{103C7B06-7E95-4D47-8953-95158C82F979}" type="presParOf" srcId="{8FE864D5-8AD4-4F7B-AC42-833F28BEF406}" destId="{7D2142AF-7A6F-4CF3-BC6C-14A5F4436238}" srcOrd="6" destOrd="0" presId="urn:microsoft.com/office/officeart/2009/3/layout/PhasedProcess"/>
    <dgm:cxn modelId="{A24A19B8-7703-49B9-9F97-784C3CD8A2DB}" type="presParOf" srcId="{7D2142AF-7A6F-4CF3-BC6C-14A5F4436238}" destId="{7B32BD44-9BAD-47B9-B21A-77933BA700FA}" srcOrd="0" destOrd="0" presId="urn:microsoft.com/office/officeart/2009/3/layout/PhasedProcess"/>
    <dgm:cxn modelId="{BE0D1F1A-8F55-44FD-B84A-AD3ADAC04660}" type="presParOf" srcId="{7D2142AF-7A6F-4CF3-BC6C-14A5F4436238}" destId="{E30DA5D4-56B3-475D-85A4-A6C9C9AAFDEB}" srcOrd="1" destOrd="0" presId="urn:microsoft.com/office/officeart/2009/3/layout/PhasedProcess"/>
    <dgm:cxn modelId="{8EADDA46-FC87-4832-962F-333D26106061}" type="presParOf" srcId="{7D2142AF-7A6F-4CF3-BC6C-14A5F4436238}" destId="{B745E7F3-9BC7-4F22-B98C-BE4E939E3A16}" srcOrd="2" destOrd="0" presId="urn:microsoft.com/office/officeart/2009/3/layout/PhasedProcess"/>
    <dgm:cxn modelId="{2553B654-2CD2-4E6F-AC9E-50C97929ADD8}" type="presParOf" srcId="{7D2142AF-7A6F-4CF3-BC6C-14A5F4436238}" destId="{BD04ECB1-2959-4AD3-9482-8B530F4E2CD2}" srcOrd="3" destOrd="0" presId="urn:microsoft.com/office/officeart/2009/3/layout/PhasedProcess"/>
    <dgm:cxn modelId="{ADE39861-CBF4-4964-B56F-2F48E271302E}" type="presParOf" srcId="{8FE864D5-8AD4-4F7B-AC42-833F28BEF406}" destId="{C780C4D5-564B-4380-953B-AA67D0D664B8}" srcOrd="7" destOrd="0" presId="urn:microsoft.com/office/officeart/2009/3/layout/PhasedProcess"/>
    <dgm:cxn modelId="{B6E03907-3A25-497F-AC57-71F37396365D}" type="presParOf" srcId="{C780C4D5-564B-4380-953B-AA67D0D664B8}" destId="{812E718A-D7E4-49B9-81F1-DAC903C10689}" srcOrd="0" destOrd="0" presId="urn:microsoft.com/office/officeart/2009/3/layout/PhasedProcess"/>
    <dgm:cxn modelId="{A20266A4-6CCD-4C5E-BFA1-2B396E13AF7E}" type="presParOf" srcId="{C780C4D5-564B-4380-953B-AA67D0D664B8}" destId="{F5065735-2514-4107-A9EB-A7AF53EAB1F5}" srcOrd="1" destOrd="0" presId="urn:microsoft.com/office/officeart/2009/3/layout/PhasedProcess"/>
    <dgm:cxn modelId="{25361DCD-B8F7-4BEA-9974-FF20D5B8CC16}" type="presParOf" srcId="{C780C4D5-564B-4380-953B-AA67D0D664B8}" destId="{FEA934B3-B20B-445B-8F3D-700561BA169F}" srcOrd="2" destOrd="0" presId="urn:microsoft.com/office/officeart/2009/3/layout/PhasedProcess"/>
    <dgm:cxn modelId="{AAFA46AF-893E-43A1-B0E1-2C9A191F2858}" type="presParOf" srcId="{C780C4D5-564B-4380-953B-AA67D0D664B8}" destId="{C0D65977-8B2C-4B64-8D2C-FFBD7A8A77E0}" srcOrd="3" destOrd="0" presId="urn:microsoft.com/office/officeart/2009/3/layout/PhasedProcess"/>
    <dgm:cxn modelId="{16C5105F-7CF7-4DB1-8D65-FF7A295EE17D}" type="presParOf" srcId="{C780C4D5-564B-4380-953B-AA67D0D664B8}" destId="{9B7E3BDF-D3FF-4C43-B476-14AD354863B8}" srcOrd="4" destOrd="0" presId="urn:microsoft.com/office/officeart/2009/3/layout/PhasedProcess"/>
    <dgm:cxn modelId="{6C22F2C6-28C3-4EFA-842D-7FE93D0A8217}" type="presParOf" srcId="{C780C4D5-564B-4380-953B-AA67D0D664B8}" destId="{A6C63689-7CD3-4EC2-806F-E7B2EC2BEFEE}" srcOrd="5" destOrd="0" presId="urn:microsoft.com/office/officeart/2009/3/layout/PhasedProcess"/>
    <dgm:cxn modelId="{6036A758-C0C4-47F6-859F-C7A9104A0F14}" type="presParOf" srcId="{8FE864D5-8AD4-4F7B-AC42-833F28BEF406}" destId="{BA4BB0D9-D1AE-4705-8266-EBD972011116}" srcOrd="8" destOrd="0" presId="urn:microsoft.com/office/officeart/2009/3/layout/PhasedProcess"/>
    <dgm:cxn modelId="{8572878D-120E-4EF6-A69F-E72B8B748CA5}" type="presParOf" srcId="{8FE864D5-8AD4-4F7B-AC42-833F28BEF406}" destId="{D298E343-AFC7-4843-A2BB-7EC0697F359C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AD5CC-361F-4CE2-AB15-6AA9C5E75FF3}">
      <dsp:nvSpPr>
        <dsp:cNvPr id="0" name=""/>
        <dsp:cNvSpPr/>
      </dsp:nvSpPr>
      <dsp:spPr>
        <a:xfrm rot="5400000">
          <a:off x="-1197535" y="1203015"/>
          <a:ext cx="2685891" cy="26863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19627-B82B-4093-A4E4-CDA210585CAC}">
      <dsp:nvSpPr>
        <dsp:cNvPr id="0" name=""/>
        <dsp:cNvSpPr/>
      </dsp:nvSpPr>
      <dsp:spPr>
        <a:xfrm rot="16200000">
          <a:off x="-208017" y="1203015"/>
          <a:ext cx="2685891" cy="26863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0FE97-BA43-4C59-A0A4-8725FCE9FBBF}">
      <dsp:nvSpPr>
        <dsp:cNvPr id="0" name=""/>
        <dsp:cNvSpPr/>
      </dsp:nvSpPr>
      <dsp:spPr>
        <a:xfrm>
          <a:off x="1638006" y="3696887"/>
          <a:ext cx="4205169" cy="53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Scripts</a:t>
          </a:r>
          <a:endParaRPr lang="en-AU" sz="2200" kern="1200" dirty="0"/>
        </a:p>
      </dsp:txBody>
      <dsp:txXfrm>
        <a:off x="1638006" y="3696887"/>
        <a:ext cx="4205169" cy="537350"/>
      </dsp:txXfrm>
    </dsp:sp>
    <dsp:sp modelId="{13044B94-B91A-4A7C-8C55-626A1E62F91B}">
      <dsp:nvSpPr>
        <dsp:cNvPr id="0" name=""/>
        <dsp:cNvSpPr/>
      </dsp:nvSpPr>
      <dsp:spPr>
        <a:xfrm rot="5400000">
          <a:off x="3337574" y="1273896"/>
          <a:ext cx="2685891" cy="26863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EA1D7-77C1-46E3-865F-A42B38B2B716}">
      <dsp:nvSpPr>
        <dsp:cNvPr id="0" name=""/>
        <dsp:cNvSpPr/>
      </dsp:nvSpPr>
      <dsp:spPr>
        <a:xfrm rot="16200000">
          <a:off x="6115305" y="1273896"/>
          <a:ext cx="2685891" cy="26863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00D00-F39C-45D4-A134-3C335CE8C7BE}">
      <dsp:nvSpPr>
        <dsp:cNvPr id="0" name=""/>
        <dsp:cNvSpPr/>
      </dsp:nvSpPr>
      <dsp:spPr>
        <a:xfrm>
          <a:off x="6073975" y="3549094"/>
          <a:ext cx="2039315" cy="53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err="1" smtClean="0"/>
            <a:t>Implementation</a:t>
          </a:r>
          <a:endParaRPr lang="en-AU" sz="2200" kern="1200" dirty="0"/>
        </a:p>
      </dsp:txBody>
      <dsp:txXfrm>
        <a:off x="6073975" y="3549094"/>
        <a:ext cx="2039315" cy="537350"/>
      </dsp:txXfrm>
    </dsp:sp>
    <dsp:sp modelId="{7B32BD44-9BAD-47B9-B21A-77933BA700FA}">
      <dsp:nvSpPr>
        <dsp:cNvPr id="0" name=""/>
        <dsp:cNvSpPr/>
      </dsp:nvSpPr>
      <dsp:spPr>
        <a:xfrm>
          <a:off x="2364754" y="2023534"/>
          <a:ext cx="1230611" cy="12306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err="1" smtClean="0"/>
            <a:t>Python</a:t>
          </a:r>
          <a:endParaRPr lang="en-AU" sz="1200" kern="1200" dirty="0"/>
        </a:p>
      </dsp:txBody>
      <dsp:txXfrm>
        <a:off x="2536596" y="2168649"/>
        <a:ext cx="709541" cy="940380"/>
      </dsp:txXfrm>
    </dsp:sp>
    <dsp:sp modelId="{B745E7F3-9BC7-4F22-B98C-BE4E939E3A16}">
      <dsp:nvSpPr>
        <dsp:cNvPr id="0" name=""/>
        <dsp:cNvSpPr/>
      </dsp:nvSpPr>
      <dsp:spPr>
        <a:xfrm>
          <a:off x="4316333" y="2114476"/>
          <a:ext cx="1230611" cy="12306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Processing</a:t>
          </a:r>
          <a:endParaRPr lang="en-AU" sz="1200" kern="1200" dirty="0"/>
        </a:p>
      </dsp:txBody>
      <dsp:txXfrm>
        <a:off x="4665561" y="2259592"/>
        <a:ext cx="709541" cy="940380"/>
      </dsp:txXfrm>
    </dsp:sp>
    <dsp:sp modelId="{812E718A-D7E4-49B9-81F1-DAC903C10689}">
      <dsp:nvSpPr>
        <dsp:cNvPr id="0" name=""/>
        <dsp:cNvSpPr/>
      </dsp:nvSpPr>
      <dsp:spPr>
        <a:xfrm>
          <a:off x="2269791" y="1315691"/>
          <a:ext cx="851048" cy="8510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err="1" smtClean="0"/>
            <a:t>SpaCy</a:t>
          </a:r>
          <a:endParaRPr lang="en-AU" sz="1500" kern="1200" dirty="0"/>
        </a:p>
      </dsp:txBody>
      <dsp:txXfrm>
        <a:off x="2394424" y="1440327"/>
        <a:ext cx="601782" cy="601796"/>
      </dsp:txXfrm>
    </dsp:sp>
    <dsp:sp modelId="{F5065735-2514-4107-A9EB-A7AF53EAB1F5}">
      <dsp:nvSpPr>
        <dsp:cNvPr id="0" name=""/>
        <dsp:cNvSpPr/>
      </dsp:nvSpPr>
      <dsp:spPr>
        <a:xfrm>
          <a:off x="6016739" y="322470"/>
          <a:ext cx="418041" cy="4178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EA934B3-B20B-445B-8F3D-700561BA169F}">
      <dsp:nvSpPr>
        <dsp:cNvPr id="0" name=""/>
        <dsp:cNvSpPr/>
      </dsp:nvSpPr>
      <dsp:spPr>
        <a:xfrm>
          <a:off x="6064099" y="601691"/>
          <a:ext cx="243242" cy="2430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0D65977-8B2C-4B64-8D2C-FFBD7A8A77E0}">
      <dsp:nvSpPr>
        <dsp:cNvPr id="0" name=""/>
        <dsp:cNvSpPr/>
      </dsp:nvSpPr>
      <dsp:spPr>
        <a:xfrm>
          <a:off x="4543698" y="1382072"/>
          <a:ext cx="851048" cy="8510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Flickr API</a:t>
          </a:r>
          <a:endParaRPr lang="en-AU" sz="1500" kern="1200" dirty="0"/>
        </a:p>
      </dsp:txBody>
      <dsp:txXfrm>
        <a:off x="4668331" y="1506708"/>
        <a:ext cx="601782" cy="601796"/>
      </dsp:txXfrm>
    </dsp:sp>
    <dsp:sp modelId="{9B7E3BDF-D3FF-4C43-B476-14AD354863B8}">
      <dsp:nvSpPr>
        <dsp:cNvPr id="0" name=""/>
        <dsp:cNvSpPr/>
      </dsp:nvSpPr>
      <dsp:spPr>
        <a:xfrm>
          <a:off x="5905821" y="573795"/>
          <a:ext cx="243242" cy="2430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6C63689-7CD3-4EC2-806F-E7B2EC2BEFEE}">
      <dsp:nvSpPr>
        <dsp:cNvPr id="0" name=""/>
        <dsp:cNvSpPr/>
      </dsp:nvSpPr>
      <dsp:spPr>
        <a:xfrm>
          <a:off x="468028" y="2144875"/>
          <a:ext cx="851048" cy="8510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Music </a:t>
          </a:r>
          <a:r>
            <a:rPr lang="pl-PL" sz="1500" kern="1200" dirty="0" err="1" smtClean="0"/>
            <a:t>Track</a:t>
          </a:r>
          <a:endParaRPr lang="en-AU" sz="1500" kern="1200" dirty="0"/>
        </a:p>
      </dsp:txBody>
      <dsp:txXfrm>
        <a:off x="592661" y="2269511"/>
        <a:ext cx="601782" cy="601796"/>
      </dsp:txXfrm>
    </dsp:sp>
    <dsp:sp modelId="{BA4BB0D9-D1AE-4705-8266-EBD972011116}">
      <dsp:nvSpPr>
        <dsp:cNvPr id="0" name=""/>
        <dsp:cNvSpPr/>
      </dsp:nvSpPr>
      <dsp:spPr>
        <a:xfrm>
          <a:off x="6468677" y="1829249"/>
          <a:ext cx="1568704" cy="1568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Unity 3D</a:t>
          </a:r>
          <a:endParaRPr lang="en-AU" sz="2200" kern="1200" dirty="0"/>
        </a:p>
      </dsp:txBody>
      <dsp:txXfrm>
        <a:off x="6698408" y="2058939"/>
        <a:ext cx="1109242" cy="1109040"/>
      </dsp:txXfrm>
    </dsp:sp>
    <dsp:sp modelId="{D298E343-AFC7-4843-A2BB-7EC0697F359C}">
      <dsp:nvSpPr>
        <dsp:cNvPr id="0" name=""/>
        <dsp:cNvSpPr/>
      </dsp:nvSpPr>
      <dsp:spPr>
        <a:xfrm>
          <a:off x="0" y="3536332"/>
          <a:ext cx="1372622" cy="53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Music</a:t>
          </a:r>
          <a:endParaRPr lang="en-AU" sz="2200" kern="1200" dirty="0"/>
        </a:p>
      </dsp:txBody>
      <dsp:txXfrm>
        <a:off x="0" y="3536332"/>
        <a:ext cx="1372622" cy="537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082C-1B59-4BC1-B714-E51AC5F58A5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FFE2-DA47-4C67-B5A8-27CE937CE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01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082C-1B59-4BC1-B714-E51AC5F58A5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FFE2-DA47-4C67-B5A8-27CE937CE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89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082C-1B59-4BC1-B714-E51AC5F58A5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FFE2-DA47-4C67-B5A8-27CE937CE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79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082C-1B59-4BC1-B714-E51AC5F58A5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FFE2-DA47-4C67-B5A8-27CE937CE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753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082C-1B59-4BC1-B714-E51AC5F58A5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FFE2-DA47-4C67-B5A8-27CE937CE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93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082C-1B59-4BC1-B714-E51AC5F58A5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FFE2-DA47-4C67-B5A8-27CE937CE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29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082C-1B59-4BC1-B714-E51AC5F58A5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FFE2-DA47-4C67-B5A8-27CE937CE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29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082C-1B59-4BC1-B714-E51AC5F58A5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FFE2-DA47-4C67-B5A8-27CE937CE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73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082C-1B59-4BC1-B714-E51AC5F58A5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FFE2-DA47-4C67-B5A8-27CE937CE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28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082C-1B59-4BC1-B714-E51AC5F58A5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FFE2-DA47-4C67-B5A8-27CE937CE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16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082C-1B59-4BC1-B714-E51AC5F58A5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FFE2-DA47-4C67-B5A8-27CE937CE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88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6082C-1B59-4BC1-B714-E51AC5F58A58}" type="datetimeFigureOut">
              <a:rPr lang="en-AU" smtClean="0"/>
              <a:t>19/11/2017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BFFE2-DA47-4C67-B5A8-27CE937CE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472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033691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668503" y="3812644"/>
            <a:ext cx="534362" cy="534374"/>
            <a:chOff x="1913718" y="1523996"/>
            <a:chExt cx="851048" cy="851068"/>
          </a:xfrm>
        </p:grpSpPr>
        <p:sp>
          <p:nvSpPr>
            <p:cNvPr id="6" name="Oval 5"/>
            <p:cNvSpPr/>
            <p:nvPr/>
          </p:nvSpPr>
          <p:spPr>
            <a:xfrm>
              <a:off x="1913718" y="1523996"/>
              <a:ext cx="851048" cy="8510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7" name="Oval 4"/>
            <p:cNvSpPr/>
            <p:nvPr/>
          </p:nvSpPr>
          <p:spPr>
            <a:xfrm>
              <a:off x="2038351" y="1648632"/>
              <a:ext cx="601782" cy="6017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200" kern="1200" dirty="0" smtClean="0"/>
                <a:t>CSV</a:t>
              </a:r>
              <a:endParaRPr lang="en-AU" sz="12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52014" y="3121619"/>
            <a:ext cx="614744" cy="614759"/>
            <a:chOff x="1034903" y="778191"/>
            <a:chExt cx="851048" cy="851068"/>
          </a:xfrm>
        </p:grpSpPr>
        <p:sp>
          <p:nvSpPr>
            <p:cNvPr id="9" name="Oval 8"/>
            <p:cNvSpPr/>
            <p:nvPr/>
          </p:nvSpPr>
          <p:spPr>
            <a:xfrm>
              <a:off x="1034903" y="778191"/>
              <a:ext cx="851048" cy="8510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1159536" y="902827"/>
              <a:ext cx="601782" cy="6017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200" kern="1200" dirty="0" err="1" smtClean="0"/>
                <a:t>Pylrc</a:t>
              </a:r>
              <a:endParaRPr lang="en-AU" sz="1200" kern="1200" dirty="0"/>
            </a:p>
          </p:txBody>
        </p:sp>
      </p:grpSp>
      <p:sp>
        <p:nvSpPr>
          <p:cNvPr id="11" name="Block Arc 10"/>
          <p:cNvSpPr/>
          <p:nvPr/>
        </p:nvSpPr>
        <p:spPr>
          <a:xfrm rot="16200000">
            <a:off x="5936801" y="1959999"/>
            <a:ext cx="2685891" cy="2686304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Block Arc 11"/>
          <p:cNvSpPr/>
          <p:nvPr/>
        </p:nvSpPr>
        <p:spPr>
          <a:xfrm rot="16200000">
            <a:off x="3544490" y="1959999"/>
            <a:ext cx="2685891" cy="2686304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Block Arc 12"/>
          <p:cNvSpPr/>
          <p:nvPr/>
        </p:nvSpPr>
        <p:spPr>
          <a:xfrm rot="5400000">
            <a:off x="3173429" y="1959999"/>
            <a:ext cx="2685891" cy="2686304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oup 13"/>
          <p:cNvGrpSpPr/>
          <p:nvPr/>
        </p:nvGrpSpPr>
        <p:grpSpPr>
          <a:xfrm>
            <a:off x="1987867" y="2995771"/>
            <a:ext cx="614744" cy="614759"/>
            <a:chOff x="1034903" y="778191"/>
            <a:chExt cx="851048" cy="851068"/>
          </a:xfrm>
        </p:grpSpPr>
        <p:sp>
          <p:nvSpPr>
            <p:cNvPr id="15" name="Oval 14"/>
            <p:cNvSpPr/>
            <p:nvPr/>
          </p:nvSpPr>
          <p:spPr>
            <a:xfrm>
              <a:off x="1034903" y="778191"/>
              <a:ext cx="851048" cy="8510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6" name="Oval 4"/>
            <p:cNvSpPr/>
            <p:nvPr/>
          </p:nvSpPr>
          <p:spPr>
            <a:xfrm>
              <a:off x="1159536" y="902827"/>
              <a:ext cx="601782" cy="6017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200" kern="1200" dirty="0" err="1" smtClean="0"/>
                <a:t>Lrc</a:t>
              </a:r>
              <a:r>
                <a:rPr lang="pl-PL" sz="1200" kern="1200" dirty="0" smtClean="0"/>
                <a:t> File</a:t>
              </a:r>
              <a:endParaRPr lang="en-AU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888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Fuad Soudah</dc:creator>
  <cp:lastModifiedBy>Fuad Soudah</cp:lastModifiedBy>
  <cp:revision>3</cp:revision>
  <dcterms:created xsi:type="dcterms:W3CDTF">2017-11-19T05:46:57Z</dcterms:created>
  <dcterms:modified xsi:type="dcterms:W3CDTF">2017-11-19T06:06:33Z</dcterms:modified>
</cp:coreProperties>
</file>