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77e5a84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77e5a84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77e5a846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377e5a846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77e5a846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377e5a846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77e5a846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377e5a846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377e5a846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377e5a846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2c7d78ab7_7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2c7d78ab7_7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2c7d78ab7_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2c7d78ab7_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2c7d78ab7_7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2c7d78ab7_7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2c7d78ab7_7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2c7d78ab7_7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2c7d78ab7_7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2c7d78ab7_7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300080e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300080e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300080e3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300080e3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300080e3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300080e3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-scm.com/" TargetMode="External"/><Relationship Id="rId4" Type="http://schemas.openxmlformats.org/officeDocument/2006/relationships/hyperlink" Target="mailto:user@email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esktop.github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sktop.github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Github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Batch 26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Klik setup in desktop, klik open github desktop</a:t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226" y="1120088"/>
            <a:ext cx="6703324" cy="337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Pilih folder akan disimpan di mana, klik clone</a:t>
            </a:r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2204" y="1305875"/>
            <a:ext cx="4615848" cy="3184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Isi folder yang tadi di buat di lokal, lalu buka github desktop</a:t>
            </a:r>
            <a:endParaRPr/>
          </a:p>
        </p:txBody>
      </p:sp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3475" y="1421825"/>
            <a:ext cx="4925852" cy="337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Ketik commit message, klik commit to main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075" y="1551925"/>
            <a:ext cx="3629525" cy="286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Klik publish branch</a:t>
            </a:r>
            <a:endParaRPr/>
          </a:p>
        </p:txBody>
      </p:sp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25" y="1906999"/>
            <a:ext cx="8045402" cy="180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id"/>
              <a:t>Buat akun di github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2. Download dan install aplikasi ini: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https://git-scm.com/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1"/>
                </a:solidFill>
              </a:rPr>
              <a:t>buka terminal, lalu ketik: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rgbClr val="36394D"/>
                </a:solidFill>
                <a:highlight>
                  <a:srgbClr val="FFFFFF"/>
                </a:highlight>
              </a:rPr>
              <a:t>git config --global user.name "Nama_Register_Github" (klik enter)</a:t>
            </a:r>
            <a:endParaRPr sz="1200">
              <a:solidFill>
                <a:srgbClr val="36394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rgbClr val="36394D"/>
                </a:solidFill>
                <a:highlight>
                  <a:srgbClr val="FFFFFF"/>
                </a:highlight>
              </a:rPr>
              <a:t>git config --global user.email </a:t>
            </a:r>
            <a:r>
              <a:rPr lang="id" sz="12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user@email.com</a:t>
            </a:r>
            <a:r>
              <a:rPr lang="id" sz="1200">
                <a:solidFill>
                  <a:srgbClr val="36394D"/>
                </a:solidFill>
                <a:highlight>
                  <a:srgbClr val="FFFFFF"/>
                </a:highlight>
              </a:rPr>
              <a:t> (klik enter)</a:t>
            </a:r>
            <a:endParaRPr sz="1200">
              <a:solidFill>
                <a:srgbClr val="36394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rgbClr val="36394D"/>
                </a:solidFill>
                <a:highlight>
                  <a:srgbClr val="FFFFFF"/>
                </a:highlight>
              </a:rPr>
              <a:t>git config –list</a:t>
            </a:r>
            <a:endParaRPr sz="1200">
              <a:solidFill>
                <a:srgbClr val="36394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36394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rgbClr val="36394D"/>
                </a:solidFill>
                <a:highlight>
                  <a:srgbClr val="FFFFFF"/>
                </a:highlight>
              </a:rPr>
              <a:t>Jika sudah berhasil akan keluar list user.name dan user.email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3. Download dan install ini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https://desktop.github.com/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4. Buat repository di github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366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Klik New Repository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3900" y="1030698"/>
            <a:ext cx="3779401" cy="318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5. Isi repository name bebas, lalu klik create repository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875" y="1321975"/>
            <a:ext cx="3395250" cy="294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4681" y="1321975"/>
            <a:ext cx="3705870" cy="286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Cara push/upload project ke github via command line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folder project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repository in github.com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open terminal di vscode, ketikkan command berikut: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init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add .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commit -m "upload git pertama kali"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branch -M main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remote add origin https://github.com/mutiadianita/prakerja.git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id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push -u origin main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Cara update file di github melalui command 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Courier New"/>
                <a:ea typeface="Courier New"/>
                <a:cs typeface="Courier New"/>
                <a:sym typeface="Courier New"/>
              </a:rPr>
              <a:t>git add . (untuk all files)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>
                <a:latin typeface="Courier New"/>
                <a:ea typeface="Courier New"/>
                <a:cs typeface="Courier New"/>
                <a:sym typeface="Courier New"/>
              </a:rPr>
              <a:t>git add index.html (untuk file tertentu)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>
                <a:latin typeface="Courier New"/>
                <a:ea typeface="Courier New"/>
                <a:cs typeface="Courier New"/>
                <a:sym typeface="Courier New"/>
              </a:rPr>
              <a:t>git commit -m “commit message”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>
                <a:latin typeface="Courier New"/>
                <a:ea typeface="Courier New"/>
                <a:cs typeface="Courier New"/>
                <a:sym typeface="Courier New"/>
              </a:rPr>
              <a:t>git push -u origin main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Upload ke github melalui github desktop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Download github desktop di: </a:t>
            </a:r>
            <a:r>
              <a:rPr lang="id" u="sng">
                <a:solidFill>
                  <a:schemeClr val="hlink"/>
                </a:solidFill>
                <a:hlinkClick r:id="rId3"/>
              </a:rPr>
              <a:t>https://desktop.github.com/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Buat repository di 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Sign in github di github desktop: preferences -&gt; account -&gt; sign 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Klik “setup in desktop”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Pilih folder destinasi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Klik clone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Buka folder yang tadi kita clone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Tambahkan file yang dibutuhkan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Buka github desktop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Masukkan Commit Message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Klik Commit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Klik Publish Branch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