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fa542a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fa542a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fea1a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fea1a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fa542a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fa542a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fea1a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fea1a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fea1a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fea1a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fea1a5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fea1a5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b6baf6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b6baf6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ode.id/courses/take/Belajar-Langkah-Fundamental-Untuk-Menjadi-Web-Programm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jRehZVlUXnMUskIisB9Ov2iuBeDm7l88?usp=sharing" TargetMode="External"/><Relationship Id="rId4" Type="http://schemas.openxmlformats.org/officeDocument/2006/relationships/hyperlink" Target="https://classroom.google.com/c/NTUwMDkyMjE2MTkz?cjc=xjgcsu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8400" y="744575"/>
            <a:ext cx="643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Informasi Kelas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98525" y="2834125"/>
            <a:ext cx="643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26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0" y="11760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Pertemuan Kelas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</a:t>
            </a:r>
            <a:r>
              <a:rPr b="1"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 Sesi pertemuan kelas WAJIB</a:t>
            </a: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setiap hari kerja (Senin-Jumat)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tanggal 26 September - 5 Oktober 2022, jam 19.00 - 21.00 WIB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Sabtu dan Minggu Libur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Sesi mentoring selama 1 Jam (waktu diinfokan menyusul)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 wajib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Peraturan Kelas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Wajib menggunakan laptop/komputer</a:t>
            </a:r>
            <a:r>
              <a:rPr lang="id"/>
              <a:t>, jika tidak ada bisa pinjam dulu, karena course ini prakteknya full menggunakan laptop atau komputer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Mohon mic di “mute” selama kelas</a:t>
            </a:r>
            <a:r>
              <a:rPr lang="id"/>
              <a:t>, jika ingin bertanya bisa diajukan melalui chat google meet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Tidak wajib on cam</a:t>
            </a:r>
            <a:r>
              <a:rPr lang="id"/>
              <a:t>, jika oncam harus bersikap sopan (tidak sambil makan, merokok, nongkrong, dll)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Belajar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belajar bisa diakses di</a:t>
            </a:r>
            <a:r>
              <a:rPr b="1" lang="id"/>
              <a:t> kode.id</a:t>
            </a:r>
            <a:r>
              <a:rPr lang="id"/>
              <a:t> dengan cara meredeem kode voucher yang didapatkan ketika membeli course prakerja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https://www.kode.id/courses/take/Belajar-Langkah-Fundamental-Untuk-Menjadi-Web-Programmer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Absen 2x, isi link di google classroom dan kirim kode peserta di google meet. Silakan kirim nomor absen kalian ke chat di google meet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Nomor absen bisa dicek di google classroom, scroll paling bawah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Batas telat join google meet 19.30 WIB, lewat dari itu tidak diabsen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(kecuali sudah izin sebelumnya melalui google classroom)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ada 3: Latihan 1 (Sesi 2), Latihan 2 (Sesi 3), Final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Latihan 1,  2, dan Final Project dikumpulkan di google classroom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Informasi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Seluruh informasi ada di google drive: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https://drive.google.com/drive/folders/1jRehZVlUXnMUskIisB9Ov2iuBeDm7l88?usp=sharing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dan google classroom: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https://classroom.google.com/c/NTUwMDkyMjE2MTkz?cjc=xjgcsu2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Syarat sertifikat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Pre test buku 2 (dikerjakan di Sesi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Kode.id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Latihan 1, Latihan 2, Final Project dikumpulkan dan dinilai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Kehadiran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Post test buku 2 (dikerjakan di Sesi 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