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5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61" r:id="rId7"/>
    <p:sldId id="265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ba7d1636f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ba7d1636f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ba7d1636f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ba7d1636f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a7d1636f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a7d1636f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ba7d1636f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ba7d1636f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ba7d1636f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ba7d1636f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ba7d1636f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ba7d1636f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ba7d1636f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ba7d1636f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8/25/2021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8/25/2021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8/25/2021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8/25/2021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8/25/2021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8/25/2021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8/25/2021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8/25/2021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8/25/2021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8/25/2021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8/25/2021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6BCBE8-30B0-4476-8762-9236B142003A}" type="datetimeFigureOut">
              <a:rPr lang="en-US" smtClean="0"/>
              <a:pPr/>
              <a:t>8/25/2021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45479" y="1434892"/>
            <a:ext cx="37248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 dirty="0">
                <a:latin typeface="Raleway"/>
                <a:ea typeface="Raleway"/>
                <a:cs typeface="Raleway"/>
                <a:sym typeface="Raleway"/>
              </a:rPr>
              <a:t>Présentation</a:t>
            </a:r>
            <a:endParaRPr sz="27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21225" y="2477706"/>
            <a:ext cx="8222100" cy="1140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fr" sz="1800" dirty="0" smtClean="0">
                <a:latin typeface="Raleway"/>
                <a:ea typeface="Raleway"/>
                <a:cs typeface="Raleway"/>
                <a:sym typeface="Raleway"/>
              </a:rPr>
              <a:t>FUCHS Bastien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fr-FR" sz="1800" dirty="0" smtClean="0"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fr" sz="1800" dirty="0" smtClean="0">
                <a:latin typeface="Raleway"/>
                <a:ea typeface="Raleway"/>
                <a:cs typeface="Raleway"/>
                <a:sym typeface="Raleway"/>
              </a:rPr>
              <a:t>nalyste SEO pour le site web La chouette agence, entreprise webdesign basée à Lyon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079825" y="2709705"/>
            <a:ext cx="4075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7" name="Picture 3" descr="C:\Users\Bastien\Desktop\P4 FUCHS_Bastien corrigé\img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7430" y="1043223"/>
            <a:ext cx="1036941" cy="10369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324671" y="578613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 dirty="0" smtClean="0">
                <a:latin typeface="Raleway"/>
                <a:ea typeface="Raleway"/>
                <a:cs typeface="Raleway"/>
                <a:sym typeface="Raleway"/>
              </a:rPr>
              <a:t>Cahier des charges</a:t>
            </a:r>
            <a:endParaRPr sz="4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298316" y="1180288"/>
            <a:ext cx="8566824" cy="3858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fr-FR" sz="2800" i="1" dirty="0" smtClean="0">
                <a:latin typeface="Raleway"/>
                <a:ea typeface="Raleway"/>
                <a:cs typeface="Raleway"/>
                <a:sym typeface="Raleway"/>
              </a:rPr>
              <a:t>Besoin de l’entreprise :</a:t>
            </a:r>
          </a:p>
          <a:p>
            <a:pPr>
              <a:spcBef>
                <a:spcPts val="1200"/>
              </a:spcBef>
              <a:buFont typeface="Raleway"/>
              <a:buChar char="●"/>
            </a:pPr>
            <a:r>
              <a:rPr lang="fr-FR" dirty="0" smtClean="0">
                <a:latin typeface="Raleway"/>
              </a:rPr>
              <a:t>Améliorer le référencement du site web de l’agence qui n’apparaît qu’en deuxième page des moteurs de recherche</a:t>
            </a:r>
            <a:endParaRPr lang="fr" dirty="0" smtClean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" i="1" dirty="0" smtClean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i="1" dirty="0" smtClean="0">
                <a:latin typeface="Raleway"/>
                <a:ea typeface="Raleway"/>
                <a:cs typeface="Raleway"/>
                <a:sym typeface="Raleway"/>
              </a:rPr>
              <a:t>Tâches :</a:t>
            </a:r>
            <a:endParaRPr lang="fr-FR" sz="3000" dirty="0" smtClean="0">
              <a:latin typeface="Raleway"/>
              <a:ea typeface="Raleway"/>
              <a:cs typeface="Raleway"/>
              <a:sym typeface="Raleway"/>
            </a:endParaRPr>
          </a:p>
          <a:p>
            <a:pPr>
              <a:spcBef>
                <a:spcPts val="1200"/>
              </a:spcBef>
              <a:buFont typeface="Raleway"/>
              <a:buChar char="●"/>
            </a:pPr>
            <a:r>
              <a:rPr lang="fr-FR" dirty="0" smtClean="0">
                <a:latin typeface="Raleway"/>
                <a:ea typeface="Raleway"/>
                <a:cs typeface="Raleway"/>
                <a:sym typeface="Raleway"/>
              </a:rPr>
              <a:t>Analyse de l’état actuel du SEO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lang="fr" sz="1100" dirty="0" smtClean="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2200" dirty="0" smtClean="0">
                <a:latin typeface="Raleway"/>
                <a:ea typeface="Raleway"/>
                <a:cs typeface="Raleway"/>
                <a:sym typeface="Raleway"/>
              </a:rPr>
              <a:t>Réaliser un audit des problèmes rencontrés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2200" dirty="0" smtClean="0">
                <a:latin typeface="Raleway"/>
                <a:ea typeface="Raleway"/>
                <a:cs typeface="Raleway"/>
                <a:sym typeface="Raleway"/>
              </a:rPr>
              <a:t>En faire ressortir 10 recommandations pour améliorer le site</a:t>
            </a:r>
          </a:p>
          <a:p>
            <a:pPr lvl="1" indent="-342900">
              <a:buSzPts val="1800"/>
              <a:buNone/>
            </a:pPr>
            <a:r>
              <a:rPr lang="fr-FR" sz="2200" dirty="0" smtClean="0">
                <a:latin typeface="Raleway"/>
                <a:ea typeface="Raleway"/>
                <a:cs typeface="Raleway"/>
                <a:sym typeface="Raleway"/>
              </a:rPr>
              <a:t>Parmi ces recommandations, au moins une sur la vitesse et la taille du site et une sur l’accessibilité sont demandées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2200" dirty="0" smtClean="0">
                <a:latin typeface="Raleway"/>
                <a:ea typeface="Raleway"/>
                <a:cs typeface="Raleway"/>
                <a:sym typeface="Raleway"/>
              </a:rPr>
              <a:t>Les mots clés « entreprise webdesign Lyon » doivent permettre au site d’être mieux classé dans les moteurs de recherche</a:t>
            </a:r>
            <a:endParaRPr lang="fr" sz="2200" dirty="0" smtClean="0">
              <a:latin typeface="Raleway"/>
              <a:ea typeface="Raleway"/>
              <a:cs typeface="Raleway"/>
              <a:sym typeface="Raleway"/>
            </a:endParaRPr>
          </a:p>
          <a:p>
            <a:pPr>
              <a:spcBef>
                <a:spcPts val="1200"/>
              </a:spcBef>
              <a:buFont typeface="Raleway"/>
              <a:buChar char="●"/>
            </a:pPr>
            <a:r>
              <a:rPr lang="fr-FR" dirty="0" smtClean="0">
                <a:latin typeface="Raleway"/>
                <a:sym typeface="Raleway"/>
              </a:rPr>
              <a:t>Amélioration du SEO du site</a:t>
            </a:r>
            <a:endParaRPr lang="fr-FR" dirty="0" smtClean="0"/>
          </a:p>
          <a:p>
            <a:pPr lvl="0">
              <a:spcBef>
                <a:spcPts val="1200"/>
              </a:spcBef>
              <a:buNone/>
            </a:pPr>
            <a:endParaRPr lang="fr-FR" sz="1100" dirty="0" smtClean="0">
              <a:latin typeface="Raleway"/>
              <a:ea typeface="Raleway"/>
              <a:cs typeface="Raleway"/>
              <a:sym typeface="Raleway"/>
            </a:endParaRPr>
          </a:p>
          <a:p>
            <a:pPr lvl="1" indent="-342900">
              <a:buSzPts val="1800"/>
              <a:buNone/>
            </a:pPr>
            <a:r>
              <a:rPr lang="fr-FR" sz="2200" dirty="0" smtClean="0">
                <a:latin typeface="Raleway"/>
                <a:sym typeface="Raleway"/>
              </a:rPr>
              <a:t>Optimiser le site en appliquant les 10 recommandations à son contenu et son code source</a:t>
            </a:r>
          </a:p>
          <a:p>
            <a:pPr lvl="1" indent="-342900">
              <a:buSzPts val="1800"/>
              <a:buNone/>
            </a:pPr>
            <a:r>
              <a:rPr lang="fr-FR" sz="2200" dirty="0" smtClean="0">
                <a:latin typeface="Raleway"/>
                <a:sym typeface="Raleway"/>
              </a:rPr>
              <a:t>Fournir le code complet de la version optimisée</a:t>
            </a:r>
            <a:endParaRPr lang="fr-FR" sz="1050" dirty="0" smtClean="0"/>
          </a:p>
          <a:p>
            <a:pPr lvl="1" indent="-342900">
              <a:buSzPts val="1800"/>
              <a:buNone/>
            </a:pPr>
            <a:r>
              <a:rPr lang="fr-FR" sz="2200" dirty="0" smtClean="0">
                <a:latin typeface="Raleway"/>
              </a:rPr>
              <a:t>Aucune erreur ni alerte au validateur W3C HTML et CSS</a:t>
            </a:r>
          </a:p>
          <a:p>
            <a:pPr>
              <a:spcBef>
                <a:spcPts val="1200"/>
              </a:spcBef>
              <a:buFont typeface="Raleway"/>
              <a:buChar char="●"/>
            </a:pPr>
            <a:r>
              <a:rPr lang="fr-FR" dirty="0" smtClean="0">
                <a:latin typeface="Raleway"/>
                <a:sym typeface="Raleway"/>
              </a:rPr>
              <a:t>Comparaison des résultats</a:t>
            </a:r>
            <a:endParaRPr lang="fr-FR" dirty="0" smtClean="0"/>
          </a:p>
          <a:p>
            <a:pPr lvl="0">
              <a:spcBef>
                <a:spcPts val="1200"/>
              </a:spcBef>
              <a:buNone/>
            </a:pPr>
            <a:endParaRPr lang="fr-FR" sz="1100" dirty="0" smtClean="0">
              <a:latin typeface="Raleway"/>
              <a:ea typeface="Raleway"/>
              <a:cs typeface="Raleway"/>
              <a:sym typeface="Raleway"/>
            </a:endParaRPr>
          </a:p>
          <a:p>
            <a:pPr lvl="1" indent="-342900">
              <a:buSzPts val="1800"/>
              <a:buNone/>
            </a:pPr>
            <a:r>
              <a:rPr lang="fr-FR" sz="2200" dirty="0" smtClean="0">
                <a:latin typeface="Raleway"/>
                <a:sym typeface="Raleway"/>
              </a:rPr>
              <a:t>Etablir un rapport des recommandations en démontrant par des captures d’écran comparative entre la version actuelle et optimisée du site </a:t>
            </a:r>
          </a:p>
          <a:p>
            <a:pPr lvl="1" indent="-342900">
              <a:buSzPts val="1800"/>
              <a:buNone/>
            </a:pPr>
            <a:r>
              <a:rPr lang="fr-FR" sz="2200" dirty="0" smtClean="0">
                <a:latin typeface="Raleway"/>
                <a:sym typeface="Raleway"/>
              </a:rPr>
              <a:t>Montrer le résultat global comparatif sur la performance, le SEO et l’accessibilité</a:t>
            </a:r>
            <a:endParaRPr lang="fr-FR" sz="2200" dirty="0" smtClean="0">
              <a:latin typeface="Raleway"/>
            </a:endParaRPr>
          </a:p>
          <a:p>
            <a:pPr lvl="1" indent="-342900">
              <a:buSzPts val="1800"/>
              <a:buNone/>
            </a:pPr>
            <a:endParaRPr lang="fr-FR" sz="2200" dirty="0" smtClean="0">
              <a:latin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305216" y="507279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 dirty="0">
                <a:latin typeface="Raleway"/>
                <a:ea typeface="Raleway"/>
                <a:cs typeface="Raleway"/>
                <a:sym typeface="Raleway"/>
              </a:rPr>
              <a:t>Environnement de travail</a:t>
            </a:r>
            <a:endParaRPr sz="4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603115" y="1206230"/>
            <a:ext cx="8117598" cy="3683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>
                <a:latin typeface="Raleway"/>
                <a:ea typeface="Raleway"/>
                <a:cs typeface="Raleway"/>
                <a:sym typeface="Raleway"/>
              </a:rPr>
              <a:t>Visual Studio Code (IDE)</a:t>
            </a:r>
            <a:endParaRPr sz="1100" dirty="0">
              <a:latin typeface="Raleway"/>
              <a:ea typeface="Raleway"/>
              <a:cs typeface="Raleway"/>
              <a:sym typeface="Raleway"/>
            </a:endParaRPr>
          </a:p>
          <a:p>
            <a:pPr lvl="1">
              <a:spcBef>
                <a:spcPts val="1200"/>
              </a:spcBef>
              <a:buFont typeface="Raleway"/>
              <a:buChar char="●"/>
            </a:pPr>
            <a:r>
              <a:rPr lang="fr-FR" sz="1100" dirty="0" smtClean="0">
                <a:latin typeface="Raleway"/>
                <a:ea typeface="Raleway"/>
                <a:cs typeface="Raleway"/>
                <a:sym typeface="Raleway"/>
              </a:rPr>
              <a:t>Modification du code source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 dirty="0" smtClean="0">
                <a:latin typeface="Raleway"/>
                <a:ea typeface="Raleway"/>
                <a:cs typeface="Raleway"/>
                <a:sym typeface="Raleway"/>
              </a:rPr>
              <a:t>Github</a:t>
            </a:r>
            <a:endParaRPr sz="1100" dirty="0" smtClean="0">
              <a:latin typeface="Raleway"/>
              <a:ea typeface="Raleway"/>
              <a:cs typeface="Raleway"/>
              <a:sym typeface="Raleway"/>
            </a:endParaRPr>
          </a:p>
          <a:p>
            <a:pPr lvl="1">
              <a:spcBef>
                <a:spcPts val="1200"/>
              </a:spcBef>
              <a:buFont typeface="Raleway"/>
              <a:buChar char="●"/>
            </a:pPr>
            <a:r>
              <a:rPr lang="fr-FR" sz="1100" dirty="0" smtClean="0">
                <a:latin typeface="Raleway"/>
                <a:ea typeface="Raleway"/>
                <a:cs typeface="Raleway"/>
                <a:sym typeface="Raleway"/>
              </a:rPr>
              <a:t>Push du code source sur Github pour comparaison de la version actuelle et optimisée du site</a:t>
            </a:r>
          </a:p>
          <a:p>
            <a:pPr lvl="1">
              <a:buFont typeface="Raleway"/>
              <a:buChar char="●"/>
            </a:pPr>
            <a:r>
              <a:rPr lang="fr-FR" sz="1100" dirty="0" smtClean="0">
                <a:latin typeface="Raleway"/>
                <a:ea typeface="Raleway"/>
                <a:cs typeface="Raleway"/>
                <a:sym typeface="Raleway"/>
              </a:rPr>
              <a:t>Hébergement sur Github Pages pour une démonstration de comparaison des deux versions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fr" sz="1100" dirty="0" smtClean="0">
                <a:latin typeface="Raleway"/>
                <a:ea typeface="Raleway"/>
                <a:cs typeface="Raleway"/>
                <a:sym typeface="Raleway"/>
              </a:rPr>
              <a:t>Outils de developpement des navigateurs Google Chrome et Mozilla Firefox</a:t>
            </a:r>
          </a:p>
          <a:p>
            <a:pPr lvl="1">
              <a:spcBef>
                <a:spcPts val="1200"/>
              </a:spcBef>
              <a:buFont typeface="Raleway"/>
              <a:buChar char="●"/>
            </a:pPr>
            <a:r>
              <a:rPr lang="fr-FR" sz="1100" dirty="0" smtClean="0">
                <a:latin typeface="Raleway"/>
                <a:ea typeface="Raleway"/>
                <a:cs typeface="Raleway"/>
                <a:sym typeface="Raleway"/>
              </a:rPr>
              <a:t>Control visuel et test de modification des propriétés</a:t>
            </a:r>
            <a:endParaRPr lang="fr" sz="1100" dirty="0" smtClean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fr" sz="1100" dirty="0" smtClean="0">
                <a:latin typeface="Raleway"/>
                <a:ea typeface="Raleway"/>
                <a:cs typeface="Raleway"/>
                <a:sym typeface="Raleway"/>
              </a:rPr>
              <a:t>Ligthouse (</a:t>
            </a:r>
            <a:r>
              <a:rPr lang="fr-FR" sz="1100" dirty="0" smtClean="0">
                <a:latin typeface="Raleway"/>
              </a:rPr>
              <a:t>vérificateur de performance automatisé)</a:t>
            </a:r>
            <a:endParaRPr lang="fr" sz="1100" dirty="0" smtClean="0">
              <a:latin typeface="Raleway"/>
              <a:ea typeface="Raleway"/>
              <a:cs typeface="Raleway"/>
              <a:sym typeface="Raleway"/>
            </a:endParaRPr>
          </a:p>
          <a:p>
            <a:pPr lvl="1">
              <a:spcBef>
                <a:spcPts val="1200"/>
              </a:spcBef>
              <a:buFont typeface="Raleway"/>
              <a:buChar char="●"/>
            </a:pPr>
            <a:r>
              <a:rPr lang="fr-FR" sz="1100" dirty="0" smtClean="0">
                <a:latin typeface="Raleway"/>
                <a:ea typeface="Raleway"/>
                <a:cs typeface="Raleway"/>
                <a:sym typeface="Raleway"/>
              </a:rPr>
              <a:t>Analyse des problèmes rencontrés et comparatif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" sz="1100" dirty="0" smtClean="0">
                <a:latin typeface="Raleway"/>
                <a:ea typeface="Raleway"/>
                <a:cs typeface="Raleway"/>
                <a:sym typeface="Raleway"/>
              </a:rPr>
              <a:t>Wave (</a:t>
            </a:r>
            <a:r>
              <a:rPr lang="fr-FR" sz="1100" dirty="0" smtClean="0">
                <a:latin typeface="Raleway"/>
              </a:rPr>
              <a:t>vérificateur d'accessibilité automatisé)</a:t>
            </a:r>
            <a:endParaRPr lang="fr" sz="1100" dirty="0" smtClean="0">
              <a:latin typeface="Raleway"/>
              <a:ea typeface="Raleway"/>
              <a:cs typeface="Raleway"/>
              <a:sym typeface="Raleway"/>
            </a:endParaRPr>
          </a:p>
          <a:p>
            <a:pPr lvl="1">
              <a:spcBef>
                <a:spcPts val="1200"/>
              </a:spcBef>
              <a:buFont typeface="Raleway"/>
              <a:buChar char="●"/>
            </a:pPr>
            <a:r>
              <a:rPr lang="fr-FR" sz="1100" dirty="0" smtClean="0">
                <a:latin typeface="Raleway"/>
                <a:ea typeface="Raleway"/>
                <a:cs typeface="Raleway"/>
                <a:sym typeface="Raleway"/>
              </a:rPr>
              <a:t>Analyse des problèmes rencontrés et comparatif</a:t>
            </a:r>
          </a:p>
          <a:p>
            <a:pPr lvl="1">
              <a:spcBef>
                <a:spcPts val="1200"/>
              </a:spcBef>
              <a:buNone/>
            </a:pPr>
            <a:endParaRPr lang="fr-FR" sz="1100" dirty="0" smtClean="0">
              <a:latin typeface="Raleway"/>
              <a:ea typeface="Raleway"/>
              <a:cs typeface="Raleway"/>
              <a:sym typeface="Raleway"/>
            </a:endParaRPr>
          </a:p>
          <a:p>
            <a:pPr lvl="1">
              <a:spcBef>
                <a:spcPts val="1200"/>
              </a:spcBef>
              <a:buNone/>
            </a:pPr>
            <a:endParaRPr lang="fr-FR" sz="1100" dirty="0" smtClean="0">
              <a:latin typeface="Raleway"/>
              <a:ea typeface="Raleway"/>
              <a:cs typeface="Raleway"/>
              <a:sym typeface="Raleway"/>
            </a:endParaRPr>
          </a:p>
          <a:p>
            <a:pPr lvl="1">
              <a:spcBef>
                <a:spcPts val="1200"/>
              </a:spcBef>
              <a:buNone/>
            </a:pPr>
            <a:endParaRPr lang="fr-FR" sz="1100" dirty="0" smtClean="0">
              <a:latin typeface="Raleway"/>
              <a:ea typeface="Raleway"/>
              <a:cs typeface="Raleway"/>
              <a:sym typeface="Raleway"/>
            </a:endParaRPr>
          </a:p>
          <a:p>
            <a:pPr lvl="1">
              <a:spcBef>
                <a:spcPts val="1200"/>
              </a:spcBef>
              <a:buFont typeface="Raleway"/>
              <a:buChar char="●"/>
            </a:pPr>
            <a:endParaRPr lang="fr" sz="1100" dirty="0" smtClean="0">
              <a:latin typeface="Raleway"/>
              <a:ea typeface="Raleway"/>
              <a:cs typeface="Raleway"/>
              <a:sym typeface="Raleway"/>
            </a:endParaRPr>
          </a:p>
          <a:p>
            <a:pPr lvl="1">
              <a:spcBef>
                <a:spcPts val="1200"/>
              </a:spcBef>
              <a:buFont typeface="Raleway"/>
              <a:buChar char="●"/>
            </a:pPr>
            <a:endParaRPr lang="fr-FR" sz="1100" dirty="0" smtClean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 smtClean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337640" y="533217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 dirty="0">
                <a:latin typeface="Raleway"/>
                <a:ea typeface="Raleway"/>
                <a:cs typeface="Raleway"/>
                <a:sym typeface="Raleway"/>
              </a:rPr>
              <a:t>Validateur W3C - HTML</a:t>
            </a:r>
            <a:endParaRPr sz="36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220937" y="1196148"/>
            <a:ext cx="2903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>
                <a:latin typeface="Raleway"/>
                <a:ea typeface="Raleway"/>
                <a:cs typeface="Raleway"/>
                <a:sym typeface="Raleway"/>
              </a:rPr>
              <a:t>Lien </a:t>
            </a:r>
            <a:r>
              <a:rPr lang="fr" dirty="0"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fr" u="sng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https://validator.w3.org/</a:t>
            </a:r>
            <a:endParaRPr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52" name="Picture 4" descr="C:\Users\Bastien\Desktop\Sans tit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4560" y="1731523"/>
            <a:ext cx="3996508" cy="2591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337641" y="572128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400" dirty="0">
                <a:latin typeface="Raleway"/>
                <a:ea typeface="Raleway"/>
                <a:cs typeface="Raleway"/>
                <a:sym typeface="Raleway"/>
              </a:rPr>
              <a:t>Validateur W3C - CSS</a:t>
            </a:r>
            <a:endParaRPr sz="27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2799455" y="1205910"/>
            <a:ext cx="3862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Lien: </a:t>
            </a:r>
            <a:r>
              <a:rPr lang="fr" u="sng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https://jigsaw.w3.org/css-validator/</a:t>
            </a:r>
            <a:endParaRPr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" name="Picture 2" descr="C:\Users\Bastien\Desktop\Sans tit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1123" y="1806583"/>
            <a:ext cx="4621163" cy="25254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966282" y="823608"/>
            <a:ext cx="7230893" cy="862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400" b="1" u="sng" dirty="0" smtClean="0">
                <a:latin typeface="Raleway"/>
                <a:ea typeface="Raleway"/>
                <a:cs typeface="Raleway"/>
                <a:sym typeface="Raleway"/>
              </a:rPr>
              <a:t>Démonstration version optimisée </a:t>
            </a:r>
            <a:endParaRPr sz="3400" b="1" u="sng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73413" y="3081981"/>
            <a:ext cx="8177719" cy="5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200"/>
              </a:spcAft>
              <a:buNone/>
            </a:pPr>
            <a:r>
              <a:rPr lang="fr-FR" sz="2000" u="sng" dirty="0" smtClean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https://fuchsbastien.github.io/FuchsBastien_4_optimisation/index.html</a:t>
            </a:r>
            <a:endParaRPr sz="2000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2568102" y="1944251"/>
            <a:ext cx="3846195" cy="766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dirty="0" smtClean="0">
                <a:latin typeface="Raleway"/>
                <a:ea typeface="Raleway"/>
                <a:cs typeface="Raleway"/>
                <a:sym typeface="Raleway"/>
              </a:rPr>
              <a:t>Design - Accessibilité - Performance - Responsive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966282" y="823608"/>
            <a:ext cx="7230893" cy="862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400" b="1" u="sng" dirty="0" smtClean="0">
                <a:latin typeface="Raleway"/>
                <a:ea typeface="Raleway"/>
                <a:cs typeface="Raleway"/>
                <a:sym typeface="Raleway"/>
              </a:rPr>
              <a:t>Audit SEO</a:t>
            </a:r>
            <a:endParaRPr sz="3400" b="1" u="sng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73413" y="3081981"/>
            <a:ext cx="8177719" cy="5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200"/>
              </a:spcAft>
              <a:buNone/>
            </a:pPr>
            <a:r>
              <a:rPr lang="fr-FR" sz="2000" dirty="0" smtClean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Audit SEO.pdf</a:t>
            </a:r>
            <a:endParaRPr lang="fr-FR" sz="2000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2568102" y="1944251"/>
            <a:ext cx="384619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dirty="0" smtClean="0">
                <a:latin typeface="Raleway"/>
                <a:ea typeface="Raleway"/>
                <a:cs typeface="Raleway"/>
                <a:sym typeface="Raleway"/>
              </a:rPr>
              <a:t>Problèmes identifiés - Recommandations - Références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966282" y="823608"/>
            <a:ext cx="7230893" cy="862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400" b="1" u="sng" dirty="0" smtClean="0">
                <a:latin typeface="Raleway"/>
                <a:ea typeface="Raleway"/>
                <a:cs typeface="Raleway"/>
                <a:sym typeface="Raleway"/>
              </a:rPr>
              <a:t>Rapport d’optimisation</a:t>
            </a:r>
            <a:endParaRPr sz="3400" b="1" u="sng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73413" y="3081981"/>
            <a:ext cx="8177719" cy="5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200"/>
              </a:spcAft>
              <a:buNone/>
            </a:pPr>
            <a:r>
              <a:rPr lang="fr-FR" sz="2000" dirty="0" smtClean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Rapport Optimisation.pdf</a:t>
            </a:r>
            <a:endParaRPr sz="2000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2568102" y="1944251"/>
            <a:ext cx="384619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dirty="0" smtClean="0">
                <a:latin typeface="Raleway"/>
                <a:ea typeface="Raleway"/>
                <a:cs typeface="Raleway"/>
                <a:sym typeface="Raleway"/>
              </a:rPr>
              <a:t>Comparatif des résultats – captures d’écran - Améliorations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1202</TotalTime>
  <Words>231</Words>
  <Application>Microsoft Office PowerPoint</Application>
  <PresentationFormat>Affichage à l'écran (16:9)</PresentationFormat>
  <Paragraphs>52</Paragraphs>
  <Slides>8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Débit</vt:lpstr>
      <vt:lpstr>Présentation</vt:lpstr>
      <vt:lpstr>Cahier des charges</vt:lpstr>
      <vt:lpstr>Environnement de travail</vt:lpstr>
      <vt:lpstr>Validateur W3C - HTML</vt:lpstr>
      <vt:lpstr>Validateur W3C - CSS</vt:lpstr>
      <vt:lpstr>Démonstration version optimisée </vt:lpstr>
      <vt:lpstr>Audit SEO</vt:lpstr>
      <vt:lpstr>Rapport d’optimisation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cp:lastModifiedBy>Utilisateur Windows</cp:lastModifiedBy>
  <cp:revision>129</cp:revision>
  <dcterms:modified xsi:type="dcterms:W3CDTF">2021-08-25T08:57:37Z</dcterms:modified>
</cp:coreProperties>
</file>