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2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F942-FDC9-4A6D-A28E-294D45DA0E43}" type="datetimeFigureOut">
              <a:rPr lang="de-DE" smtClean="0"/>
              <a:t>01.05.2017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E313-5B1F-4A41-B61B-F7631F06C99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300163"/>
            <a:ext cx="60007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3348136" y="3789040"/>
            <a:ext cx="2016000" cy="0"/>
          </a:xfrm>
          <a:prstGeom prst="straightConnector1">
            <a:avLst/>
          </a:prstGeom>
          <a:ln w="22225">
            <a:solidFill>
              <a:schemeClr val="dk1">
                <a:shade val="95000"/>
                <a:satMod val="105000"/>
                <a:alpha val="45000"/>
              </a:schemeClr>
            </a:solidFill>
            <a:headEnd type="stealth" w="lg" len="med"/>
            <a:tailEnd type="stealth" w="lg" len="med"/>
          </a:ln>
          <a:effectLst>
            <a:outerShdw blurRad="50800" dist="127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312543" y="3284984"/>
            <a:ext cx="0" cy="648072"/>
          </a:xfrm>
          <a:prstGeom prst="line">
            <a:avLst/>
          </a:prstGeom>
          <a:ln w="19050">
            <a:solidFill>
              <a:schemeClr val="bg1">
                <a:lumMod val="65000"/>
                <a:alpha val="61000"/>
              </a:schemeClr>
            </a:solidFill>
          </a:ln>
          <a:effectLst>
            <a:outerShdw blurRad="50800" dist="12700" dir="5400000" algn="ctr" rotWithShape="0">
              <a:srgbClr val="0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401591" y="3299951"/>
            <a:ext cx="0" cy="648072"/>
          </a:xfrm>
          <a:prstGeom prst="line">
            <a:avLst/>
          </a:prstGeom>
          <a:ln w="19050">
            <a:solidFill>
              <a:schemeClr val="bg1">
                <a:lumMod val="65000"/>
                <a:alpha val="61000"/>
              </a:schemeClr>
            </a:solidFill>
          </a:ln>
          <a:effectLst>
            <a:outerShdw blurRad="50800" dist="12700" dir="5400000" algn="ctr" rotWithShape="0">
              <a:srgbClr val="0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923928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088193" y="3814920"/>
            <a:ext cx="1152128" cy="43088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1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 + x</a:t>
            </a:r>
            <a:endParaRPr lang="de-DE" sz="210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</dc:creator>
  <cp:lastModifiedBy>Stefan</cp:lastModifiedBy>
  <cp:revision>3</cp:revision>
  <dcterms:created xsi:type="dcterms:W3CDTF">2017-05-01T07:25:21Z</dcterms:created>
  <dcterms:modified xsi:type="dcterms:W3CDTF">2017-05-01T07:40:23Z</dcterms:modified>
</cp:coreProperties>
</file>