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7" r:id="rId3"/>
    <p:sldId id="258" r:id="rId4"/>
  </p:sldIdLst>
  <p:sldSz cx="9144000" cy="6480175"/>
  <p:notesSz cx="6858000" cy="9144000"/>
  <p:custDataLst>
    <p:tags r:id="rId10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2BD71F7D-4739-4CC6-B254-FDE89F1430B2}">
          <p14:sldIdLst>
            <p14:sldId id="257"/>
            <p14:sldId id="25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041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242"/>
    <a:srgbClr val="003300"/>
    <a:srgbClr val="0000FF"/>
    <a:srgbClr val="008000"/>
    <a:srgbClr val="003217"/>
    <a:srgbClr val="000066"/>
    <a:srgbClr val="FF3300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712" autoAdjust="0"/>
  </p:normalViewPr>
  <p:slideViewPr>
    <p:cSldViewPr showGuides="1">
      <p:cViewPr varScale="1">
        <p:scale>
          <a:sx n="121" d="100"/>
          <a:sy n="121" d="100"/>
        </p:scale>
        <p:origin x="1642" y="72"/>
      </p:cViewPr>
      <p:guideLst>
        <p:guide orient="horz" pos="2041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3240" y="-90"/>
      </p:cViewPr>
      <p:guideLst>
        <p:guide orient="horz" pos="2879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gs" Target="tags/tag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pPr>
              <a:defRPr/>
            </a:pPr>
            <a:fld id="{6957E426-08DB-4738-BC37-5E7E51F1C0E3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A4A87A2F-0367-4D57-A296-FB3D92AC1C26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011238" y="685800"/>
            <a:ext cx="4835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6EDFB185-BBCA-4686-817D-AAD3440AF8A4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012950"/>
            <a:ext cx="7772400" cy="13890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671888"/>
            <a:ext cx="6400800" cy="1655762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366F7E-050D-4B1B-A3DC-70F51CAC6098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79449B-4D08-427A-AE53-4E83D1C27A38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60350"/>
            <a:ext cx="2057400" cy="55276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60350"/>
            <a:ext cx="6019800" cy="55276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BAF6BE-F138-4389-929D-ED5AC8DDA4A4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48419"/>
            <a:ext cx="8229600" cy="791468"/>
          </a:xfrm>
        </p:spPr>
        <p:txBody>
          <a:bodyPr/>
          <a:lstStyle>
            <a:lvl1pPr>
              <a:defRPr sz="3200" b="0" baseline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11895"/>
            <a:ext cx="8229600" cy="4464496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p"/>
              <a:defRPr sz="26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buFont typeface="Wingdings" panose="05000000000000000000" pitchFamily="2" charset="2"/>
              <a:buChar char="Ø"/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C2F15E-1E0F-4B8F-B22B-246E9DFA7923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164013"/>
            <a:ext cx="7772400" cy="12874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746375"/>
            <a:ext cx="7772400" cy="1417638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D38258-B694-4902-86D7-605BACED7C9C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511300"/>
            <a:ext cx="4038600" cy="4276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511300"/>
            <a:ext cx="4038600" cy="4276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85721D-6DA6-4601-A2DE-4F25886BA762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58763"/>
            <a:ext cx="8229600" cy="1081087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450975"/>
            <a:ext cx="4040188" cy="6048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055813"/>
            <a:ext cx="4040188" cy="37322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450975"/>
            <a:ext cx="4041775" cy="6048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055813"/>
            <a:ext cx="4041775" cy="37322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E90913-EB15-48B2-837B-0903060C6338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6589CF-3676-4BA1-8488-1EA1CC742102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BD97B1-E07B-45FF-9582-FFF74F158E89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58763"/>
            <a:ext cx="3008313" cy="109696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58763"/>
            <a:ext cx="5111750" cy="5529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355725"/>
            <a:ext cx="3008313" cy="44323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A9DE45-E946-4B07-8CB7-B1F8CD574E55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535488"/>
            <a:ext cx="5486400" cy="5365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79438"/>
            <a:ext cx="5486400" cy="38877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072063"/>
            <a:ext cx="5486400" cy="760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DF49D0-A452-4EA2-8CC4-AC7D3927382D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60350"/>
            <a:ext cx="8229600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511300"/>
            <a:ext cx="8229600" cy="427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5900738"/>
            <a:ext cx="2133600" cy="4492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5900738"/>
            <a:ext cx="2895600" cy="4492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5900738"/>
            <a:ext cx="2133600" cy="4492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>
              <a:defRPr/>
            </a:pPr>
            <a:fld id="{6FCB37D2-FC5D-426E-B7EC-090801712803}" type="slidenum">
              <a:rPr lang="zh-CN" altLang="en-US"/>
            </a:fld>
            <a:endParaRPr lang="en-US" altLang="zh-CN"/>
          </a:p>
        </p:txBody>
      </p:sp>
      <p:pic>
        <p:nvPicPr>
          <p:cNvPr id="1031" name="Picture 7" descr="065B26PPT模板"/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925" y="0"/>
            <a:ext cx="9272588" cy="655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3" name="Text Box 9"/>
          <p:cNvSpPr txBox="1">
            <a:spLocks noChangeArrowheads="1"/>
          </p:cNvSpPr>
          <p:nvPr userDrawn="1"/>
        </p:nvSpPr>
        <p:spPr bwMode="auto">
          <a:xfrm>
            <a:off x="6804248" y="6192415"/>
            <a:ext cx="2507418" cy="40011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 dirty="0">
                <a:solidFill>
                  <a:schemeClr val="folHlink"/>
                </a:solidFill>
                <a:ea typeface="楷体" panose="02010609060101010101" pitchFamily="49" charset="-122"/>
              </a:rPr>
              <a:t>汽车与交通工程学院</a:t>
            </a:r>
            <a:endParaRPr lang="zh-CN" altLang="en-US" sz="2000" b="1" dirty="0">
              <a:solidFill>
                <a:schemeClr val="folHlink"/>
              </a:solidFill>
              <a:ea typeface="楷体" panose="02010609060101010101" pitchFamily="49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NDJlZWU5ZThlYzQzZjc3NDkxNTE1Zjc0YzMyMjdiYjgifQ=="/>
  <p:tag name="commondata" val="eyJoZGlkIjoiMTc3Y2Q2N2Y3MTk1ZDc1N2ZkY2E1MWQ4NTAwZTQwMmYifQ==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自定义</PresentationFormat>
  <Paragraphs>0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2" baseType="lpstr">
      <vt:lpstr>Arial</vt:lpstr>
      <vt:lpstr>宋体</vt:lpstr>
      <vt:lpstr>Wingdings</vt:lpstr>
      <vt:lpstr>楷体</vt:lpstr>
      <vt:lpstr>Times New Roman</vt:lpstr>
      <vt:lpstr>黑体</vt:lpstr>
      <vt:lpstr>微软雅黑</vt:lpstr>
      <vt:lpstr>Arial Unicode MS</vt:lpstr>
      <vt:lpstr>Calibri</vt:lpstr>
      <vt:lpstr>默认设计模板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合肥工业大学低碳交通研究中心 申请汇报</dc:title>
  <dc:creator>Administrator</dc:creator>
  <cp:lastModifiedBy>作古</cp:lastModifiedBy>
  <cp:revision>607</cp:revision>
  <cp:lastPrinted>2411-12-30T00:00:00Z</cp:lastPrinted>
  <dcterms:created xsi:type="dcterms:W3CDTF">2011-11-16T21:06:00Z</dcterms:created>
  <dcterms:modified xsi:type="dcterms:W3CDTF">2024-03-01T11:39:31Z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2052-12.1.0.16388</vt:lpwstr>
  </property>
  <property fmtid="{D5CDD505-2E9C-101B-9397-08002B2CF9AE}" pid="3" name="ICV">
    <vt:lpwstr>1703F1075DB9438395B9833B56BFD88B</vt:lpwstr>
  </property>
</Properties>
</file>