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480175"/>
  <p:notesSz cx="6858000" cy="9144000"/>
  <p:custDataLst>
    <p:tags r:id="rId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  <a:t>2023/7/9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JlZWU5ZThlYzQzZjc3NDkxNTE1Zjc0YzMyMjdiYjg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Office PowerPoint</Application>
  <PresentationFormat>自定义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Sun Trackmaker</cp:lastModifiedBy>
  <cp:revision>606</cp:revision>
  <cp:lastPrinted>2411-12-30T00:00:00Z</cp:lastPrinted>
  <dcterms:created xsi:type="dcterms:W3CDTF">2011-11-16T21:06:00Z</dcterms:created>
  <dcterms:modified xsi:type="dcterms:W3CDTF">2023-07-09T05:48:13Z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1703F1075DB9438395B9833B56BFD88B</vt:lpwstr>
  </property>
</Properties>
</file>