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</p:sldIdLst>
  <p:sldSz cx="9144000" cy="6480175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0330097-72AB-92E4-FF09-88059D1CE24A}"/>
              </a:ext>
            </a:extLst>
          </p:cNvPr>
          <p:cNvSpPr txBox="1"/>
          <p:nvPr/>
        </p:nvSpPr>
        <p:spPr>
          <a:xfrm>
            <a:off x="2501770" y="2159967"/>
            <a:ext cx="41404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Python</a:t>
            </a:r>
            <a:r>
              <a:rPr lang="zh-CN" altLang="en-US" sz="40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任务汇报</a:t>
            </a:r>
            <a:endParaRPr lang="zh-CN" alt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90DEC55-13BE-A07B-B0C3-A5A7E9F9A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024063"/>
            <a:ext cx="6400800" cy="240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endParaRPr lang="en-US" altLang="zh-CN" sz="32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rgbClr val="660066"/>
                </a:solidFill>
                <a:ea typeface="楷体_GB2312" pitchFamily="49" charset="-122"/>
              </a:rPr>
              <a:t>汇报小组：本科生第三组</a:t>
            </a: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  <a:p>
            <a:pPr algn="ctr">
              <a:spcBef>
                <a:spcPct val="20000"/>
              </a:spcBef>
            </a:pPr>
            <a:r>
              <a:rPr lang="zh-CN" altLang="en-US" sz="2400" dirty="0">
                <a:solidFill>
                  <a:srgbClr val="660066"/>
                </a:solidFill>
                <a:ea typeface="楷体_GB2312" pitchFamily="49" charset="-122"/>
              </a:rPr>
              <a:t>汇报人：孙春富</a:t>
            </a:r>
            <a:endParaRPr lang="en-US" altLang="zh-CN" sz="2400" dirty="0">
              <a:solidFill>
                <a:srgbClr val="660066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7AD4F-C725-7048-211F-CB6CF757B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本周任务：排序算法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A3497-6262-781F-49C4-1619850C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直接选择排序</a:t>
            </a:r>
            <a:endParaRPr lang="en-US" altLang="zh-CN" dirty="0"/>
          </a:p>
          <a:p>
            <a:r>
              <a:rPr lang="zh-CN" altLang="en-US" dirty="0"/>
              <a:t>冒泡排序</a:t>
            </a:r>
            <a:endParaRPr lang="en-US" altLang="zh-CN" dirty="0"/>
          </a:p>
          <a:p>
            <a:r>
              <a:rPr lang="zh-CN" altLang="en-US" dirty="0"/>
              <a:t>快速排序</a:t>
            </a:r>
            <a:endParaRPr lang="en-US" altLang="zh-CN" dirty="0"/>
          </a:p>
          <a:p>
            <a:r>
              <a:rPr lang="zh-CN" altLang="en-US" dirty="0"/>
              <a:t>改进的快速排序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2102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9E376-CE5A-762D-3977-4044B0603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直接选择排序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2CBEB9-169A-3D86-29C2-49EBD18C7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14" y="1511300"/>
            <a:ext cx="7395772" cy="4465638"/>
          </a:xfrm>
        </p:spPr>
      </p:pic>
    </p:spTree>
    <p:extLst>
      <p:ext uri="{BB962C8B-B14F-4D97-AF65-F5344CB8AC3E}">
        <p14:creationId xmlns:p14="http://schemas.microsoft.com/office/powerpoint/2010/main" val="1749528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DBFBB-4FEE-E416-734A-24F35494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111AA67-0302-6A85-3430-02E5F57F0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37094"/>
            <a:ext cx="8229600" cy="3814050"/>
          </a:xfrm>
        </p:spPr>
      </p:pic>
    </p:spTree>
    <p:extLst>
      <p:ext uri="{BB962C8B-B14F-4D97-AF65-F5344CB8AC3E}">
        <p14:creationId xmlns:p14="http://schemas.microsoft.com/office/powerpoint/2010/main" val="101339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C93295-F513-3420-4B63-5FF510255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8485D3C-9834-0035-12C3-E8C95CCC4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772" y="1511895"/>
            <a:ext cx="4104455" cy="4465091"/>
          </a:xfrm>
        </p:spPr>
      </p:pic>
    </p:spTree>
    <p:extLst>
      <p:ext uri="{BB962C8B-B14F-4D97-AF65-F5344CB8AC3E}">
        <p14:creationId xmlns:p14="http://schemas.microsoft.com/office/powerpoint/2010/main" val="267702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A5682-451A-4894-0830-573B02B1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改进的快速排序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169DF6-855E-4327-9B92-D54457CA9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715" y="1459899"/>
            <a:ext cx="3242570" cy="4465638"/>
          </a:xfrm>
        </p:spPr>
      </p:pic>
    </p:spTree>
    <p:extLst>
      <p:ext uri="{BB962C8B-B14F-4D97-AF65-F5344CB8AC3E}">
        <p14:creationId xmlns:p14="http://schemas.microsoft.com/office/powerpoint/2010/main" val="122345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714C0-20F0-CB9D-2F40-118E9CE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测试问题</a:t>
            </a:r>
            <a:r>
              <a:rPr lang="en-US" altLang="zh-CN" dirty="0"/>
              <a:t>2.8.1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3F0A94F-9CCD-242C-25A9-020150D90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64870"/>
            <a:ext cx="8229600" cy="3358497"/>
          </a:xfrm>
        </p:spPr>
      </p:pic>
    </p:spTree>
    <p:extLst>
      <p:ext uri="{BB962C8B-B14F-4D97-AF65-F5344CB8AC3E}">
        <p14:creationId xmlns:p14="http://schemas.microsoft.com/office/powerpoint/2010/main" val="288343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9C527-D7AE-3134-62FA-4F8090DCA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测试问题</a:t>
            </a:r>
            <a:r>
              <a:rPr lang="en-US" altLang="zh-CN" dirty="0"/>
              <a:t>2.8.1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2FDE006-1CA7-6D38-31F8-D40068C5B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792485"/>
            <a:ext cx="8301608" cy="1668614"/>
          </a:xfrm>
          <a:prstGeom prst="rect">
            <a:avLst/>
          </a:prstGeom>
        </p:spPr>
      </p:pic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002EF83-EB0E-3975-7F41-8161CD41A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8417" y="1328703"/>
            <a:ext cx="8229600" cy="2434301"/>
          </a:xfrm>
        </p:spPr>
      </p:pic>
    </p:spTree>
    <p:extLst>
      <p:ext uri="{BB962C8B-B14F-4D97-AF65-F5344CB8AC3E}">
        <p14:creationId xmlns:p14="http://schemas.microsoft.com/office/powerpoint/2010/main" val="3140956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JlZWU5ZThlYzQzZjc3NDkxNTE1Zjc0YzMyMjdiYj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45</Words>
  <Application>Microsoft Office PowerPoint</Application>
  <PresentationFormat>自定义</PresentationFormat>
  <Paragraphs>16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默认设计模板</vt:lpstr>
      <vt:lpstr>PowerPoint 演示文稿</vt:lpstr>
      <vt:lpstr>本周任务：排序算法</vt:lpstr>
      <vt:lpstr>直接选择排序</vt:lpstr>
      <vt:lpstr>冒泡排序</vt:lpstr>
      <vt:lpstr>快速排序</vt:lpstr>
      <vt:lpstr>改进的快速排序</vt:lpstr>
      <vt:lpstr>测试问题2.8.1</vt:lpstr>
      <vt:lpstr>测试问题2.8.1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Sun Trackmaker</cp:lastModifiedBy>
  <cp:revision>608</cp:revision>
  <cp:lastPrinted>2411-12-30T00:00:00Z</cp:lastPrinted>
  <dcterms:created xsi:type="dcterms:W3CDTF">2011-11-16T21:06:00Z</dcterms:created>
  <dcterms:modified xsi:type="dcterms:W3CDTF">2023-07-28T12:17:52Z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1703F1075DB9438395B9833B56BFD88B</vt:lpwstr>
  </property>
</Properties>
</file>