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480175"/>
  <p:notesSz cx="6858000" cy="9144000"/>
  <p:custDataLst>
    <p:tags r:id="rId10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BD71F7D-4739-4CC6-B254-FDE89F1430B2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9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2"/>
    <a:srgbClr val="003300"/>
    <a:srgbClr val="0000FF"/>
    <a:srgbClr val="008000"/>
    <a:srgbClr val="003217"/>
    <a:srgbClr val="000066"/>
    <a:srgbClr val="FF33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2" autoAdjust="0"/>
  </p:normalViewPr>
  <p:slideViewPr>
    <p:cSldViewPr>
      <p:cViewPr varScale="1">
        <p:scale>
          <a:sx n="121" d="100"/>
          <a:sy n="121" d="100"/>
        </p:scale>
        <p:origin x="1642" y="-48"/>
      </p:cViewPr>
      <p:guideLst>
        <p:guide orient="horz" pos="204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0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6957E426-08DB-4738-BC37-5E7E51F1C0E3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A4A87A2F-0367-4D57-A296-FB3D92AC1C26}" type="datetimeFigureOut">
              <a:rPr lang="zh-CN" altLang="en-US"/>
              <a:t>2023/9/15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11238" y="685800"/>
            <a:ext cx="483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EDFB185-BBCA-4686-817D-AAD3440AF8A4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012950"/>
            <a:ext cx="7772400" cy="13890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671888"/>
            <a:ext cx="6400800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66F7E-050D-4B1B-A3DC-70F51CAC609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9449B-4D08-427A-AE53-4E83D1C27A3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527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527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AF6BE-F138-4389-929D-ED5AC8DDA4A4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8419"/>
            <a:ext cx="8229600" cy="791468"/>
          </a:xfrm>
        </p:spPr>
        <p:txBody>
          <a:bodyPr/>
          <a:lstStyle>
            <a:lvl1pPr>
              <a:defRPr sz="3200" b="0" baseline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1895"/>
            <a:ext cx="8229600" cy="446449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p"/>
              <a:defRPr sz="2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2F15E-1E0F-4B8F-B22B-246E9DFA7923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64013"/>
            <a:ext cx="7772400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746375"/>
            <a:ext cx="7772400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38258-B694-4902-86D7-605BACED7C9C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11300"/>
            <a:ext cx="4038600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11300"/>
            <a:ext cx="4038600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5721D-6DA6-4601-A2DE-4F25886BA76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822960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50975"/>
            <a:ext cx="404018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55813"/>
            <a:ext cx="4040188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450975"/>
            <a:ext cx="404177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055813"/>
            <a:ext cx="404177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90913-EB15-48B2-837B-0903060C633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589CF-3676-4BA1-8488-1EA1CC742102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D97B1-E07B-45FF-9582-FFF74F158E89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30083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58763"/>
            <a:ext cx="5111750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355725"/>
            <a:ext cx="30083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9DE45-E946-4B07-8CB7-B1F8CD574E55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535488"/>
            <a:ext cx="5486400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79438"/>
            <a:ext cx="5486400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072063"/>
            <a:ext cx="5486400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F49D0-A452-4EA2-8CC4-AC7D3927382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11300"/>
            <a:ext cx="82296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900738"/>
            <a:ext cx="2133600" cy="449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900738"/>
            <a:ext cx="2895600" cy="449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900738"/>
            <a:ext cx="2133600" cy="449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6FCB37D2-FC5D-426E-B7EC-090801712803}" type="slidenum">
              <a:rPr lang="zh-CN" altLang="en-US"/>
              <a:t>‹#›</a:t>
            </a:fld>
            <a:endParaRPr lang="en-US" altLang="zh-CN"/>
          </a:p>
        </p:txBody>
      </p:sp>
      <p:pic>
        <p:nvPicPr>
          <p:cNvPr id="1031" name="Picture 7" descr="065B26PPT模板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5" y="0"/>
            <a:ext cx="9272588" cy="655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6804248" y="6192415"/>
            <a:ext cx="250741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folHlink"/>
                </a:solidFill>
                <a:ea typeface="楷体" panose="02010609060101010101" pitchFamily="49" charset="-122"/>
              </a:rPr>
              <a:t>汽车与交通工程学院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7DBA172-C7EF-FFA4-A1EC-92E4B2721BE9}"/>
              </a:ext>
            </a:extLst>
          </p:cNvPr>
          <p:cNvSpPr/>
          <p:nvPr/>
        </p:nvSpPr>
        <p:spPr>
          <a:xfrm>
            <a:off x="2017454" y="1459673"/>
            <a:ext cx="5109091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Python</a:t>
            </a:r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编程学习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进度汇报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217314-1A56-7BD5-CBCA-3E70BE3FADB5}"/>
              </a:ext>
            </a:extLst>
          </p:cNvPr>
          <p:cNvSpPr txBox="1"/>
          <p:nvPr/>
        </p:nvSpPr>
        <p:spPr>
          <a:xfrm>
            <a:off x="3671752" y="3672135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本科生第三小组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5A15396-8A42-5833-E65A-B335E2B48CB4}"/>
              </a:ext>
            </a:extLst>
          </p:cNvPr>
          <p:cNvSpPr txBox="1"/>
          <p:nvPr/>
        </p:nvSpPr>
        <p:spPr>
          <a:xfrm>
            <a:off x="3966704" y="4671130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2023/9/15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57E96F-C02C-0E2E-F2AE-7B38556E9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上周完成任务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BAF330-5356-7376-A29F-A5A95ABBA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有向无环网络上的最短路问题</a:t>
            </a:r>
            <a:endParaRPr lang="en-US" altLang="zh-CN" dirty="0"/>
          </a:p>
          <a:p>
            <a:r>
              <a:rPr lang="zh-CN" altLang="en-US" dirty="0"/>
              <a:t>效率测试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46244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E1D9FC-4356-2586-2547-AB4C30966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拓扑排序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3B45509-12DB-1B21-6BD3-3F5D1E93E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6767" y="1515076"/>
            <a:ext cx="4450466" cy="4458086"/>
          </a:xfrm>
        </p:spPr>
      </p:pic>
    </p:spTree>
    <p:extLst>
      <p:ext uri="{BB962C8B-B14F-4D97-AF65-F5344CB8AC3E}">
        <p14:creationId xmlns:p14="http://schemas.microsoft.com/office/powerpoint/2010/main" val="1252286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98F651-B337-F2DA-1240-9A4BD4A0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有向无环网络最短路算法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410E799-4643-4E8B-0B6B-E2C97E6C69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5273" y="1359976"/>
            <a:ext cx="3865874" cy="44656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FC9E18D-4A07-B740-B0BA-306EB59140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623" y="1359976"/>
            <a:ext cx="3962743" cy="21109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42296F0-4352-6069-F953-F2D793309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622" y="3592795"/>
            <a:ext cx="3714793" cy="224066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4DEF324-A403-E21B-6A88-0588F2A07D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640" y="3672135"/>
            <a:ext cx="2880610" cy="199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64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2A4D2-E73D-57CF-1F83-FBBDD7D54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最短路算法计算效率的对比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1DC61D2-5016-7BE8-9D63-4BDF191F7E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4371" y="1407493"/>
            <a:ext cx="4595258" cy="240812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3684CC-2FD7-2673-111C-0A29D5A85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18" y="3528119"/>
            <a:ext cx="9103963" cy="277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17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B172758-372B-0488-CB59-A85B8F02F8CE}"/>
              </a:ext>
            </a:extLst>
          </p:cNvPr>
          <p:cNvSpPr txBox="1"/>
          <p:nvPr/>
        </p:nvSpPr>
        <p:spPr>
          <a:xfrm>
            <a:off x="2627784" y="2132091"/>
            <a:ext cx="38884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zh-CN" altLang="en-US" sz="66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谢谢观看</a:t>
            </a:r>
          </a:p>
        </p:txBody>
      </p:sp>
    </p:spTree>
    <p:extLst>
      <p:ext uri="{BB962C8B-B14F-4D97-AF65-F5344CB8AC3E}">
        <p14:creationId xmlns:p14="http://schemas.microsoft.com/office/powerpoint/2010/main" val="18849504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JlZWU5ZThlYzQzZjc3NDkxNTE1Zjc0YzMyMjdiYjg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40</Words>
  <Application>Microsoft Office PowerPoint</Application>
  <PresentationFormat>自定义</PresentationFormat>
  <Paragraphs>11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Arial</vt:lpstr>
      <vt:lpstr>Calibri</vt:lpstr>
      <vt:lpstr>Times New Roman</vt:lpstr>
      <vt:lpstr>Wingdings</vt:lpstr>
      <vt:lpstr>默认设计模板</vt:lpstr>
      <vt:lpstr>PowerPoint 演示文稿</vt:lpstr>
      <vt:lpstr>上周完成任务</vt:lpstr>
      <vt:lpstr>拓扑排序</vt:lpstr>
      <vt:lpstr>有向无环网络最短路算法</vt:lpstr>
      <vt:lpstr>最短路算法计算效率的对比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合肥工业大学低碳交通研究中心 申请汇报</dc:title>
  <dc:creator>Administrator</dc:creator>
  <cp:lastModifiedBy>Aya Kafu</cp:lastModifiedBy>
  <cp:revision>608</cp:revision>
  <cp:lastPrinted>2411-12-30T00:00:00Z</cp:lastPrinted>
  <dcterms:created xsi:type="dcterms:W3CDTF">2011-11-16T21:06:00Z</dcterms:created>
  <dcterms:modified xsi:type="dcterms:W3CDTF">2023-09-15T08:44:42Z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2052-11.1.0.11744</vt:lpwstr>
  </property>
  <property fmtid="{D5CDD505-2E9C-101B-9397-08002B2CF9AE}" pid="3" name="ICV">
    <vt:lpwstr>1703F1075DB9438395B9833B56BFD88B</vt:lpwstr>
  </property>
</Properties>
</file>