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3"/>
    <p:sldId id="258" r:id="rId4"/>
    <p:sldId id="260" r:id="rId5"/>
    <p:sldId id="259" r:id="rId6"/>
    <p:sldId id="261" r:id="rId7"/>
    <p:sldId id="262" r:id="rId8"/>
  </p:sldIdLst>
  <p:sldSz cx="9144000" cy="6480175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7"/>
            <p14:sldId id="258"/>
            <p14:sldId id="260"/>
            <p14:sldId id="259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0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5.png"/><Relationship Id="rId7" Type="http://schemas.openxmlformats.org/officeDocument/2006/relationships/tags" Target="../tags/tag4.xml"/><Relationship Id="rId6" Type="http://schemas.openxmlformats.org/officeDocument/2006/relationships/image" Target="../media/image4.png"/><Relationship Id="rId5" Type="http://schemas.openxmlformats.org/officeDocument/2006/relationships/tags" Target="../tags/tag3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tags" Target="../tags/tag6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9.png"/><Relationship Id="rId3" Type="http://schemas.openxmlformats.org/officeDocument/2006/relationships/tags" Target="../tags/tag8.xml"/><Relationship Id="rId2" Type="http://schemas.openxmlformats.org/officeDocument/2006/relationships/image" Target="../media/image8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tags" Target="../tags/tag9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编程汇报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汇报人：</a:t>
            </a:r>
            <a:r>
              <a:rPr lang="zh-CN" altLang="en-US"/>
              <a:t>孙春富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本周完成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完成</a:t>
            </a:r>
            <a:r>
              <a:rPr lang="en-US" altLang="zh-CN"/>
              <a:t>Frank-wolf</a:t>
            </a:r>
            <a:r>
              <a:rPr lang="zh-CN" altLang="en-US"/>
              <a:t>算法</a:t>
            </a:r>
            <a:r>
              <a:rPr lang="zh-CN" altLang="en-US"/>
              <a:t>调试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1460" y="1295400"/>
            <a:ext cx="5015865" cy="28352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63845" y="1511300"/>
            <a:ext cx="3215640" cy="213360"/>
          </a:xfrm>
          <a:prstGeom prst="rect">
            <a:avLst/>
          </a:prstGeom>
        </p:spPr>
      </p:pic>
      <p:sp>
        <p:nvSpPr>
          <p:cNvPr id="10" name="下箭头 9"/>
          <p:cNvSpPr/>
          <p:nvPr/>
        </p:nvSpPr>
        <p:spPr>
          <a:xfrm>
            <a:off x="6516370" y="1871345"/>
            <a:ext cx="791845" cy="115189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13450" y="3095625"/>
            <a:ext cx="1798320" cy="32766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323850" y="4175760"/>
            <a:ext cx="4154805" cy="169608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4928235" y="4322445"/>
            <a:ext cx="367601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忘记之前写的计算</a:t>
            </a:r>
            <a:r>
              <a:rPr lang="en-US" altLang="zh-CN"/>
              <a:t>UEGap</a:t>
            </a:r>
            <a:r>
              <a:rPr lang="zh-CN" altLang="en-US"/>
              <a:t>的函数没返回值，而是直接赋值了。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91865" y="3455670"/>
            <a:ext cx="5478145" cy="2544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3850" y="1367790"/>
            <a:ext cx="6323965" cy="1927860"/>
          </a:xfrm>
          <a:prstGeom prst="rect">
            <a:avLst/>
          </a:prstGeom>
        </p:spPr>
      </p:pic>
      <p:sp>
        <p:nvSpPr>
          <p:cNvPr id="7" name="右箭头 6"/>
          <p:cNvSpPr/>
          <p:nvPr/>
        </p:nvSpPr>
        <p:spPr>
          <a:xfrm>
            <a:off x="755650" y="3311525"/>
            <a:ext cx="2016125" cy="115189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79705" y="4434840"/>
            <a:ext cx="2736215" cy="1612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调试的时候发现</a:t>
            </a:r>
            <a:r>
              <a:rPr lang="en-US" altLang="zh-CN"/>
              <a:t>UEGap</a:t>
            </a:r>
            <a:r>
              <a:rPr lang="zh-CN" altLang="en-US"/>
              <a:t>一直是个固定值，最后发现因为进行全有全无交通分配前忘记更新路段阻抗，导致每次全</a:t>
            </a:r>
            <a:r>
              <a:rPr lang="zh-CN" altLang="en-US"/>
              <a:t>有全无分配结果都一样，更改后如</a:t>
            </a:r>
            <a:r>
              <a:rPr lang="zh-CN" altLang="en-US"/>
              <a:t>右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rcRect l="15468"/>
          <a:stretch>
            <a:fillRect/>
          </a:stretch>
        </p:blipFill>
        <p:spPr>
          <a:xfrm>
            <a:off x="1259840" y="1943735"/>
            <a:ext cx="5507355" cy="178308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316355" y="1454785"/>
            <a:ext cx="21755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数据</a:t>
            </a:r>
            <a:r>
              <a:rPr lang="zh-CN" altLang="en-US"/>
              <a:t>输出：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1418590" y="3825875"/>
            <a:ext cx="17132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函数调用：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b="8945"/>
          <a:stretch>
            <a:fillRect/>
          </a:stretch>
        </p:blipFill>
        <p:spPr>
          <a:xfrm>
            <a:off x="1764030" y="4230370"/>
            <a:ext cx="5166360" cy="1906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</a:t>
            </a:r>
            <a:r>
              <a:rPr lang="zh-CN" altLang="en-US">
                <a:sym typeface="+mn-ea"/>
              </a:rPr>
              <a:t>算法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采用Sioux Falls网络为测试网络</a:t>
            </a:r>
            <a:endParaRPr lang="zh-CN" altLang="en-US"/>
          </a:p>
        </p:txBody>
      </p:sp>
      <p:pic>
        <p:nvPicPr>
          <p:cNvPr id="4" name="图片 3" descr="frank-wolf-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48785" y="2519680"/>
            <a:ext cx="4768215" cy="2713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79705" y="2519680"/>
            <a:ext cx="3791585" cy="26441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WPS 演示</Application>
  <PresentationFormat>自定义</PresentationFormat>
  <Paragraphs>26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楷体</vt:lpstr>
      <vt:lpstr>Times New Roman</vt:lpstr>
      <vt:lpstr>黑体</vt:lpstr>
      <vt:lpstr>微软雅黑</vt:lpstr>
      <vt:lpstr>Arial Unicode MS</vt:lpstr>
      <vt:lpstr>Calibri</vt:lpstr>
      <vt:lpstr>默认设计模板</vt:lpstr>
      <vt:lpstr>python编程汇报</vt:lpstr>
      <vt:lpstr>本周完成</vt:lpstr>
      <vt:lpstr>Frank-wolf算法</vt:lpstr>
      <vt:lpstr>Frank-wolf算法</vt:lpstr>
      <vt:lpstr>Frank-wolf算法</vt:lpstr>
      <vt:lpstr>Frank-wolf算法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608</cp:revision>
  <cp:lastPrinted>2411-12-30T00:00:00Z</cp:lastPrinted>
  <dcterms:created xsi:type="dcterms:W3CDTF">2011-11-16T21:06:00Z</dcterms:created>
  <dcterms:modified xsi:type="dcterms:W3CDTF">2024-02-02T14:16:13Z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