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3"/>
    <p:sldId id="259" r:id="rId4"/>
    <p:sldId id="260" r:id="rId5"/>
  </p:sldIdLst>
  <p:sldSz cx="9144000" cy="6480175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项目进度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孙春富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80155" y="1583690"/>
            <a:ext cx="5111750" cy="289496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457200"/>
            <a:r>
              <a:rPr lang="zh-CN" altLang="en-US"/>
              <a:t>对于大创项目我主要了解了一下深度学习的原理，及其在车辆行人的轨迹预测和路径规划方面的应用</a:t>
            </a:r>
            <a:r>
              <a:rPr lang="zh-CN" altLang="en-US"/>
              <a:t>方式。</a:t>
            </a:r>
            <a:endParaRPr lang="zh-CN" altLang="en-US"/>
          </a:p>
          <a:p>
            <a:pPr indent="457200"/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上找到了一个基于右边论文的开源代码，使用了</a:t>
            </a:r>
            <a:r>
              <a:rPr lang="en-US" altLang="zh-CN"/>
              <a:t>lstn</a:t>
            </a:r>
            <a:r>
              <a:rPr lang="zh-CN" altLang="en-US"/>
              <a:t>进行预测，因为电脑环境问题还没完全尝试</a:t>
            </a:r>
            <a:r>
              <a:rPr lang="zh-CN" altLang="en-US"/>
              <a:t>运行。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26780"/>
          <a:stretch>
            <a:fillRect/>
          </a:stretch>
        </p:blipFill>
        <p:spPr>
          <a:xfrm>
            <a:off x="251460" y="3168015"/>
            <a:ext cx="3682365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7665085" cy="4432300"/>
          </a:xfrm>
        </p:spPr>
        <p:txBody>
          <a:bodyPr/>
          <a:p>
            <a:pPr indent="457200"/>
            <a:r>
              <a:rPr lang="zh-CN" altLang="en-US"/>
              <a:t>对于路径规划方面，主要看了《基于深度强化学习的路径规划算法研究》这篇文章，使用神经网络并改进了一种新的</a:t>
            </a:r>
            <a:r>
              <a:rPr lang="zh-CN" altLang="en-US"/>
              <a:t>算法。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713"/>
          <a:stretch>
            <a:fillRect/>
          </a:stretch>
        </p:blipFill>
        <p:spPr>
          <a:xfrm>
            <a:off x="1259205" y="2303780"/>
            <a:ext cx="6606540" cy="3484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自定义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607</cp:revision>
  <cp:lastPrinted>2411-12-30T00:00:00Z</cp:lastPrinted>
  <dcterms:created xsi:type="dcterms:W3CDTF">2011-11-16T21:06:00Z</dcterms:created>
  <dcterms:modified xsi:type="dcterms:W3CDTF">2024-02-02T14:14:27Z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1703F1075DB9438395B9833B56BFD88B</vt:lpwstr>
  </property>
</Properties>
</file>