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6480175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howGuides="1"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  <a:endParaRPr lang="zh-CN" altLang="en-US" sz="2000" b="1" dirty="0">
              <a:solidFill>
                <a:schemeClr val="folHlink"/>
              </a:solidFill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2300" y="2591435"/>
            <a:ext cx="593725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python</a:t>
            </a:r>
            <a:r>
              <a:rPr lang="zh-CN" altLang="en-US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学习进展汇报</a:t>
            </a:r>
            <a:endParaRPr lang="zh-CN" altLang="en-US" sz="48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endParaRPr lang="zh-CN" altLang="en-US" sz="48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pPr algn="ctr"/>
            <a:r>
              <a:rPr lang="zh-CN" altLang="en-US" sz="3200" dirty="0">
                <a:solidFill>
                  <a:srgbClr val="660066"/>
                </a:solidFill>
                <a:ea typeface="楷体_GB2312" pitchFamily="49" charset="-122"/>
                <a:sym typeface="+mn-ea"/>
              </a:rPr>
              <a:t>汇报人</a:t>
            </a:r>
            <a:r>
              <a:rPr lang="en-US" altLang="zh-CN" sz="3200" dirty="0">
                <a:solidFill>
                  <a:srgbClr val="660066"/>
                </a:solidFill>
                <a:ea typeface="楷体_GB2312" pitchFamily="49" charset="-122"/>
                <a:sym typeface="+mn-ea"/>
              </a:rPr>
              <a:t>:</a:t>
            </a:r>
            <a:r>
              <a:rPr lang="zh-CN" altLang="en-US" sz="3200" dirty="0">
                <a:solidFill>
                  <a:srgbClr val="660066"/>
                </a:solidFill>
                <a:ea typeface="楷体_GB2312" pitchFamily="49" charset="-122"/>
                <a:sym typeface="+mn-ea"/>
              </a:rPr>
              <a:t>孙春富</a:t>
            </a:r>
            <a:endParaRPr lang="en-US" altLang="zh-CN" sz="3200" dirty="0">
              <a:solidFill>
                <a:srgbClr val="660066"/>
              </a:solidFill>
              <a:ea typeface="楷体_GB2312" pitchFamily="49" charset="-122"/>
            </a:endParaRPr>
          </a:p>
          <a:p>
            <a:endParaRPr lang="en-US" altLang="zh-CN" sz="32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</a:t>
            </a:r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Frank-wolfe算法</a:t>
            </a:r>
            <a:r>
              <a:rPr lang="zh-CN" altLang="en-US"/>
              <a:t>数据结构和部分</a:t>
            </a:r>
            <a:r>
              <a:rPr lang="zh-CN" altLang="en-US"/>
              <a:t>函数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Frank-wolfe算法</a:t>
            </a:r>
            <a:r>
              <a:rPr lang="zh-CN" altLang="en-US">
                <a:sym typeface="+mn-ea"/>
              </a:rPr>
              <a:t>数据结构和</a:t>
            </a:r>
            <a:r>
              <a:rPr lang="zh-CN" altLang="en-US">
                <a:sym typeface="+mn-ea"/>
              </a:rPr>
              <a:t>部分函数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160" y="1440180"/>
            <a:ext cx="1969135" cy="4464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75330" y="1511300"/>
            <a:ext cx="4441190" cy="3828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Frank-wolfe算法</a:t>
            </a:r>
            <a:r>
              <a:rPr lang="zh-CN" altLang="en-US">
                <a:sym typeface="+mn-ea"/>
              </a:rPr>
              <a:t>数据结构和部分函数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1655445"/>
            <a:ext cx="7452360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Frank-wolfe算法数据结构和部分函数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734820"/>
            <a:ext cx="8229600" cy="4018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Frank-wolfe算法数据结构和部分函数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9505" y="1976120"/>
            <a:ext cx="6903720" cy="3535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DJlZWU5ZThlYzQzZjc3NDkxNTE1Zjc0YzMyMjdiYjgifQ=="/>
  <p:tag name="commondata" val="eyJoZGlkIjoiMTc3Y2Q2N2Y3MTk1ZDc1N2ZkY2E1MWQ4NTAwZTQwMm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演示</Application>
  <PresentationFormat>自定义</PresentationFormat>
  <Paragraphs>18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楷体</vt:lpstr>
      <vt:lpstr>Times New Roman</vt:lpstr>
      <vt:lpstr>黑体</vt:lpstr>
      <vt:lpstr>微软雅黑</vt:lpstr>
      <vt:lpstr>Arial Unicode MS</vt:lpstr>
      <vt:lpstr>Calibri</vt:lpstr>
      <vt:lpstr>楷体_GB2312</vt:lpstr>
      <vt:lpstr>新宋体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作古</cp:lastModifiedBy>
  <cp:revision>607</cp:revision>
  <cp:lastPrinted>2411-12-30T00:00:00Z</cp:lastPrinted>
  <dcterms:created xsi:type="dcterms:W3CDTF">2011-11-16T21:06:00Z</dcterms:created>
  <dcterms:modified xsi:type="dcterms:W3CDTF">2023-12-22T15:01:13Z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1703F1075DB9438395B9833B56BFD88B</vt:lpwstr>
  </property>
</Properties>
</file>