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9144000" cy="6480175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编程汇报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继续完善</a:t>
            </a:r>
            <a:r>
              <a:rPr lang="en-US" altLang="zh-CN"/>
              <a:t>Frank-Wolf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继续完善</a:t>
            </a:r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3896995" cy="2650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54195" y="1295400"/>
            <a:ext cx="4316730" cy="3680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450" y="439166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修改了部分变量命名，把基本的错误都改正了，但是仍有</a:t>
            </a:r>
            <a:r>
              <a:rPr lang="zh-CN" altLang="en-US"/>
              <a:t>错误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继续完善</a:t>
            </a:r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1440180"/>
            <a:ext cx="6751320" cy="2103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3599815"/>
            <a:ext cx="4556760" cy="64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5605" y="4296410"/>
            <a:ext cx="4456430" cy="17900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3825" y="389445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在判断误差时</a:t>
            </a:r>
            <a:r>
              <a:rPr lang="en-US" altLang="zh-CN"/>
              <a:t>UEGap</a:t>
            </a:r>
            <a:r>
              <a:rPr lang="zh-CN" altLang="en-US"/>
              <a:t>会莫名其妙变成</a:t>
            </a:r>
            <a:r>
              <a:rPr lang="en-US" altLang="zh-CN"/>
              <a:t>None</a:t>
            </a:r>
            <a:r>
              <a:rPr lang="zh-CN" altLang="en-US"/>
              <a:t>，导致无法进行，现在还不知道是什么原因导致的。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自定义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607</cp:revision>
  <cp:lastPrinted>2411-12-30T00:00:00Z</cp:lastPrinted>
  <dcterms:created xsi:type="dcterms:W3CDTF">2011-11-16T21:06:00Z</dcterms:created>
  <dcterms:modified xsi:type="dcterms:W3CDTF">2024-01-26T09:36:57Z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