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480175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37D4B7-9E4C-9D4F-5750-9889F7286793}"/>
              </a:ext>
            </a:extLst>
          </p:cNvPr>
          <p:cNvSpPr/>
          <p:nvPr/>
        </p:nvSpPr>
        <p:spPr>
          <a:xfrm>
            <a:off x="2017454" y="1459673"/>
            <a:ext cx="51090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编程学习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进度汇报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97D2A2-8661-E64E-3B45-73A55DC6E51E}"/>
              </a:ext>
            </a:extLst>
          </p:cNvPr>
          <p:cNvSpPr txBox="1"/>
          <p:nvPr/>
        </p:nvSpPr>
        <p:spPr>
          <a:xfrm>
            <a:off x="3671752" y="36721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本科生第三小组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D414B-008F-90E0-AA29-775B0DE60385}"/>
              </a:ext>
            </a:extLst>
          </p:cNvPr>
          <p:cNvSpPr txBox="1"/>
          <p:nvPr/>
        </p:nvSpPr>
        <p:spPr>
          <a:xfrm>
            <a:off x="3966704" y="467113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2023/9/15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F210-2F15-D115-483F-8385F302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F21E3-A6DF-2E18-D568-9AB0A87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调整测试</a:t>
            </a:r>
            <a:r>
              <a:rPr lang="en-US" altLang="zh-CN" dirty="0"/>
              <a:t>GA-TSP</a:t>
            </a:r>
          </a:p>
          <a:p>
            <a:r>
              <a:rPr lang="zh-CN" altLang="en-US" dirty="0"/>
              <a:t>黄金分割法和二分法</a:t>
            </a:r>
          </a:p>
        </p:txBody>
      </p:sp>
    </p:spTree>
    <p:extLst>
      <p:ext uri="{BB962C8B-B14F-4D97-AF65-F5344CB8AC3E}">
        <p14:creationId xmlns:p14="http://schemas.microsoft.com/office/powerpoint/2010/main" val="166452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CE15-66CE-6A93-B668-18FE6E93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1AAAAA0-A0E8-00B7-EE64-5C511D3B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284" y="1439887"/>
            <a:ext cx="5455431" cy="4753123"/>
          </a:xfrm>
        </p:spPr>
      </p:pic>
    </p:spTree>
    <p:extLst>
      <p:ext uri="{BB962C8B-B14F-4D97-AF65-F5344CB8AC3E}">
        <p14:creationId xmlns:p14="http://schemas.microsoft.com/office/powerpoint/2010/main" val="404207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D608-9881-D0D0-07D8-3282A4F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555782-D49B-F41B-ABAE-9EAB0127F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7589"/>
            <a:ext cx="8229600" cy="4393059"/>
          </a:xfrm>
        </p:spPr>
      </p:pic>
    </p:spTree>
    <p:extLst>
      <p:ext uri="{BB962C8B-B14F-4D97-AF65-F5344CB8AC3E}">
        <p14:creationId xmlns:p14="http://schemas.microsoft.com/office/powerpoint/2010/main" val="429253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B1194-3A78-6A22-01D7-9D357586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F1EFC1-7AD3-01BA-42F0-8E1B072B0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68" y="1511895"/>
            <a:ext cx="3307100" cy="44656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1A6CB7-CF7F-9F35-EABF-455E4BED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512059"/>
            <a:ext cx="3819857" cy="44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98512-1DF1-C707-4682-E6A18441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B33678-A739-9634-0CB8-E515EEE6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1" y="1367879"/>
            <a:ext cx="3131840" cy="234888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86380C-579E-EB7A-8B20-7ED2B79E3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67879"/>
            <a:ext cx="3131840" cy="2348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91E326-7DCB-7069-1C55-32C2220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60" y="3716759"/>
            <a:ext cx="3204480" cy="24033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C867B8-0FE7-2DC1-1B32-A7D0230B3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4" y="3600127"/>
            <a:ext cx="3204480" cy="24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D53E-96FE-7883-3382-3B49D213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538D6E-956E-E176-C776-AF9B2A81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1140"/>
            <a:ext cx="8229600" cy="4105958"/>
          </a:xfrm>
        </p:spPr>
      </p:pic>
    </p:spTree>
    <p:extLst>
      <p:ext uri="{BB962C8B-B14F-4D97-AF65-F5344CB8AC3E}">
        <p14:creationId xmlns:p14="http://schemas.microsoft.com/office/powerpoint/2010/main" val="338562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7440B-2264-3620-6063-6CACEC1D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黄金分割法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669379-FF0B-6E2B-AE6F-4C5D96B4C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435503"/>
            <a:ext cx="3481200" cy="44656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BA8BAE-002D-8114-63CA-FEFA72929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435502"/>
            <a:ext cx="4618120" cy="4465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F01D34-B896-F67F-7A87-7FC6F9085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879" y="3648098"/>
            <a:ext cx="1867062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3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7F690-FC68-0202-F6AC-AA94EDE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20007"/>
            <a:ext cx="8229600" cy="791468"/>
          </a:xfrm>
        </p:spPr>
        <p:txBody>
          <a:bodyPr/>
          <a:lstStyle/>
          <a:p>
            <a:r>
              <a:rPr lang="zh-CN" altLang="en-US" sz="8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811997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JlZWU5ZThlYzQzZjc3NDkxNTE1Zjc0YzMyMjdiYjg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29</Words>
  <Application>Microsoft Office PowerPoint</Application>
  <PresentationFormat>自定义</PresentationFormat>
  <Paragraphs>14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默认设计模板</vt:lpstr>
      <vt:lpstr>PowerPoint 演示文稿</vt:lpstr>
      <vt:lpstr>上周完成任务</vt:lpstr>
      <vt:lpstr>遗传算法</vt:lpstr>
      <vt:lpstr>遗传算法</vt:lpstr>
      <vt:lpstr>遗传算法</vt:lpstr>
      <vt:lpstr>效果</vt:lpstr>
      <vt:lpstr>效果</vt:lpstr>
      <vt:lpstr>黄金分割法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Aya Kafu</cp:lastModifiedBy>
  <cp:revision>608</cp:revision>
  <cp:lastPrinted>2411-12-30T00:00:00Z</cp:lastPrinted>
  <dcterms:created xsi:type="dcterms:W3CDTF">2011-11-16T21:06:00Z</dcterms:created>
  <dcterms:modified xsi:type="dcterms:W3CDTF">2023-10-27T08:23:18Z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1703F1075DB9438395B9833B56BFD88B</vt:lpwstr>
  </property>
</Properties>
</file>