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9144000" cy="6480175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编程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继续</a:t>
            </a:r>
            <a:r>
              <a:rPr lang="en-US" altLang="zh-CN">
                <a:sym typeface="+mn-ea"/>
              </a:rPr>
              <a:t>Frank-wolfe算法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115" y="1511300"/>
            <a:ext cx="4787900" cy="4448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7990" y="21221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zh-CN" altLang="en-US"/>
              <a:t>最短路算法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1910" y="2951480"/>
            <a:ext cx="497586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799590"/>
            <a:ext cx="8229600" cy="1660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3000" y="35864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UE</a:t>
            </a:r>
            <a:r>
              <a:rPr lang="zh-CN" altLang="en-US"/>
              <a:t>误差计算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799590"/>
            <a:ext cx="8229600" cy="237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7145" y="460502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</a:t>
            </a:r>
            <a:r>
              <a:rPr lang="zh-CN" altLang="en-US"/>
              <a:t>有全无交通</a:t>
            </a:r>
            <a:r>
              <a:rPr lang="zh-CN" altLang="en-US"/>
              <a:t>分配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python编程汇报</vt:lpstr>
      <vt:lpstr>本周完成</vt:lpstr>
      <vt:lpstr>Frank-wolfe算法</vt:lpstr>
      <vt:lpstr>Frank-wolfe算法</vt:lpstr>
      <vt:lpstr>Frank-wolfe算法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608</cp:revision>
  <cp:lastPrinted>2411-12-30T00:00:00Z</cp:lastPrinted>
  <dcterms:created xsi:type="dcterms:W3CDTF">2011-11-16T21:06:00Z</dcterms:created>
  <dcterms:modified xsi:type="dcterms:W3CDTF">2023-12-29T14:22:16Z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