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8" r:id="rId3"/>
    <p:sldId id="259" r:id="rId4"/>
    <p:sldId id="260" r:id="rId5"/>
    <p:sldId id="261" r:id="rId6"/>
  </p:sldIdLst>
  <p:sldSz cx="9144000" cy="6480175"/>
  <p:notesSz cx="6858000" cy="9144000"/>
  <p:custDataLst>
    <p:tags r:id="rId1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D71F7D-4739-4CC6-B254-FDE89F1430B2}">
          <p14:sldIdLst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003300"/>
    <a:srgbClr val="0000FF"/>
    <a:srgbClr val="008000"/>
    <a:srgbClr val="003217"/>
    <a:srgbClr val="000066"/>
    <a:srgbClr val="FF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howGuides="1">
      <p:cViewPr varScale="1">
        <p:scale>
          <a:sx n="121" d="100"/>
          <a:sy n="121" d="100"/>
        </p:scale>
        <p:origin x="1642" y="72"/>
      </p:cViewPr>
      <p:guideLst>
        <p:guide orient="horz" pos="20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4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6957E426-08DB-4738-BC37-5E7E51F1C0E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4A87A2F-0367-4D57-A296-FB3D92AC1C2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11238" y="685800"/>
            <a:ext cx="483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EDFB185-BBCA-4686-817D-AAD3440AF8A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12950"/>
            <a:ext cx="7772400" cy="13890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71888"/>
            <a:ext cx="6400800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66F7E-050D-4B1B-A3DC-70F51CAC609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9449B-4D08-427A-AE53-4E83D1C27A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527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527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AF6BE-F138-4389-929D-ED5AC8DDA4A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8419"/>
            <a:ext cx="8229600" cy="791468"/>
          </a:xfrm>
        </p:spPr>
        <p:txBody>
          <a:bodyPr/>
          <a:lstStyle>
            <a:lvl1pPr>
              <a:defRPr sz="3200" b="0" baseline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1895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 sz="2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2F15E-1E0F-4B8F-B22B-246E9DFA792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64013"/>
            <a:ext cx="777240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46375"/>
            <a:ext cx="777240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38258-B694-4902-86D7-605BACED7C9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5721D-6DA6-4601-A2DE-4F25886BA76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22960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50975"/>
            <a:ext cx="404018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55813"/>
            <a:ext cx="404018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50975"/>
            <a:ext cx="4041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55813"/>
            <a:ext cx="4041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90913-EB15-48B2-837B-0903060C63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589CF-3676-4BA1-8488-1EA1CC74210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D97B1-E07B-45FF-9582-FFF74F158E8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30083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58763"/>
            <a:ext cx="5111750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55725"/>
            <a:ext cx="30083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9DE45-E946-4B07-8CB7-B1F8CD574E5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35488"/>
            <a:ext cx="5486400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79438"/>
            <a:ext cx="5486400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72063"/>
            <a:ext cx="5486400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F49D0-A452-4EA2-8CC4-AC7D3927382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11300"/>
            <a:ext cx="8229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900738"/>
            <a:ext cx="2895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6FCB37D2-FC5D-426E-B7EC-090801712803}" type="slidenum">
              <a:rPr lang="zh-CN" altLang="en-US"/>
            </a:fld>
            <a:endParaRPr lang="en-US" altLang="zh-CN"/>
          </a:p>
        </p:txBody>
      </p:sp>
      <p:pic>
        <p:nvPicPr>
          <p:cNvPr id="1031" name="Picture 7" descr="065B26PPT模板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0"/>
            <a:ext cx="9272588" cy="65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6804248" y="6192415"/>
            <a:ext cx="250741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folHlink"/>
                </a:solidFill>
                <a:ea typeface="楷体" panose="02010609060101010101" pitchFamily="49" charset="-122"/>
              </a:rPr>
              <a:t>汽车与交通工程学院</a:t>
            </a:r>
            <a:endParaRPr lang="zh-CN" altLang="en-US" sz="2000" b="1" dirty="0">
              <a:solidFill>
                <a:schemeClr val="folHlink"/>
              </a:solidFill>
              <a:ea typeface="楷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编程汇报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孙春富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</a:t>
            </a:r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二分法计算最优</a:t>
            </a:r>
            <a:r>
              <a:rPr lang="zh-CN" altLang="en-US"/>
              <a:t>步长</a:t>
            </a:r>
            <a:endParaRPr lang="zh-CN" altLang="en-US"/>
          </a:p>
          <a:p>
            <a:r>
              <a:rPr lang="zh-CN" altLang="en-US"/>
              <a:t>完善</a:t>
            </a:r>
            <a:r>
              <a:rPr lang="zh-CN" altLang="en-US"/>
              <a:t>主函数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二分法计算最优步长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0" y="2021840"/>
            <a:ext cx="8229600" cy="11480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059430" y="1295400"/>
            <a:ext cx="6179820" cy="339852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完善主函数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1460" y="1439545"/>
            <a:ext cx="4236720" cy="446468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826635" y="4981575"/>
            <a:ext cx="26257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目前仍存在一些问题，程序没办法完整地运行后续</a:t>
            </a:r>
            <a:r>
              <a:rPr lang="zh-CN" altLang="en-US"/>
              <a:t>继续完善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NDJlZWU5ZThlYzQzZjc3NDkxNTE1Zjc0YzMyMjdiYjgifQ=="/>
  <p:tag name="commondata" val="eyJoZGlkIjoiMTc3Y2Q2N2Y3MTk1ZDc1N2ZkY2E1MWQ4NTAwZTQwMm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</Words>
  <Application>WPS 演示</Application>
  <PresentationFormat>自定义</PresentationFormat>
  <Paragraphs>15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楷体</vt:lpstr>
      <vt:lpstr>Times New Roman</vt:lpstr>
      <vt:lpstr>黑体</vt:lpstr>
      <vt:lpstr>微软雅黑</vt:lpstr>
      <vt:lpstr>Arial Unicode MS</vt:lpstr>
      <vt:lpstr>Calibri</vt:lpstr>
      <vt:lpstr>默认设计模板</vt:lpstr>
      <vt:lpstr>python编程汇报</vt:lpstr>
      <vt:lpstr>本周完成</vt:lpstr>
      <vt:lpstr>二分法计算最优步长</vt:lpstr>
      <vt:lpstr>完善主函数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合肥工业大学低碳交通研究中心 申请汇报</dc:title>
  <dc:creator>Administrator</dc:creator>
  <cp:lastModifiedBy>作古</cp:lastModifiedBy>
  <cp:revision>608</cp:revision>
  <cp:lastPrinted>2411-12-30T00:00:00Z</cp:lastPrinted>
  <dcterms:created xsi:type="dcterms:W3CDTF">2011-11-16T21:06:00Z</dcterms:created>
  <dcterms:modified xsi:type="dcterms:W3CDTF">2024-01-26T09:39:48Z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1703F1075DB9438395B9833B56BFD88B</vt:lpwstr>
  </property>
</Properties>
</file>