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9144000" cy="6480175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进度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学习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Q_learning</a:t>
            </a:r>
            <a:r>
              <a:rPr lang="zh-CN" altLang="en-US"/>
              <a:t>原理及</a:t>
            </a:r>
            <a:r>
              <a:rPr lang="zh-CN" altLang="en-US"/>
              <a:t>应用</a:t>
            </a:r>
            <a:endParaRPr lang="zh-CN" altLang="en-US"/>
          </a:p>
          <a:p>
            <a:r>
              <a:rPr lang="en-US" altLang="zh-CN"/>
              <a:t>LSTM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Q_learning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020" y="1439545"/>
            <a:ext cx="6956425" cy="4288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Q_learning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p"/>
            </a:pPr>
            <a:r>
              <a:rPr lang="zh-CN" altLang="en-US"/>
              <a:t>基于 Q 学习算法和遗传算法的动态环境路径规划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79805" y="2087880"/>
            <a:ext cx="6777990" cy="1038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在工厂车间作业时，经常有 2 个或 2 个以上机器的作业路线会有交叉，当机器相遇时需要学会避开对方，并重新回到原路线继续完成自己的任务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3491865"/>
            <a:ext cx="3446780" cy="26479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9805" y="3123565"/>
            <a:ext cx="2579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遗传算法生成初始</a:t>
            </a:r>
            <a:r>
              <a:rPr lang="zh-CN" altLang="en-US"/>
              <a:t>路径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755" y="2807970"/>
            <a:ext cx="3147060" cy="18516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105" y="4535805"/>
            <a:ext cx="2880360" cy="1554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基于 Q 学习算法和遗传算法的动态环境路径规划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 b="0"/>
              <a:t>以时刻－动作来建立 Q值表，也就是在某时刻应选择哪个动作</a:t>
            </a:r>
            <a:endParaRPr lang="zh-CN" altLang="en-US" sz="1800" b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159635"/>
            <a:ext cx="3893820" cy="2750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2663825"/>
            <a:ext cx="3863340" cy="1813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800">
                <a:sym typeface="+mn-ea"/>
              </a:rPr>
              <a:t>基于 Q 学习算法和遗传算法的动态环境路径规划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 sz="1800" b="0"/>
              <a:t>由于静态障碍物是已知的，其坐标也是已知的，如果所得物体坐标与静态障碍物坐标不一致，那么则认为检测到的物体是动态移动的小车．当移动机器人与小车的距离 d＜ 0. 7 m 时就开始动态避障，则 d ＞ 0. 7 m，开始返回原始路径。</a:t>
            </a:r>
            <a:endParaRPr lang="zh-CN" altLang="en-US" sz="1800" b="0"/>
          </a:p>
          <a:p>
            <a:pPr>
              <a:buFont typeface="Wingdings" panose="05000000000000000000" charset="0"/>
              <a:buChar char="Ø"/>
            </a:pPr>
            <a:r>
              <a:rPr lang="zh-CN" altLang="en-US" sz="1800" b="0"/>
              <a:t>以下 4 种情况将设定移动机器人的速度为 0，并重新进行避障学习:</a:t>
            </a:r>
            <a:endParaRPr lang="zh-CN" altLang="en-US" sz="1800" b="0"/>
          </a:p>
          <a:p>
            <a:pPr marL="0" indent="457200">
              <a:buFont typeface="Wingdings" panose="05000000000000000000" charset="0"/>
              <a:buNone/>
            </a:pPr>
            <a:r>
              <a:rPr lang="zh-CN" altLang="en-US" sz="1800" b="0"/>
              <a:t>1) 移动机器人与小车的距离 d ＜ 0. 35 m 时，即</a:t>
            </a:r>
            <a:endParaRPr lang="zh-CN" altLang="en-US" sz="1800" b="0"/>
          </a:p>
          <a:p>
            <a:pPr marL="457200" lvl="1" indent="457200">
              <a:buFont typeface="Wingdings" panose="05000000000000000000" charset="0"/>
              <a:buNone/>
            </a:pPr>
            <a:r>
              <a:rPr lang="zh-CN" altLang="en-US" sz="1800" b="0"/>
              <a:t>移动机器人与与小车的距离过近．</a:t>
            </a:r>
            <a:endParaRPr lang="zh-CN" altLang="en-US" sz="1800" b="0"/>
          </a:p>
          <a:p>
            <a:pPr marL="0" indent="457200">
              <a:buNone/>
            </a:pPr>
            <a:r>
              <a:rPr lang="zh-CN" altLang="en-US" sz="1800" b="0"/>
              <a:t>2) 移动机器人的方位角 θ，当 85° ＜ θ ＜ 90°时，</a:t>
            </a:r>
            <a:endParaRPr lang="zh-CN" altLang="en-US" sz="1800" b="0"/>
          </a:p>
          <a:p>
            <a:pPr marL="457200" lvl="1" indent="457200">
              <a:buNone/>
            </a:pPr>
            <a:r>
              <a:rPr lang="zh-CN" altLang="en-US" sz="1800" b="0"/>
              <a:t>移动机器人开始掉头．</a:t>
            </a:r>
            <a:endParaRPr lang="zh-CN" altLang="en-US" sz="1800" b="0"/>
          </a:p>
          <a:p>
            <a:pPr marL="0" indent="457200">
              <a:buNone/>
            </a:pPr>
            <a:r>
              <a:rPr lang="zh-CN" altLang="en-US" sz="1800" b="0"/>
              <a:t>3) 移动机器人的方位角 θ，当 － 105°＜ θ － 90°</a:t>
            </a:r>
            <a:endParaRPr lang="zh-CN" altLang="en-US" sz="1800" b="0"/>
          </a:p>
          <a:p>
            <a:pPr marL="457200" lvl="1" indent="457200">
              <a:buNone/>
            </a:pPr>
            <a:r>
              <a:rPr lang="zh-CN" altLang="en-US" sz="1800" b="0"/>
              <a:t>时，移动机器人开始掉头．</a:t>
            </a:r>
            <a:endParaRPr lang="zh-CN" altLang="en-US" sz="1800" b="0"/>
          </a:p>
          <a:p>
            <a:pPr marL="0" indent="457200">
              <a:buNone/>
            </a:pPr>
            <a:r>
              <a:rPr lang="zh-CN" altLang="en-US" sz="1800" b="0"/>
              <a:t>4) 时刻 T ＞ 200 时，避障时间过长．</a:t>
            </a:r>
            <a:endParaRPr lang="zh-CN" altLang="en-US" sz="1800" b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</a:t>
            </a:r>
            <a:r>
              <a:rPr lang="en-US" altLang="zh-CN"/>
              <a:t>Q</a:t>
            </a:r>
            <a:r>
              <a:rPr lang="zh-CN" altLang="en-US"/>
              <a:t>学习的最短路</a:t>
            </a:r>
            <a:r>
              <a:rPr lang="zh-CN" altLang="en-US"/>
              <a:t>规划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55445"/>
            <a:ext cx="822960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331595" y="1655445"/>
            <a:ext cx="63226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长短期记忆（Long short-term memory, LSTM）是一种特殊的RNN，主要是为了解决长序列训练过程中的梯度消失和梯度爆炸问题。相比普通的RNN，LSTM能够在更长的序列中有更好的表现。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950" y="2854325"/>
            <a:ext cx="4356100" cy="3227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LSTM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7945" y="1871345"/>
            <a:ext cx="3054985" cy="37566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2770" y="2231390"/>
            <a:ext cx="39992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忘记阶段。这个阶段主要是对上一个节点传进来的输入进行选择性忘记。简单来说就是会 “忘记不重要的，记住重要的”。</a:t>
            </a:r>
            <a:endParaRPr lang="zh-CN" altLang="en-US"/>
          </a:p>
          <a:p>
            <a:r>
              <a:rPr lang="zh-CN" altLang="en-US"/>
              <a:t>2. 选择记忆阶段。这个阶段将这个阶段的输入有选择性地进行“记忆”。主要是会对输入 进行选择记忆。</a:t>
            </a:r>
            <a:endParaRPr lang="zh-CN" altLang="en-US"/>
          </a:p>
          <a:p>
            <a:r>
              <a:rPr lang="zh-CN" altLang="en-US"/>
              <a:t>3. 输出阶段。这个阶段将决定哪些将会被当成当前状态的输出。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WPS 演示</Application>
  <PresentationFormat>自定义</PresentationFormat>
  <Paragraphs>47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609</cp:revision>
  <cp:lastPrinted>2411-12-30T00:00:00Z</cp:lastPrinted>
  <dcterms:created xsi:type="dcterms:W3CDTF">2011-11-16T21:06:00Z</dcterms:created>
  <dcterms:modified xsi:type="dcterms:W3CDTF">2024-02-06T14:24:05Z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1703F1075DB9438395B9833B56BFD88B</vt:lpwstr>
  </property>
</Properties>
</file>