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/>
    <p:restoredTop sz="94515"/>
  </p:normalViewPr>
  <p:slideViewPr>
    <p:cSldViewPr snapToGrid="0" snapToObjects="1">
      <p:cViewPr varScale="1">
        <p:scale>
          <a:sx n="117" d="100"/>
          <a:sy n="117" d="100"/>
        </p:scale>
        <p:origin x="5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E0396-6321-1D44-933A-FC38646F73EA}" type="datetimeFigureOut">
              <a:rPr kumimoji="1" lang="ko-Kore-KR" altLang="en-US" smtClean="0"/>
              <a:t>2020. 12. 14.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D1D60-2180-314C-A1A5-FE1B8C3E1F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3178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D1D60-2180-314C-A1A5-FE1B8C3E1FDF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8125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ED744-7581-C04F-B0D7-AB0034CA4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BFCAB0-905E-9543-9C33-2CE1DF9A7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C1B3B6-1237-F64A-B8CD-EC2FD5C11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B61A-DDD7-014F-885B-CB4872DC7E85}" type="datetimeFigureOut">
              <a:rPr kumimoji="1" lang="ko-Kore-KR" altLang="en-US" smtClean="0"/>
              <a:t>2020. 12. 14.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EBDCEB-FC1E-FF40-AA72-A6E5B9345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9DC348-2816-D946-B507-C1AB26C7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D32A-C18C-6E4E-944C-8BD37201DD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9974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EF43F-5957-EE48-A2A3-F65A31A67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8E0D21-64DC-4544-92C5-7191EE241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DD8A3-86FF-CC49-9E22-324A1E8F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B61A-DDD7-014F-885B-CB4872DC7E85}" type="datetimeFigureOut">
              <a:rPr kumimoji="1" lang="ko-Kore-KR" altLang="en-US" smtClean="0"/>
              <a:t>2020. 12. 14.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B9A6C-A10D-6548-8463-066417C3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1B520E-F80B-6546-B46F-74DC5905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D32A-C18C-6E4E-944C-8BD37201DD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4963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09EE58-46AA-474A-AB51-640CBD993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35556F-7DEA-8848-B38D-B94800891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F1C2C-3AFF-4743-BA38-19AEA2AB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B61A-DDD7-014F-885B-CB4872DC7E85}" type="datetimeFigureOut">
              <a:rPr kumimoji="1" lang="ko-Kore-KR" altLang="en-US" smtClean="0"/>
              <a:t>2020. 12. 14.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E91BE2-E35C-3941-85BC-550D25A3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225972-B008-624F-8C79-E445C1EE3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D32A-C18C-6E4E-944C-8BD37201DD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084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4E2BE-0DBE-C248-A7C0-B97FD83A6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280E9D-1E11-2B44-BAE0-213E8D1CA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81AD5-A0A3-8148-81A8-5C9C37FD4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B61A-DDD7-014F-885B-CB4872DC7E85}" type="datetimeFigureOut">
              <a:rPr kumimoji="1" lang="ko-Kore-KR" altLang="en-US" smtClean="0"/>
              <a:t>2020. 12. 14.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0A723-F152-4942-8440-F0D3D6C8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F6D93-B184-BE4E-B082-1879765A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D32A-C18C-6E4E-944C-8BD37201DD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9373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BA8DE-AC37-4441-9022-09606AF2F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ABC9F-3B0E-7C43-9449-579C4A0E6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FEA210-0C81-0F47-A4A3-D09638B8C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B61A-DDD7-014F-885B-CB4872DC7E85}" type="datetimeFigureOut">
              <a:rPr kumimoji="1" lang="ko-Kore-KR" altLang="en-US" smtClean="0"/>
              <a:t>2020. 12. 14.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5E0260-F184-654F-9D37-FD14F9C5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EA0847-4454-7645-83FE-313B3E98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D32A-C18C-6E4E-944C-8BD37201DD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39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A56C6-C9E7-4C4B-BBB9-8587A818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734FB1-DBC3-8047-8735-90DB376D0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675002-E15C-1F43-93C1-EB6DCB6E5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2EDD1F-D9F6-CA41-8811-B00391FB3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B61A-DDD7-014F-885B-CB4872DC7E85}" type="datetimeFigureOut">
              <a:rPr kumimoji="1" lang="ko-Kore-KR" altLang="en-US" smtClean="0"/>
              <a:t>2020. 12. 14.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3A5263-3210-F14A-9155-4A0E027CC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77CB78-F1DA-3B43-A9D6-C0627F09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D32A-C18C-6E4E-944C-8BD37201DD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110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36E21-1051-8F4C-AB14-D8B6F0017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366494-21D2-824C-8416-1A3CC3BE7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2DB4FC-5630-1244-AB81-4310BCECD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68809C-C74D-1F46-A8C0-D07D9EC7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DA3D85-54E8-C049-B907-F5EA4DED8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1C86E1-BC67-334B-8C5F-1E0B38E9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B61A-DDD7-014F-885B-CB4872DC7E85}" type="datetimeFigureOut">
              <a:rPr kumimoji="1" lang="ko-Kore-KR" altLang="en-US" smtClean="0"/>
              <a:t>2020. 12. 14.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1D808C-73DF-774E-A5B4-948259092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CA7128-E888-5340-B2D8-B0F10276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D32A-C18C-6E4E-944C-8BD37201DD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785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FCDF8-45AB-784D-809F-35C1621E1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445018-C74C-1144-8D02-018E57B9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B61A-DDD7-014F-885B-CB4872DC7E85}" type="datetimeFigureOut">
              <a:rPr kumimoji="1" lang="ko-Kore-KR" altLang="en-US" smtClean="0"/>
              <a:t>2020. 12. 14.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79A98F-9BE3-B549-94F2-61E1C23A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75638E-8C54-0541-AD9D-58C6CF40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D32A-C18C-6E4E-944C-8BD37201DD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316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CFB511-228D-5C4A-9B3E-3C6BBFAD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B61A-DDD7-014F-885B-CB4872DC7E85}" type="datetimeFigureOut">
              <a:rPr kumimoji="1" lang="ko-Kore-KR" altLang="en-US" smtClean="0"/>
              <a:t>2020. 12. 14.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F3060D-6699-644A-B4BC-BC8770A9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224EF2-439D-2F48-B8D1-D40C4A1FF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D32A-C18C-6E4E-944C-8BD37201DD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584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1D97D-607C-AE44-A0DD-4624D7B26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0F2D42-2098-394D-A4A5-85B801E2B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5D0D74-6482-0845-89BF-954426229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FDE955-BF33-7343-AB79-2AB6B17A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B61A-DDD7-014F-885B-CB4872DC7E85}" type="datetimeFigureOut">
              <a:rPr kumimoji="1" lang="ko-Kore-KR" altLang="en-US" smtClean="0"/>
              <a:t>2020. 12. 14.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778A34-C4C2-E246-846B-3F527B9AD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B44E51-BE89-974B-B6EB-F463EA0D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D32A-C18C-6E4E-944C-8BD37201DD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4004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DDA32-CECC-5940-A749-2B7B158B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32F661-5688-474A-9A34-53ED43FFC7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684018-9E1F-D147-B3FB-E44A5291C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A7B03A-DE20-C24D-9406-ACFBE0241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B61A-DDD7-014F-885B-CB4872DC7E85}" type="datetimeFigureOut">
              <a:rPr kumimoji="1" lang="ko-Kore-KR" altLang="en-US" smtClean="0"/>
              <a:t>2020. 12. 14.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9D4E81-8F7C-EC47-AEFB-A8C1F67D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05D6B3-04B2-164A-BD95-80D78233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D32A-C18C-6E4E-944C-8BD37201DD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1102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9C808C-05E4-C24C-97CD-87A04221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A8A69C-84F4-BA45-AC59-1157BD9D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E75656-38A3-B941-912E-D59758FFD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FB61A-DDD7-014F-885B-CB4872DC7E85}" type="datetimeFigureOut">
              <a:rPr kumimoji="1" lang="ko-Kore-KR" altLang="en-US" smtClean="0"/>
              <a:t>2020. 12. 14.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82D4D-F4C9-6A4D-8CF9-CC44513D0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D84F52-B83C-0F46-A064-54335388F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BD32A-C18C-6E4E-944C-8BD37201DD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9679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>
            <a:extLst>
              <a:ext uri="{FF2B5EF4-FFF2-40B4-BE49-F238E27FC236}">
                <a16:creationId xmlns:a16="http://schemas.microsoft.com/office/drawing/2014/main" id="{0BDD44A9-8FC3-ED42-9012-EB25651C86F7}"/>
              </a:ext>
            </a:extLst>
          </p:cNvPr>
          <p:cNvSpPr/>
          <p:nvPr/>
        </p:nvSpPr>
        <p:spPr>
          <a:xfrm>
            <a:off x="756745" y="861849"/>
            <a:ext cx="2617076" cy="987972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1.</a:t>
            </a:r>
            <a:r>
              <a:rPr kumimoji="1" lang="en-US" altLang="ko-Kore-KR" dirty="0"/>
              <a:t>VIP</a:t>
            </a:r>
            <a:r>
              <a:rPr kumimoji="1" lang="ko-KR" altLang="en-US" dirty="0"/>
              <a:t>링크 수집 배치</a:t>
            </a:r>
            <a:endParaRPr kumimoji="1" lang="ko-Kore-KR" altLang="en-US" dirty="0"/>
          </a:p>
        </p:txBody>
      </p:sp>
      <p:sp>
        <p:nvSpPr>
          <p:cNvPr id="6" name="한쪽 모서리가 둥근 사각형 5">
            <a:extLst>
              <a:ext uri="{FF2B5EF4-FFF2-40B4-BE49-F238E27FC236}">
                <a16:creationId xmlns:a16="http://schemas.microsoft.com/office/drawing/2014/main" id="{0855483C-65FA-A24C-A80E-B2714976E959}"/>
              </a:ext>
            </a:extLst>
          </p:cNvPr>
          <p:cNvSpPr/>
          <p:nvPr/>
        </p:nvSpPr>
        <p:spPr>
          <a:xfrm>
            <a:off x="239108" y="3459088"/>
            <a:ext cx="2617076" cy="987972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2.</a:t>
            </a:r>
            <a:r>
              <a:rPr kumimoji="1" lang="en-US" altLang="ko-Kore-KR" dirty="0"/>
              <a:t>VIP </a:t>
            </a:r>
            <a:r>
              <a:rPr kumimoji="1" lang="ko-KR" altLang="en-US" dirty="0"/>
              <a:t>수집 배치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(1</a:t>
            </a:r>
            <a:r>
              <a:rPr kumimoji="1" lang="ko-KR" altLang="en-US" dirty="0"/>
              <a:t>번 기능에 넣어도 됨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7" name="한쪽 모서리가 둥근 사각형 6">
            <a:extLst>
              <a:ext uri="{FF2B5EF4-FFF2-40B4-BE49-F238E27FC236}">
                <a16:creationId xmlns:a16="http://schemas.microsoft.com/office/drawing/2014/main" id="{80383E33-D4AE-2140-8F4A-410409CFDAF8}"/>
              </a:ext>
            </a:extLst>
          </p:cNvPr>
          <p:cNvSpPr/>
          <p:nvPr/>
        </p:nvSpPr>
        <p:spPr>
          <a:xfrm>
            <a:off x="6096000" y="530773"/>
            <a:ext cx="3005958" cy="1413641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ore-KR" altLang="en-US" dirty="0"/>
              <a:t>타겟몰</a:t>
            </a:r>
            <a:r>
              <a:rPr kumimoji="1" lang="ko-KR" altLang="en-US" dirty="0"/>
              <a:t> 컨텐츠 목록 </a:t>
            </a:r>
            <a:r>
              <a:rPr kumimoji="1" lang="ko-KR" altLang="en-US" dirty="0" err="1"/>
              <a:t>크롤링</a:t>
            </a:r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검색 키워드 대상</a:t>
            </a:r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 err="1"/>
              <a:t>최신뉴스</a:t>
            </a:r>
            <a:r>
              <a:rPr kumimoji="1" lang="ko-KR" altLang="en-US" dirty="0"/>
              <a:t> 대상</a:t>
            </a:r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특정 컨텐츠 </a:t>
            </a:r>
            <a:endParaRPr kumimoji="1" lang="ko-Kore-KR" altLang="en-US" dirty="0"/>
          </a:p>
        </p:txBody>
      </p:sp>
      <p:sp>
        <p:nvSpPr>
          <p:cNvPr id="8" name="원통[C] 7">
            <a:extLst>
              <a:ext uri="{FF2B5EF4-FFF2-40B4-BE49-F238E27FC236}">
                <a16:creationId xmlns:a16="http://schemas.microsoft.com/office/drawing/2014/main" id="{89843E7C-6E22-7741-8064-B1BBB2D09C73}"/>
              </a:ext>
            </a:extLst>
          </p:cNvPr>
          <p:cNvSpPr/>
          <p:nvPr/>
        </p:nvSpPr>
        <p:spPr>
          <a:xfrm>
            <a:off x="4120054" y="2522482"/>
            <a:ext cx="1418897" cy="1418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뉴스 </a:t>
            </a:r>
            <a:r>
              <a:rPr kumimoji="1" lang="en-US" altLang="ko-KR" dirty="0"/>
              <a:t>DB</a:t>
            </a:r>
            <a:endParaRPr kumimoji="1" lang="ko-Kore-KR" altLang="en-US" dirty="0"/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01287F63-E616-4B44-BB89-C9E77907884C}"/>
              </a:ext>
            </a:extLst>
          </p:cNvPr>
          <p:cNvCxnSpPr>
            <a:stCxn id="5" idx="3"/>
          </p:cNvCxnSpPr>
          <p:nvPr/>
        </p:nvCxnSpPr>
        <p:spPr>
          <a:xfrm flipV="1">
            <a:off x="3373821" y="1355834"/>
            <a:ext cx="272217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FB60FB92-2E37-C244-B589-BFC3707995A7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5400000">
            <a:off x="5925207" y="848710"/>
            <a:ext cx="578068" cy="27694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AC60F81-7A2C-6045-815C-57BB53B144F0}"/>
              </a:ext>
            </a:extLst>
          </p:cNvPr>
          <p:cNvSpPr txBox="1"/>
          <p:nvPr/>
        </p:nvSpPr>
        <p:spPr>
          <a:xfrm>
            <a:off x="5628640" y="2351744"/>
            <a:ext cx="3017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VIP</a:t>
            </a:r>
            <a:r>
              <a:rPr kumimoji="1" lang="ko-KR" altLang="en-US" dirty="0"/>
              <a:t>링크</a:t>
            </a:r>
            <a:r>
              <a:rPr kumimoji="1" lang="en-US" altLang="ko-KR" dirty="0"/>
              <a:t>,</a:t>
            </a:r>
            <a:r>
              <a:rPr kumimoji="1" lang="ko-KR" altLang="en-US" dirty="0"/>
              <a:t> 미디어 사이트 정보</a:t>
            </a:r>
            <a:endParaRPr kumimoji="1" lang="en-US" altLang="ko-KR" dirty="0"/>
          </a:p>
          <a:p>
            <a:r>
              <a:rPr kumimoji="1" lang="en-US" altLang="ko-KR" dirty="0"/>
              <a:t>(insert)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5840E77A-2B23-9B42-BB44-3CE51BFDA782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 rot="10800000" flipV="1">
            <a:off x="1547646" y="3231930"/>
            <a:ext cx="2572408" cy="2271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62C07E2-606F-C44C-9CCB-B6980494392D}"/>
              </a:ext>
            </a:extLst>
          </p:cNvPr>
          <p:cNvSpPr txBox="1"/>
          <p:nvPr/>
        </p:nvSpPr>
        <p:spPr>
          <a:xfrm>
            <a:off x="1102881" y="2442561"/>
            <a:ext cx="3017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VIP</a:t>
            </a:r>
            <a:r>
              <a:rPr kumimoji="1" lang="ko-KR" altLang="en-US" dirty="0"/>
              <a:t>링크</a:t>
            </a:r>
            <a:r>
              <a:rPr kumimoji="1" lang="en-US" altLang="ko-KR" dirty="0"/>
              <a:t>,</a:t>
            </a:r>
            <a:r>
              <a:rPr kumimoji="1" lang="ko-KR" altLang="en-US" dirty="0"/>
              <a:t> 미디어 사이트 정보</a:t>
            </a:r>
            <a:endParaRPr kumimoji="1" lang="en-US" altLang="ko-KR" dirty="0"/>
          </a:p>
          <a:p>
            <a:r>
              <a:rPr kumimoji="1" lang="en-US" altLang="ko-Kore-KR" dirty="0"/>
              <a:t>(select)</a:t>
            </a:r>
            <a:endParaRPr kumimoji="1" lang="ko-Kore-KR" altLang="en-US" dirty="0"/>
          </a:p>
        </p:txBody>
      </p:sp>
      <p:sp>
        <p:nvSpPr>
          <p:cNvPr id="21" name="한쪽 모서리가 둥근 사각형 20">
            <a:extLst>
              <a:ext uri="{FF2B5EF4-FFF2-40B4-BE49-F238E27FC236}">
                <a16:creationId xmlns:a16="http://schemas.microsoft.com/office/drawing/2014/main" id="{BA904475-D5CB-FB41-8CB4-E4EB14A0F55B}"/>
              </a:ext>
            </a:extLst>
          </p:cNvPr>
          <p:cNvSpPr/>
          <p:nvPr/>
        </p:nvSpPr>
        <p:spPr>
          <a:xfrm>
            <a:off x="2104323" y="5142681"/>
            <a:ext cx="3005958" cy="1413641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ore-KR" altLang="en-US" dirty="0"/>
              <a:t>타겟몰</a:t>
            </a:r>
            <a:r>
              <a:rPr kumimoji="1" lang="ko-KR" altLang="en-US" dirty="0"/>
              <a:t> 컨텐츠 목록 </a:t>
            </a:r>
            <a:r>
              <a:rPr kumimoji="1" lang="ko-KR" altLang="en-US" dirty="0" err="1"/>
              <a:t>크롤링</a:t>
            </a:r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검색 키워드 대상</a:t>
            </a:r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 err="1"/>
              <a:t>최신뉴스</a:t>
            </a:r>
            <a:r>
              <a:rPr kumimoji="1" lang="ko-KR" altLang="en-US" dirty="0"/>
              <a:t> 대상</a:t>
            </a:r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특정 컨텐츠 </a:t>
            </a:r>
            <a:endParaRPr kumimoji="1" lang="ko-Kore-KR" altLang="en-US" dirty="0"/>
          </a:p>
        </p:txBody>
      </p: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987EA7A0-82B5-784F-81D5-7BB1161CF442}"/>
              </a:ext>
            </a:extLst>
          </p:cNvPr>
          <p:cNvCxnSpPr>
            <a:cxnSpLocks/>
            <a:stCxn id="6" idx="2"/>
            <a:endCxn id="21" idx="1"/>
          </p:cNvCxnSpPr>
          <p:nvPr/>
        </p:nvCxnSpPr>
        <p:spPr>
          <a:xfrm rot="16200000" flipH="1">
            <a:off x="1124763" y="4869942"/>
            <a:ext cx="1402442" cy="5566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49F6E9DD-CA74-5542-9D27-64A3CD12C2FB}"/>
              </a:ext>
            </a:extLst>
          </p:cNvPr>
          <p:cNvCxnSpPr>
            <a:cxnSpLocks/>
            <a:stCxn id="21" idx="0"/>
            <a:endCxn id="8" idx="3"/>
          </p:cNvCxnSpPr>
          <p:nvPr/>
        </p:nvCxnSpPr>
        <p:spPr>
          <a:xfrm rot="5400000" flipH="1" flipV="1">
            <a:off x="3617751" y="3930930"/>
            <a:ext cx="1201302" cy="12222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8F1757C-41BD-8A48-A654-D21FF97E7960}"/>
              </a:ext>
            </a:extLst>
          </p:cNvPr>
          <p:cNvSpPr txBox="1"/>
          <p:nvPr/>
        </p:nvSpPr>
        <p:spPr>
          <a:xfrm>
            <a:off x="3548158" y="4496349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제목</a:t>
            </a:r>
            <a:r>
              <a:rPr kumimoji="1" lang="en-US" altLang="ko-KR" dirty="0"/>
              <a:t>,</a:t>
            </a:r>
            <a:r>
              <a:rPr kumimoji="1" lang="ko-KR" altLang="en-US" dirty="0"/>
              <a:t> 본문내용</a:t>
            </a:r>
            <a:r>
              <a:rPr kumimoji="1" lang="en-US" altLang="ko-KR" dirty="0"/>
              <a:t>,….</a:t>
            </a:r>
          </a:p>
          <a:p>
            <a:r>
              <a:rPr kumimoji="1" lang="en-US" altLang="ko-Kore-KR" dirty="0"/>
              <a:t>(update)</a:t>
            </a:r>
            <a:endParaRPr kumimoji="1" lang="ko-Kore-KR" altLang="en-US" dirty="0"/>
          </a:p>
        </p:txBody>
      </p:sp>
      <p:sp>
        <p:nvSpPr>
          <p:cNvPr id="23" name="한쪽 모서리가 둥근 사각형 22">
            <a:extLst>
              <a:ext uri="{FF2B5EF4-FFF2-40B4-BE49-F238E27FC236}">
                <a16:creationId xmlns:a16="http://schemas.microsoft.com/office/drawing/2014/main" id="{F56328B5-3104-1F4E-908B-4ABE8A361904}"/>
              </a:ext>
            </a:extLst>
          </p:cNvPr>
          <p:cNvSpPr/>
          <p:nvPr/>
        </p:nvSpPr>
        <p:spPr>
          <a:xfrm>
            <a:off x="8219464" y="3697508"/>
            <a:ext cx="3005958" cy="987972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</a:t>
            </a:r>
            <a:r>
              <a:rPr kumimoji="1" lang="en-US" altLang="ko-KR" dirty="0"/>
              <a:t>.</a:t>
            </a:r>
            <a:r>
              <a:rPr kumimoji="1" lang="ko-Kore-KR" altLang="en-US" dirty="0"/>
              <a:t>텍스트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마이닝</a:t>
            </a:r>
            <a:r>
              <a:rPr kumimoji="1" lang="ko-KR" altLang="en-US" dirty="0"/>
              <a:t> 배치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속도 문제로 별도로 실행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63A67958-2339-7F4F-9E2D-7D1CDC0C75E6}"/>
              </a:ext>
            </a:extLst>
          </p:cNvPr>
          <p:cNvCxnSpPr>
            <a:cxnSpLocks/>
            <a:stCxn id="23" idx="1"/>
            <a:endCxn id="8" idx="4"/>
          </p:cNvCxnSpPr>
          <p:nvPr/>
        </p:nvCxnSpPr>
        <p:spPr>
          <a:xfrm rot="10800000">
            <a:off x="5538952" y="3231932"/>
            <a:ext cx="2680513" cy="9595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660FE6B-14AE-774E-B5BA-FAD6A38B201F}"/>
              </a:ext>
            </a:extLst>
          </p:cNvPr>
          <p:cNvSpPr txBox="1"/>
          <p:nvPr/>
        </p:nvSpPr>
        <p:spPr>
          <a:xfrm>
            <a:off x="8165791" y="4716278"/>
            <a:ext cx="34179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수집된</a:t>
            </a:r>
            <a:r>
              <a:rPr kumimoji="1" lang="ko-KR" altLang="en-US" dirty="0"/>
              <a:t> 뉴스를 읽어서</a:t>
            </a:r>
            <a:endParaRPr kumimoji="1" lang="en-US" altLang="ko-KR" dirty="0"/>
          </a:p>
          <a:p>
            <a:r>
              <a:rPr kumimoji="1" lang="ko-Kore-KR" altLang="en-US" dirty="0"/>
              <a:t>분석</a:t>
            </a:r>
            <a:r>
              <a:rPr kumimoji="1" lang="ko-KR" altLang="en-US" dirty="0"/>
              <a:t> 결과 저장</a:t>
            </a:r>
            <a:endParaRPr kumimoji="1" lang="en-US" altLang="ko-KR" dirty="0"/>
          </a:p>
          <a:p>
            <a:r>
              <a:rPr kumimoji="1" lang="en-US" altLang="ko-KR" dirty="0"/>
              <a:t>(</a:t>
            </a:r>
            <a:r>
              <a:rPr kumimoji="1" lang="ko-KR" altLang="en-US" dirty="0"/>
              <a:t>단어 목록</a:t>
            </a:r>
            <a:r>
              <a:rPr kumimoji="1" lang="en-US" altLang="ko-KR" dirty="0"/>
              <a:t>,</a:t>
            </a:r>
            <a:r>
              <a:rPr kumimoji="1" lang="ko-KR" altLang="en-US" dirty="0"/>
              <a:t> 뉴스 단어 매핑 정보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73208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100</Words>
  <Application>Microsoft Macintosh PowerPoint</Application>
  <PresentationFormat>와이드스크린</PresentationFormat>
  <Paragraphs>24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도연</dc:creator>
  <cp:lastModifiedBy>신 도연</cp:lastModifiedBy>
  <cp:revision>4</cp:revision>
  <dcterms:created xsi:type="dcterms:W3CDTF">2020-12-14T00:42:31Z</dcterms:created>
  <dcterms:modified xsi:type="dcterms:W3CDTF">2020-12-14T01:15:58Z</dcterms:modified>
</cp:coreProperties>
</file>