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可以将</a:t>
            </a:r>
            <a:r>
              <a:rPr lang="en-US" altLang="zh-CN" dirty="0" smtClean="0"/>
              <a:t>ng-app</a:t>
            </a:r>
            <a:r>
              <a:rPr lang="zh-CN" altLang="en-US" dirty="0" smtClean="0"/>
              <a:t>放在任意地方，如果整个页面</a:t>
            </a:r>
            <a:r>
              <a:rPr lang="zh-CN" altLang="en-US" dirty="0"/>
              <a:t>都</a:t>
            </a:r>
            <a:r>
              <a:rPr lang="zh-CN" altLang="en-US" dirty="0" smtClean="0"/>
              <a:t>用得到就放在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标签。如果仅仅是</a:t>
            </a:r>
            <a:r>
              <a:rPr lang="en-US" altLang="zh-CN" dirty="0" err="1" smtClean="0"/>
              <a:t>nav</a:t>
            </a:r>
            <a:r>
              <a:rPr lang="zh-CN" altLang="en-US" dirty="0" smtClean="0"/>
              <a:t>用就在</a:t>
            </a:r>
            <a:r>
              <a:rPr lang="en-US" altLang="zh-CN" dirty="0" err="1" smtClean="0"/>
              <a:t>nav</a:t>
            </a:r>
            <a:r>
              <a:rPr lang="zh-CN" altLang="en-US" dirty="0" smtClean="0"/>
              <a:t>的标签上面用即可。不耽误其他的地方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84984"/>
            <a:ext cx="5715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22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http://www.ng-newsletter.com/media/npr.mp4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014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45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实例化</vt:lpstr>
      <vt:lpstr>实例化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XZJD</cp:lastModifiedBy>
  <cp:revision>7</cp:revision>
  <dcterms:created xsi:type="dcterms:W3CDTF">2015-03-29T12:57:04Z</dcterms:created>
  <dcterms:modified xsi:type="dcterms:W3CDTF">2015-03-29T14:05:23Z</dcterms:modified>
</cp:coreProperties>
</file>