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8C400-906C-44ED-A726-227EBB808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Inżynierka </a:t>
            </a:r>
            <a:br>
              <a:rPr lang="pl-PL" dirty="0"/>
            </a:br>
            <a:r>
              <a:rPr lang="pl-PL" dirty="0"/>
              <a:t>Szermierka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305E1C-CCA8-4193-A8C2-BBE21CE52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493376"/>
            <a:ext cx="8045373" cy="1228099"/>
          </a:xfrm>
        </p:spPr>
        <p:txBody>
          <a:bodyPr>
            <a:normAutofit/>
          </a:bodyPr>
          <a:lstStyle/>
          <a:p>
            <a:r>
              <a:rPr lang="pl-PL" dirty="0"/>
              <a:t>Marek Fudaliński</a:t>
            </a:r>
          </a:p>
          <a:p>
            <a:r>
              <a:rPr lang="pl-PL" dirty="0"/>
              <a:t>Marcin Sośniak</a:t>
            </a:r>
          </a:p>
          <a:p>
            <a:r>
              <a:rPr lang="pl-PL" dirty="0"/>
              <a:t>Paulina Tuduj</a:t>
            </a:r>
          </a:p>
        </p:txBody>
      </p:sp>
    </p:spTree>
    <p:extLst>
      <p:ext uri="{BB962C8B-B14F-4D97-AF65-F5344CB8AC3E}">
        <p14:creationId xmlns:p14="http://schemas.microsoft.com/office/powerpoint/2010/main" val="364213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2E222E-90DD-4711-A79C-8EF035BF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43DD13-261C-4866-83CA-9A33C388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projektu jest zapewnienie platformy mającej na celu organizacji i rozgrywania zwodów Nowoczesnej Szermierki Klasycznej. Zadaniem tego systemu będą takie składowe jak:</a:t>
            </a:r>
            <a:br>
              <a:rPr lang="pl-PL" dirty="0"/>
            </a:br>
            <a:r>
              <a:rPr lang="pl-PL" dirty="0"/>
              <a:t>- wyznaczanie par walczących na każdym z etapów rozgrywek</a:t>
            </a:r>
            <a:br>
              <a:rPr lang="pl-PL" dirty="0"/>
            </a:br>
            <a:r>
              <a:rPr lang="pl-PL" dirty="0"/>
              <a:t>- zbieranie wyników walk oraz ich przetwarzanie</a:t>
            </a:r>
            <a:br>
              <a:rPr lang="pl-PL" dirty="0"/>
            </a:br>
            <a:r>
              <a:rPr lang="pl-PL" dirty="0"/>
              <a:t>- zapewnienie interfejsu operatora zawodów</a:t>
            </a:r>
            <a:br>
              <a:rPr lang="pl-PL" dirty="0"/>
            </a:br>
            <a:r>
              <a:rPr lang="pl-PL" dirty="0"/>
              <a:t>- zapewnienie widoku publicznego</a:t>
            </a:r>
            <a:br>
              <a:rPr lang="pl-PL" dirty="0"/>
            </a:br>
            <a:r>
              <a:rPr lang="pl-PL" dirty="0"/>
              <a:t>Istotnym elementem pracy jest zapewnienie niezawodności z uwagi na błędy wynikające z wypadków losowych oraz błędów operatora.</a:t>
            </a:r>
          </a:p>
        </p:txBody>
      </p:sp>
    </p:spTree>
    <p:extLst>
      <p:ext uri="{BB962C8B-B14F-4D97-AF65-F5344CB8AC3E}">
        <p14:creationId xmlns:p14="http://schemas.microsoft.com/office/powerpoint/2010/main" val="424727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4AA2D7-E321-4DA0-BC32-9B19DDFE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Koncepcja </a:t>
            </a:r>
            <a:br>
              <a:rPr lang="pl-PL" dirty="0"/>
            </a:br>
            <a:r>
              <a:rPr lang="pl-PL" dirty="0"/>
              <a:t>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DAE5A1-1768-42D2-AD77-CEFCF62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Wykorzystamy:</a:t>
            </a:r>
          </a:p>
          <a:p>
            <a:pPr lvl="1"/>
            <a:r>
              <a:rPr lang="pl-PL" dirty="0"/>
              <a:t>MVP</a:t>
            </a:r>
          </a:p>
          <a:p>
            <a:pPr lvl="1"/>
            <a:r>
              <a:rPr lang="pl-PL" dirty="0"/>
              <a:t>Command Stack</a:t>
            </a:r>
          </a:p>
          <a:p>
            <a:pPr lvl="1"/>
            <a:r>
              <a:rPr lang="pl-PL" dirty="0"/>
              <a:t>Strategy</a:t>
            </a:r>
          </a:p>
          <a:p>
            <a:pPr lvl="1"/>
            <a:r>
              <a:rPr lang="pl-PL" dirty="0"/>
              <a:t>…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3F7D8D4-B8AE-4D04-AF6B-B1E04ED0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1" y="0"/>
            <a:ext cx="6592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93EAF6-77BA-4088-ADAD-8D082152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8566AA-8F43-444B-BB48-44CE4E68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Zapis ręczny i automatyczny stanu zawodów</a:t>
            </a:r>
          </a:p>
          <a:p>
            <a:r>
              <a:rPr lang="pl-PL" dirty="0"/>
              <a:t>Tryb wczytywania ustawień z pliku konfiguracyjnego (z możliwością ręcznej modyfikacje w trakcie pracy)</a:t>
            </a:r>
          </a:p>
          <a:p>
            <a:r>
              <a:rPr lang="pl-PL" dirty="0"/>
              <a:t>Umożliwienie dobierania strategii wyboru grup zawodników oraz wyboru tzw.  </a:t>
            </a:r>
            <a:r>
              <a:rPr lang="pl-PL" dirty="0" err="1"/>
              <a:t>killerów</a:t>
            </a:r>
            <a:endParaRPr lang="pl-PL" dirty="0"/>
          </a:p>
          <a:p>
            <a:r>
              <a:rPr lang="pl-PL" dirty="0"/>
              <a:t>Pełne </a:t>
            </a:r>
            <a:r>
              <a:rPr lang="pl-PL" dirty="0" err="1"/>
              <a:t>Undo</a:t>
            </a:r>
            <a:r>
              <a:rPr lang="pl-PL" dirty="0"/>
              <a:t>-Redo (aż do startu zawodów)</a:t>
            </a:r>
          </a:p>
          <a:p>
            <a:r>
              <a:rPr lang="pl-PL" dirty="0"/>
              <a:t>Wyświetlanie wyników walk dla publiczności (nie zależnie od operatorów)</a:t>
            </a:r>
          </a:p>
          <a:p>
            <a:r>
              <a:rPr lang="pl-PL" dirty="0"/>
              <a:t>Nacisk na niezawodność i odtwarzalność danych</a:t>
            </a:r>
          </a:p>
          <a:p>
            <a:r>
              <a:rPr lang="pl-PL" dirty="0"/>
              <a:t>I wiele innych podanych przez klienta…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09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BDCB46-5B13-40E4-822D-AE5FFD46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55762C-E05D-4E1F-86B8-2148B1C6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763487"/>
            <a:ext cx="10178322" cy="3593591"/>
          </a:xfrm>
        </p:spPr>
        <p:txBody>
          <a:bodyPr/>
          <a:lstStyle/>
          <a:p>
            <a:r>
              <a:rPr lang="pl-PL" dirty="0"/>
              <a:t>Java</a:t>
            </a:r>
          </a:p>
          <a:p>
            <a:r>
              <a:rPr lang="pl-PL" dirty="0" err="1"/>
              <a:t>JavaFX</a:t>
            </a:r>
            <a:endParaRPr lang="pl-PL" dirty="0"/>
          </a:p>
          <a:p>
            <a:r>
              <a:rPr lang="pl-PL" dirty="0" err="1"/>
              <a:t>gitHub</a:t>
            </a:r>
            <a:r>
              <a:rPr lang="pl-PL" dirty="0"/>
              <a:t>/</a:t>
            </a:r>
            <a:r>
              <a:rPr lang="pl-PL" dirty="0" err="1"/>
              <a:t>bitbucket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8" name="Picture 4" descr="Znalezione obrazy dla zapytania java">
            <a:extLst>
              <a:ext uri="{FF2B5EF4-FFF2-40B4-BE49-F238E27FC236}">
                <a16:creationId xmlns:a16="http://schemas.microsoft.com/office/drawing/2014/main" id="{AB686416-8C3D-4AA6-9B88-7BC9ED81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89" y="1500922"/>
            <a:ext cx="5408989" cy="40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9E7357-5909-4267-9F4A-E884DF4F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ZIMNiOK</a:t>
            </a:r>
          </a:p>
        </p:txBody>
      </p:sp>
      <p:pic>
        <p:nvPicPr>
          <p:cNvPr id="2050" name="Picture 2" descr="Znalezione obrazy dla zapytania here is your potato">
            <a:extLst>
              <a:ext uri="{FF2B5EF4-FFF2-40B4-BE49-F238E27FC236}">
                <a16:creationId xmlns:a16="http://schemas.microsoft.com/office/drawing/2014/main" id="{83911B59-4FD0-4206-80BA-3D4B59FC2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07" y="1333951"/>
            <a:ext cx="5141664" cy="51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39496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Znaczek</Template>
  <TotalTime>31</TotalTime>
  <Words>113</Words>
  <Application>Microsoft Office PowerPoint</Application>
  <PresentationFormat>Panoramiczny</PresentationFormat>
  <Paragraphs>26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Znaczek</vt:lpstr>
      <vt:lpstr>Inżynierka  Szermierka</vt:lpstr>
      <vt:lpstr>Wizja</vt:lpstr>
      <vt:lpstr>Koncepcja  systemu</vt:lpstr>
      <vt:lpstr>Wymagania Funkcjonalne</vt:lpstr>
      <vt:lpstr>Technologia</vt:lpstr>
      <vt:lpstr>ZIMNiOK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Inżynierka  Szermierka</dc:title>
  <dc:creator>Marek Fudaliński</dc:creator>
  <cp:lastModifiedBy>Marek Fudaliński</cp:lastModifiedBy>
  <cp:revision>4</cp:revision>
  <dcterms:created xsi:type="dcterms:W3CDTF">2019-04-02T11:36:32Z</dcterms:created>
  <dcterms:modified xsi:type="dcterms:W3CDTF">2019-04-02T12:07:46Z</dcterms:modified>
</cp:coreProperties>
</file>