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E3B1637-65DF-434F-BF18-B827DEF3E806}" type="datetimeFigureOut">
              <a:rPr lang="pl-PL" smtClean="0"/>
              <a:t>11.06.2019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1367019-3F98-42F4-9813-0681F7FCE531}" type="slidenum">
              <a:rPr lang="pl-PL" smtClean="0"/>
              <a:t>‹#›</a:t>
            </a:fld>
            <a:endParaRPr lang="pl-P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83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1637-65DF-434F-BF18-B827DEF3E806}" type="datetimeFigureOut">
              <a:rPr lang="pl-PL" smtClean="0"/>
              <a:t>11.06.2019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7019-3F98-42F4-9813-0681F7FCE5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165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1637-65DF-434F-BF18-B827DEF3E806}" type="datetimeFigureOut">
              <a:rPr lang="pl-PL" smtClean="0"/>
              <a:t>11.06.2019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7019-3F98-42F4-9813-0681F7FCE5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922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1637-65DF-434F-BF18-B827DEF3E806}" type="datetimeFigureOut">
              <a:rPr lang="pl-PL" smtClean="0"/>
              <a:t>11.06.2019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7019-3F98-42F4-9813-0681F7FCE5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881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E3B1637-65DF-434F-BF18-B827DEF3E806}" type="datetimeFigureOut">
              <a:rPr lang="pl-PL" smtClean="0"/>
              <a:t>11.06.2019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1367019-3F98-42F4-9813-0681F7FCE531}" type="slidenum">
              <a:rPr lang="pl-PL" smtClean="0"/>
              <a:t>‹#›</a:t>
            </a:fld>
            <a:endParaRPr lang="pl-PL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75779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1637-65DF-434F-BF18-B827DEF3E806}" type="datetimeFigureOut">
              <a:rPr lang="pl-PL" smtClean="0"/>
              <a:t>11.06.2019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7019-3F98-42F4-9813-0681F7FCE5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12821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1637-65DF-434F-BF18-B827DEF3E806}" type="datetimeFigureOut">
              <a:rPr lang="pl-PL" smtClean="0"/>
              <a:t>11.06.2019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7019-3F98-42F4-9813-0681F7FCE5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15728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1637-65DF-434F-BF18-B827DEF3E806}" type="datetimeFigureOut">
              <a:rPr lang="pl-PL" smtClean="0"/>
              <a:t>11.06.2019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7019-3F98-42F4-9813-0681F7FCE5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499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1637-65DF-434F-BF18-B827DEF3E806}" type="datetimeFigureOut">
              <a:rPr lang="pl-PL" smtClean="0"/>
              <a:t>11.06.2019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7019-3F98-42F4-9813-0681F7FCE5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575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E3B1637-65DF-434F-BF18-B827DEF3E806}" type="datetimeFigureOut">
              <a:rPr lang="pl-PL" smtClean="0"/>
              <a:t>11.06.2019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1367019-3F98-42F4-9813-0681F7FCE531}" type="slidenum">
              <a:rPr lang="pl-PL" smtClean="0"/>
              <a:t>‹#›</a:t>
            </a:fld>
            <a:endParaRPr lang="pl-PL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7362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E3B1637-65DF-434F-BF18-B827DEF3E806}" type="datetimeFigureOut">
              <a:rPr lang="pl-PL" smtClean="0"/>
              <a:t>11.06.2019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1367019-3F98-42F4-9813-0681F7FCE5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440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E3B1637-65DF-434F-BF18-B827DEF3E806}" type="datetimeFigureOut">
              <a:rPr lang="pl-PL" smtClean="0"/>
              <a:t>11.06.2019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367019-3F98-42F4-9813-0681F7FCE531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957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F6E8A3-619D-4538-890A-CDB0706324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Studium</a:t>
            </a:r>
            <a:br>
              <a:rPr lang="pl-PL" dirty="0"/>
            </a:br>
            <a:r>
              <a:rPr lang="pl-PL" dirty="0"/>
              <a:t>Wykonalności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7612D05-86E5-4F3F-B295-186B2885C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587068"/>
            <a:ext cx="8045373" cy="1134407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Marek Fudaliński</a:t>
            </a:r>
          </a:p>
          <a:p>
            <a:r>
              <a:rPr lang="pl-PL" dirty="0"/>
              <a:t>Marcin Sośniak</a:t>
            </a:r>
          </a:p>
          <a:p>
            <a:r>
              <a:rPr lang="pl-PL" dirty="0"/>
              <a:t>Paulina </a:t>
            </a:r>
            <a:r>
              <a:rPr lang="pl-PL" dirty="0" err="1"/>
              <a:t>Tuduj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4830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332915-A615-432F-9ED4-AB3CD60A8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Szkielet Projektu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222A63FE-D6FD-4809-8CE6-7A15E27E8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3053" y="0"/>
            <a:ext cx="3548037" cy="686278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71344D9-C147-41EE-8A8F-A0F228B48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322" y="1128451"/>
            <a:ext cx="5477690" cy="569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7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829E61-4FD7-433B-9DE8-9BAD15C7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Ekran Startowy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45CA7E1-8079-4B5F-BD7C-43F293331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58" y="1128451"/>
            <a:ext cx="9176084" cy="5701976"/>
          </a:xfrm>
        </p:spPr>
      </p:pic>
    </p:spTree>
    <p:extLst>
      <p:ext uri="{BB962C8B-B14F-4D97-AF65-F5344CB8AC3E}">
        <p14:creationId xmlns:p14="http://schemas.microsoft.com/office/powerpoint/2010/main" val="178945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87D6B8-80D8-4BD5-AF15-F9596F3C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025D613-C3AB-4E75-9764-450F52D5C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76200"/>
            <a:ext cx="10581224" cy="6705600"/>
          </a:xfrm>
        </p:spPr>
      </p:pic>
    </p:spTree>
    <p:extLst>
      <p:ext uri="{BB962C8B-B14F-4D97-AF65-F5344CB8AC3E}">
        <p14:creationId xmlns:p14="http://schemas.microsoft.com/office/powerpoint/2010/main" val="190021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04FB20-1CE3-40C1-8D86-F6A39730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C34EB9B1-9BC5-4D99-A60A-4506A1178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84" y="-1"/>
            <a:ext cx="7117509" cy="5630779"/>
          </a:xfr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2B9A607E-4EDD-4D5E-B4A3-0D00C80E1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266" y="0"/>
            <a:ext cx="6688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0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BB87CD-0F25-4EBC-83F4-8701CD6C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0E5490D7-DAFE-43B9-8DDC-46BC18D1C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70" y="21509"/>
            <a:ext cx="10339137" cy="6836491"/>
          </a:xfrm>
        </p:spPr>
      </p:pic>
    </p:spTree>
    <p:extLst>
      <p:ext uri="{BB962C8B-B14F-4D97-AF65-F5344CB8AC3E}">
        <p14:creationId xmlns:p14="http://schemas.microsoft.com/office/powerpoint/2010/main" val="302672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87D9FD-9F56-4F5F-B4BD-CE133E54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954788A-E601-48DB-95EE-140B0521E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28" y="0"/>
            <a:ext cx="10340956" cy="6795486"/>
          </a:xfrm>
        </p:spPr>
      </p:pic>
    </p:spTree>
    <p:extLst>
      <p:ext uri="{BB962C8B-B14F-4D97-AF65-F5344CB8AC3E}">
        <p14:creationId xmlns:p14="http://schemas.microsoft.com/office/powerpoint/2010/main" val="2622711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2015C0-1BC2-45CC-944F-683797B6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Technologie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ABFF3B-237E-4990-B071-022414880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Java</a:t>
            </a:r>
          </a:p>
          <a:p>
            <a:r>
              <a:rPr lang="pl-PL" dirty="0" err="1"/>
              <a:t>Javafx</a:t>
            </a:r>
            <a:endParaRPr lang="pl-PL" dirty="0"/>
          </a:p>
          <a:p>
            <a:r>
              <a:rPr lang="pl-PL" dirty="0"/>
              <a:t>JUnit4</a:t>
            </a:r>
          </a:p>
          <a:p>
            <a:r>
              <a:rPr lang="pl-PL" dirty="0" err="1"/>
              <a:t>gradle</a:t>
            </a:r>
            <a:endParaRPr lang="pl-PL" dirty="0"/>
          </a:p>
        </p:txBody>
      </p:sp>
      <p:pic>
        <p:nvPicPr>
          <p:cNvPr id="2052" name="Picture 4" descr="Image result for gradle">
            <a:extLst>
              <a:ext uri="{FF2B5EF4-FFF2-40B4-BE49-F238E27FC236}">
                <a16:creationId xmlns:a16="http://schemas.microsoft.com/office/drawing/2014/main" id="{794EA19C-AE3B-407B-8522-F85140C99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020" y="460172"/>
            <a:ext cx="51911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javafx">
            <a:extLst>
              <a:ext uri="{FF2B5EF4-FFF2-40B4-BE49-F238E27FC236}">
                <a16:creationId xmlns:a16="http://schemas.microsoft.com/office/drawing/2014/main" id="{6CF0982F-19F8-441B-AC05-A7E1B7385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17020"/>
            <a:ext cx="4657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junit 4">
            <a:extLst>
              <a:ext uri="{FF2B5EF4-FFF2-40B4-BE49-F238E27FC236}">
                <a16:creationId xmlns:a16="http://schemas.microsoft.com/office/drawing/2014/main" id="{7FE2E2AA-5E10-4BB0-A165-3CB935C50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020" y="1346511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java">
            <a:extLst>
              <a:ext uri="{FF2B5EF4-FFF2-40B4-BE49-F238E27FC236}">
                <a16:creationId xmlns:a16="http://schemas.microsoft.com/office/drawing/2014/main" id="{484A1400-F158-43FC-85AF-9A6CC4671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978" y="2186693"/>
            <a:ext cx="2457036" cy="449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62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7F0EE2-AD2E-4181-B141-1466F347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Realizacji</a:t>
            </a:r>
          </a:p>
        </p:txBody>
      </p:sp>
      <p:pic>
        <p:nvPicPr>
          <p:cNvPr id="1026" name="Picture 2" descr="https://i.redd.it/2g6mx2viirpz.png">
            <a:extLst>
              <a:ext uri="{FF2B5EF4-FFF2-40B4-BE49-F238E27FC236}">
                <a16:creationId xmlns:a16="http://schemas.microsoft.com/office/drawing/2014/main" id="{F2ED83E5-8A51-4BA1-AF10-D88A48CCB6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614" y="1409744"/>
            <a:ext cx="4038512" cy="40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002624"/>
      </p:ext>
    </p:extLst>
  </p:cSld>
  <p:clrMapOvr>
    <a:masterClrMapping/>
  </p:clrMapOvr>
</p:sld>
</file>

<file path=ppt/theme/theme1.xml><?xml version="1.0" encoding="utf-8"?>
<a:theme xmlns:a="http://schemas.openxmlformats.org/drawingml/2006/main" name="Znaczek">
  <a:themeElements>
    <a:clrScheme name="Znaczek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Znaczek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naczek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TM10001106[[fn=Znaczek]]</Template>
  <TotalTime>36</TotalTime>
  <Words>18</Words>
  <Application>Microsoft Office PowerPoint</Application>
  <PresentationFormat>Panoramiczny</PresentationFormat>
  <Paragraphs>12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Znaczek</vt:lpstr>
      <vt:lpstr>Studium Wykonalności</vt:lpstr>
      <vt:lpstr>Szkielet Projektu</vt:lpstr>
      <vt:lpstr>Ekran Startowy</vt:lpstr>
      <vt:lpstr>Prezentacja programu PowerPoint</vt:lpstr>
      <vt:lpstr>Prezentacja programu PowerPoint</vt:lpstr>
      <vt:lpstr>Prezentacja programu PowerPoint</vt:lpstr>
      <vt:lpstr>Prezentacja programu PowerPoint</vt:lpstr>
      <vt:lpstr>Technologie</vt:lpstr>
      <vt:lpstr>Plan Realizacji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Studium Wykonalności</dc:title>
  <dc:creator>Marek Fudaliński</dc:creator>
  <cp:lastModifiedBy>Marek Fudaliński</cp:lastModifiedBy>
  <cp:revision>5</cp:revision>
  <dcterms:created xsi:type="dcterms:W3CDTF">2019-06-11T14:32:58Z</dcterms:created>
  <dcterms:modified xsi:type="dcterms:W3CDTF">2019-06-11T15:09:41Z</dcterms:modified>
</cp:coreProperties>
</file>