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97"/>
    <p:restoredTop sz="96058"/>
  </p:normalViewPr>
  <p:slideViewPr>
    <p:cSldViewPr snapToGrid="0">
      <p:cViewPr varScale="1">
        <p:scale>
          <a:sx n="77" d="100"/>
          <a:sy n="77" d="100"/>
        </p:scale>
        <p:origin x="208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D0225-CECE-B2BA-0A1D-5F7DCF4E4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8752E0-A449-9511-E53A-39291B493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CEDE3-A80C-29F7-2EAE-1A608BB6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461C-0010-2943-9BBA-EF278CD9FA1D}" type="datetimeFigureOut">
              <a:rPr kumimoji="1" lang="zh-CN" altLang="en-US" smtClean="0"/>
              <a:t>2024/3/5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46A4B-8002-21F9-F50B-CBC86F69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FAFA3-7E2B-5CF3-463C-19CD07E8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00B1-2607-6A49-A4FD-0712BAFAE0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227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36B52-C808-6B7A-7351-B7C0B303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96140E-253E-6E0D-D14E-8D829A030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54237-1A51-AC3C-5A58-93712CEA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461C-0010-2943-9BBA-EF278CD9FA1D}" type="datetimeFigureOut">
              <a:rPr kumimoji="1" lang="zh-CN" altLang="en-US" smtClean="0"/>
              <a:t>2024/3/5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FC8A6-0665-121B-98CB-C94D2D8C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0085E-7F6E-174D-E34A-85DDE515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00B1-2607-6A49-A4FD-0712BAFAE0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562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BC8755-BB0A-9809-7308-C9FEEAB52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21F88A-A3AF-4C3C-9683-80B476F8B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FF012-F8D0-A2F0-7E2D-A4BF4C9D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461C-0010-2943-9BBA-EF278CD9FA1D}" type="datetimeFigureOut">
              <a:rPr kumimoji="1" lang="zh-CN" altLang="en-US" smtClean="0"/>
              <a:t>2024/3/5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16BF8-CC11-AEB0-4964-1B13456E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10E28-FC6C-40F1-A940-7C656E22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00B1-2607-6A49-A4FD-0712BAFAE0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966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B879A-FF8C-0DDE-3C3D-2C0653B9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C2644-8A5A-38B2-BAC5-69D723F66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D76AEC-F270-72BD-12C0-CAA731B2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461C-0010-2943-9BBA-EF278CD9FA1D}" type="datetimeFigureOut">
              <a:rPr kumimoji="1" lang="zh-CN" altLang="en-US" smtClean="0"/>
              <a:t>2024/3/5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8D10A-D75F-FA46-BFE9-5C9A4FBD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54BD4-FE2E-38A7-5CC4-0BE47F88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00B1-2607-6A49-A4FD-0712BAFAE0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591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4E8EE-92F9-D48F-56BC-2363CA0C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6676E-5C5E-EC29-E0D1-F6CF93E06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8D262-1515-B158-7F51-059826A4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461C-0010-2943-9BBA-EF278CD9FA1D}" type="datetimeFigureOut">
              <a:rPr kumimoji="1" lang="zh-CN" altLang="en-US" smtClean="0"/>
              <a:t>2024/3/5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B3E61-8BCE-F3A0-304C-3340DC7F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BAEA5-23A7-BB26-7FF9-20FEF940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00B1-2607-6A49-A4FD-0712BAFAE0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277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91380-9F2E-46F6-C615-039C1801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BF82C-4B49-E8D8-BE67-359E4FA90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522A82-EF53-2195-0F3E-BEAEB5605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C9DBF1-4366-7654-17F5-6D11E430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461C-0010-2943-9BBA-EF278CD9FA1D}" type="datetimeFigureOut">
              <a:rPr kumimoji="1" lang="zh-CN" altLang="en-US" smtClean="0"/>
              <a:t>2024/3/5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6519E7-5D58-6CEF-41AB-A98B4CDD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BBC9C8-3DAA-B2F4-1424-949579C8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00B1-2607-6A49-A4FD-0712BAFAE0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559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62A63-EFC4-3733-4AC2-16C5E09D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75D5C9-23BF-26AC-2AFE-B2883D3D5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1B6F4E-6448-B511-C7E7-984EB328B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3AD257-3F1D-C8DF-A141-A5F64526D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283E0E-C8D4-D14C-B3FC-0EBD3C257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40D644-1B22-88C3-06F8-002869AA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461C-0010-2943-9BBA-EF278CD9FA1D}" type="datetimeFigureOut">
              <a:rPr kumimoji="1" lang="zh-CN" altLang="en-US" smtClean="0"/>
              <a:t>2024/3/5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3E704-FA00-48AC-DC01-959FF6C8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DE709F-7F23-D420-7F07-5030AB8C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00B1-2607-6A49-A4FD-0712BAFAE0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902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F9310-B52B-A2D6-EF0B-A582BD52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DE4C80-8E2B-4169-23D7-3DCBE395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461C-0010-2943-9BBA-EF278CD9FA1D}" type="datetimeFigureOut">
              <a:rPr kumimoji="1" lang="zh-CN" altLang="en-US" smtClean="0"/>
              <a:t>2024/3/5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103D22-8039-37A3-0184-90D11F71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3F756C-52F0-E3A1-63F6-E929F6C0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00B1-2607-6A49-A4FD-0712BAFAE0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46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DF4741-8BB8-09D9-C92C-8FB65C7A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461C-0010-2943-9BBA-EF278CD9FA1D}" type="datetimeFigureOut">
              <a:rPr kumimoji="1" lang="zh-CN" altLang="en-US" smtClean="0"/>
              <a:t>2024/3/5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28FEB3-D8C0-E7D5-F845-E3DE7BE4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20FF60-08B0-4759-7BC1-EE2BBB8D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00B1-2607-6A49-A4FD-0712BAFAE0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918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21918-764A-F311-EB2A-CE3FCC2B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F0933-16B2-C801-7951-B2A2AD69D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3725A2-A3E3-2CC0-CE97-14E7B34F3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04C024-3A3D-C28F-E943-CB872EC7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461C-0010-2943-9BBA-EF278CD9FA1D}" type="datetimeFigureOut">
              <a:rPr kumimoji="1" lang="zh-CN" altLang="en-US" smtClean="0"/>
              <a:t>2024/3/5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FC08F-E96C-4AC2-6BBB-35863F9D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B80D92-7086-0748-AB4A-F8C38681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00B1-2607-6A49-A4FD-0712BAFAE0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052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6AC88-7D95-347F-E155-F49F3645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7A7747-7F52-067B-C4CC-6435C22BF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6A7DD5-667B-FBC3-C9FC-C5F916ACF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281538-9794-5401-DDD9-834F6095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461C-0010-2943-9BBA-EF278CD9FA1D}" type="datetimeFigureOut">
              <a:rPr kumimoji="1" lang="zh-CN" altLang="en-US" smtClean="0"/>
              <a:t>2024/3/5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52170-72A8-CB9B-11E8-DA4375FE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F609D6-140B-5A31-F32D-68B263D3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00B1-2607-6A49-A4FD-0712BAFAE0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88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33FAFB-C4C4-F771-8FAA-5781A55E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A687B2-7D32-E739-4C7B-6A235E60C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068D9-07F7-9110-3A9E-B183F39CA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D461C-0010-2943-9BBA-EF278CD9FA1D}" type="datetimeFigureOut">
              <a:rPr kumimoji="1" lang="zh-CN" altLang="en-US" smtClean="0"/>
              <a:t>2024/3/5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18E45-730C-6BD9-1FED-EACC5F341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10255-2DEB-A7A9-DEB6-7EB9E5E2A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500B1-2607-6A49-A4FD-0712BAFAE0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004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A650DA-2D4E-D8D6-494A-ABA4F2786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78381"/>
            <a:ext cx="7772400" cy="470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1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77BBA-7527-66FB-7942-9B1E0F8F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219461A1-1EF0-199B-B233-3F6E09609F58}"/>
                  </a:ext>
                </a:extLst>
              </p:cNvPr>
              <p:cNvSpPr/>
              <p:nvPr/>
            </p:nvSpPr>
            <p:spPr>
              <a:xfrm>
                <a:off x="989704" y="3851237"/>
                <a:ext cx="537882" cy="53788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219461A1-1EF0-199B-B233-3F6E09609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04" y="3851237"/>
                <a:ext cx="537882" cy="53788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347BE94B-C094-A84D-46D7-B1206020656D}"/>
              </a:ext>
            </a:extLst>
          </p:cNvPr>
          <p:cNvGrpSpPr/>
          <p:nvPr/>
        </p:nvGrpSpPr>
        <p:grpSpPr>
          <a:xfrm>
            <a:off x="10013639" y="2616490"/>
            <a:ext cx="726371" cy="720967"/>
            <a:chOff x="10013639" y="2616490"/>
            <a:chExt cx="726371" cy="720967"/>
          </a:xfrm>
        </p:grpSpPr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2BE798C2-6C62-C98E-3D9B-2384A23EA30F}"/>
                </a:ext>
              </a:extLst>
            </p:cNvPr>
            <p:cNvSpPr/>
            <p:nvPr/>
          </p:nvSpPr>
          <p:spPr>
            <a:xfrm>
              <a:off x="10013639" y="2616490"/>
              <a:ext cx="726371" cy="72096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endParaRPr kumimoji="1"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E3000AFA-C7D8-C5AD-1FBA-FB931A6B0B6A}"/>
                    </a:ext>
                  </a:extLst>
                </p:cNvPr>
                <p:cNvSpPr/>
                <p:nvPr/>
              </p:nvSpPr>
              <p:spPr>
                <a:xfrm>
                  <a:off x="10107884" y="2708033"/>
                  <a:ext cx="537882" cy="537883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E3000AFA-C7D8-C5AD-1FBA-FB931A6B0B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7884" y="2708033"/>
                  <a:ext cx="537882" cy="53788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C2637C26-A222-B3F8-A052-747715021D2B}"/>
                  </a:ext>
                </a:extLst>
              </p:cNvPr>
              <p:cNvSpPr/>
              <p:nvPr/>
            </p:nvSpPr>
            <p:spPr>
              <a:xfrm>
                <a:off x="8201810" y="2130696"/>
                <a:ext cx="537882" cy="53788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C2637C26-A222-B3F8-A052-747715021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810" y="2130696"/>
                <a:ext cx="537882" cy="53788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4FE740F-0942-E62A-0906-DC4240E039C5}"/>
                  </a:ext>
                </a:extLst>
              </p:cNvPr>
              <p:cNvSpPr/>
              <p:nvPr/>
            </p:nvSpPr>
            <p:spPr>
              <a:xfrm>
                <a:off x="8937364" y="3469765"/>
                <a:ext cx="537882" cy="53788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4FE740F-0942-E62A-0906-DC4240E039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364" y="3469765"/>
                <a:ext cx="537882" cy="53788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D02655B1-D564-C443-5C49-133A67449FFC}"/>
                  </a:ext>
                </a:extLst>
              </p:cNvPr>
              <p:cNvSpPr/>
              <p:nvPr/>
            </p:nvSpPr>
            <p:spPr>
              <a:xfrm>
                <a:off x="7554558" y="3467764"/>
                <a:ext cx="537882" cy="53788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D02655B1-D564-C443-5C49-133A67449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558" y="3467764"/>
                <a:ext cx="537882" cy="53788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0AE1772-C634-67B0-CF60-805F5D197DFF}"/>
                  </a:ext>
                </a:extLst>
              </p:cNvPr>
              <p:cNvSpPr/>
              <p:nvPr/>
            </p:nvSpPr>
            <p:spPr>
              <a:xfrm>
                <a:off x="6171752" y="3471766"/>
                <a:ext cx="537882" cy="53788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0AE1772-C634-67B0-CF60-805F5D197D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752" y="3471766"/>
                <a:ext cx="537882" cy="53788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C2A386D-62C2-F4A7-7C09-835CA54B9C01}"/>
                  </a:ext>
                </a:extLst>
              </p:cNvPr>
              <p:cNvSpPr/>
              <p:nvPr/>
            </p:nvSpPr>
            <p:spPr>
              <a:xfrm>
                <a:off x="4788946" y="3466995"/>
                <a:ext cx="537882" cy="53788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C2A386D-62C2-F4A7-7C09-835CA54B9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946" y="3466995"/>
                <a:ext cx="537882" cy="53788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E2B74D87-FE4E-CF04-137D-7BB45024E6A7}"/>
                  </a:ext>
                </a:extLst>
              </p:cNvPr>
              <p:cNvSpPr/>
              <p:nvPr/>
            </p:nvSpPr>
            <p:spPr>
              <a:xfrm>
                <a:off x="3406140" y="3463411"/>
                <a:ext cx="537882" cy="53788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E2B74D87-FE4E-CF04-137D-7BB45024E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140" y="3463411"/>
                <a:ext cx="537882" cy="53788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42AD98FB-A1E2-5510-6EE6-E22691B18660}"/>
                  </a:ext>
                </a:extLst>
              </p:cNvPr>
              <p:cNvSpPr/>
              <p:nvPr/>
            </p:nvSpPr>
            <p:spPr>
              <a:xfrm>
                <a:off x="4251064" y="2130697"/>
                <a:ext cx="537882" cy="53788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42AD98FB-A1E2-5510-6EE6-E22691B18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064" y="2130697"/>
                <a:ext cx="537882" cy="53788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B76C356A-71E8-84E8-7436-2CF56911849C}"/>
                  </a:ext>
                </a:extLst>
              </p:cNvPr>
              <p:cNvSpPr/>
              <p:nvPr/>
            </p:nvSpPr>
            <p:spPr>
              <a:xfrm>
                <a:off x="8044274" y="4867199"/>
                <a:ext cx="537882" cy="53788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B76C356A-71E8-84E8-7436-2CF569118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274" y="4867199"/>
                <a:ext cx="537882" cy="53788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E817C56C-BEDA-A48A-ADA5-0A0B06C704F2}"/>
                  </a:ext>
                </a:extLst>
              </p:cNvPr>
              <p:cNvSpPr/>
              <p:nvPr/>
            </p:nvSpPr>
            <p:spPr>
              <a:xfrm>
                <a:off x="6793352" y="4874346"/>
                <a:ext cx="537882" cy="53788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E817C56C-BEDA-A48A-ADA5-0A0B06C704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352" y="4874346"/>
                <a:ext cx="537882" cy="53788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05EA6DD8-2F2D-6733-3D9C-66ECA757AF08}"/>
                  </a:ext>
                </a:extLst>
              </p:cNvPr>
              <p:cNvSpPr/>
              <p:nvPr/>
            </p:nvSpPr>
            <p:spPr>
              <a:xfrm>
                <a:off x="4788946" y="4878660"/>
                <a:ext cx="537882" cy="53788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05EA6DD8-2F2D-6733-3D9C-66ECA757AF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946" y="4878660"/>
                <a:ext cx="537882" cy="53788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A92451FD-FE4A-D13E-ACC6-094A7A1FAB58}"/>
                  </a:ext>
                </a:extLst>
              </p:cNvPr>
              <p:cNvSpPr/>
              <p:nvPr/>
            </p:nvSpPr>
            <p:spPr>
              <a:xfrm>
                <a:off x="3399417" y="4874346"/>
                <a:ext cx="537882" cy="53788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A92451FD-FE4A-D13E-ACC6-094A7A1FA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417" y="4874346"/>
                <a:ext cx="537882" cy="53788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7DDE597-7C5C-5F53-7FB9-6913B72B8324}"/>
                  </a:ext>
                </a:extLst>
              </p:cNvPr>
              <p:cNvSpPr/>
              <p:nvPr/>
            </p:nvSpPr>
            <p:spPr>
              <a:xfrm>
                <a:off x="2009887" y="4876026"/>
                <a:ext cx="537882" cy="53788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7DDE597-7C5C-5F53-7FB9-6913B72B8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887" y="4876026"/>
                <a:ext cx="537882" cy="53788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4A760C46-75B3-1338-2EF4-B1D9543798E7}"/>
                  </a:ext>
                </a:extLst>
              </p:cNvPr>
              <p:cNvSpPr/>
              <p:nvPr/>
            </p:nvSpPr>
            <p:spPr>
              <a:xfrm>
                <a:off x="2017058" y="2898203"/>
                <a:ext cx="537882" cy="53788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4A760C46-75B3-1338-2EF4-B1D954379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058" y="2898203"/>
                <a:ext cx="537882" cy="53788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2DE179DD-6045-C81B-EDC3-8467FAE7C21F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rot="5400000" flipH="1" flipV="1">
            <a:off x="1295805" y="3129985"/>
            <a:ext cx="684092" cy="7584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C1976B20-4C91-3F7E-5BD0-41C742F49F36}"/>
              </a:ext>
            </a:extLst>
          </p:cNvPr>
          <p:cNvCxnSpPr>
            <a:cxnSpLocks/>
            <a:stCxn id="5" idx="4"/>
            <a:endCxn id="19" idx="2"/>
          </p:cNvCxnSpPr>
          <p:nvPr/>
        </p:nvCxnSpPr>
        <p:spPr>
          <a:xfrm rot="16200000" flipH="1">
            <a:off x="1256342" y="4391423"/>
            <a:ext cx="755848" cy="7512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82AE5E6D-61A7-42C0-1D6B-D7AF242BBA76}"/>
              </a:ext>
            </a:extLst>
          </p:cNvPr>
          <p:cNvCxnSpPr>
            <a:cxnSpLocks/>
            <a:stCxn id="20" idx="7"/>
            <a:endCxn id="14" idx="2"/>
          </p:cNvCxnSpPr>
          <p:nvPr/>
        </p:nvCxnSpPr>
        <p:spPr>
          <a:xfrm rot="5400000" flipH="1" flipV="1">
            <a:off x="3074949" y="1800860"/>
            <a:ext cx="577335" cy="17748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FF995C0E-50DB-2B54-8DD5-BEE9B2CCABE2}"/>
              </a:ext>
            </a:extLst>
          </p:cNvPr>
          <p:cNvCxnSpPr>
            <a:cxnSpLocks/>
            <a:stCxn id="20" idx="5"/>
            <a:endCxn id="13" idx="2"/>
          </p:cNvCxnSpPr>
          <p:nvPr/>
        </p:nvCxnSpPr>
        <p:spPr>
          <a:xfrm rot="16200000" flipH="1">
            <a:off x="2753635" y="3079848"/>
            <a:ext cx="375038" cy="9299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>
            <a:extLst>
              <a:ext uri="{FF2B5EF4-FFF2-40B4-BE49-F238E27FC236}">
                <a16:creationId xmlns:a16="http://schemas.microsoft.com/office/drawing/2014/main" id="{ED02625E-AF46-5AFD-AFE2-752FA36814CB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 flipV="1">
            <a:off x="4788946" y="2399638"/>
            <a:ext cx="3412864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>
            <a:extLst>
              <a:ext uri="{FF2B5EF4-FFF2-40B4-BE49-F238E27FC236}">
                <a16:creationId xmlns:a16="http://schemas.microsoft.com/office/drawing/2014/main" id="{62498D21-FE14-AE7F-6C8C-1258F14C90AF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3944022" y="3732353"/>
            <a:ext cx="844924" cy="35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>
            <a:extLst>
              <a:ext uri="{FF2B5EF4-FFF2-40B4-BE49-F238E27FC236}">
                <a16:creationId xmlns:a16="http://schemas.microsoft.com/office/drawing/2014/main" id="{6FED5B7B-87D5-0E88-99F6-81ADDF5E9899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5326828" y="3735937"/>
            <a:ext cx="844924" cy="47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>
            <a:extLst>
              <a:ext uri="{FF2B5EF4-FFF2-40B4-BE49-F238E27FC236}">
                <a16:creationId xmlns:a16="http://schemas.microsoft.com/office/drawing/2014/main" id="{ACF38013-00C9-2061-8AAB-B932DE8E24DE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6709634" y="3736706"/>
            <a:ext cx="844924" cy="40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A76D26D3-27D1-EE00-79B9-933E5D698361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8092440" y="3736706"/>
            <a:ext cx="844924" cy="20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>
            <a:extLst>
              <a:ext uri="{FF2B5EF4-FFF2-40B4-BE49-F238E27FC236}">
                <a16:creationId xmlns:a16="http://schemas.microsoft.com/office/drawing/2014/main" id="{57DBE871-C87E-AD5B-238F-F5F917F19344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2554940" y="5143287"/>
            <a:ext cx="844477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>
            <a:extLst>
              <a:ext uri="{FF2B5EF4-FFF2-40B4-BE49-F238E27FC236}">
                <a16:creationId xmlns:a16="http://schemas.microsoft.com/office/drawing/2014/main" id="{DC83C403-FCAC-D704-EA7A-9FA5B325C19C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3937299" y="5143288"/>
            <a:ext cx="851647" cy="43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>
            <a:extLst>
              <a:ext uri="{FF2B5EF4-FFF2-40B4-BE49-F238E27FC236}">
                <a16:creationId xmlns:a16="http://schemas.microsoft.com/office/drawing/2014/main" id="{DD67191D-9945-0A4C-BCEE-3595DD64F164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 flipV="1">
            <a:off x="5326828" y="5143288"/>
            <a:ext cx="1466524" cy="43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66">
            <a:extLst>
              <a:ext uri="{FF2B5EF4-FFF2-40B4-BE49-F238E27FC236}">
                <a16:creationId xmlns:a16="http://schemas.microsoft.com/office/drawing/2014/main" id="{AF570FFC-2870-B678-3C53-D2509180795C}"/>
              </a:ext>
            </a:extLst>
          </p:cNvPr>
          <p:cNvCxnSpPr>
            <a:cxnSpLocks/>
            <a:stCxn id="16" idx="6"/>
            <a:endCxn id="15" idx="2"/>
          </p:cNvCxnSpPr>
          <p:nvPr/>
        </p:nvCxnSpPr>
        <p:spPr>
          <a:xfrm flipV="1">
            <a:off x="7331234" y="5136141"/>
            <a:ext cx="713040" cy="71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7344C57-D99A-97F0-806A-D8E8A969018B}"/>
                  </a:ext>
                </a:extLst>
              </p:cNvPr>
              <p:cNvSpPr txBox="1"/>
              <p:nvPr/>
            </p:nvSpPr>
            <p:spPr>
              <a:xfrm>
                <a:off x="1527586" y="3357125"/>
                <a:ext cx="361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7344C57-D99A-97F0-806A-D8E8A9690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86" y="3357125"/>
                <a:ext cx="36189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52CC55AC-C386-C4CC-8019-84DCDDD094F1}"/>
                  </a:ext>
                </a:extLst>
              </p:cNvPr>
              <p:cNvSpPr txBox="1"/>
              <p:nvPr/>
            </p:nvSpPr>
            <p:spPr>
              <a:xfrm>
                <a:off x="1527586" y="4582378"/>
                <a:ext cx="361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52CC55AC-C386-C4CC-8019-84DCDDD09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86" y="4582378"/>
                <a:ext cx="36189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1D099751-8ADB-AD09-A953-20FEAEADCF23}"/>
                  </a:ext>
                </a:extLst>
              </p:cNvPr>
              <p:cNvSpPr txBox="1"/>
              <p:nvPr/>
            </p:nvSpPr>
            <p:spPr>
              <a:xfrm>
                <a:off x="3070186" y="2484262"/>
                <a:ext cx="361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1D099751-8ADB-AD09-A953-20FEAEADC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186" y="2484262"/>
                <a:ext cx="36189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03F017A-EA68-3038-58CF-DAE1DE4E5A17}"/>
                  </a:ext>
                </a:extLst>
              </p:cNvPr>
              <p:cNvSpPr txBox="1"/>
              <p:nvPr/>
            </p:nvSpPr>
            <p:spPr>
              <a:xfrm>
                <a:off x="2792729" y="3357125"/>
                <a:ext cx="361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03F017A-EA68-3038-58CF-DAE1DE4E5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29" y="3357125"/>
                <a:ext cx="36189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369E48D-B88E-42D0-F96B-D941A21833B9}"/>
                  </a:ext>
                </a:extLst>
              </p:cNvPr>
              <p:cNvSpPr txBox="1"/>
              <p:nvPr/>
            </p:nvSpPr>
            <p:spPr>
              <a:xfrm>
                <a:off x="2232741" y="4530502"/>
                <a:ext cx="1495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𝑧𝐴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369E48D-B88E-42D0-F96B-D941A218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741" y="4530502"/>
                <a:ext cx="1495025" cy="369332"/>
              </a:xfrm>
              <a:prstGeom prst="rect">
                <a:avLst/>
              </a:prstGeom>
              <a:blipFill>
                <a:blip r:embed="rId2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F5B7D23A-BBEA-CF03-44CD-3F6E318C5602}"/>
                  </a:ext>
                </a:extLst>
              </p:cNvPr>
              <p:cNvSpPr txBox="1"/>
              <p:nvPr/>
            </p:nvSpPr>
            <p:spPr>
              <a:xfrm>
                <a:off x="6170692" y="204071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F5B7D23A-BBEA-CF03-44CD-3F6E318C5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692" y="2040710"/>
                <a:ext cx="37542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B222A894-0629-9135-7EE5-AF2AB64D6EEA}"/>
                  </a:ext>
                </a:extLst>
              </p:cNvPr>
              <p:cNvSpPr txBox="1"/>
              <p:nvPr/>
            </p:nvSpPr>
            <p:spPr>
              <a:xfrm>
                <a:off x="8314558" y="3357125"/>
                <a:ext cx="361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B222A894-0629-9135-7EE5-AF2AB64D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558" y="3357125"/>
                <a:ext cx="36189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534D65F-AE45-C898-9990-60A222A1DB0B}"/>
                  </a:ext>
                </a:extLst>
              </p:cNvPr>
              <p:cNvSpPr txBox="1"/>
              <p:nvPr/>
            </p:nvSpPr>
            <p:spPr>
              <a:xfrm>
                <a:off x="7440432" y="4768103"/>
                <a:ext cx="361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534D65F-AE45-C898-9990-60A222A1D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432" y="4768103"/>
                <a:ext cx="36189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36BCDE5C-9164-4066-0D5B-78F3073FF1E9}"/>
                  </a:ext>
                </a:extLst>
              </p:cNvPr>
              <p:cNvSpPr txBox="1"/>
              <p:nvPr/>
            </p:nvSpPr>
            <p:spPr>
              <a:xfrm>
                <a:off x="3927442" y="3357125"/>
                <a:ext cx="939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[1−9]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36BCDE5C-9164-4066-0D5B-78F3073FF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442" y="3357125"/>
                <a:ext cx="939681" cy="369332"/>
              </a:xfrm>
              <a:prstGeom prst="rect">
                <a:avLst/>
              </a:prstGeom>
              <a:blipFill>
                <a:blip r:embed="rId2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2DE7CE94-E8E1-7DE3-A415-562C735B0479}"/>
                  </a:ext>
                </a:extLst>
              </p:cNvPr>
              <p:cNvSpPr txBox="1"/>
              <p:nvPr/>
            </p:nvSpPr>
            <p:spPr>
              <a:xfrm>
                <a:off x="5637211" y="3357125"/>
                <a:ext cx="361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2DE7CE94-E8E1-7DE3-A415-562C735B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211" y="3357125"/>
                <a:ext cx="36189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527C8A40-50B6-9195-137D-E35A98B99624}"/>
                  </a:ext>
                </a:extLst>
              </p:cNvPr>
              <p:cNvSpPr txBox="1"/>
              <p:nvPr/>
            </p:nvSpPr>
            <p:spPr>
              <a:xfrm>
                <a:off x="5194290" y="4798500"/>
                <a:ext cx="18076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𝑧𝐴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0−9]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527C8A40-50B6-9195-137D-E35A98B99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90" y="4798500"/>
                <a:ext cx="1807615" cy="307777"/>
              </a:xfrm>
              <a:prstGeom prst="rect">
                <a:avLst/>
              </a:prstGeom>
              <a:blipFill>
                <a:blip r:embed="rId2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95F2B7A-ECEE-B86E-8168-000018AB2BFA}"/>
                  </a:ext>
                </a:extLst>
              </p:cNvPr>
              <p:cNvSpPr txBox="1"/>
              <p:nvPr/>
            </p:nvSpPr>
            <p:spPr>
              <a:xfrm>
                <a:off x="4300061" y="4732403"/>
                <a:ext cx="361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95F2B7A-ECEE-B86E-8168-000018AB2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061" y="4732403"/>
                <a:ext cx="36189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F0C8F8A1-7C46-5AD1-B454-2E27F4DD9B60}"/>
                  </a:ext>
                </a:extLst>
              </p:cNvPr>
              <p:cNvSpPr txBox="1"/>
              <p:nvPr/>
            </p:nvSpPr>
            <p:spPr>
              <a:xfrm>
                <a:off x="6709634" y="3371375"/>
                <a:ext cx="939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[0−9]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F0C8F8A1-7C46-5AD1-B454-2E27F4DD9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634" y="3371375"/>
                <a:ext cx="939681" cy="369332"/>
              </a:xfrm>
              <a:prstGeom prst="rect">
                <a:avLst/>
              </a:prstGeom>
              <a:blipFill>
                <a:blip r:embed="rId2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曲线连接符 90">
            <a:extLst>
              <a:ext uri="{FF2B5EF4-FFF2-40B4-BE49-F238E27FC236}">
                <a16:creationId xmlns:a16="http://schemas.microsoft.com/office/drawing/2014/main" id="{2066ED3A-58B3-9601-94E0-24FB81B0B5E7}"/>
              </a:ext>
            </a:extLst>
          </p:cNvPr>
          <p:cNvCxnSpPr>
            <a:cxnSpLocks/>
            <a:stCxn id="10" idx="1"/>
            <a:endCxn id="11" idx="7"/>
          </p:cNvCxnSpPr>
          <p:nvPr/>
        </p:nvCxnSpPr>
        <p:spPr>
          <a:xfrm rot="16200000" flipH="1" flipV="1">
            <a:off x="7130095" y="3047303"/>
            <a:ext cx="4002" cy="1002466"/>
          </a:xfrm>
          <a:prstGeom prst="curvedConnector3">
            <a:avLst>
              <a:gd name="adj1" fmla="val -7680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曲线连接符 93">
            <a:extLst>
              <a:ext uri="{FF2B5EF4-FFF2-40B4-BE49-F238E27FC236}">
                <a16:creationId xmlns:a16="http://schemas.microsoft.com/office/drawing/2014/main" id="{866FFC38-819D-B964-7116-13BD9C62CF22}"/>
              </a:ext>
            </a:extLst>
          </p:cNvPr>
          <p:cNvCxnSpPr>
            <a:cxnSpLocks/>
            <a:stCxn id="16" idx="7"/>
            <a:endCxn id="17" idx="1"/>
          </p:cNvCxnSpPr>
          <p:nvPr/>
        </p:nvCxnSpPr>
        <p:spPr>
          <a:xfrm rot="16200000" flipH="1" flipV="1">
            <a:off x="6057933" y="3762901"/>
            <a:ext cx="4314" cy="2384746"/>
          </a:xfrm>
          <a:prstGeom prst="curvedConnector3">
            <a:avLst>
              <a:gd name="adj1" fmla="val -7124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0480D38-0A4A-8EEB-9DDE-0DD3D260BB69}"/>
                  </a:ext>
                </a:extLst>
              </p:cNvPr>
              <p:cNvSpPr txBox="1"/>
              <p:nvPr/>
            </p:nvSpPr>
            <p:spPr>
              <a:xfrm>
                <a:off x="6998527" y="2926107"/>
                <a:ext cx="361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0480D38-0A4A-8EEB-9DDE-0DD3D260B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527" y="2926107"/>
                <a:ext cx="36189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2A1A3718-7754-55D7-6E21-B7D46FC1D110}"/>
                  </a:ext>
                </a:extLst>
              </p:cNvPr>
              <p:cNvSpPr txBox="1"/>
              <p:nvPr/>
            </p:nvSpPr>
            <p:spPr>
              <a:xfrm>
                <a:off x="5818158" y="4289213"/>
                <a:ext cx="361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2A1A3718-7754-55D7-6E21-B7D46FC1D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158" y="4289213"/>
                <a:ext cx="36189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曲线连接符 103">
            <a:extLst>
              <a:ext uri="{FF2B5EF4-FFF2-40B4-BE49-F238E27FC236}">
                <a16:creationId xmlns:a16="http://schemas.microsoft.com/office/drawing/2014/main" id="{203347EB-52D8-81F6-428C-8FF69978B316}"/>
              </a:ext>
            </a:extLst>
          </p:cNvPr>
          <p:cNvCxnSpPr>
            <a:cxnSpLocks/>
            <a:stCxn id="12" idx="5"/>
            <a:endCxn id="9" idx="3"/>
          </p:cNvCxnSpPr>
          <p:nvPr/>
        </p:nvCxnSpPr>
        <p:spPr>
          <a:xfrm rot="16200000" flipH="1">
            <a:off x="7130711" y="2043453"/>
            <a:ext cx="2770" cy="3768078"/>
          </a:xfrm>
          <a:prstGeom prst="curvedConnector3">
            <a:avLst>
              <a:gd name="adj1" fmla="val 111964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0C5D097C-B35B-09F3-6636-62F922BAE738}"/>
                  </a:ext>
                </a:extLst>
              </p:cNvPr>
              <p:cNvSpPr txBox="1"/>
              <p:nvPr/>
            </p:nvSpPr>
            <p:spPr>
              <a:xfrm>
                <a:off x="7019495" y="3981957"/>
                <a:ext cx="361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0C5D097C-B35B-09F3-6636-62F922BAE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495" y="3981957"/>
                <a:ext cx="36189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曲线连接符 108">
            <a:extLst>
              <a:ext uri="{FF2B5EF4-FFF2-40B4-BE49-F238E27FC236}">
                <a16:creationId xmlns:a16="http://schemas.microsoft.com/office/drawing/2014/main" id="{32EA56A7-2CD8-90F6-887B-06CC1507071B}"/>
              </a:ext>
            </a:extLst>
          </p:cNvPr>
          <p:cNvCxnSpPr>
            <a:cxnSpLocks/>
            <a:stCxn id="18" idx="5"/>
            <a:endCxn id="15" idx="3"/>
          </p:cNvCxnSpPr>
          <p:nvPr/>
        </p:nvCxnSpPr>
        <p:spPr>
          <a:xfrm rot="5400000" flipH="1" flipV="1">
            <a:off x="5987212" y="3197626"/>
            <a:ext cx="7147" cy="4264517"/>
          </a:xfrm>
          <a:prstGeom prst="curvedConnector3">
            <a:avLst>
              <a:gd name="adj1" fmla="val -43007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CFF0C70F-18FF-C7FA-E49C-7F94AE451027}"/>
                  </a:ext>
                </a:extLst>
              </p:cNvPr>
              <p:cNvSpPr txBox="1"/>
              <p:nvPr/>
            </p:nvSpPr>
            <p:spPr>
              <a:xfrm>
                <a:off x="5812874" y="5343502"/>
                <a:ext cx="361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CFF0C70F-18FF-C7FA-E49C-7F94AE451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874" y="5343502"/>
                <a:ext cx="36189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3F856B6E-88A4-DFCA-EE7D-67A8859C380D}"/>
              </a:ext>
            </a:extLst>
          </p:cNvPr>
          <p:cNvGrpSpPr/>
          <p:nvPr/>
        </p:nvGrpSpPr>
        <p:grpSpPr>
          <a:xfrm>
            <a:off x="10107884" y="4779351"/>
            <a:ext cx="726371" cy="720967"/>
            <a:chOff x="10013639" y="2616490"/>
            <a:chExt cx="726371" cy="720967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EB7FEB20-BD09-7C6B-48EA-28B6AAC39751}"/>
                </a:ext>
              </a:extLst>
            </p:cNvPr>
            <p:cNvSpPr/>
            <p:nvPr/>
          </p:nvSpPr>
          <p:spPr>
            <a:xfrm>
              <a:off x="10013639" y="2616490"/>
              <a:ext cx="726371" cy="72096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endParaRPr kumimoji="1"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椭圆 117">
                  <a:extLst>
                    <a:ext uri="{FF2B5EF4-FFF2-40B4-BE49-F238E27FC236}">
                      <a16:creationId xmlns:a16="http://schemas.microsoft.com/office/drawing/2014/main" id="{69978E86-E500-A605-A8ED-9966CA11D73F}"/>
                    </a:ext>
                  </a:extLst>
                </p:cNvPr>
                <p:cNvSpPr/>
                <p:nvPr/>
              </p:nvSpPr>
              <p:spPr>
                <a:xfrm>
                  <a:off x="10107884" y="2708033"/>
                  <a:ext cx="537882" cy="537883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8" name="椭圆 117">
                  <a:extLst>
                    <a:ext uri="{FF2B5EF4-FFF2-40B4-BE49-F238E27FC236}">
                      <a16:creationId xmlns:a16="http://schemas.microsoft.com/office/drawing/2014/main" id="{69978E86-E500-A605-A8ED-9966CA11D7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7884" y="2708033"/>
                  <a:ext cx="537882" cy="537883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曲线连接符 118">
            <a:extLst>
              <a:ext uri="{FF2B5EF4-FFF2-40B4-BE49-F238E27FC236}">
                <a16:creationId xmlns:a16="http://schemas.microsoft.com/office/drawing/2014/main" id="{263BA8C8-8705-F0FE-CFF8-98FB1A70667F}"/>
              </a:ext>
            </a:extLst>
          </p:cNvPr>
          <p:cNvCxnSpPr>
            <a:cxnSpLocks/>
            <a:stCxn id="8" idx="6"/>
            <a:endCxn id="114" idx="1"/>
          </p:cNvCxnSpPr>
          <p:nvPr/>
        </p:nvCxnSpPr>
        <p:spPr>
          <a:xfrm>
            <a:off x="8739692" y="2399638"/>
            <a:ext cx="1380322" cy="3224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曲线连接符 121">
            <a:extLst>
              <a:ext uri="{FF2B5EF4-FFF2-40B4-BE49-F238E27FC236}">
                <a16:creationId xmlns:a16="http://schemas.microsoft.com/office/drawing/2014/main" id="{13CA58B9-659D-23A0-9451-D7DE7971799C}"/>
              </a:ext>
            </a:extLst>
          </p:cNvPr>
          <p:cNvCxnSpPr>
            <a:cxnSpLocks/>
            <a:stCxn id="9" idx="6"/>
            <a:endCxn id="114" idx="3"/>
          </p:cNvCxnSpPr>
          <p:nvPr/>
        </p:nvCxnSpPr>
        <p:spPr>
          <a:xfrm flipV="1">
            <a:off x="9475246" y="3231874"/>
            <a:ext cx="644768" cy="5068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曲线连接符 124">
            <a:extLst>
              <a:ext uri="{FF2B5EF4-FFF2-40B4-BE49-F238E27FC236}">
                <a16:creationId xmlns:a16="http://schemas.microsoft.com/office/drawing/2014/main" id="{B239D0A3-A56C-1337-7EDB-B3B00E2A35CB}"/>
              </a:ext>
            </a:extLst>
          </p:cNvPr>
          <p:cNvCxnSpPr>
            <a:cxnSpLocks/>
            <a:stCxn id="15" idx="6"/>
            <a:endCxn id="117" idx="2"/>
          </p:cNvCxnSpPr>
          <p:nvPr/>
        </p:nvCxnSpPr>
        <p:spPr>
          <a:xfrm>
            <a:off x="8582156" y="5136141"/>
            <a:ext cx="1525728" cy="3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24059BDA-C387-1F42-C3A5-6059EEFE27E5}"/>
                  </a:ext>
                </a:extLst>
              </p:cNvPr>
              <p:cNvSpPr txBox="1"/>
              <p:nvPr/>
            </p:nvSpPr>
            <p:spPr>
              <a:xfrm>
                <a:off x="9180977" y="2109779"/>
                <a:ext cx="361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24059BDA-C387-1F42-C3A5-6059EEFE2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977" y="2109779"/>
                <a:ext cx="36189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0367E59A-192C-BBF5-E954-1DE6E4D248D7}"/>
                  </a:ext>
                </a:extLst>
              </p:cNvPr>
              <p:cNvSpPr txBox="1"/>
              <p:nvPr/>
            </p:nvSpPr>
            <p:spPr>
              <a:xfrm>
                <a:off x="9574667" y="3300624"/>
                <a:ext cx="361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0367E59A-192C-BBF5-E954-1DE6E4D24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667" y="3300624"/>
                <a:ext cx="36189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4078334F-F0B6-86B0-1C0A-D2A354171C2B}"/>
                  </a:ext>
                </a:extLst>
              </p:cNvPr>
              <p:cNvSpPr txBox="1"/>
              <p:nvPr/>
            </p:nvSpPr>
            <p:spPr>
              <a:xfrm>
                <a:off x="9067959" y="4644612"/>
                <a:ext cx="361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4078334F-F0B6-86B0-1C0A-D2A354171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959" y="4644612"/>
                <a:ext cx="36189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文本框 134">
            <a:extLst>
              <a:ext uri="{FF2B5EF4-FFF2-40B4-BE49-F238E27FC236}">
                <a16:creationId xmlns:a16="http://schemas.microsoft.com/office/drawing/2014/main" id="{5A14DF66-2C38-874A-71F5-F68E1B8A4C2A}"/>
              </a:ext>
            </a:extLst>
          </p:cNvPr>
          <p:cNvSpPr txBox="1"/>
          <p:nvPr/>
        </p:nvSpPr>
        <p:spPr>
          <a:xfrm>
            <a:off x="10855928" y="2797812"/>
            <a:ext cx="99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UNMU</a:t>
            </a:r>
            <a:endParaRPr kumimoji="1" lang="zh-CN" altLang="en-US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C34E9874-E3AE-180A-C2F1-CFC9A489982A}"/>
              </a:ext>
            </a:extLst>
          </p:cNvPr>
          <p:cNvSpPr txBox="1"/>
          <p:nvPr/>
        </p:nvSpPr>
        <p:spPr>
          <a:xfrm>
            <a:off x="10897427" y="4906012"/>
            <a:ext cx="99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ID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2071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77BBA-7527-66FB-7942-9B1E0F8F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78FA68E-3A10-B00E-3EFD-35CA2C15E439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1955324"/>
          <a:ext cx="7620000" cy="409194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6244670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4273642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683851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2320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589192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DFA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NFA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effectLst/>
                        </a:rPr>
                        <a:t>1-9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a-zA-Z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806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d_0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s_0,s_1,s_2,s_4,s_9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s_3,NUM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s_5,s_6,s_8,NUM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s_{10},s_{11},s_{13},ID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730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d_1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s_3,NUM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960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d_2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s_5,s_6,s_8,NUM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s_6,s_7,s_8,NUM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s_6,s_7,s_8,NUM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661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d_3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s_{10},s_{11},s_{13},ID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s_{11},s_{12},s_{13},ID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s_{11},s_{12},s_{13},ID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s_{11},s_{12},s_{13},ID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451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d_4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s_6,s_7,s_8,NUM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d_4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d_4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615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d_5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s_{11},s_{12},s_{13},ID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d_5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d_5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d_5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341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30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77BBA-7527-66FB-7942-9B1E0F8F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D9750343-EB3F-EB7E-679C-7B887A167DF4}"/>
              </a:ext>
            </a:extLst>
          </p:cNvPr>
          <p:cNvGrpSpPr/>
          <p:nvPr/>
        </p:nvGrpSpPr>
        <p:grpSpPr>
          <a:xfrm>
            <a:off x="989704" y="2286000"/>
            <a:ext cx="7796487" cy="3197466"/>
            <a:chOff x="989704" y="2114145"/>
            <a:chExt cx="8072476" cy="3369321"/>
          </a:xfrm>
        </p:grpSpPr>
        <p:cxnSp>
          <p:nvCxnSpPr>
            <p:cNvPr id="26" name="曲线连接符 25">
              <a:extLst>
                <a:ext uri="{FF2B5EF4-FFF2-40B4-BE49-F238E27FC236}">
                  <a16:creationId xmlns:a16="http://schemas.microsoft.com/office/drawing/2014/main" id="{1F71D21D-A869-FB14-4C8B-F4F34BAB1F28}"/>
                </a:ext>
              </a:extLst>
            </p:cNvPr>
            <p:cNvCxnSpPr>
              <a:cxnSpLocks/>
              <a:stCxn id="117" idx="6"/>
              <a:endCxn id="117" idx="0"/>
            </p:cNvCxnSpPr>
            <p:nvPr/>
          </p:nvCxnSpPr>
          <p:spPr>
            <a:xfrm flipH="1" flipV="1">
              <a:off x="6873951" y="4761531"/>
              <a:ext cx="363185" cy="360484"/>
            </a:xfrm>
            <a:prstGeom prst="curvedConnector4">
              <a:avLst>
                <a:gd name="adj1" fmla="val -62943"/>
                <a:gd name="adj2" fmla="val 1634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3842F03B-8310-E495-9F96-A41721F24A26}"/>
                </a:ext>
              </a:extLst>
            </p:cNvPr>
            <p:cNvGrpSpPr/>
            <p:nvPr/>
          </p:nvGrpSpPr>
          <p:grpSpPr>
            <a:xfrm>
              <a:off x="989704" y="2114145"/>
              <a:ext cx="8072476" cy="3369321"/>
              <a:chOff x="989704" y="2114145"/>
              <a:chExt cx="8072476" cy="33693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椭圆 4">
                    <a:extLst>
                      <a:ext uri="{FF2B5EF4-FFF2-40B4-BE49-F238E27FC236}">
                        <a16:creationId xmlns:a16="http://schemas.microsoft.com/office/drawing/2014/main" id="{219461A1-1EF0-199B-B233-3F6E09609F58}"/>
                      </a:ext>
                    </a:extLst>
                  </p:cNvPr>
                  <p:cNvSpPr/>
                  <p:nvPr/>
                </p:nvSpPr>
                <p:spPr>
                  <a:xfrm>
                    <a:off x="989704" y="3851237"/>
                    <a:ext cx="537882" cy="537883"/>
                  </a:xfrm>
                  <a:prstGeom prst="ellips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5" name="椭圆 4">
                    <a:extLst>
                      <a:ext uri="{FF2B5EF4-FFF2-40B4-BE49-F238E27FC236}">
                        <a16:creationId xmlns:a16="http://schemas.microsoft.com/office/drawing/2014/main" id="{219461A1-1EF0-199B-B233-3F6E09609F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704" y="3851237"/>
                    <a:ext cx="537882" cy="53788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994EE714-5A92-EFEA-0CC1-A191EBD79737}"/>
                  </a:ext>
                </a:extLst>
              </p:cNvPr>
              <p:cNvGrpSpPr/>
              <p:nvPr/>
            </p:nvGrpSpPr>
            <p:grpSpPr>
              <a:xfrm>
                <a:off x="6546893" y="3387685"/>
                <a:ext cx="714718" cy="723144"/>
                <a:chOff x="7481171" y="3359975"/>
                <a:chExt cx="714718" cy="723144"/>
              </a:xfrm>
            </p:grpSpPr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0E804A8A-1C4D-0ECF-DC26-8DEE82EBEA8B}"/>
                    </a:ext>
                  </a:extLst>
                </p:cNvPr>
                <p:cNvSpPr/>
                <p:nvPr/>
              </p:nvSpPr>
              <p:spPr>
                <a:xfrm>
                  <a:off x="7481171" y="3359975"/>
                  <a:ext cx="714718" cy="723144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椭圆 9">
                      <a:extLst>
                        <a:ext uri="{FF2B5EF4-FFF2-40B4-BE49-F238E27FC236}">
                          <a16:creationId xmlns:a16="http://schemas.microsoft.com/office/drawing/2014/main" id="{D02655B1-D564-C443-5C49-133A67449F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69589" y="3455973"/>
                      <a:ext cx="537882" cy="537883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just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椭圆 9">
                      <a:extLst>
                        <a:ext uri="{FF2B5EF4-FFF2-40B4-BE49-F238E27FC236}">
                          <a16:creationId xmlns:a16="http://schemas.microsoft.com/office/drawing/2014/main" id="{D02655B1-D564-C443-5C49-133A67449FF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69589" y="3455973"/>
                      <a:ext cx="537882" cy="537883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8" name="曲线连接符 37">
                <a:extLst>
                  <a:ext uri="{FF2B5EF4-FFF2-40B4-BE49-F238E27FC236}">
                    <a16:creationId xmlns:a16="http://schemas.microsoft.com/office/drawing/2014/main" id="{ED02625E-AF46-5AFD-AFE2-752FA36814CB}"/>
                  </a:ext>
                </a:extLst>
              </p:cNvPr>
              <p:cNvCxnSpPr>
                <a:cxnSpLocks/>
                <a:stCxn id="5" idx="0"/>
                <a:endCxn id="52" idx="2"/>
              </p:cNvCxnSpPr>
              <p:nvPr/>
            </p:nvCxnSpPr>
            <p:spPr>
              <a:xfrm rot="5400000" flipH="1" flipV="1">
                <a:off x="2762435" y="971927"/>
                <a:ext cx="1375520" cy="4383101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曲线连接符 41">
                <a:extLst>
                  <a:ext uri="{FF2B5EF4-FFF2-40B4-BE49-F238E27FC236}">
                    <a16:creationId xmlns:a16="http://schemas.microsoft.com/office/drawing/2014/main" id="{62498D21-FE14-AE7F-6C8C-1258F14C90AF}"/>
                  </a:ext>
                </a:extLst>
              </p:cNvPr>
              <p:cNvCxnSpPr>
                <a:cxnSpLocks/>
                <a:stCxn id="5" idx="0"/>
                <a:endCxn id="95" idx="2"/>
              </p:cNvCxnSpPr>
              <p:nvPr/>
            </p:nvCxnSpPr>
            <p:spPr>
              <a:xfrm rot="5400000" flipH="1" flipV="1">
                <a:off x="2616582" y="2390614"/>
                <a:ext cx="102687" cy="2818560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曲线连接符 57">
                <a:extLst>
                  <a:ext uri="{FF2B5EF4-FFF2-40B4-BE49-F238E27FC236}">
                    <a16:creationId xmlns:a16="http://schemas.microsoft.com/office/drawing/2014/main" id="{57DBE871-C87E-AD5B-238F-F5F917F19344}"/>
                  </a:ext>
                </a:extLst>
              </p:cNvPr>
              <p:cNvCxnSpPr>
                <a:cxnSpLocks/>
                <a:stCxn id="5" idx="4"/>
                <a:endCxn id="105" idx="2"/>
              </p:cNvCxnSpPr>
              <p:nvPr/>
            </p:nvCxnSpPr>
            <p:spPr>
              <a:xfrm rot="16200000" flipH="1">
                <a:off x="2276474" y="3371291"/>
                <a:ext cx="733863" cy="2769520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D369E48D-B88E-42D0-F96B-D941A21833B9}"/>
                      </a:ext>
                    </a:extLst>
                  </p:cNvPr>
                  <p:cNvSpPr txBox="1"/>
                  <p:nvPr/>
                </p:nvSpPr>
                <p:spPr>
                  <a:xfrm>
                    <a:off x="1749361" y="4543211"/>
                    <a:ext cx="14950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D369E48D-B88E-42D0-F96B-D941A21833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9361" y="4543211"/>
                    <a:ext cx="149502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870" b="-206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F5B7D23A-BBEA-CF03-44CD-3F6E318C5602}"/>
                      </a:ext>
                    </a:extLst>
                  </p:cNvPr>
                  <p:cNvSpPr txBox="1"/>
                  <p:nvPr/>
                </p:nvSpPr>
                <p:spPr>
                  <a:xfrm>
                    <a:off x="2418512" y="236892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F5B7D23A-BBEA-CF03-44CD-3F6E318C56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8512" y="2368920"/>
                    <a:ext cx="37542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36BCDE5C-9164-4066-0D5B-78F3073FF1E9}"/>
                      </a:ext>
                    </a:extLst>
                  </p:cNvPr>
                  <p:cNvSpPr txBox="1"/>
                  <p:nvPr/>
                </p:nvSpPr>
                <p:spPr>
                  <a:xfrm>
                    <a:off x="2174813" y="3287561"/>
                    <a:ext cx="9396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[1−9]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36BCDE5C-9164-4066-0D5B-78F3073FF1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4813" y="3287561"/>
                    <a:ext cx="93968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527C8A40-50B6-9195-137D-E35A98B99624}"/>
                      </a:ext>
                    </a:extLst>
                  </p:cNvPr>
                  <p:cNvSpPr txBox="1"/>
                  <p:nvPr/>
                </p:nvSpPr>
                <p:spPr>
                  <a:xfrm>
                    <a:off x="4828308" y="4441441"/>
                    <a:ext cx="180761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𝑧𝐴</m:t>
                          </m:r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0−9]</m:t>
                          </m:r>
                        </m:oMath>
                      </m:oMathPara>
                    </a14:m>
                    <a:endParaRPr kumimoji="1" lang="zh-CN" altLang="en-US" sz="1400" dirty="0"/>
                  </a:p>
                </p:txBody>
              </p:sp>
            </mc:Choice>
            <mc:Fallback xmlns="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527C8A40-50B6-9195-137D-E35A98B996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8308" y="4441441"/>
                    <a:ext cx="180761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曲线连接符 90">
                <a:extLst>
                  <a:ext uri="{FF2B5EF4-FFF2-40B4-BE49-F238E27FC236}">
                    <a16:creationId xmlns:a16="http://schemas.microsoft.com/office/drawing/2014/main" id="{2066ED3A-58B3-9601-94E0-24FB81B0B5E7}"/>
                  </a:ext>
                </a:extLst>
              </p:cNvPr>
              <p:cNvCxnSpPr>
                <a:cxnSpLocks/>
                <a:stCxn id="40" idx="6"/>
                <a:endCxn id="40" idx="0"/>
              </p:cNvCxnSpPr>
              <p:nvPr/>
            </p:nvCxnSpPr>
            <p:spPr>
              <a:xfrm flipH="1" flipV="1">
                <a:off x="6904252" y="3387685"/>
                <a:ext cx="357359" cy="361572"/>
              </a:xfrm>
              <a:prstGeom prst="curvedConnector4">
                <a:avLst>
                  <a:gd name="adj1" fmla="val -63969"/>
                  <a:gd name="adj2" fmla="val 16322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3F856B6E-88A4-DFCA-EE7D-67A8859C380D}"/>
                  </a:ext>
                </a:extLst>
              </p:cNvPr>
              <p:cNvGrpSpPr/>
              <p:nvPr/>
            </p:nvGrpSpPr>
            <p:grpSpPr>
              <a:xfrm>
                <a:off x="6510765" y="4761531"/>
                <a:ext cx="726371" cy="720967"/>
                <a:chOff x="10013639" y="2616490"/>
                <a:chExt cx="726371" cy="720967"/>
              </a:xfrm>
            </p:grpSpPr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EB7FEB20-BD09-7C6B-48EA-28B6AAC39751}"/>
                    </a:ext>
                  </a:extLst>
                </p:cNvPr>
                <p:cNvSpPr/>
                <p:nvPr/>
              </p:nvSpPr>
              <p:spPr>
                <a:xfrm>
                  <a:off x="10013639" y="2616490"/>
                  <a:ext cx="726371" cy="72096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椭圆 117">
                      <a:extLst>
                        <a:ext uri="{FF2B5EF4-FFF2-40B4-BE49-F238E27FC236}">
                          <a16:creationId xmlns:a16="http://schemas.microsoft.com/office/drawing/2014/main" id="{69978E86-E500-A605-A8ED-9966CA11D7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07884" y="2708033"/>
                      <a:ext cx="537882" cy="537883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just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18" name="椭圆 117">
                      <a:extLst>
                        <a:ext uri="{FF2B5EF4-FFF2-40B4-BE49-F238E27FC236}">
                          <a16:creationId xmlns:a16="http://schemas.microsoft.com/office/drawing/2014/main" id="{69978E86-E500-A605-A8ED-9966CA11D73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07884" y="2708033"/>
                      <a:ext cx="537882" cy="537883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5A14DF66-2C38-874A-71F5-F68E1B8A4C2A}"/>
                  </a:ext>
                </a:extLst>
              </p:cNvPr>
              <p:cNvSpPr txBox="1"/>
              <p:nvPr/>
            </p:nvSpPr>
            <p:spPr>
              <a:xfrm>
                <a:off x="6623483" y="2262792"/>
                <a:ext cx="99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UNMU</a:t>
                </a:r>
                <a:endParaRPr kumimoji="1" lang="zh-CN" altLang="en-US" b="1" dirty="0"/>
              </a:p>
            </p:txBody>
          </p:sp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34E9874-E3AE-180A-C2F1-CFC9A489982A}"/>
                  </a:ext>
                </a:extLst>
              </p:cNvPr>
              <p:cNvSpPr txBox="1"/>
              <p:nvPr/>
            </p:nvSpPr>
            <p:spPr>
              <a:xfrm>
                <a:off x="7972879" y="5040443"/>
                <a:ext cx="99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ID</a:t>
                </a:r>
                <a:endParaRPr kumimoji="1" lang="zh-CN" alt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B533067F-1FCF-5F93-2151-E753E1E6D0D5}"/>
                      </a:ext>
                    </a:extLst>
                  </p:cNvPr>
                  <p:cNvSpPr txBox="1"/>
                  <p:nvPr/>
                </p:nvSpPr>
                <p:spPr>
                  <a:xfrm>
                    <a:off x="7173193" y="4329121"/>
                    <a:ext cx="180761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𝑧𝐴</m:t>
                          </m:r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0−9]</m:t>
                          </m:r>
                        </m:oMath>
                      </m:oMathPara>
                    </a14:m>
                    <a:endParaRPr kumimoji="1" lang="zh-CN" altLang="en-US" sz="1400" dirty="0"/>
                  </a:p>
                </p:txBody>
              </p:sp>
            </mc:Choice>
            <mc:Fallback xmlns="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B533067F-1FCF-5F93-2151-E753E1E6D0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3193" y="4329121"/>
                    <a:ext cx="1807615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FA9DAD07-540E-CE55-33BF-AC2E2DE9418D}"/>
                      </a:ext>
                    </a:extLst>
                  </p:cNvPr>
                  <p:cNvSpPr txBox="1"/>
                  <p:nvPr/>
                </p:nvSpPr>
                <p:spPr>
                  <a:xfrm>
                    <a:off x="7436065" y="2837289"/>
                    <a:ext cx="9396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[0−9]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FA9DAD07-540E-CE55-33BF-AC2E2DE941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6065" y="2837289"/>
                    <a:ext cx="93968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99AA168E-8634-09DA-42EF-F3AD3C203153}"/>
                  </a:ext>
                </a:extLst>
              </p:cNvPr>
              <p:cNvGrpSpPr/>
              <p:nvPr/>
            </p:nvGrpSpPr>
            <p:grpSpPr>
              <a:xfrm>
                <a:off x="5641746" y="2114145"/>
                <a:ext cx="714718" cy="723144"/>
                <a:chOff x="7481171" y="3359975"/>
                <a:chExt cx="714718" cy="723144"/>
              </a:xfrm>
            </p:grpSpPr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458F4379-C762-7588-D08A-8B83F8591C4C}"/>
                    </a:ext>
                  </a:extLst>
                </p:cNvPr>
                <p:cNvSpPr/>
                <p:nvPr/>
              </p:nvSpPr>
              <p:spPr>
                <a:xfrm>
                  <a:off x="7481171" y="3359975"/>
                  <a:ext cx="714718" cy="723144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椭圆 52">
                      <a:extLst>
                        <a:ext uri="{FF2B5EF4-FFF2-40B4-BE49-F238E27FC236}">
                          <a16:creationId xmlns:a16="http://schemas.microsoft.com/office/drawing/2014/main" id="{F89A31D3-27B7-EEA1-1CF7-B9FE577D59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69589" y="3455973"/>
                      <a:ext cx="537882" cy="537883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just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3" name="椭圆 52">
                      <a:extLst>
                        <a:ext uri="{FF2B5EF4-FFF2-40B4-BE49-F238E27FC236}">
                          <a16:creationId xmlns:a16="http://schemas.microsoft.com/office/drawing/2014/main" id="{F89A31D3-27B7-EEA1-1CF7-B9FE577D595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69589" y="3455973"/>
                      <a:ext cx="537882" cy="537883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5E85206B-AFDD-C8F1-C69E-06C2436339B3}"/>
                  </a:ext>
                </a:extLst>
              </p:cNvPr>
              <p:cNvSpPr txBox="1"/>
              <p:nvPr/>
            </p:nvSpPr>
            <p:spPr>
              <a:xfrm>
                <a:off x="8066436" y="3548567"/>
                <a:ext cx="99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UNMU</a:t>
                </a:r>
                <a:endParaRPr kumimoji="1" lang="zh-CN" alt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88915253-9DFD-8C7A-9626-228840997CCB}"/>
                      </a:ext>
                    </a:extLst>
                  </p:cNvPr>
                  <p:cNvSpPr txBox="1"/>
                  <p:nvPr/>
                </p:nvSpPr>
                <p:spPr>
                  <a:xfrm>
                    <a:off x="5010234" y="3252986"/>
                    <a:ext cx="9396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[0−9]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88915253-9DFD-8C7A-9626-228840997C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0234" y="3252986"/>
                    <a:ext cx="939681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206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4" name="曲线连接符 83">
                <a:extLst>
                  <a:ext uri="{FF2B5EF4-FFF2-40B4-BE49-F238E27FC236}">
                    <a16:creationId xmlns:a16="http://schemas.microsoft.com/office/drawing/2014/main" id="{C671A27A-284C-BB31-7DB6-7FD4142A97AA}"/>
                  </a:ext>
                </a:extLst>
              </p:cNvPr>
              <p:cNvCxnSpPr>
                <a:cxnSpLocks/>
                <a:stCxn id="105" idx="6"/>
                <a:endCxn id="117" idx="2"/>
              </p:cNvCxnSpPr>
              <p:nvPr/>
            </p:nvCxnSpPr>
            <p:spPr>
              <a:xfrm flipV="1">
                <a:off x="4754536" y="5122015"/>
                <a:ext cx="1756229" cy="968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03E3346E-EF1E-8000-66B1-A1E3ED371CED}"/>
                  </a:ext>
                </a:extLst>
              </p:cNvPr>
              <p:cNvGrpSpPr/>
              <p:nvPr/>
            </p:nvGrpSpPr>
            <p:grpSpPr>
              <a:xfrm>
                <a:off x="4077205" y="3386978"/>
                <a:ext cx="714718" cy="723144"/>
                <a:chOff x="5765690" y="3366618"/>
                <a:chExt cx="714718" cy="723144"/>
              </a:xfrm>
            </p:grpSpPr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DFCA8A0B-8929-AB19-247D-F3F628C4E308}"/>
                    </a:ext>
                  </a:extLst>
                </p:cNvPr>
                <p:cNvSpPr/>
                <p:nvPr/>
              </p:nvSpPr>
              <p:spPr>
                <a:xfrm>
                  <a:off x="5765690" y="3366618"/>
                  <a:ext cx="714718" cy="723144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椭圆 95">
                      <a:extLst>
                        <a:ext uri="{FF2B5EF4-FFF2-40B4-BE49-F238E27FC236}">
                          <a16:creationId xmlns:a16="http://schemas.microsoft.com/office/drawing/2014/main" id="{95F52B0A-68C1-5312-9803-8B16BA19AA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4108" y="3462616"/>
                      <a:ext cx="537882" cy="537883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just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96" name="椭圆 95">
                      <a:extLst>
                        <a:ext uri="{FF2B5EF4-FFF2-40B4-BE49-F238E27FC236}">
                          <a16:creationId xmlns:a16="http://schemas.microsoft.com/office/drawing/2014/main" id="{95F52B0A-68C1-5312-9803-8B16BA19AAC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54108" y="3462616"/>
                      <a:ext cx="537882" cy="537883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1" name="曲线连接符 100">
                <a:extLst>
                  <a:ext uri="{FF2B5EF4-FFF2-40B4-BE49-F238E27FC236}">
                    <a16:creationId xmlns:a16="http://schemas.microsoft.com/office/drawing/2014/main" id="{610709D4-0491-AB81-8C08-02E85ED56774}"/>
                  </a:ext>
                </a:extLst>
              </p:cNvPr>
              <p:cNvCxnSpPr>
                <a:cxnSpLocks/>
                <a:stCxn id="95" idx="6"/>
                <a:endCxn id="40" idx="2"/>
              </p:cNvCxnSpPr>
              <p:nvPr/>
            </p:nvCxnSpPr>
            <p:spPr>
              <a:xfrm>
                <a:off x="4791923" y="3748550"/>
                <a:ext cx="1754970" cy="707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D845E506-1775-CBF3-FE09-BE2F167ADB8A}"/>
                  </a:ext>
                </a:extLst>
              </p:cNvPr>
              <p:cNvGrpSpPr/>
              <p:nvPr/>
            </p:nvGrpSpPr>
            <p:grpSpPr>
              <a:xfrm>
                <a:off x="4028165" y="4762499"/>
                <a:ext cx="726371" cy="720967"/>
                <a:chOff x="4679930" y="5177693"/>
                <a:chExt cx="726371" cy="720967"/>
              </a:xfrm>
            </p:grpSpPr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DBCAFAC2-1934-22F8-D0B0-A00794F7DBFE}"/>
                    </a:ext>
                  </a:extLst>
                </p:cNvPr>
                <p:cNvSpPr/>
                <p:nvPr/>
              </p:nvSpPr>
              <p:spPr>
                <a:xfrm>
                  <a:off x="4679930" y="5177693"/>
                  <a:ext cx="726371" cy="72096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椭圆 105">
                      <a:extLst>
                        <a:ext uri="{FF2B5EF4-FFF2-40B4-BE49-F238E27FC236}">
                          <a16:creationId xmlns:a16="http://schemas.microsoft.com/office/drawing/2014/main" id="{F3B63A2D-C0E0-D6FD-EB0D-F254E97844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4175" y="5269236"/>
                      <a:ext cx="537882" cy="537883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just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106" name="椭圆 105">
                      <a:extLst>
                        <a:ext uri="{FF2B5EF4-FFF2-40B4-BE49-F238E27FC236}">
                          <a16:creationId xmlns:a16="http://schemas.microsoft.com/office/drawing/2014/main" id="{F3B63A2D-C0E0-D6FD-EB0D-F254E978440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4175" y="5269236"/>
                      <a:ext cx="537882" cy="537883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375534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77BBA-7527-66FB-7942-9B1E0F8F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219461A1-1EF0-199B-B233-3F6E09609F58}"/>
                  </a:ext>
                </a:extLst>
              </p:cNvPr>
              <p:cNvSpPr/>
              <p:nvPr/>
            </p:nvSpPr>
            <p:spPr>
              <a:xfrm>
                <a:off x="989704" y="3851237"/>
                <a:ext cx="537882" cy="53788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219461A1-1EF0-199B-B233-3F6E09609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04" y="3851237"/>
                <a:ext cx="537882" cy="53788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曲线连接符 37">
            <a:extLst>
              <a:ext uri="{FF2B5EF4-FFF2-40B4-BE49-F238E27FC236}">
                <a16:creationId xmlns:a16="http://schemas.microsoft.com/office/drawing/2014/main" id="{ED02625E-AF46-5AFD-AFE2-752FA36814CB}"/>
              </a:ext>
            </a:extLst>
          </p:cNvPr>
          <p:cNvCxnSpPr>
            <a:cxnSpLocks/>
            <a:stCxn id="5" idx="0"/>
            <a:endCxn id="52" idx="2"/>
          </p:cNvCxnSpPr>
          <p:nvPr/>
        </p:nvCxnSpPr>
        <p:spPr>
          <a:xfrm rot="5400000" flipH="1" flipV="1">
            <a:off x="1691170" y="1990540"/>
            <a:ext cx="1428172" cy="22932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>
            <a:extLst>
              <a:ext uri="{FF2B5EF4-FFF2-40B4-BE49-F238E27FC236}">
                <a16:creationId xmlns:a16="http://schemas.microsoft.com/office/drawing/2014/main" id="{62498D21-FE14-AE7F-6C8C-1258F14C90AF}"/>
              </a:ext>
            </a:extLst>
          </p:cNvPr>
          <p:cNvCxnSpPr>
            <a:cxnSpLocks/>
            <a:stCxn id="5" idx="0"/>
            <a:endCxn id="40" idx="2"/>
          </p:cNvCxnSpPr>
          <p:nvPr/>
        </p:nvCxnSpPr>
        <p:spPr>
          <a:xfrm rot="5400000" flipH="1" flipV="1">
            <a:off x="2315619" y="2645561"/>
            <a:ext cx="148703" cy="22626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>
            <a:extLst>
              <a:ext uri="{FF2B5EF4-FFF2-40B4-BE49-F238E27FC236}">
                <a16:creationId xmlns:a16="http://schemas.microsoft.com/office/drawing/2014/main" id="{57DBE871-C87E-AD5B-238F-F5F917F19344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 rot="16200000" flipH="1">
            <a:off x="1988605" y="3659159"/>
            <a:ext cx="822931" cy="22828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369E48D-B88E-42D0-F96B-D941A21833B9}"/>
                  </a:ext>
                </a:extLst>
              </p:cNvPr>
              <p:cNvSpPr txBox="1"/>
              <p:nvPr/>
            </p:nvSpPr>
            <p:spPr>
              <a:xfrm>
                <a:off x="1749361" y="4543211"/>
                <a:ext cx="1495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𝑧𝐴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369E48D-B88E-42D0-F96B-D941A218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361" y="4543211"/>
                <a:ext cx="1495025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F5B7D23A-BBEA-CF03-44CD-3F6E318C5602}"/>
                  </a:ext>
                </a:extLst>
              </p:cNvPr>
              <p:cNvSpPr txBox="1"/>
              <p:nvPr/>
            </p:nvSpPr>
            <p:spPr>
              <a:xfrm>
                <a:off x="2418512" y="236892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F5B7D23A-BBEA-CF03-44CD-3F6E318C5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512" y="2368920"/>
                <a:ext cx="375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36BCDE5C-9164-4066-0D5B-78F3073FF1E9}"/>
                  </a:ext>
                </a:extLst>
              </p:cNvPr>
              <p:cNvSpPr txBox="1"/>
              <p:nvPr/>
            </p:nvSpPr>
            <p:spPr>
              <a:xfrm>
                <a:off x="2057406" y="3247933"/>
                <a:ext cx="939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[1−9]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36BCDE5C-9164-4066-0D5B-78F3073FF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6" y="3247933"/>
                <a:ext cx="9396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文本框 134">
            <a:extLst>
              <a:ext uri="{FF2B5EF4-FFF2-40B4-BE49-F238E27FC236}">
                <a16:creationId xmlns:a16="http://schemas.microsoft.com/office/drawing/2014/main" id="{5A14DF66-2C38-874A-71F5-F68E1B8A4C2A}"/>
              </a:ext>
            </a:extLst>
          </p:cNvPr>
          <p:cNvSpPr txBox="1"/>
          <p:nvPr/>
        </p:nvSpPr>
        <p:spPr>
          <a:xfrm>
            <a:off x="6486469" y="2140721"/>
            <a:ext cx="99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UNMU</a:t>
            </a:r>
            <a:endParaRPr kumimoji="1" lang="zh-CN" altLang="en-US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C34E9874-E3AE-180A-C2F1-CFC9A489982A}"/>
              </a:ext>
            </a:extLst>
          </p:cNvPr>
          <p:cNvSpPr txBox="1"/>
          <p:nvPr/>
        </p:nvSpPr>
        <p:spPr>
          <a:xfrm>
            <a:off x="6629596" y="5212051"/>
            <a:ext cx="99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ID</a:t>
            </a:r>
            <a:endParaRPr kumimoji="1" lang="zh-CN" altLang="en-US" b="1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E496148-3893-29BD-2303-AD46C924C6D4}"/>
              </a:ext>
            </a:extLst>
          </p:cNvPr>
          <p:cNvGrpSpPr/>
          <p:nvPr/>
        </p:nvGrpSpPr>
        <p:grpSpPr>
          <a:xfrm>
            <a:off x="3521295" y="2982735"/>
            <a:ext cx="1790899" cy="1081371"/>
            <a:chOff x="7481171" y="3001748"/>
            <a:chExt cx="1790899" cy="1081371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994EE714-5A92-EFEA-0CC1-A191EBD79737}"/>
                </a:ext>
              </a:extLst>
            </p:cNvPr>
            <p:cNvGrpSpPr/>
            <p:nvPr/>
          </p:nvGrpSpPr>
          <p:grpSpPr>
            <a:xfrm>
              <a:off x="7481171" y="3359975"/>
              <a:ext cx="714718" cy="723144"/>
              <a:chOff x="7481171" y="3359975"/>
              <a:chExt cx="714718" cy="723144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0E804A8A-1C4D-0ECF-DC26-8DEE82EBEA8B}"/>
                  </a:ext>
                </a:extLst>
              </p:cNvPr>
              <p:cNvSpPr/>
              <p:nvPr/>
            </p:nvSpPr>
            <p:spPr>
              <a:xfrm>
                <a:off x="7481171" y="3359975"/>
                <a:ext cx="714718" cy="723144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endParaRPr kumimoji="1"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椭圆 9">
                    <a:extLst>
                      <a:ext uri="{FF2B5EF4-FFF2-40B4-BE49-F238E27FC236}">
                        <a16:creationId xmlns:a16="http://schemas.microsoft.com/office/drawing/2014/main" id="{D02655B1-D564-C443-5C49-133A67449FFC}"/>
                      </a:ext>
                    </a:extLst>
                  </p:cNvPr>
                  <p:cNvSpPr/>
                  <p:nvPr/>
                </p:nvSpPr>
                <p:spPr>
                  <a:xfrm>
                    <a:off x="7569589" y="3455973"/>
                    <a:ext cx="537882" cy="537883"/>
                  </a:xfrm>
                  <a:prstGeom prst="ellips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0" name="椭圆 9">
                    <a:extLst>
                      <a:ext uri="{FF2B5EF4-FFF2-40B4-BE49-F238E27FC236}">
                        <a16:creationId xmlns:a16="http://schemas.microsoft.com/office/drawing/2014/main" id="{D02655B1-D564-C443-5C49-133A67449F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9589" y="3455973"/>
                    <a:ext cx="537882" cy="537883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1" name="曲线连接符 90">
              <a:extLst>
                <a:ext uri="{FF2B5EF4-FFF2-40B4-BE49-F238E27FC236}">
                  <a16:creationId xmlns:a16="http://schemas.microsoft.com/office/drawing/2014/main" id="{2066ED3A-58B3-9601-94E0-24FB81B0B5E7}"/>
                </a:ext>
              </a:extLst>
            </p:cNvPr>
            <p:cNvCxnSpPr>
              <a:cxnSpLocks/>
              <a:stCxn id="40" idx="6"/>
              <a:endCxn id="40" idx="0"/>
            </p:cNvCxnSpPr>
            <p:nvPr/>
          </p:nvCxnSpPr>
          <p:spPr>
            <a:xfrm flipH="1" flipV="1">
              <a:off x="7838530" y="3359975"/>
              <a:ext cx="357359" cy="361572"/>
            </a:xfrm>
            <a:prstGeom prst="curvedConnector4">
              <a:avLst>
                <a:gd name="adj1" fmla="val -63969"/>
                <a:gd name="adj2" fmla="val 1632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FA9DAD07-540E-CE55-33BF-AC2E2DE9418D}"/>
                    </a:ext>
                  </a:extLst>
                </p:cNvPr>
                <p:cNvSpPr txBox="1"/>
                <p:nvPr/>
              </p:nvSpPr>
              <p:spPr>
                <a:xfrm>
                  <a:off x="8332389" y="3001748"/>
                  <a:ext cx="9396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[0−9]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FA9DAD07-540E-CE55-33BF-AC2E2DE941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389" y="3001748"/>
                  <a:ext cx="93968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9AA168E-8634-09DA-42EF-F3AD3C203153}"/>
              </a:ext>
            </a:extLst>
          </p:cNvPr>
          <p:cNvGrpSpPr/>
          <p:nvPr/>
        </p:nvGrpSpPr>
        <p:grpSpPr>
          <a:xfrm>
            <a:off x="3551868" y="2061493"/>
            <a:ext cx="714718" cy="723144"/>
            <a:chOff x="7481171" y="3359975"/>
            <a:chExt cx="714718" cy="723144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458F4379-C762-7588-D08A-8B83F8591C4C}"/>
                </a:ext>
              </a:extLst>
            </p:cNvPr>
            <p:cNvSpPr/>
            <p:nvPr/>
          </p:nvSpPr>
          <p:spPr>
            <a:xfrm>
              <a:off x="7481171" y="3359975"/>
              <a:ext cx="714718" cy="723144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F89A31D3-27B7-EEA1-1CF7-B9FE577D595B}"/>
                    </a:ext>
                  </a:extLst>
                </p:cNvPr>
                <p:cNvSpPr/>
                <p:nvPr/>
              </p:nvSpPr>
              <p:spPr>
                <a:xfrm>
                  <a:off x="7569589" y="3455973"/>
                  <a:ext cx="537882" cy="537883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F89A31D3-27B7-EEA1-1CF7-B9FE577D59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589" y="3455973"/>
                  <a:ext cx="537882" cy="53788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5E85206B-AFDD-C8F1-C69E-06C2436339B3}"/>
              </a:ext>
            </a:extLst>
          </p:cNvPr>
          <p:cNvSpPr txBox="1"/>
          <p:nvPr/>
        </p:nvSpPr>
        <p:spPr>
          <a:xfrm>
            <a:off x="6556650" y="3592221"/>
            <a:ext cx="99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UNMU</a:t>
            </a:r>
            <a:endParaRPr kumimoji="1" lang="zh-CN" altLang="en-US" b="1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3585578-8C09-1D22-2103-AA017272475D}"/>
              </a:ext>
            </a:extLst>
          </p:cNvPr>
          <p:cNvGrpSpPr/>
          <p:nvPr/>
        </p:nvGrpSpPr>
        <p:grpSpPr>
          <a:xfrm>
            <a:off x="3541496" y="4514139"/>
            <a:ext cx="2610935" cy="1059484"/>
            <a:chOff x="4012548" y="4526755"/>
            <a:chExt cx="2610935" cy="1059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B533067F-1FCF-5F93-2151-E753E1E6D0D5}"/>
                    </a:ext>
                  </a:extLst>
                </p:cNvPr>
                <p:cNvSpPr txBox="1"/>
                <p:nvPr/>
              </p:nvSpPr>
              <p:spPr>
                <a:xfrm>
                  <a:off x="4815868" y="4526755"/>
                  <a:ext cx="18076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𝑧𝐴</m:t>
                        </m:r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0−9]</m:t>
                        </m:r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B533067F-1FCF-5F93-2151-E753E1E6D0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868" y="4526755"/>
                  <a:ext cx="1807615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488FCF1-B27A-4BF4-0D7D-3FCF288A1F42}"/>
                </a:ext>
              </a:extLst>
            </p:cNvPr>
            <p:cNvGrpSpPr/>
            <p:nvPr/>
          </p:nvGrpSpPr>
          <p:grpSpPr>
            <a:xfrm>
              <a:off x="4012548" y="4863095"/>
              <a:ext cx="714718" cy="723144"/>
              <a:chOff x="7481171" y="3359975"/>
              <a:chExt cx="714718" cy="723144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89956F9D-A4D3-40F4-68A2-3CD9497AC5E4}"/>
                  </a:ext>
                </a:extLst>
              </p:cNvPr>
              <p:cNvSpPr/>
              <p:nvPr/>
            </p:nvSpPr>
            <p:spPr>
              <a:xfrm>
                <a:off x="7481171" y="3359975"/>
                <a:ext cx="714718" cy="723144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endParaRPr kumimoji="1"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8EF59091-FD6A-E8A7-AF9E-523A4ECA8016}"/>
                      </a:ext>
                    </a:extLst>
                  </p:cNvPr>
                  <p:cNvSpPr/>
                  <p:nvPr/>
                </p:nvSpPr>
                <p:spPr>
                  <a:xfrm>
                    <a:off x="7569589" y="3455973"/>
                    <a:ext cx="537882" cy="537883"/>
                  </a:xfrm>
                  <a:prstGeom prst="ellips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8EF59091-FD6A-E8A7-AF9E-523A4ECA80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9589" y="3455973"/>
                    <a:ext cx="537882" cy="537883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1" name="曲线连接符 10">
            <a:extLst>
              <a:ext uri="{FF2B5EF4-FFF2-40B4-BE49-F238E27FC236}">
                <a16:creationId xmlns:a16="http://schemas.microsoft.com/office/drawing/2014/main" id="{C23750C7-D98D-2CA5-915F-F0673861B720}"/>
              </a:ext>
            </a:extLst>
          </p:cNvPr>
          <p:cNvCxnSpPr>
            <a:cxnSpLocks/>
            <a:stCxn id="6" idx="6"/>
            <a:endCxn id="6" idx="0"/>
          </p:cNvCxnSpPr>
          <p:nvPr/>
        </p:nvCxnSpPr>
        <p:spPr>
          <a:xfrm flipH="1" flipV="1">
            <a:off x="3898855" y="4850479"/>
            <a:ext cx="357359" cy="361572"/>
          </a:xfrm>
          <a:prstGeom prst="curvedConnector4">
            <a:avLst>
              <a:gd name="adj1" fmla="val -63969"/>
              <a:gd name="adj2" fmla="val 163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79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375</Words>
  <Application>Microsoft Macintosh PowerPoint</Application>
  <PresentationFormat>宽屏</PresentationFormat>
  <Paragraphs>105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（1）</vt:lpstr>
      <vt:lpstr>（2）</vt:lpstr>
      <vt:lpstr>（2）</vt:lpstr>
      <vt:lpstr>（3）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a6640</dc:creator>
  <cp:lastModifiedBy>a6640</cp:lastModifiedBy>
  <cp:revision>13</cp:revision>
  <dcterms:created xsi:type="dcterms:W3CDTF">2024-03-05T05:51:53Z</dcterms:created>
  <dcterms:modified xsi:type="dcterms:W3CDTF">2024-03-05T07:11:47Z</dcterms:modified>
</cp:coreProperties>
</file>