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28" r:id="rId2"/>
    <p:sldId id="347" r:id="rId3"/>
    <p:sldId id="366" r:id="rId4"/>
    <p:sldId id="346" r:id="rId5"/>
    <p:sldId id="369" r:id="rId6"/>
    <p:sldId id="367" r:id="rId7"/>
    <p:sldId id="373" r:id="rId8"/>
    <p:sldId id="368" r:id="rId9"/>
    <p:sldId id="329" r:id="rId10"/>
    <p:sldId id="365" r:id="rId11"/>
    <p:sldId id="330" r:id="rId12"/>
    <p:sldId id="331" r:id="rId13"/>
    <p:sldId id="332" r:id="rId14"/>
    <p:sldId id="334" r:id="rId15"/>
    <p:sldId id="335" r:id="rId16"/>
    <p:sldId id="336" r:id="rId17"/>
    <p:sldId id="295" r:id="rId18"/>
    <p:sldId id="296" r:id="rId19"/>
    <p:sldId id="291" r:id="rId20"/>
    <p:sldId id="341" r:id="rId21"/>
    <p:sldId id="343" r:id="rId22"/>
    <p:sldId id="361" r:id="rId23"/>
    <p:sldId id="344" r:id="rId24"/>
    <p:sldId id="345" r:id="rId25"/>
    <p:sldId id="349" r:id="rId26"/>
    <p:sldId id="363" r:id="rId27"/>
    <p:sldId id="350" r:id="rId28"/>
    <p:sldId id="351" r:id="rId29"/>
    <p:sldId id="362" r:id="rId30"/>
    <p:sldId id="353" r:id="rId31"/>
    <p:sldId id="354" r:id="rId32"/>
    <p:sldId id="355" r:id="rId33"/>
    <p:sldId id="356" r:id="rId34"/>
    <p:sldId id="357" r:id="rId35"/>
    <p:sldId id="358" r:id="rId36"/>
    <p:sldId id="359" r:id="rId37"/>
    <p:sldId id="360" r:id="rId38"/>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89"/>
  </p:normalViewPr>
  <p:slideViewPr>
    <p:cSldViewPr>
      <p:cViewPr varScale="1">
        <p:scale>
          <a:sx n="88" d="100"/>
          <a:sy n="88" d="100"/>
        </p:scale>
        <p:origin x="1352"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1" Type="http://schemas.openxmlformats.org/officeDocument/2006/relationships/slide" Target="slides/slide3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2.emf"/><Relationship Id="rId12" Type="http://schemas.openxmlformats.org/officeDocument/2006/relationships/image" Target="../media/image37.emf"/><Relationship Id="rId2" Type="http://schemas.openxmlformats.org/officeDocument/2006/relationships/image" Target="../media/image27.emf"/><Relationship Id="rId1" Type="http://schemas.openxmlformats.org/officeDocument/2006/relationships/image" Target="../media/image26.emf"/><Relationship Id="rId6" Type="http://schemas.openxmlformats.org/officeDocument/2006/relationships/image" Target="../media/image31.emf"/><Relationship Id="rId11" Type="http://schemas.openxmlformats.org/officeDocument/2006/relationships/image" Target="../media/image36.emf"/><Relationship Id="rId5" Type="http://schemas.openxmlformats.org/officeDocument/2006/relationships/image" Target="../media/image30.emf"/><Relationship Id="rId10" Type="http://schemas.openxmlformats.org/officeDocument/2006/relationships/image" Target="../media/image35.emf"/><Relationship Id="rId4" Type="http://schemas.openxmlformats.org/officeDocument/2006/relationships/image" Target="../media/image29.emf"/><Relationship Id="rId9"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7.emf"/><Relationship Id="rId3" Type="http://schemas.openxmlformats.org/officeDocument/2006/relationships/image" Target="../media/image40.emf"/><Relationship Id="rId7" Type="http://schemas.openxmlformats.org/officeDocument/2006/relationships/image" Target="../media/image43.emf"/><Relationship Id="rId12" Type="http://schemas.openxmlformats.org/officeDocument/2006/relationships/image" Target="../media/image23.emf"/><Relationship Id="rId2" Type="http://schemas.openxmlformats.org/officeDocument/2006/relationships/image" Target="../media/image39.emf"/><Relationship Id="rId1" Type="http://schemas.openxmlformats.org/officeDocument/2006/relationships/image" Target="../media/image38.emf"/><Relationship Id="rId6" Type="http://schemas.openxmlformats.org/officeDocument/2006/relationships/image" Target="../media/image42.emf"/><Relationship Id="rId11" Type="http://schemas.openxmlformats.org/officeDocument/2006/relationships/image" Target="../media/image46.emf"/><Relationship Id="rId5" Type="http://schemas.openxmlformats.org/officeDocument/2006/relationships/image" Target="../media/image41.emf"/><Relationship Id="rId10" Type="http://schemas.openxmlformats.org/officeDocument/2006/relationships/image" Target="../media/image45.emf"/><Relationship Id="rId4" Type="http://schemas.openxmlformats.org/officeDocument/2006/relationships/image" Target="../media/image16.emf"/><Relationship Id="rId9" Type="http://schemas.openxmlformats.org/officeDocument/2006/relationships/image" Target="../media/image18.emf"/><Relationship Id="rId14"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image" Target="../media/image42.emf"/><Relationship Id="rId3" Type="http://schemas.openxmlformats.org/officeDocument/2006/relationships/image" Target="../media/image51.emf"/><Relationship Id="rId7" Type="http://schemas.openxmlformats.org/officeDocument/2006/relationships/image" Target="../media/image44.emf"/><Relationship Id="rId12" Type="http://schemas.openxmlformats.org/officeDocument/2006/relationships/image" Target="../media/image39.emf"/><Relationship Id="rId2" Type="http://schemas.openxmlformats.org/officeDocument/2006/relationships/image" Target="../media/image50.emf"/><Relationship Id="rId1" Type="http://schemas.openxmlformats.org/officeDocument/2006/relationships/image" Target="../media/image49.emf"/><Relationship Id="rId6" Type="http://schemas.openxmlformats.org/officeDocument/2006/relationships/image" Target="../media/image53.emf"/><Relationship Id="rId11" Type="http://schemas.openxmlformats.org/officeDocument/2006/relationships/image" Target="../media/image41.emf"/><Relationship Id="rId5" Type="http://schemas.openxmlformats.org/officeDocument/2006/relationships/image" Target="../media/image18.emf"/><Relationship Id="rId15" Type="http://schemas.openxmlformats.org/officeDocument/2006/relationships/image" Target="../media/image43.emf"/><Relationship Id="rId10" Type="http://schemas.openxmlformats.org/officeDocument/2006/relationships/image" Target="../media/image16.emf"/><Relationship Id="rId4" Type="http://schemas.openxmlformats.org/officeDocument/2006/relationships/image" Target="../media/image52.emf"/><Relationship Id="rId9" Type="http://schemas.openxmlformats.org/officeDocument/2006/relationships/image" Target="../media/image55.emf"/><Relationship Id="rId14"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62.emf"/><Relationship Id="rId1" Type="http://schemas.openxmlformats.org/officeDocument/2006/relationships/image" Target="../media/image56.emf"/><Relationship Id="rId4" Type="http://schemas.openxmlformats.org/officeDocument/2006/relationships/image" Target="../media/image58.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5.emf"/><Relationship Id="rId7" Type="http://schemas.openxmlformats.org/officeDocument/2006/relationships/image" Target="../media/image66.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62.emf"/><Relationship Id="rId9" Type="http://schemas.openxmlformats.org/officeDocument/2006/relationships/image" Target="../media/image68.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8.emf"/><Relationship Id="rId7" Type="http://schemas.openxmlformats.org/officeDocument/2006/relationships/image" Target="../media/image78.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77.emf"/><Relationship Id="rId5" Type="http://schemas.openxmlformats.org/officeDocument/2006/relationships/image" Target="../media/image62.emf"/><Relationship Id="rId4" Type="http://schemas.openxmlformats.org/officeDocument/2006/relationships/image" Target="../media/image5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7.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image" Target="../media/image94.emf"/><Relationship Id="rId3" Type="http://schemas.openxmlformats.org/officeDocument/2006/relationships/image" Target="../media/image86.emf"/><Relationship Id="rId7" Type="http://schemas.openxmlformats.org/officeDocument/2006/relationships/image" Target="../media/image88.emf"/><Relationship Id="rId12" Type="http://schemas.openxmlformats.org/officeDocument/2006/relationships/image" Target="../media/image93.emf"/><Relationship Id="rId2" Type="http://schemas.openxmlformats.org/officeDocument/2006/relationships/image" Target="../media/image85.emf"/><Relationship Id="rId1" Type="http://schemas.openxmlformats.org/officeDocument/2006/relationships/image" Target="../media/image84.emf"/><Relationship Id="rId6" Type="http://schemas.openxmlformats.org/officeDocument/2006/relationships/image" Target="../media/image42.emf"/><Relationship Id="rId11" Type="http://schemas.openxmlformats.org/officeDocument/2006/relationships/image" Target="../media/image92.emf"/><Relationship Id="rId5" Type="http://schemas.openxmlformats.org/officeDocument/2006/relationships/image" Target="../media/image40.emf"/><Relationship Id="rId10" Type="http://schemas.openxmlformats.org/officeDocument/2006/relationships/image" Target="../media/image91.emf"/><Relationship Id="rId4" Type="http://schemas.openxmlformats.org/officeDocument/2006/relationships/image" Target="../media/image87.emf"/><Relationship Id="rId9" Type="http://schemas.openxmlformats.org/officeDocument/2006/relationships/image" Target="../media/image90.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77.emf"/><Relationship Id="rId4" Type="http://schemas.openxmlformats.org/officeDocument/2006/relationships/image" Target="../media/image58.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image" Target="../media/image98.emf"/><Relationship Id="rId5" Type="http://schemas.openxmlformats.org/officeDocument/2006/relationships/image" Target="../media/image72.emf"/><Relationship Id="rId4" Type="http://schemas.openxmlformats.org/officeDocument/2006/relationships/image" Target="../media/image63.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8.emf"/><Relationship Id="rId1" Type="http://schemas.openxmlformats.org/officeDocument/2006/relationships/image" Target="../media/image101.emf"/><Relationship Id="rId4" Type="http://schemas.openxmlformats.org/officeDocument/2006/relationships/image" Target="../media/image10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3.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image" Target="../media/image105.emf"/><Relationship Id="rId6" Type="http://schemas.openxmlformats.org/officeDocument/2006/relationships/image" Target="../media/image110.emf"/><Relationship Id="rId5" Type="http://schemas.openxmlformats.org/officeDocument/2006/relationships/image" Target="../media/image109.emf"/><Relationship Id="rId4" Type="http://schemas.openxmlformats.org/officeDocument/2006/relationships/image" Target="../media/image108.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image" Target="../media/image1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image" Target="../media/image117.emf"/><Relationship Id="rId7" Type="http://schemas.openxmlformats.org/officeDocument/2006/relationships/image" Target="../media/image121.emf"/><Relationship Id="rId2" Type="http://schemas.openxmlformats.org/officeDocument/2006/relationships/image" Target="../media/image116.emf"/><Relationship Id="rId1" Type="http://schemas.openxmlformats.org/officeDocument/2006/relationships/image" Target="../media/image115.emf"/><Relationship Id="rId6" Type="http://schemas.openxmlformats.org/officeDocument/2006/relationships/image" Target="../media/image120.emf"/><Relationship Id="rId5" Type="http://schemas.openxmlformats.org/officeDocument/2006/relationships/image" Target="../media/image119.emf"/><Relationship Id="rId4" Type="http://schemas.openxmlformats.org/officeDocument/2006/relationships/image" Target="../media/image118.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image" Target="../media/image12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20.emf"/><Relationship Id="rId7" Type="http://schemas.openxmlformats.org/officeDocument/2006/relationships/image" Target="../media/image23.emf"/><Relationship Id="rId2" Type="http://schemas.openxmlformats.org/officeDocument/2006/relationships/image" Target="../media/image19.emf"/><Relationship Id="rId1" Type="http://schemas.openxmlformats.org/officeDocument/2006/relationships/image" Target="../media/image18.emf"/><Relationship Id="rId6" Type="http://schemas.openxmlformats.org/officeDocument/2006/relationships/image" Target="../media/image16.emf"/><Relationship Id="rId5" Type="http://schemas.openxmlformats.org/officeDocument/2006/relationships/image" Target="../media/image22.emf"/><Relationship Id="rId4" Type="http://schemas.openxmlformats.org/officeDocument/2006/relationships/image" Target="../media/image21.emf"/><Relationship Id="rId9"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BD9C31D-E5E4-3047-8A84-486253F03D1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anose="02010600030101010101" pitchFamily="2" charset="-122"/>
                <a:cs typeface="+mn-cs"/>
              </a:defRPr>
            </a:lvl1pPr>
          </a:lstStyle>
          <a:p>
            <a:pPr>
              <a:defRPr/>
            </a:pPr>
            <a:endParaRPr lang="zh-CN" altLang="en-US"/>
          </a:p>
        </p:txBody>
      </p:sp>
      <p:sp>
        <p:nvSpPr>
          <p:cNvPr id="3" name="日期占位符 2">
            <a:extLst>
              <a:ext uri="{FF2B5EF4-FFF2-40B4-BE49-F238E27FC236}">
                <a16:creationId xmlns:a16="http://schemas.microsoft.com/office/drawing/2014/main" id="{F53E0B58-5DFE-AD4E-9D33-7008A6D1FCC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8AB2851-908E-3244-8326-CC6FDD2F0249}" type="datetimeFigureOut">
              <a:rPr lang="zh-CN" altLang="en-US"/>
              <a:pPr/>
              <a:t>2022/5/9</a:t>
            </a:fld>
            <a:endParaRPr lang="zh-CN" altLang="en-US"/>
          </a:p>
        </p:txBody>
      </p:sp>
      <p:sp>
        <p:nvSpPr>
          <p:cNvPr id="4" name="幻灯片图像占位符 3">
            <a:extLst>
              <a:ext uri="{FF2B5EF4-FFF2-40B4-BE49-F238E27FC236}">
                <a16:creationId xmlns:a16="http://schemas.microsoft.com/office/drawing/2014/main" id="{4D9FFCF1-FCB3-7C4F-8D26-76144B51A94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FBCF9DD-AE58-3F47-AFB9-ED2825ADACB3}"/>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2CEE5D-202C-5540-AEE8-16FF3724C24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anose="02010600030101010101" pitchFamily="2" charset="-122"/>
                <a:cs typeface="+mn-cs"/>
              </a:defRPr>
            </a:lvl1pPr>
          </a:lstStyle>
          <a:p>
            <a:pPr>
              <a:defRPr/>
            </a:pPr>
            <a:endParaRPr lang="zh-CN" altLang="en-US"/>
          </a:p>
        </p:txBody>
      </p:sp>
      <p:sp>
        <p:nvSpPr>
          <p:cNvPr id="7" name="灯片编号占位符 6">
            <a:extLst>
              <a:ext uri="{FF2B5EF4-FFF2-40B4-BE49-F238E27FC236}">
                <a16:creationId xmlns:a16="http://schemas.microsoft.com/office/drawing/2014/main" id="{298FF3A6-8163-8249-B7CC-E9C2570689D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F4F7427-D49F-0144-9EDD-8CCC63844655}"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类比于机械横波</a:t>
            </a:r>
            <a:r>
              <a:rPr lang="zh-CN" altLang="en-US" dirty="0"/>
              <a:t>，可以阻挡某些偏振的光。</a:t>
            </a:r>
            <a:endParaRPr lang="en-CN" dirty="0"/>
          </a:p>
        </p:txBody>
      </p:sp>
      <p:sp>
        <p:nvSpPr>
          <p:cNvPr id="4" name="Slide Number Placeholder 3"/>
          <p:cNvSpPr>
            <a:spLocks noGrp="1"/>
          </p:cNvSpPr>
          <p:nvPr>
            <p:ph type="sldNum" sz="quarter" idx="5"/>
          </p:nvPr>
        </p:nvSpPr>
        <p:spPr/>
        <p:txBody>
          <a:bodyPr/>
          <a:lstStyle/>
          <a:p>
            <a:fld id="{0F4F7427-D49F-0144-9EDD-8CCC63844655}" type="slidenum">
              <a:rPr lang="zh-CN" altLang="en-US" smtClean="0"/>
              <a:pPr/>
              <a:t>3</a:t>
            </a:fld>
            <a:endParaRPr lang="zh-CN" altLang="en-US"/>
          </a:p>
        </p:txBody>
      </p:sp>
    </p:spTree>
    <p:extLst>
      <p:ext uri="{BB962C8B-B14F-4D97-AF65-F5344CB8AC3E}">
        <p14:creationId xmlns:p14="http://schemas.microsoft.com/office/powerpoint/2010/main" val="318861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8288BE23-25A0-854E-BE33-3F13C267F1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6BB418C9-DB5C-894D-B017-3B1017971E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a:p>
        </p:txBody>
      </p:sp>
      <p:sp>
        <p:nvSpPr>
          <p:cNvPr id="23555" name="灯片编号占位符 3">
            <a:extLst>
              <a:ext uri="{FF2B5EF4-FFF2-40B4-BE49-F238E27FC236}">
                <a16:creationId xmlns:a16="http://schemas.microsoft.com/office/drawing/2014/main" id="{F0C8DC52-2C94-B34E-AA6E-E0E6C95F9B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4C187E5E-DD4F-7C41-A3B7-7A391677338B}" type="slidenum">
              <a:rPr kumimoji="0" lang="zh-CN" altLang="en-US" sz="1200"/>
              <a:pPr/>
              <a:t>7</a:t>
            </a:fld>
            <a:endParaRPr kumimoji="0"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dichroism</a:t>
            </a:r>
          </a:p>
        </p:txBody>
      </p:sp>
      <p:sp>
        <p:nvSpPr>
          <p:cNvPr id="4" name="Slide Number Placeholder 3"/>
          <p:cNvSpPr>
            <a:spLocks noGrp="1"/>
          </p:cNvSpPr>
          <p:nvPr>
            <p:ph type="sldNum" sz="quarter" idx="5"/>
          </p:nvPr>
        </p:nvSpPr>
        <p:spPr/>
        <p:txBody>
          <a:bodyPr/>
          <a:lstStyle/>
          <a:p>
            <a:fld id="{0F4F7427-D49F-0144-9EDD-8CCC63844655}" type="slidenum">
              <a:rPr lang="zh-CN" altLang="en-US" smtClean="0"/>
              <a:pPr/>
              <a:t>11</a:t>
            </a:fld>
            <a:endParaRPr lang="zh-CN" altLang="en-US"/>
          </a:p>
        </p:txBody>
      </p:sp>
    </p:spTree>
    <p:extLst>
      <p:ext uri="{BB962C8B-B14F-4D97-AF65-F5344CB8AC3E}">
        <p14:creationId xmlns:p14="http://schemas.microsoft.com/office/powerpoint/2010/main" val="241812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5A8BC20-E3AD-5D45-AFF7-2B6734E12C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A7B0A61-0EB8-8041-BB8E-39EE571CADB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4479EC4-592A-124C-88DA-525613FB58FC}"/>
              </a:ext>
            </a:extLst>
          </p:cNvPr>
          <p:cNvSpPr>
            <a:spLocks noGrp="1" noChangeArrowheads="1"/>
          </p:cNvSpPr>
          <p:nvPr>
            <p:ph type="sldNum" sz="quarter" idx="12"/>
          </p:nvPr>
        </p:nvSpPr>
        <p:spPr>
          <a:ln/>
        </p:spPr>
        <p:txBody>
          <a:bodyPr/>
          <a:lstStyle>
            <a:lvl1pPr>
              <a:defRPr/>
            </a:lvl1pPr>
          </a:lstStyle>
          <a:p>
            <a:fld id="{92F85219-27AD-EF45-9481-721B5E06CA1B}" type="slidenum">
              <a:rPr lang="en-US" altLang="zh-CN"/>
              <a:pPr/>
              <a:t>‹#›</a:t>
            </a:fld>
            <a:endParaRPr lang="en-US" altLang="zh-CN"/>
          </a:p>
        </p:txBody>
      </p:sp>
    </p:spTree>
    <p:extLst>
      <p:ext uri="{BB962C8B-B14F-4D97-AF65-F5344CB8AC3E}">
        <p14:creationId xmlns:p14="http://schemas.microsoft.com/office/powerpoint/2010/main" val="1756238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88087F0-EBFD-6045-989C-285389A010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C5B3C16-E4A8-B240-9312-6E3F70A4F3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C3A838-2C4B-FE45-8D9A-B6A8AD092F52}"/>
              </a:ext>
            </a:extLst>
          </p:cNvPr>
          <p:cNvSpPr>
            <a:spLocks noGrp="1" noChangeArrowheads="1"/>
          </p:cNvSpPr>
          <p:nvPr>
            <p:ph type="sldNum" sz="quarter" idx="12"/>
          </p:nvPr>
        </p:nvSpPr>
        <p:spPr>
          <a:ln/>
        </p:spPr>
        <p:txBody>
          <a:bodyPr/>
          <a:lstStyle>
            <a:lvl1pPr>
              <a:defRPr/>
            </a:lvl1pPr>
          </a:lstStyle>
          <a:p>
            <a:fld id="{C32C33E5-F8B4-A743-ADD3-A61035D90774}" type="slidenum">
              <a:rPr lang="en-US" altLang="zh-CN"/>
              <a:pPr/>
              <a:t>‹#›</a:t>
            </a:fld>
            <a:endParaRPr lang="en-US" altLang="zh-CN"/>
          </a:p>
        </p:txBody>
      </p:sp>
    </p:spTree>
    <p:extLst>
      <p:ext uri="{BB962C8B-B14F-4D97-AF65-F5344CB8AC3E}">
        <p14:creationId xmlns:p14="http://schemas.microsoft.com/office/powerpoint/2010/main" val="197838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5E632EA-06FC-B04F-A953-529F9D3BA5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CE85A98-B51C-2A46-A9F2-382A120240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C7DC5B3-4578-A442-96ED-947866A4AB3D}"/>
              </a:ext>
            </a:extLst>
          </p:cNvPr>
          <p:cNvSpPr>
            <a:spLocks noGrp="1" noChangeArrowheads="1"/>
          </p:cNvSpPr>
          <p:nvPr>
            <p:ph type="sldNum" sz="quarter" idx="12"/>
          </p:nvPr>
        </p:nvSpPr>
        <p:spPr>
          <a:ln/>
        </p:spPr>
        <p:txBody>
          <a:bodyPr/>
          <a:lstStyle>
            <a:lvl1pPr>
              <a:defRPr/>
            </a:lvl1pPr>
          </a:lstStyle>
          <a:p>
            <a:fld id="{05980586-408F-CE42-A203-F8C1AE714B47}" type="slidenum">
              <a:rPr lang="en-US" altLang="zh-CN"/>
              <a:pPr/>
              <a:t>‹#›</a:t>
            </a:fld>
            <a:endParaRPr lang="en-US" altLang="zh-CN"/>
          </a:p>
        </p:txBody>
      </p:sp>
    </p:spTree>
    <p:extLst>
      <p:ext uri="{BB962C8B-B14F-4D97-AF65-F5344CB8AC3E}">
        <p14:creationId xmlns:p14="http://schemas.microsoft.com/office/powerpoint/2010/main" val="102141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8731930-7FDE-3D46-AF89-3FCAD2E416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357F769-B8E3-7547-8B2C-52CAF280C5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864DDDB-E504-A845-B20A-512901E9CAA7}"/>
              </a:ext>
            </a:extLst>
          </p:cNvPr>
          <p:cNvSpPr>
            <a:spLocks noGrp="1" noChangeArrowheads="1"/>
          </p:cNvSpPr>
          <p:nvPr>
            <p:ph type="sldNum" sz="quarter" idx="12"/>
          </p:nvPr>
        </p:nvSpPr>
        <p:spPr>
          <a:ln/>
        </p:spPr>
        <p:txBody>
          <a:bodyPr/>
          <a:lstStyle>
            <a:lvl1pPr>
              <a:defRPr/>
            </a:lvl1pPr>
          </a:lstStyle>
          <a:p>
            <a:fld id="{AF38AA04-CCC7-5A4E-95D1-04B5026FBA7B}" type="slidenum">
              <a:rPr lang="en-US" altLang="zh-CN"/>
              <a:pPr/>
              <a:t>‹#›</a:t>
            </a:fld>
            <a:endParaRPr lang="en-US" altLang="zh-CN"/>
          </a:p>
        </p:txBody>
      </p:sp>
    </p:spTree>
    <p:extLst>
      <p:ext uri="{BB962C8B-B14F-4D97-AF65-F5344CB8AC3E}">
        <p14:creationId xmlns:p14="http://schemas.microsoft.com/office/powerpoint/2010/main" val="296515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CE5C3DE-824A-3548-A525-F111461CCD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5EB8479-1DEE-3349-86E2-5EAB2D64F8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A118F8F-118C-254B-9C6E-628CC7E8E36E}"/>
              </a:ext>
            </a:extLst>
          </p:cNvPr>
          <p:cNvSpPr>
            <a:spLocks noGrp="1" noChangeArrowheads="1"/>
          </p:cNvSpPr>
          <p:nvPr>
            <p:ph type="sldNum" sz="quarter" idx="12"/>
          </p:nvPr>
        </p:nvSpPr>
        <p:spPr>
          <a:ln/>
        </p:spPr>
        <p:txBody>
          <a:bodyPr/>
          <a:lstStyle>
            <a:lvl1pPr>
              <a:defRPr/>
            </a:lvl1pPr>
          </a:lstStyle>
          <a:p>
            <a:fld id="{66C7E6D5-3DFA-6B4B-8960-F252C70FB8F9}" type="slidenum">
              <a:rPr lang="en-US" altLang="zh-CN"/>
              <a:pPr/>
              <a:t>‹#›</a:t>
            </a:fld>
            <a:endParaRPr lang="en-US" altLang="zh-CN"/>
          </a:p>
        </p:txBody>
      </p:sp>
    </p:spTree>
    <p:extLst>
      <p:ext uri="{BB962C8B-B14F-4D97-AF65-F5344CB8AC3E}">
        <p14:creationId xmlns:p14="http://schemas.microsoft.com/office/powerpoint/2010/main" val="2209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F43311B-3ECA-FE4C-85AE-5AFA83BE03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7C7B5F7-CA13-174F-8619-91171C3F3A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1D6E584-C47C-DA49-9FD5-677A8902936A}"/>
              </a:ext>
            </a:extLst>
          </p:cNvPr>
          <p:cNvSpPr>
            <a:spLocks noGrp="1" noChangeArrowheads="1"/>
          </p:cNvSpPr>
          <p:nvPr>
            <p:ph type="sldNum" sz="quarter" idx="12"/>
          </p:nvPr>
        </p:nvSpPr>
        <p:spPr>
          <a:ln/>
        </p:spPr>
        <p:txBody>
          <a:bodyPr/>
          <a:lstStyle>
            <a:lvl1pPr>
              <a:defRPr/>
            </a:lvl1pPr>
          </a:lstStyle>
          <a:p>
            <a:fld id="{77044544-A360-2045-9521-CA700801B019}" type="slidenum">
              <a:rPr lang="en-US" altLang="zh-CN"/>
              <a:pPr/>
              <a:t>‹#›</a:t>
            </a:fld>
            <a:endParaRPr lang="en-US" altLang="zh-CN"/>
          </a:p>
        </p:txBody>
      </p:sp>
    </p:spTree>
    <p:extLst>
      <p:ext uri="{BB962C8B-B14F-4D97-AF65-F5344CB8AC3E}">
        <p14:creationId xmlns:p14="http://schemas.microsoft.com/office/powerpoint/2010/main" val="740089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95660BE6-B8E2-B44F-8CEB-1E89BDEDD7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7928A6A-4D11-7741-AA7C-D1510EF05D2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40EC644-67B6-D041-9D55-EFE5811914C4}"/>
              </a:ext>
            </a:extLst>
          </p:cNvPr>
          <p:cNvSpPr>
            <a:spLocks noGrp="1" noChangeArrowheads="1"/>
          </p:cNvSpPr>
          <p:nvPr>
            <p:ph type="sldNum" sz="quarter" idx="12"/>
          </p:nvPr>
        </p:nvSpPr>
        <p:spPr>
          <a:ln/>
        </p:spPr>
        <p:txBody>
          <a:bodyPr/>
          <a:lstStyle>
            <a:lvl1pPr>
              <a:defRPr/>
            </a:lvl1pPr>
          </a:lstStyle>
          <a:p>
            <a:fld id="{D00F51A5-DBD9-C245-8379-757C3C456E5D}" type="slidenum">
              <a:rPr lang="en-US" altLang="zh-CN"/>
              <a:pPr/>
              <a:t>‹#›</a:t>
            </a:fld>
            <a:endParaRPr lang="en-US" altLang="zh-CN"/>
          </a:p>
        </p:txBody>
      </p:sp>
    </p:spTree>
    <p:extLst>
      <p:ext uri="{BB962C8B-B14F-4D97-AF65-F5344CB8AC3E}">
        <p14:creationId xmlns:p14="http://schemas.microsoft.com/office/powerpoint/2010/main" val="63503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74186CD-54E5-D24F-97F7-71EAABDA2A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A43E6376-AD37-CA4A-A59A-4B2453B49CB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4088A86-ECED-A844-861D-C8623A0AEC98}"/>
              </a:ext>
            </a:extLst>
          </p:cNvPr>
          <p:cNvSpPr>
            <a:spLocks noGrp="1" noChangeArrowheads="1"/>
          </p:cNvSpPr>
          <p:nvPr>
            <p:ph type="sldNum" sz="quarter" idx="12"/>
          </p:nvPr>
        </p:nvSpPr>
        <p:spPr>
          <a:ln/>
        </p:spPr>
        <p:txBody>
          <a:bodyPr/>
          <a:lstStyle>
            <a:lvl1pPr>
              <a:defRPr/>
            </a:lvl1pPr>
          </a:lstStyle>
          <a:p>
            <a:fld id="{5260617B-AF54-6447-8B6C-42FC7125C5AA}" type="slidenum">
              <a:rPr lang="en-US" altLang="zh-CN"/>
              <a:pPr/>
              <a:t>‹#›</a:t>
            </a:fld>
            <a:endParaRPr lang="en-US" altLang="zh-CN"/>
          </a:p>
        </p:txBody>
      </p:sp>
    </p:spTree>
    <p:extLst>
      <p:ext uri="{BB962C8B-B14F-4D97-AF65-F5344CB8AC3E}">
        <p14:creationId xmlns:p14="http://schemas.microsoft.com/office/powerpoint/2010/main" val="361022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2D6FEF1-A5DD-3F45-8AC4-71F180BF2E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8A8E0B3C-6C00-CE40-8FE5-6F8638DB93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0B92A4E-3DAE-D943-9DD9-25B1F753A066}"/>
              </a:ext>
            </a:extLst>
          </p:cNvPr>
          <p:cNvSpPr>
            <a:spLocks noGrp="1" noChangeArrowheads="1"/>
          </p:cNvSpPr>
          <p:nvPr>
            <p:ph type="sldNum" sz="quarter" idx="12"/>
          </p:nvPr>
        </p:nvSpPr>
        <p:spPr>
          <a:ln/>
        </p:spPr>
        <p:txBody>
          <a:bodyPr/>
          <a:lstStyle>
            <a:lvl1pPr>
              <a:defRPr/>
            </a:lvl1pPr>
          </a:lstStyle>
          <a:p>
            <a:fld id="{84E41F96-4C38-714A-979A-203099C5D163}" type="slidenum">
              <a:rPr lang="en-US" altLang="zh-CN"/>
              <a:pPr/>
              <a:t>‹#›</a:t>
            </a:fld>
            <a:endParaRPr lang="en-US" altLang="zh-CN"/>
          </a:p>
        </p:txBody>
      </p:sp>
    </p:spTree>
    <p:extLst>
      <p:ext uri="{BB962C8B-B14F-4D97-AF65-F5344CB8AC3E}">
        <p14:creationId xmlns:p14="http://schemas.microsoft.com/office/powerpoint/2010/main" val="337535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0F25425-ABA5-ED48-BDB6-F893F24C98F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27AA180-3976-6D41-8510-B720EC49C85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C66D09B-7ECB-3545-AAD5-E115B93E5E4E}"/>
              </a:ext>
            </a:extLst>
          </p:cNvPr>
          <p:cNvSpPr>
            <a:spLocks noGrp="1" noChangeArrowheads="1"/>
          </p:cNvSpPr>
          <p:nvPr>
            <p:ph type="sldNum" sz="quarter" idx="12"/>
          </p:nvPr>
        </p:nvSpPr>
        <p:spPr>
          <a:ln/>
        </p:spPr>
        <p:txBody>
          <a:bodyPr/>
          <a:lstStyle>
            <a:lvl1pPr>
              <a:defRPr/>
            </a:lvl1pPr>
          </a:lstStyle>
          <a:p>
            <a:fld id="{157A0491-32F9-0645-B939-F292E915C669}" type="slidenum">
              <a:rPr lang="en-US" altLang="zh-CN"/>
              <a:pPr/>
              <a:t>‹#›</a:t>
            </a:fld>
            <a:endParaRPr lang="en-US" altLang="zh-CN"/>
          </a:p>
        </p:txBody>
      </p:sp>
    </p:spTree>
    <p:extLst>
      <p:ext uri="{BB962C8B-B14F-4D97-AF65-F5344CB8AC3E}">
        <p14:creationId xmlns:p14="http://schemas.microsoft.com/office/powerpoint/2010/main" val="174631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496A275-B0B6-B24D-B536-8AF80635F2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F21961F-ECE3-7648-BAB7-D854D03919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1DCDAC4-2B1A-3E40-882A-B48AF25437D2}"/>
              </a:ext>
            </a:extLst>
          </p:cNvPr>
          <p:cNvSpPr>
            <a:spLocks noGrp="1" noChangeArrowheads="1"/>
          </p:cNvSpPr>
          <p:nvPr>
            <p:ph type="sldNum" sz="quarter" idx="12"/>
          </p:nvPr>
        </p:nvSpPr>
        <p:spPr>
          <a:ln/>
        </p:spPr>
        <p:txBody>
          <a:bodyPr/>
          <a:lstStyle>
            <a:lvl1pPr>
              <a:defRPr/>
            </a:lvl1pPr>
          </a:lstStyle>
          <a:p>
            <a:fld id="{CCEC6ECC-094B-814E-8031-C2FC729E2B94}" type="slidenum">
              <a:rPr lang="en-US" altLang="zh-CN"/>
              <a:pPr/>
              <a:t>‹#›</a:t>
            </a:fld>
            <a:endParaRPr lang="en-US" altLang="zh-CN"/>
          </a:p>
        </p:txBody>
      </p:sp>
    </p:spTree>
    <p:extLst>
      <p:ext uri="{BB962C8B-B14F-4D97-AF65-F5344CB8AC3E}">
        <p14:creationId xmlns:p14="http://schemas.microsoft.com/office/powerpoint/2010/main" val="65184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FF14A45-40BF-9848-86D5-670B060AE71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5DB90D4-8B6F-5041-98C1-C38D9CAF38E8}"/>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48A48BC-15D7-5443-B52B-DF1B907C40B4}"/>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anose="02010600030101010101" pitchFamily="2" charset="-122"/>
                <a:cs typeface="+mn-cs"/>
              </a:defRPr>
            </a:lvl1pPr>
          </a:lstStyle>
          <a:p>
            <a:pPr>
              <a:defRPr/>
            </a:pPr>
            <a:endParaRPr lang="en-US" altLang="zh-CN"/>
          </a:p>
        </p:txBody>
      </p:sp>
      <p:sp>
        <p:nvSpPr>
          <p:cNvPr id="1029" name="Rectangle 5">
            <a:extLst>
              <a:ext uri="{FF2B5EF4-FFF2-40B4-BE49-F238E27FC236}">
                <a16:creationId xmlns:a16="http://schemas.microsoft.com/office/drawing/2014/main" id="{2C022263-C933-4247-9E4A-4DCBB552F97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anose="02010600030101010101" pitchFamily="2" charset="-122"/>
                <a:cs typeface="+mn-cs"/>
              </a:defRPr>
            </a:lvl1pPr>
          </a:lstStyle>
          <a:p>
            <a:pPr>
              <a:defRPr/>
            </a:pPr>
            <a:endParaRPr lang="en-US" altLang="zh-CN"/>
          </a:p>
        </p:txBody>
      </p:sp>
      <p:sp>
        <p:nvSpPr>
          <p:cNvPr id="1030" name="Rectangle 6">
            <a:extLst>
              <a:ext uri="{FF2B5EF4-FFF2-40B4-BE49-F238E27FC236}">
                <a16:creationId xmlns:a16="http://schemas.microsoft.com/office/drawing/2014/main" id="{2DB92F18-3554-4F41-AA42-161D769660A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A5029019-2455-E645-955B-9CBAD33C900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Arial" charset="0"/>
          <a:ea typeface="宋体" pitchFamily="2" charset="-122"/>
          <a:cs typeface="宋体" charset="0"/>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notesSlide" Target="../notesSlides/notesSlide3.xml"/><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12.bin"/><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8.v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19.bin"/><Relationship Id="rId18" Type="http://schemas.openxmlformats.org/officeDocument/2006/relationships/image" Target="../media/image24.emf"/><Relationship Id="rId3" Type="http://schemas.openxmlformats.org/officeDocument/2006/relationships/oleObject" Target="../embeddings/oleObject14.bin"/><Relationship Id="rId21" Type="http://schemas.openxmlformats.org/officeDocument/2006/relationships/image" Target="../media/image25.emf"/><Relationship Id="rId7" Type="http://schemas.openxmlformats.org/officeDocument/2006/relationships/oleObject" Target="../embeddings/oleObject16.bin"/><Relationship Id="rId12" Type="http://schemas.openxmlformats.org/officeDocument/2006/relationships/image" Target="../media/image22.emf"/><Relationship Id="rId17" Type="http://schemas.openxmlformats.org/officeDocument/2006/relationships/oleObject" Target="../embeddings/oleObject21.bin"/><Relationship Id="rId2" Type="http://schemas.openxmlformats.org/officeDocument/2006/relationships/slideLayout" Target="../slideLayouts/slideLayout7.xml"/><Relationship Id="rId16" Type="http://schemas.openxmlformats.org/officeDocument/2006/relationships/image" Target="../media/image23.emf"/><Relationship Id="rId20" Type="http://schemas.openxmlformats.org/officeDocument/2006/relationships/oleObject" Target="../embeddings/oleObject23.bin"/><Relationship Id="rId1" Type="http://schemas.openxmlformats.org/officeDocument/2006/relationships/vmlDrawing" Target="../drawings/vmlDrawing9.vml"/><Relationship Id="rId6" Type="http://schemas.openxmlformats.org/officeDocument/2006/relationships/image" Target="../media/image19.e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21.emf"/><Relationship Id="rId19" Type="http://schemas.openxmlformats.org/officeDocument/2006/relationships/oleObject" Target="../embeddings/oleObject22.bin"/><Relationship Id="rId4" Type="http://schemas.openxmlformats.org/officeDocument/2006/relationships/image" Target="../media/image18.emf"/><Relationship Id="rId9" Type="http://schemas.openxmlformats.org/officeDocument/2006/relationships/oleObject" Target="../embeddings/oleObject17.bin"/><Relationship Id="rId14" Type="http://schemas.openxmlformats.org/officeDocument/2006/relationships/image" Target="../media/image16.emf"/><Relationship Id="rId22"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oleObject" Target="../embeddings/oleObject30.bin"/><Relationship Id="rId18" Type="http://schemas.openxmlformats.org/officeDocument/2006/relationships/image" Target="../media/image33.emf"/><Relationship Id="rId26" Type="http://schemas.openxmlformats.org/officeDocument/2006/relationships/image" Target="../media/image37.e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30.emf"/><Relationship Id="rId17" Type="http://schemas.openxmlformats.org/officeDocument/2006/relationships/oleObject" Target="../embeddings/oleObject32.bin"/><Relationship Id="rId25"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32.emf"/><Relationship Id="rId20" Type="http://schemas.openxmlformats.org/officeDocument/2006/relationships/image" Target="../media/image34.emf"/><Relationship Id="rId1" Type="http://schemas.openxmlformats.org/officeDocument/2006/relationships/vmlDrawing" Target="../drawings/vmlDrawing10.vml"/><Relationship Id="rId6" Type="http://schemas.openxmlformats.org/officeDocument/2006/relationships/image" Target="../media/image27.emf"/><Relationship Id="rId11" Type="http://schemas.openxmlformats.org/officeDocument/2006/relationships/oleObject" Target="../embeddings/oleObject29.bin"/><Relationship Id="rId24" Type="http://schemas.openxmlformats.org/officeDocument/2006/relationships/image" Target="../media/image36.e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10" Type="http://schemas.openxmlformats.org/officeDocument/2006/relationships/image" Target="../media/image29.emf"/><Relationship Id="rId19" Type="http://schemas.openxmlformats.org/officeDocument/2006/relationships/oleObject" Target="../embeddings/oleObject33.bin"/><Relationship Id="rId4" Type="http://schemas.openxmlformats.org/officeDocument/2006/relationships/image" Target="../media/image26.emf"/><Relationship Id="rId9" Type="http://schemas.openxmlformats.org/officeDocument/2006/relationships/oleObject" Target="../embeddings/oleObject28.bin"/><Relationship Id="rId14" Type="http://schemas.openxmlformats.org/officeDocument/2006/relationships/image" Target="../media/image31.emf"/><Relationship Id="rId22" Type="http://schemas.openxmlformats.org/officeDocument/2006/relationships/image" Target="../media/image35.emf"/></Relationships>
</file>

<file path=ppt/slides/_rels/slide15.xml.rels><?xml version="1.0" encoding="UTF-8" standalone="yes"?>
<Relationships xmlns="http://schemas.openxmlformats.org/package/2006/relationships"><Relationship Id="rId13" Type="http://schemas.openxmlformats.org/officeDocument/2006/relationships/image" Target="../media/image41.emf"/><Relationship Id="rId18" Type="http://schemas.openxmlformats.org/officeDocument/2006/relationships/oleObject" Target="../embeddings/oleObject46.bin"/><Relationship Id="rId26" Type="http://schemas.openxmlformats.org/officeDocument/2006/relationships/oleObject" Target="../embeddings/oleObject51.bin"/><Relationship Id="rId39" Type="http://schemas.openxmlformats.org/officeDocument/2006/relationships/image" Target="../media/image48.emf"/><Relationship Id="rId21" Type="http://schemas.openxmlformats.org/officeDocument/2006/relationships/image" Target="../media/image44.emf"/><Relationship Id="rId34" Type="http://schemas.openxmlformats.org/officeDocument/2006/relationships/image" Target="../media/image47.emf"/><Relationship Id="rId7" Type="http://schemas.openxmlformats.org/officeDocument/2006/relationships/oleObject" Target="../embeddings/oleObject39.bin"/><Relationship Id="rId12" Type="http://schemas.openxmlformats.org/officeDocument/2006/relationships/oleObject" Target="../embeddings/oleObject42.bin"/><Relationship Id="rId17" Type="http://schemas.openxmlformats.org/officeDocument/2006/relationships/oleObject" Target="../embeddings/oleObject45.bin"/><Relationship Id="rId25" Type="http://schemas.openxmlformats.org/officeDocument/2006/relationships/oleObject" Target="../embeddings/oleObject50.bin"/><Relationship Id="rId33" Type="http://schemas.openxmlformats.org/officeDocument/2006/relationships/oleObject" Target="../embeddings/oleObject55.bin"/><Relationship Id="rId38"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42.emf"/><Relationship Id="rId20" Type="http://schemas.openxmlformats.org/officeDocument/2006/relationships/oleObject" Target="../embeddings/oleObject47.bin"/><Relationship Id="rId29" Type="http://schemas.openxmlformats.org/officeDocument/2006/relationships/oleObject" Target="../embeddings/oleObject53.bin"/><Relationship Id="rId1" Type="http://schemas.openxmlformats.org/officeDocument/2006/relationships/vmlDrawing" Target="../drawings/vmlDrawing11.vml"/><Relationship Id="rId6" Type="http://schemas.openxmlformats.org/officeDocument/2006/relationships/image" Target="../media/image39.emf"/><Relationship Id="rId11" Type="http://schemas.openxmlformats.org/officeDocument/2006/relationships/oleObject" Target="../embeddings/oleObject41.bin"/><Relationship Id="rId24" Type="http://schemas.openxmlformats.org/officeDocument/2006/relationships/image" Target="../media/image18.emf"/><Relationship Id="rId32" Type="http://schemas.openxmlformats.org/officeDocument/2006/relationships/image" Target="../media/image23.emf"/><Relationship Id="rId37" Type="http://schemas.openxmlformats.org/officeDocument/2006/relationships/oleObject" Target="../embeddings/oleObject58.bin"/><Relationship Id="rId40" Type="http://schemas.openxmlformats.org/officeDocument/2006/relationships/oleObject" Target="../embeddings/oleObject60.bin"/><Relationship Id="rId5" Type="http://schemas.openxmlformats.org/officeDocument/2006/relationships/oleObject" Target="../embeddings/oleObject38.bin"/><Relationship Id="rId15" Type="http://schemas.openxmlformats.org/officeDocument/2006/relationships/oleObject" Target="../embeddings/oleObject44.bin"/><Relationship Id="rId23" Type="http://schemas.openxmlformats.org/officeDocument/2006/relationships/oleObject" Target="../embeddings/oleObject49.bin"/><Relationship Id="rId28" Type="http://schemas.openxmlformats.org/officeDocument/2006/relationships/image" Target="../media/image45.emf"/><Relationship Id="rId36" Type="http://schemas.openxmlformats.org/officeDocument/2006/relationships/oleObject" Target="../embeddings/oleObject57.bin"/><Relationship Id="rId10" Type="http://schemas.openxmlformats.org/officeDocument/2006/relationships/image" Target="../media/image16.emf"/><Relationship Id="rId19" Type="http://schemas.openxmlformats.org/officeDocument/2006/relationships/image" Target="../media/image43.emf"/><Relationship Id="rId31" Type="http://schemas.openxmlformats.org/officeDocument/2006/relationships/oleObject" Target="../embeddings/oleObject54.bin"/><Relationship Id="rId4" Type="http://schemas.openxmlformats.org/officeDocument/2006/relationships/image" Target="../media/image38.emf"/><Relationship Id="rId9" Type="http://schemas.openxmlformats.org/officeDocument/2006/relationships/oleObject" Target="../embeddings/oleObject40.bin"/><Relationship Id="rId14" Type="http://schemas.openxmlformats.org/officeDocument/2006/relationships/oleObject" Target="../embeddings/oleObject43.bin"/><Relationship Id="rId22" Type="http://schemas.openxmlformats.org/officeDocument/2006/relationships/oleObject" Target="../embeddings/oleObject48.bin"/><Relationship Id="rId27" Type="http://schemas.openxmlformats.org/officeDocument/2006/relationships/oleObject" Target="../embeddings/oleObject52.bin"/><Relationship Id="rId30" Type="http://schemas.openxmlformats.org/officeDocument/2006/relationships/image" Target="../media/image46.emf"/><Relationship Id="rId35" Type="http://schemas.openxmlformats.org/officeDocument/2006/relationships/oleObject" Target="../embeddings/oleObject56.bin"/><Relationship Id="rId8" Type="http://schemas.openxmlformats.org/officeDocument/2006/relationships/image" Target="../media/image40.emf"/><Relationship Id="rId3"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66.bin"/><Relationship Id="rId18" Type="http://schemas.openxmlformats.org/officeDocument/2006/relationships/image" Target="../media/image54.emf"/><Relationship Id="rId26" Type="http://schemas.openxmlformats.org/officeDocument/2006/relationships/image" Target="../media/image39.emf"/><Relationship Id="rId21" Type="http://schemas.openxmlformats.org/officeDocument/2006/relationships/oleObject" Target="../embeddings/oleObject70.bin"/><Relationship Id="rId34" Type="http://schemas.openxmlformats.org/officeDocument/2006/relationships/oleObject" Target="../embeddings/oleObject77.bin"/><Relationship Id="rId7" Type="http://schemas.openxmlformats.org/officeDocument/2006/relationships/oleObject" Target="../embeddings/oleObject63.bin"/><Relationship Id="rId12" Type="http://schemas.openxmlformats.org/officeDocument/2006/relationships/image" Target="../media/image18.emf"/><Relationship Id="rId17" Type="http://schemas.openxmlformats.org/officeDocument/2006/relationships/oleObject" Target="../embeddings/oleObject68.bin"/><Relationship Id="rId25" Type="http://schemas.openxmlformats.org/officeDocument/2006/relationships/oleObject" Target="../embeddings/oleObject72.bin"/><Relationship Id="rId33"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image" Target="../media/image44.emf"/><Relationship Id="rId20" Type="http://schemas.openxmlformats.org/officeDocument/2006/relationships/image" Target="../media/image55.emf"/><Relationship Id="rId29" Type="http://schemas.openxmlformats.org/officeDocument/2006/relationships/oleObject" Target="../embeddings/oleObject74.bin"/><Relationship Id="rId1" Type="http://schemas.openxmlformats.org/officeDocument/2006/relationships/vmlDrawing" Target="../drawings/vmlDrawing12.vml"/><Relationship Id="rId6" Type="http://schemas.openxmlformats.org/officeDocument/2006/relationships/image" Target="../media/image50.emf"/><Relationship Id="rId11" Type="http://schemas.openxmlformats.org/officeDocument/2006/relationships/oleObject" Target="../embeddings/oleObject65.bin"/><Relationship Id="rId24" Type="http://schemas.openxmlformats.org/officeDocument/2006/relationships/image" Target="../media/image41.emf"/><Relationship Id="rId32" Type="http://schemas.openxmlformats.org/officeDocument/2006/relationships/image" Target="../media/image43.emf"/><Relationship Id="rId37" Type="http://schemas.openxmlformats.org/officeDocument/2006/relationships/oleObject" Target="../embeddings/oleObject80.bin"/><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1.bin"/><Relationship Id="rId28" Type="http://schemas.openxmlformats.org/officeDocument/2006/relationships/image" Target="../media/image42.emf"/><Relationship Id="rId36" Type="http://schemas.openxmlformats.org/officeDocument/2006/relationships/oleObject" Target="../embeddings/oleObject79.bin"/><Relationship Id="rId10" Type="http://schemas.openxmlformats.org/officeDocument/2006/relationships/image" Target="../media/image52.emf"/><Relationship Id="rId19" Type="http://schemas.openxmlformats.org/officeDocument/2006/relationships/oleObject" Target="../embeddings/oleObject69.bin"/><Relationship Id="rId31" Type="http://schemas.openxmlformats.org/officeDocument/2006/relationships/oleObject" Target="../embeddings/oleObject75.bin"/><Relationship Id="rId4" Type="http://schemas.openxmlformats.org/officeDocument/2006/relationships/image" Target="../media/image49.emf"/><Relationship Id="rId9" Type="http://schemas.openxmlformats.org/officeDocument/2006/relationships/oleObject" Target="../embeddings/oleObject64.bin"/><Relationship Id="rId14" Type="http://schemas.openxmlformats.org/officeDocument/2006/relationships/image" Target="../media/image53.emf"/><Relationship Id="rId22" Type="http://schemas.openxmlformats.org/officeDocument/2006/relationships/image" Target="../media/image16.emf"/><Relationship Id="rId27" Type="http://schemas.openxmlformats.org/officeDocument/2006/relationships/oleObject" Target="../embeddings/oleObject73.bin"/><Relationship Id="rId30" Type="http://schemas.openxmlformats.org/officeDocument/2006/relationships/image" Target="../media/image40.emf"/><Relationship Id="rId35" Type="http://schemas.openxmlformats.org/officeDocument/2006/relationships/oleObject" Target="../embeddings/oleObject78.bin"/><Relationship Id="rId8" Type="http://schemas.openxmlformats.org/officeDocument/2006/relationships/image" Target="../media/image51.emf"/><Relationship Id="rId3" Type="http://schemas.openxmlformats.org/officeDocument/2006/relationships/oleObject" Target="../embeddings/oleObject6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oleObject" Target="../embeddings/oleObject81.bin"/><Relationship Id="rId7" Type="http://schemas.openxmlformats.org/officeDocument/2006/relationships/image" Target="../media/image57.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image" Target="../media/image56.emf"/><Relationship Id="rId9" Type="http://schemas.openxmlformats.org/officeDocument/2006/relationships/image" Target="../media/image58.emf"/></Relationships>
</file>

<file path=ppt/slides/_rels/slide18.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59.emf"/><Relationship Id="rId4" Type="http://schemas.openxmlformats.org/officeDocument/2006/relationships/oleObject" Target="../embeddings/oleObject85.bin"/></Relationships>
</file>

<file path=ppt/slides/_rels/slide19.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oleObject" Target="../embeddings/oleObject86.bin"/><Relationship Id="rId7" Type="http://schemas.openxmlformats.org/officeDocument/2006/relationships/image" Target="../media/image6.png"/><Relationship Id="rId12" Type="http://schemas.openxmlformats.org/officeDocument/2006/relationships/image" Target="../media/image58.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2.e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57.emf"/><Relationship Id="rId4" Type="http://schemas.openxmlformats.org/officeDocument/2006/relationships/image" Target="../media/image56.emf"/><Relationship Id="rId9" Type="http://schemas.openxmlformats.org/officeDocument/2006/relationships/oleObject" Target="../embeddings/oleObject89.bin"/></Relationships>
</file>

<file path=ppt/slides/_rels/slide21.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96.bin"/><Relationship Id="rId18" Type="http://schemas.openxmlformats.org/officeDocument/2006/relationships/image" Target="../media/image67.e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57.emf"/><Relationship Id="rId17"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66.emf"/><Relationship Id="rId20" Type="http://schemas.openxmlformats.org/officeDocument/2006/relationships/image" Target="../media/image68.emf"/><Relationship Id="rId1" Type="http://schemas.openxmlformats.org/officeDocument/2006/relationships/vmlDrawing" Target="../drawings/vmlDrawing16.vml"/><Relationship Id="rId6" Type="http://schemas.openxmlformats.org/officeDocument/2006/relationships/image" Target="../media/image64.e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62.emf"/><Relationship Id="rId19" Type="http://schemas.openxmlformats.org/officeDocument/2006/relationships/oleObject" Target="../embeddings/oleObject99.bin"/><Relationship Id="rId4" Type="http://schemas.openxmlformats.org/officeDocument/2006/relationships/image" Target="../media/image63.emf"/><Relationship Id="rId9" Type="http://schemas.openxmlformats.org/officeDocument/2006/relationships/oleObject" Target="../embeddings/oleObject94.bin"/><Relationship Id="rId14" Type="http://schemas.openxmlformats.org/officeDocument/2006/relationships/image" Target="../media/image58.emf"/></Relationships>
</file>

<file path=ppt/slides/_rels/slide22.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73.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0.e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103.bin"/><Relationship Id="rId14" Type="http://schemas.openxmlformats.org/officeDocument/2006/relationships/image" Target="../media/image74.emf"/></Relationships>
</file>

<file path=ppt/slides/_rels/slide23.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image" Target="../media/image62.emf"/><Relationship Id="rId18" Type="http://schemas.openxmlformats.org/officeDocument/2006/relationships/image" Target="../media/image77.emf"/><Relationship Id="rId3" Type="http://schemas.openxmlformats.org/officeDocument/2006/relationships/oleObject" Target="../embeddings/oleObject106.bin"/><Relationship Id="rId21" Type="http://schemas.openxmlformats.org/officeDocument/2006/relationships/oleObject" Target="../embeddings/oleObject118.bin"/><Relationship Id="rId7" Type="http://schemas.openxmlformats.org/officeDocument/2006/relationships/oleObject" Target="../embeddings/oleObject108.bin"/><Relationship Id="rId12" Type="http://schemas.openxmlformats.org/officeDocument/2006/relationships/oleObject" Target="../embeddings/oleObject111.bin"/><Relationship Id="rId17" Type="http://schemas.openxmlformats.org/officeDocument/2006/relationships/oleObject" Target="../embeddings/oleObject115.bin"/><Relationship Id="rId2" Type="http://schemas.openxmlformats.org/officeDocument/2006/relationships/slideLayout" Target="../slideLayouts/slideLayout7.xml"/><Relationship Id="rId16" Type="http://schemas.openxmlformats.org/officeDocument/2006/relationships/oleObject" Target="../embeddings/oleObject114.bin"/><Relationship Id="rId20" Type="http://schemas.openxmlformats.org/officeDocument/2006/relationships/oleObject" Target="../embeddings/oleObject117.bin"/><Relationship Id="rId1" Type="http://schemas.openxmlformats.org/officeDocument/2006/relationships/vmlDrawing" Target="../drawings/vmlDrawing18.vml"/><Relationship Id="rId6" Type="http://schemas.openxmlformats.org/officeDocument/2006/relationships/image" Target="../media/image76.emf"/><Relationship Id="rId11" Type="http://schemas.openxmlformats.org/officeDocument/2006/relationships/image" Target="../media/image57.emf"/><Relationship Id="rId24" Type="http://schemas.openxmlformats.org/officeDocument/2006/relationships/oleObject" Target="../embeddings/oleObject120.bin"/><Relationship Id="rId5" Type="http://schemas.openxmlformats.org/officeDocument/2006/relationships/oleObject" Target="../embeddings/oleObject107.bin"/><Relationship Id="rId15" Type="http://schemas.openxmlformats.org/officeDocument/2006/relationships/oleObject" Target="../embeddings/oleObject113.bin"/><Relationship Id="rId23" Type="http://schemas.openxmlformats.org/officeDocument/2006/relationships/image" Target="../media/image78.emf"/><Relationship Id="rId10" Type="http://schemas.openxmlformats.org/officeDocument/2006/relationships/oleObject" Target="../embeddings/oleObject110.bin"/><Relationship Id="rId19" Type="http://schemas.openxmlformats.org/officeDocument/2006/relationships/oleObject" Target="../embeddings/oleObject116.bin"/><Relationship Id="rId4" Type="http://schemas.openxmlformats.org/officeDocument/2006/relationships/image" Target="../media/image75.emf"/><Relationship Id="rId9" Type="http://schemas.openxmlformats.org/officeDocument/2006/relationships/oleObject" Target="../embeddings/oleObject109.bin"/><Relationship Id="rId14" Type="http://schemas.openxmlformats.org/officeDocument/2006/relationships/oleObject" Target="../embeddings/oleObject112.bin"/><Relationship Id="rId22" Type="http://schemas.openxmlformats.org/officeDocument/2006/relationships/oleObject" Target="../embeddings/oleObject11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79.emf"/></Relationships>
</file>

<file path=ppt/slides/_rels/slide25.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122.bin"/><Relationship Id="rId7" Type="http://schemas.openxmlformats.org/officeDocument/2006/relationships/oleObject" Target="../embeddings/oleObject125.bin"/><Relationship Id="rId12" Type="http://schemas.openxmlformats.org/officeDocument/2006/relationships/image" Target="../media/image81.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24.bin"/><Relationship Id="rId11" Type="http://schemas.openxmlformats.org/officeDocument/2006/relationships/oleObject" Target="../embeddings/oleObject128.bin"/><Relationship Id="rId5" Type="http://schemas.openxmlformats.org/officeDocument/2006/relationships/oleObject" Target="../embeddings/oleObject123.bin"/><Relationship Id="rId10" Type="http://schemas.openxmlformats.org/officeDocument/2006/relationships/oleObject" Target="../embeddings/oleObject127.bin"/><Relationship Id="rId4" Type="http://schemas.openxmlformats.org/officeDocument/2006/relationships/image" Target="../media/image77.emf"/><Relationship Id="rId9" Type="http://schemas.openxmlformats.org/officeDocument/2006/relationships/oleObject" Target="../embeddings/oleObject126.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3.emf"/><Relationship Id="rId5" Type="http://schemas.openxmlformats.org/officeDocument/2006/relationships/oleObject" Target="../embeddings/oleObject130.bin"/><Relationship Id="rId4" Type="http://schemas.openxmlformats.org/officeDocument/2006/relationships/image" Target="../media/image82.emf"/></Relationships>
</file>

<file path=ppt/slides/_rels/slide27.xml.rels><?xml version="1.0" encoding="UTF-8" standalone="yes"?>
<Relationships xmlns="http://schemas.openxmlformats.org/package/2006/relationships"><Relationship Id="rId13" Type="http://schemas.openxmlformats.org/officeDocument/2006/relationships/image" Target="../media/image40.emf"/><Relationship Id="rId18" Type="http://schemas.openxmlformats.org/officeDocument/2006/relationships/oleObject" Target="../embeddings/oleObject138.bin"/><Relationship Id="rId26" Type="http://schemas.openxmlformats.org/officeDocument/2006/relationships/oleObject" Target="../embeddings/oleObject142.bin"/><Relationship Id="rId39" Type="http://schemas.openxmlformats.org/officeDocument/2006/relationships/oleObject" Target="../embeddings/oleObject153.bin"/><Relationship Id="rId21" Type="http://schemas.openxmlformats.org/officeDocument/2006/relationships/image" Target="../media/image90.emf"/><Relationship Id="rId34" Type="http://schemas.openxmlformats.org/officeDocument/2006/relationships/oleObject" Target="../embeddings/oleObject148.bin"/><Relationship Id="rId42" Type="http://schemas.openxmlformats.org/officeDocument/2006/relationships/oleObject" Target="../embeddings/oleObject156.bin"/><Relationship Id="rId47" Type="http://schemas.openxmlformats.org/officeDocument/2006/relationships/oleObject" Target="../embeddings/oleObject161.bin"/><Relationship Id="rId7" Type="http://schemas.openxmlformats.org/officeDocument/2006/relationships/image" Target="../media/image85.emf"/><Relationship Id="rId2" Type="http://schemas.openxmlformats.org/officeDocument/2006/relationships/slideLayout" Target="../slideLayouts/slideLayout7.xml"/><Relationship Id="rId16" Type="http://schemas.openxmlformats.org/officeDocument/2006/relationships/oleObject" Target="../embeddings/oleObject137.bin"/><Relationship Id="rId29" Type="http://schemas.openxmlformats.org/officeDocument/2006/relationships/oleObject" Target="../embeddings/oleObject144.bin"/><Relationship Id="rId1" Type="http://schemas.openxmlformats.org/officeDocument/2006/relationships/vmlDrawing" Target="../drawings/vmlDrawing22.vml"/><Relationship Id="rId6" Type="http://schemas.openxmlformats.org/officeDocument/2006/relationships/oleObject" Target="../embeddings/oleObject132.bin"/><Relationship Id="rId11" Type="http://schemas.openxmlformats.org/officeDocument/2006/relationships/image" Target="../media/image87.emf"/><Relationship Id="rId24" Type="http://schemas.openxmlformats.org/officeDocument/2006/relationships/oleObject" Target="../embeddings/oleObject141.bin"/><Relationship Id="rId32" Type="http://schemas.openxmlformats.org/officeDocument/2006/relationships/oleObject" Target="../embeddings/oleObject146.bin"/><Relationship Id="rId37" Type="http://schemas.openxmlformats.org/officeDocument/2006/relationships/oleObject" Target="../embeddings/oleObject151.bin"/><Relationship Id="rId40" Type="http://schemas.openxmlformats.org/officeDocument/2006/relationships/oleObject" Target="../embeddings/oleObject154.bin"/><Relationship Id="rId45" Type="http://schemas.openxmlformats.org/officeDocument/2006/relationships/oleObject" Target="../embeddings/oleObject159.bin"/><Relationship Id="rId5" Type="http://schemas.openxmlformats.org/officeDocument/2006/relationships/image" Target="../media/image84.emf"/><Relationship Id="rId15" Type="http://schemas.openxmlformats.org/officeDocument/2006/relationships/image" Target="../media/image42.emf"/><Relationship Id="rId23" Type="http://schemas.openxmlformats.org/officeDocument/2006/relationships/image" Target="../media/image91.emf"/><Relationship Id="rId28" Type="http://schemas.openxmlformats.org/officeDocument/2006/relationships/image" Target="../media/image93.emf"/><Relationship Id="rId36" Type="http://schemas.openxmlformats.org/officeDocument/2006/relationships/oleObject" Target="../embeddings/oleObject150.bin"/><Relationship Id="rId10" Type="http://schemas.openxmlformats.org/officeDocument/2006/relationships/oleObject" Target="../embeddings/oleObject134.bin"/><Relationship Id="rId19" Type="http://schemas.openxmlformats.org/officeDocument/2006/relationships/image" Target="../media/image89.emf"/><Relationship Id="rId31" Type="http://schemas.openxmlformats.org/officeDocument/2006/relationships/oleObject" Target="../embeddings/oleObject145.bin"/><Relationship Id="rId44" Type="http://schemas.openxmlformats.org/officeDocument/2006/relationships/oleObject" Target="../embeddings/oleObject158.bin"/><Relationship Id="rId4" Type="http://schemas.openxmlformats.org/officeDocument/2006/relationships/oleObject" Target="../embeddings/oleObject131.bin"/><Relationship Id="rId9" Type="http://schemas.openxmlformats.org/officeDocument/2006/relationships/image" Target="../media/image86.emf"/><Relationship Id="rId14" Type="http://schemas.openxmlformats.org/officeDocument/2006/relationships/oleObject" Target="../embeddings/oleObject136.bin"/><Relationship Id="rId22" Type="http://schemas.openxmlformats.org/officeDocument/2006/relationships/oleObject" Target="../embeddings/oleObject140.bin"/><Relationship Id="rId27" Type="http://schemas.openxmlformats.org/officeDocument/2006/relationships/oleObject" Target="../embeddings/oleObject143.bin"/><Relationship Id="rId30" Type="http://schemas.openxmlformats.org/officeDocument/2006/relationships/image" Target="../media/image94.emf"/><Relationship Id="rId35" Type="http://schemas.openxmlformats.org/officeDocument/2006/relationships/oleObject" Target="../embeddings/oleObject149.bin"/><Relationship Id="rId43" Type="http://schemas.openxmlformats.org/officeDocument/2006/relationships/oleObject" Target="../embeddings/oleObject157.bin"/><Relationship Id="rId48" Type="http://schemas.openxmlformats.org/officeDocument/2006/relationships/oleObject" Target="../embeddings/oleObject162.bin"/><Relationship Id="rId8" Type="http://schemas.openxmlformats.org/officeDocument/2006/relationships/oleObject" Target="../embeddings/oleObject133.bin"/><Relationship Id="rId3" Type="http://schemas.openxmlformats.org/officeDocument/2006/relationships/image" Target="../media/image95.png"/><Relationship Id="rId12" Type="http://schemas.openxmlformats.org/officeDocument/2006/relationships/oleObject" Target="../embeddings/oleObject135.bin"/><Relationship Id="rId17" Type="http://schemas.openxmlformats.org/officeDocument/2006/relationships/image" Target="../media/image88.emf"/><Relationship Id="rId25" Type="http://schemas.openxmlformats.org/officeDocument/2006/relationships/image" Target="../media/image92.emf"/><Relationship Id="rId33" Type="http://schemas.openxmlformats.org/officeDocument/2006/relationships/oleObject" Target="../embeddings/oleObject147.bin"/><Relationship Id="rId38" Type="http://schemas.openxmlformats.org/officeDocument/2006/relationships/oleObject" Target="../embeddings/oleObject152.bin"/><Relationship Id="rId46" Type="http://schemas.openxmlformats.org/officeDocument/2006/relationships/oleObject" Target="../embeddings/oleObject160.bin"/><Relationship Id="rId20" Type="http://schemas.openxmlformats.org/officeDocument/2006/relationships/oleObject" Target="../embeddings/oleObject139.bin"/><Relationship Id="rId41" Type="http://schemas.openxmlformats.org/officeDocument/2006/relationships/oleObject" Target="../embeddings/oleObject15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oleObject" Target="../embeddings/oleObject163.bin"/><Relationship Id="rId7" Type="http://schemas.openxmlformats.org/officeDocument/2006/relationships/image" Target="../media/image96.emf"/><Relationship Id="rId12" Type="http://schemas.openxmlformats.org/officeDocument/2006/relationships/image" Target="../media/image58.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65.bin"/><Relationship Id="rId11" Type="http://schemas.openxmlformats.org/officeDocument/2006/relationships/oleObject" Target="../embeddings/oleObject168.bin"/><Relationship Id="rId5" Type="http://schemas.openxmlformats.org/officeDocument/2006/relationships/oleObject" Target="../embeddings/oleObject164.bin"/><Relationship Id="rId10" Type="http://schemas.openxmlformats.org/officeDocument/2006/relationships/image" Target="../media/image97.emf"/><Relationship Id="rId4" Type="http://schemas.openxmlformats.org/officeDocument/2006/relationships/image" Target="../media/image77.emf"/><Relationship Id="rId9" Type="http://schemas.openxmlformats.org/officeDocument/2006/relationships/oleObject" Target="../embeddings/oleObject167.bin"/></Relationships>
</file>

<file path=ppt/slides/_rels/slide29.xml.rels><?xml version="1.0" encoding="UTF-8" standalone="yes"?>
<Relationships xmlns="http://schemas.openxmlformats.org/package/2006/relationships"><Relationship Id="rId8" Type="http://schemas.openxmlformats.org/officeDocument/2006/relationships/image" Target="../media/image100.emf"/><Relationship Id="rId13" Type="http://schemas.openxmlformats.org/officeDocument/2006/relationships/image" Target="../media/image72.emf"/><Relationship Id="rId3" Type="http://schemas.openxmlformats.org/officeDocument/2006/relationships/oleObject" Target="../embeddings/oleObject169.bin"/><Relationship Id="rId7" Type="http://schemas.openxmlformats.org/officeDocument/2006/relationships/oleObject" Target="../embeddings/oleObject171.bin"/><Relationship Id="rId12"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9.emf"/><Relationship Id="rId11" Type="http://schemas.openxmlformats.org/officeDocument/2006/relationships/image" Target="../media/image63.emf"/><Relationship Id="rId5" Type="http://schemas.openxmlformats.org/officeDocument/2006/relationships/oleObject" Target="../embeddings/oleObject170.bin"/><Relationship Id="rId10" Type="http://schemas.openxmlformats.org/officeDocument/2006/relationships/oleObject" Target="../embeddings/oleObject173.bin"/><Relationship Id="rId4" Type="http://schemas.openxmlformats.org/officeDocument/2006/relationships/image" Target="../media/image98.emf"/><Relationship Id="rId9" Type="http://schemas.openxmlformats.org/officeDocument/2006/relationships/oleObject" Target="../embeddings/oleObject172.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175.bin"/><Relationship Id="rId7"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8.emf"/><Relationship Id="rId5" Type="http://schemas.openxmlformats.org/officeDocument/2006/relationships/oleObject" Target="../embeddings/oleObject176.bin"/><Relationship Id="rId10" Type="http://schemas.openxmlformats.org/officeDocument/2006/relationships/image" Target="../media/image102.emf"/><Relationship Id="rId4" Type="http://schemas.openxmlformats.org/officeDocument/2006/relationships/image" Target="../media/image101.emf"/><Relationship Id="rId9" Type="http://schemas.openxmlformats.org/officeDocument/2006/relationships/oleObject" Target="../embeddings/oleObject178.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6.vml"/><Relationship Id="rId4" Type="http://schemas.openxmlformats.org/officeDocument/2006/relationships/image" Target="../media/image103.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104.emf"/><Relationship Id="rId4" Type="http://schemas.openxmlformats.org/officeDocument/2006/relationships/oleObject" Target="../embeddings/oleObject179.bin"/></Relationships>
</file>

<file path=ppt/slides/_rels/slide33.xml.rels><?xml version="1.0" encoding="UTF-8" standalone="yes"?>
<Relationships xmlns="http://schemas.openxmlformats.org/package/2006/relationships"><Relationship Id="rId8" Type="http://schemas.openxmlformats.org/officeDocument/2006/relationships/image" Target="../media/image107.emf"/><Relationship Id="rId13" Type="http://schemas.openxmlformats.org/officeDocument/2006/relationships/oleObject" Target="../embeddings/oleObject185.bin"/><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109.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6.emf"/><Relationship Id="rId11" Type="http://schemas.openxmlformats.org/officeDocument/2006/relationships/oleObject" Target="../embeddings/oleObject184.bin"/><Relationship Id="rId5" Type="http://schemas.openxmlformats.org/officeDocument/2006/relationships/oleObject" Target="../embeddings/oleObject181.bin"/><Relationship Id="rId10" Type="http://schemas.openxmlformats.org/officeDocument/2006/relationships/image" Target="../media/image108.emf"/><Relationship Id="rId4" Type="http://schemas.openxmlformats.org/officeDocument/2006/relationships/image" Target="../media/image105.emf"/><Relationship Id="rId9" Type="http://schemas.openxmlformats.org/officeDocument/2006/relationships/oleObject" Target="../embeddings/oleObject183.bin"/><Relationship Id="rId14" Type="http://schemas.openxmlformats.org/officeDocument/2006/relationships/image" Target="../media/image110.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oleObject" Target="../embeddings/oleObject186.bin"/><Relationship Id="rId7" Type="http://schemas.openxmlformats.org/officeDocument/2006/relationships/oleObject" Target="../embeddings/oleObject188.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2.emf"/><Relationship Id="rId11" Type="http://schemas.openxmlformats.org/officeDocument/2006/relationships/oleObject" Target="../embeddings/oleObject191.bin"/><Relationship Id="rId5" Type="http://schemas.openxmlformats.org/officeDocument/2006/relationships/oleObject" Target="../embeddings/oleObject187.bin"/><Relationship Id="rId10" Type="http://schemas.openxmlformats.org/officeDocument/2006/relationships/image" Target="../media/image113.emf"/><Relationship Id="rId4" Type="http://schemas.openxmlformats.org/officeDocument/2006/relationships/image" Target="../media/image111.emf"/><Relationship Id="rId9" Type="http://schemas.openxmlformats.org/officeDocument/2006/relationships/oleObject" Target="../embeddings/oleObject190.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14.emf"/></Relationships>
</file>

<file path=ppt/slides/_rels/slide36.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oleObject" Target="../embeddings/oleObject198.bin"/><Relationship Id="rId18" Type="http://schemas.openxmlformats.org/officeDocument/2006/relationships/image" Target="../media/image114.emf"/><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19.emf"/><Relationship Id="rId17"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image" Target="../media/image121.emf"/><Relationship Id="rId1" Type="http://schemas.openxmlformats.org/officeDocument/2006/relationships/vmlDrawing" Target="../drawings/vmlDrawing31.vml"/><Relationship Id="rId6" Type="http://schemas.openxmlformats.org/officeDocument/2006/relationships/image" Target="../media/image116.emf"/><Relationship Id="rId11" Type="http://schemas.openxmlformats.org/officeDocument/2006/relationships/oleObject" Target="../embeddings/oleObject197.bin"/><Relationship Id="rId5" Type="http://schemas.openxmlformats.org/officeDocument/2006/relationships/oleObject" Target="../embeddings/oleObject194.bin"/><Relationship Id="rId15" Type="http://schemas.openxmlformats.org/officeDocument/2006/relationships/oleObject" Target="../embeddings/oleObject199.bin"/><Relationship Id="rId10" Type="http://schemas.openxmlformats.org/officeDocument/2006/relationships/image" Target="../media/image118.emf"/><Relationship Id="rId4" Type="http://schemas.openxmlformats.org/officeDocument/2006/relationships/image" Target="../media/image115.emf"/><Relationship Id="rId9" Type="http://schemas.openxmlformats.org/officeDocument/2006/relationships/oleObject" Target="../embeddings/oleObject196.bin"/><Relationship Id="rId14" Type="http://schemas.openxmlformats.org/officeDocument/2006/relationships/image" Target="../media/image120.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23.emf"/><Relationship Id="rId5" Type="http://schemas.openxmlformats.org/officeDocument/2006/relationships/oleObject" Target="../embeddings/oleObject202.bin"/><Relationship Id="rId4" Type="http://schemas.openxmlformats.org/officeDocument/2006/relationships/image" Target="../media/image122.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8.bin"/><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4">
            <a:extLst>
              <a:ext uri="{FF2B5EF4-FFF2-40B4-BE49-F238E27FC236}">
                <a16:creationId xmlns:a16="http://schemas.microsoft.com/office/drawing/2014/main" id="{1E25F5F9-2BA4-944A-A552-361F372239C7}"/>
              </a:ext>
            </a:extLst>
          </p:cNvPr>
          <p:cNvSpPr>
            <a:spLocks noChangeArrowheads="1"/>
          </p:cNvSpPr>
          <p:nvPr/>
        </p:nvSpPr>
        <p:spPr bwMode="auto">
          <a:xfrm>
            <a:off x="1908175" y="0"/>
            <a:ext cx="5472113" cy="823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4800" b="1">
                <a:latin typeface="Arial" charset="0"/>
                <a:ea typeface="宋体" charset="0"/>
                <a:cs typeface="宋体" charset="0"/>
              </a:rPr>
              <a:t>光学</a:t>
            </a:r>
            <a:r>
              <a:rPr lang="en-US" altLang="zh-CN" sz="4800" b="1">
                <a:latin typeface="Arial" charset="0"/>
                <a:ea typeface="宋体" charset="0"/>
                <a:cs typeface="宋体" charset="0"/>
              </a:rPr>
              <a:t>5   </a:t>
            </a:r>
            <a:r>
              <a:rPr lang="zh-CN" altLang="en-US" sz="4800" b="1">
                <a:latin typeface="Arial" charset="0"/>
                <a:ea typeface="宋体" charset="0"/>
                <a:cs typeface="宋体" charset="0"/>
              </a:rPr>
              <a:t>光的偏振</a:t>
            </a:r>
          </a:p>
        </p:txBody>
      </p:sp>
      <p:sp>
        <p:nvSpPr>
          <p:cNvPr id="3075" name="Rectangle 65">
            <a:extLst>
              <a:ext uri="{FF2B5EF4-FFF2-40B4-BE49-F238E27FC236}">
                <a16:creationId xmlns:a16="http://schemas.microsoft.com/office/drawing/2014/main" id="{49A0CE0D-CD6F-A145-99E2-97814712E384}"/>
              </a:ext>
            </a:extLst>
          </p:cNvPr>
          <p:cNvSpPr>
            <a:spLocks noChangeArrowheads="1"/>
          </p:cNvSpPr>
          <p:nvPr/>
        </p:nvSpPr>
        <p:spPr bwMode="auto">
          <a:xfrm>
            <a:off x="1979613" y="1147763"/>
            <a:ext cx="184150" cy="75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lnSpc>
                <a:spcPct val="120000"/>
              </a:lnSpc>
              <a:defRPr/>
            </a:pPr>
            <a:endParaRPr lang="zh-CN" sz="3600" b="1">
              <a:latin typeface="Arial" charset="0"/>
              <a:ea typeface="宋体" charset="0"/>
              <a:cs typeface="宋体" charset="0"/>
            </a:endParaRPr>
          </a:p>
        </p:txBody>
      </p:sp>
      <p:sp>
        <p:nvSpPr>
          <p:cNvPr id="93250" name="Rectangle 66">
            <a:extLst>
              <a:ext uri="{FF2B5EF4-FFF2-40B4-BE49-F238E27FC236}">
                <a16:creationId xmlns:a16="http://schemas.microsoft.com/office/drawing/2014/main" id="{4D9470EC-B0DC-1548-B875-CBB9BBF2FF52}"/>
              </a:ext>
            </a:extLst>
          </p:cNvPr>
          <p:cNvSpPr>
            <a:spLocks noChangeArrowheads="1"/>
          </p:cNvSpPr>
          <p:nvPr/>
        </p:nvSpPr>
        <p:spPr bwMode="auto">
          <a:xfrm>
            <a:off x="1692275" y="1125538"/>
            <a:ext cx="6624638" cy="34163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0" lang="en-US" altLang="zh-CN" sz="3600" b="1"/>
              <a:t>5.1  </a:t>
            </a:r>
            <a:r>
              <a:rPr kumimoji="0" lang="zh-CN" altLang="en-US" sz="3600" b="1"/>
              <a:t>自然光和偏振光</a:t>
            </a:r>
          </a:p>
          <a:p>
            <a:pPr eaLnBrk="1" hangingPunct="1">
              <a:lnSpc>
                <a:spcPct val="120000"/>
              </a:lnSpc>
            </a:pPr>
            <a:r>
              <a:rPr kumimoji="0" lang="en-US" altLang="zh-CN" sz="3600" b="1"/>
              <a:t>5.2  </a:t>
            </a:r>
            <a:r>
              <a:rPr kumimoji="0" lang="zh-CN" altLang="en-US" sz="3600" b="1"/>
              <a:t>反射和折射时的偏振 </a:t>
            </a:r>
            <a:r>
              <a:rPr kumimoji="0" lang="en-US" altLang="zh-CN" sz="3600" b="1"/>
              <a:t>(2.5)</a:t>
            </a:r>
            <a:endParaRPr kumimoji="0" lang="zh-CN" altLang="en-US" sz="3600" b="1"/>
          </a:p>
          <a:p>
            <a:pPr eaLnBrk="1" hangingPunct="1">
              <a:lnSpc>
                <a:spcPct val="120000"/>
              </a:lnSpc>
            </a:pPr>
            <a:r>
              <a:rPr kumimoji="0" lang="en-US" altLang="zh-CN" sz="3600" i="1"/>
              <a:t>5.3   </a:t>
            </a:r>
            <a:r>
              <a:rPr kumimoji="0" lang="zh-CN" altLang="en-US" sz="3600" i="1"/>
              <a:t>双折射现象</a:t>
            </a:r>
          </a:p>
          <a:p>
            <a:pPr eaLnBrk="1" hangingPunct="1">
              <a:lnSpc>
                <a:spcPct val="120000"/>
              </a:lnSpc>
            </a:pPr>
            <a:r>
              <a:rPr kumimoji="0" lang="en-US" altLang="zh-CN" sz="3600" i="1"/>
              <a:t>5.4   </a:t>
            </a:r>
            <a:r>
              <a:rPr kumimoji="0" lang="zh-CN" altLang="en-US" sz="3600" i="1"/>
              <a:t>波片</a:t>
            </a:r>
          </a:p>
          <a:p>
            <a:pPr eaLnBrk="1" hangingPunct="1">
              <a:lnSpc>
                <a:spcPct val="120000"/>
              </a:lnSpc>
            </a:pPr>
            <a:r>
              <a:rPr kumimoji="0" lang="en-US" altLang="zh-CN" sz="3600" i="1"/>
              <a:t>5.5   </a:t>
            </a:r>
            <a:r>
              <a:rPr lang="zh-CN" altLang="en-US" sz="3600" i="1">
                <a:effectLst>
                  <a:outerShdw blurRad="38100" dist="38100" dir="2700000" algn="tl">
                    <a:srgbClr val="C0C0C0"/>
                  </a:outerShdw>
                </a:effectLst>
              </a:rPr>
              <a:t>偏振光的干涉</a:t>
            </a:r>
          </a:p>
        </p:txBody>
      </p:sp>
      <p:sp>
        <p:nvSpPr>
          <p:cNvPr id="2" name="Slide Number Placeholder 1">
            <a:extLst>
              <a:ext uri="{FF2B5EF4-FFF2-40B4-BE49-F238E27FC236}">
                <a16:creationId xmlns:a16="http://schemas.microsoft.com/office/drawing/2014/main" id="{641F9789-40E1-EE4F-A220-E5F0238CA6B8}"/>
              </a:ext>
            </a:extLst>
          </p:cNvPr>
          <p:cNvSpPr>
            <a:spLocks noGrp="1"/>
          </p:cNvSpPr>
          <p:nvPr>
            <p:ph type="sldNum" sz="quarter" idx="12"/>
          </p:nvPr>
        </p:nvSpPr>
        <p:spPr/>
        <p:txBody>
          <a:bodyPr/>
          <a:lstStyle/>
          <a:p>
            <a:fld id="{84E41F96-4C38-714A-979A-203099C5D163}" type="slidenum">
              <a:rPr lang="en-US" altLang="zh-CN" smtClean="0"/>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DF4F3AE-40FE-6B41-98BC-5B06441ADF6B}"/>
              </a:ext>
            </a:extLst>
          </p:cNvPr>
          <p:cNvSpPr>
            <a:spLocks noChangeArrowheads="1"/>
          </p:cNvSpPr>
          <p:nvPr/>
        </p:nvSpPr>
        <p:spPr bwMode="auto">
          <a:xfrm>
            <a:off x="434975" y="692150"/>
            <a:ext cx="84582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kumimoji="0" lang="zh-CN" altLang="en-US" sz="2800" b="1">
                <a:solidFill>
                  <a:srgbClr val="FFFF00"/>
                </a:solidFill>
                <a:ea typeface="楷体_GB2312" pitchFamily="49" charset="-122"/>
              </a:rPr>
              <a:t>椭圆偏振光</a:t>
            </a:r>
            <a:r>
              <a:rPr kumimoji="0" lang="en-US" altLang="zh-CN" sz="2800" b="1">
                <a:solidFill>
                  <a:srgbClr val="FFFF00"/>
                </a:solidFill>
                <a:ea typeface="楷体_GB2312" pitchFamily="49" charset="-122"/>
              </a:rPr>
              <a:t>—</a:t>
            </a:r>
            <a:r>
              <a:rPr kumimoji="0" lang="zh-CN" altLang="en-US" sz="2800" b="1">
                <a:solidFill>
                  <a:srgbClr val="FFFFFF"/>
                </a:solidFill>
                <a:latin typeface="华文楷体" panose="02010600040101010101" pitchFamily="2" charset="-122"/>
                <a:ea typeface="华文楷体" panose="02010600040101010101" pitchFamily="2" charset="-122"/>
              </a:rPr>
              <a:t>电矢量的端点在垂直于光传播方 </a:t>
            </a:r>
          </a:p>
          <a:p>
            <a:pPr algn="just" eaLnBrk="1" hangingPunct="1">
              <a:spcBef>
                <a:spcPct val="20000"/>
              </a:spcBef>
            </a:pPr>
            <a:r>
              <a:rPr kumimoji="0" lang="zh-CN" altLang="en-US" sz="2800" b="1">
                <a:solidFill>
                  <a:srgbClr val="FFFFFF"/>
                </a:solidFill>
                <a:latin typeface="华文楷体" panose="02010600040101010101" pitchFamily="2" charset="-122"/>
                <a:ea typeface="华文楷体" panose="02010600040101010101" pitchFamily="2" charset="-122"/>
              </a:rPr>
              <a:t>                        向的平面内画出一个椭圆</a:t>
            </a:r>
          </a:p>
        </p:txBody>
      </p:sp>
      <p:sp>
        <p:nvSpPr>
          <p:cNvPr id="3" name="Rectangle 4">
            <a:extLst>
              <a:ext uri="{FF2B5EF4-FFF2-40B4-BE49-F238E27FC236}">
                <a16:creationId xmlns:a16="http://schemas.microsoft.com/office/drawing/2014/main" id="{444D3818-2F30-4A40-8D17-C200393C4988}"/>
              </a:ext>
            </a:extLst>
          </p:cNvPr>
          <p:cNvSpPr>
            <a:spLocks noChangeArrowheads="1"/>
          </p:cNvSpPr>
          <p:nvPr/>
        </p:nvSpPr>
        <p:spPr bwMode="auto">
          <a:xfrm>
            <a:off x="538163" y="1773238"/>
            <a:ext cx="87137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kumimoji="0" lang="zh-CN" altLang="en-US" sz="2800" b="1">
                <a:solidFill>
                  <a:srgbClr val="FFFF00"/>
                </a:solidFill>
                <a:ea typeface="楷体_GB2312" pitchFamily="49" charset="-122"/>
              </a:rPr>
              <a:t>圆偏振光</a:t>
            </a:r>
            <a:r>
              <a:rPr kumimoji="0" lang="en-US" altLang="zh-CN" sz="2800" b="1">
                <a:solidFill>
                  <a:srgbClr val="FFFF00"/>
                </a:solidFill>
                <a:ea typeface="楷体_GB2312" pitchFamily="49" charset="-122"/>
              </a:rPr>
              <a:t>—</a:t>
            </a:r>
            <a:r>
              <a:rPr kumimoji="0" lang="zh-CN" altLang="en-US" sz="2800" b="1">
                <a:solidFill>
                  <a:srgbClr val="FFFFFF"/>
                </a:solidFill>
                <a:latin typeface="华文楷体" panose="02010600040101010101" pitchFamily="2" charset="-122"/>
                <a:ea typeface="华文楷体" panose="02010600040101010101" pitchFamily="2" charset="-122"/>
              </a:rPr>
              <a:t>电矢量的端点在垂直于光传播方向</a:t>
            </a:r>
          </a:p>
          <a:p>
            <a:pPr algn="just" eaLnBrk="1" hangingPunct="1">
              <a:spcBef>
                <a:spcPct val="20000"/>
              </a:spcBef>
            </a:pPr>
            <a:r>
              <a:rPr kumimoji="0" lang="zh-CN" altLang="en-US" sz="2800" b="1">
                <a:solidFill>
                  <a:srgbClr val="FFFFFF"/>
                </a:solidFill>
                <a:latin typeface="华文楷体" panose="02010600040101010101" pitchFamily="2" charset="-122"/>
                <a:ea typeface="华文楷体" panose="02010600040101010101" pitchFamily="2" charset="-122"/>
              </a:rPr>
              <a:t>                     的平面内画出一个圆</a:t>
            </a:r>
            <a:r>
              <a:rPr kumimoji="0" lang="zh-CN" altLang="en-US" sz="2800" b="1">
                <a:solidFill>
                  <a:srgbClr val="FFFF00"/>
                </a:solidFill>
                <a:ea typeface="楷体_GB2312" pitchFamily="49" charset="-122"/>
              </a:rPr>
              <a:t>。</a:t>
            </a:r>
          </a:p>
          <a:p>
            <a:pPr algn="just" eaLnBrk="1" hangingPunct="1">
              <a:spcBef>
                <a:spcPct val="20000"/>
              </a:spcBef>
            </a:pPr>
            <a:endParaRPr kumimoji="0" lang="en-US" altLang="zh-CN" sz="3200" b="1">
              <a:solidFill>
                <a:srgbClr val="FFFF00"/>
              </a:solidFill>
              <a:ea typeface="楷体_GB2312" pitchFamily="49" charset="-122"/>
            </a:endParaRPr>
          </a:p>
        </p:txBody>
      </p:sp>
      <p:sp>
        <p:nvSpPr>
          <p:cNvPr id="4" name="Rectangle 6">
            <a:extLst>
              <a:ext uri="{FF2B5EF4-FFF2-40B4-BE49-F238E27FC236}">
                <a16:creationId xmlns:a16="http://schemas.microsoft.com/office/drawing/2014/main" id="{23FB88B1-1105-244C-BACC-A3EC970EB95C}"/>
              </a:ext>
            </a:extLst>
          </p:cNvPr>
          <p:cNvSpPr>
            <a:spLocks noChangeArrowheads="1"/>
          </p:cNvSpPr>
          <p:nvPr/>
        </p:nvSpPr>
        <p:spPr bwMode="auto">
          <a:xfrm>
            <a:off x="447675" y="5502275"/>
            <a:ext cx="8458200" cy="1123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eaLnBrk="1" hangingPunct="1">
              <a:spcBef>
                <a:spcPct val="20000"/>
              </a:spcBef>
              <a:defRPr/>
            </a:pPr>
            <a:r>
              <a:rPr lang="zh-CN" altLang="en-US" sz="3200" b="1">
                <a:solidFill>
                  <a:srgbClr val="FFFF00"/>
                </a:solidFill>
                <a:latin typeface="Arial" charset="0"/>
                <a:ea typeface="楷体_GB2312" charset="0"/>
                <a:cs typeface="楷体_GB2312" charset="0"/>
              </a:rPr>
              <a:t>两列频率相同、振动方向互相垂直，且沿同一方向传播的线偏振光叠加可得椭圆偏振光。</a:t>
            </a:r>
          </a:p>
          <a:p>
            <a:pPr marL="342900" indent="-342900" algn="just" eaLnBrk="1" hangingPunct="1">
              <a:spcBef>
                <a:spcPct val="20000"/>
              </a:spcBef>
              <a:defRPr/>
            </a:pPr>
            <a:endParaRPr lang="en-US" altLang="zh-CN" sz="3200" b="1">
              <a:solidFill>
                <a:srgbClr val="FFFF00"/>
              </a:solidFill>
              <a:latin typeface="Arial" charset="0"/>
              <a:ea typeface="楷体_GB2312" charset="0"/>
              <a:cs typeface="楷体_GB2312" charset="0"/>
            </a:endParaRPr>
          </a:p>
        </p:txBody>
      </p:sp>
      <p:sp>
        <p:nvSpPr>
          <p:cNvPr id="5" name="Rectangle 2">
            <a:extLst>
              <a:ext uri="{FF2B5EF4-FFF2-40B4-BE49-F238E27FC236}">
                <a16:creationId xmlns:a16="http://schemas.microsoft.com/office/drawing/2014/main" id="{F9B418DE-52C7-834C-98DB-0B0CF1F06FAB}"/>
              </a:ext>
            </a:extLst>
          </p:cNvPr>
          <p:cNvSpPr>
            <a:spLocks noChangeArrowheads="1"/>
          </p:cNvSpPr>
          <p:nvPr/>
        </p:nvSpPr>
        <p:spPr bwMode="auto">
          <a:xfrm>
            <a:off x="323850" y="2781300"/>
            <a:ext cx="84582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kumimoji="0" lang="zh-CN" altLang="en-US" sz="2800" b="1">
                <a:solidFill>
                  <a:srgbClr val="FFFF00"/>
                </a:solidFill>
                <a:ea typeface="楷体_GB2312" pitchFamily="49" charset="-122"/>
              </a:rPr>
              <a:t>右旋</a:t>
            </a:r>
            <a:r>
              <a:rPr kumimoji="0" lang="zh-CN" altLang="en-US" sz="2800">
                <a:solidFill>
                  <a:srgbClr val="FFFFFF"/>
                </a:solidFill>
                <a:ea typeface="楷体_GB2312" pitchFamily="49" charset="-122"/>
              </a:rPr>
              <a:t>（</a:t>
            </a:r>
            <a:r>
              <a:rPr kumimoji="0" lang="en-US" altLang="zh-CN" sz="2800">
                <a:solidFill>
                  <a:srgbClr val="FFFFFF"/>
                </a:solidFill>
                <a:ea typeface="楷体_GB2312" pitchFamily="49" charset="-122"/>
              </a:rPr>
              <a:t>right-handed</a:t>
            </a:r>
            <a:r>
              <a:rPr kumimoji="0" lang="zh-CN" altLang="en-US" sz="2800">
                <a:solidFill>
                  <a:srgbClr val="FFFFFF"/>
                </a:solidFill>
                <a:ea typeface="楷体_GB2312" pitchFamily="49" charset="-122"/>
              </a:rPr>
              <a:t>）</a:t>
            </a:r>
            <a:r>
              <a:rPr kumimoji="0" lang="en-US" altLang="zh-CN" sz="2800">
                <a:solidFill>
                  <a:srgbClr val="FFFFFF"/>
                </a:solidFill>
                <a:ea typeface="楷体_GB2312" pitchFamily="49" charset="-122"/>
              </a:rPr>
              <a:t>——</a:t>
            </a:r>
            <a:r>
              <a:rPr kumimoji="0" lang="zh-CN" altLang="en-US" sz="2800" b="1">
                <a:solidFill>
                  <a:srgbClr val="FFFFFF"/>
                </a:solidFill>
                <a:latin typeface="华文楷体" panose="02010600040101010101" pitchFamily="2" charset="-122"/>
                <a:ea typeface="华文楷体" panose="02010600040101010101" pitchFamily="2" charset="-122"/>
              </a:rPr>
              <a:t>迎着光的传播方向，电矢量端点描出的椭圆（圆）沿顺时针方向旋转</a:t>
            </a:r>
            <a:r>
              <a:rPr kumimoji="0" lang="en-US" altLang="zh-CN" sz="2800" b="1">
                <a:solidFill>
                  <a:srgbClr val="FFFFFF"/>
                </a:solidFill>
                <a:latin typeface="华文楷体" panose="02010600040101010101" pitchFamily="2" charset="-122"/>
                <a:ea typeface="华文楷体" panose="02010600040101010101" pitchFamily="2" charset="-122"/>
              </a:rPr>
              <a:t>,</a:t>
            </a:r>
            <a:r>
              <a:rPr kumimoji="0" lang="zh-CN" altLang="en-US" sz="2800" b="1">
                <a:solidFill>
                  <a:srgbClr val="FFFFFF"/>
                </a:solidFill>
                <a:latin typeface="华文楷体" panose="02010600040101010101" pitchFamily="2" charset="-122"/>
                <a:ea typeface="华文楷体" panose="02010600040101010101" pitchFamily="2" charset="-122"/>
              </a:rPr>
              <a:t>叫右旋椭圆（圆）偏振光。</a:t>
            </a:r>
          </a:p>
        </p:txBody>
      </p:sp>
      <p:sp>
        <p:nvSpPr>
          <p:cNvPr id="6" name="Rectangle 5">
            <a:extLst>
              <a:ext uri="{FF2B5EF4-FFF2-40B4-BE49-F238E27FC236}">
                <a16:creationId xmlns:a16="http://schemas.microsoft.com/office/drawing/2014/main" id="{2768977F-C0F1-AD43-9AD2-909C4C14DF3C}"/>
              </a:ext>
            </a:extLst>
          </p:cNvPr>
          <p:cNvSpPr>
            <a:spLocks noChangeArrowheads="1"/>
          </p:cNvSpPr>
          <p:nvPr/>
        </p:nvSpPr>
        <p:spPr bwMode="auto">
          <a:xfrm>
            <a:off x="361950" y="4149725"/>
            <a:ext cx="84582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kumimoji="0" lang="zh-CN" altLang="en-US" sz="2800" b="1">
                <a:solidFill>
                  <a:srgbClr val="FFFF00"/>
                </a:solidFill>
                <a:ea typeface="楷体_GB2312" pitchFamily="49" charset="-122"/>
              </a:rPr>
              <a:t>左旋</a:t>
            </a:r>
            <a:r>
              <a:rPr kumimoji="0" lang="zh-CN" altLang="en-US" sz="2800">
                <a:solidFill>
                  <a:srgbClr val="FFFFFF"/>
                </a:solidFill>
                <a:ea typeface="楷体_GB2312" pitchFamily="49" charset="-122"/>
              </a:rPr>
              <a:t>（</a:t>
            </a:r>
            <a:r>
              <a:rPr kumimoji="0" lang="en-US" altLang="zh-CN" sz="2800">
                <a:solidFill>
                  <a:srgbClr val="FFFFFF"/>
                </a:solidFill>
                <a:ea typeface="楷体_GB2312" pitchFamily="49" charset="-122"/>
              </a:rPr>
              <a:t>left-handed</a:t>
            </a:r>
            <a:r>
              <a:rPr kumimoji="0" lang="zh-CN" altLang="en-US" sz="2800">
                <a:solidFill>
                  <a:srgbClr val="FFFFFF"/>
                </a:solidFill>
                <a:ea typeface="楷体_GB2312" pitchFamily="49" charset="-122"/>
              </a:rPr>
              <a:t>）</a:t>
            </a:r>
            <a:r>
              <a:rPr kumimoji="0" lang="en-US" altLang="zh-CN" sz="2800">
                <a:solidFill>
                  <a:srgbClr val="FFFFFF"/>
                </a:solidFill>
                <a:ea typeface="楷体_GB2312" pitchFamily="49" charset="-122"/>
              </a:rPr>
              <a:t>——</a:t>
            </a:r>
            <a:r>
              <a:rPr kumimoji="0" lang="zh-CN" altLang="en-US" sz="2800" b="1">
                <a:solidFill>
                  <a:srgbClr val="FFFFFF"/>
                </a:solidFill>
                <a:ea typeface="华文楷体" panose="02010600040101010101" pitchFamily="2" charset="-122"/>
              </a:rPr>
              <a:t>迎着光的传播方向，电矢量端点描出的椭圆（圆）沿逆时针方向旋转。叫左旋椭圆（圆）偏振光。</a:t>
            </a:r>
          </a:p>
          <a:p>
            <a:pPr algn="just" eaLnBrk="1" hangingPunct="1">
              <a:spcBef>
                <a:spcPct val="20000"/>
              </a:spcBef>
            </a:pPr>
            <a:endParaRPr kumimoji="0" lang="zh-CN" altLang="en-US" sz="2800" b="1">
              <a:solidFill>
                <a:srgbClr val="FFFFFF"/>
              </a:solidFill>
              <a:ea typeface="华文楷体" panose="02010600040101010101" pitchFamily="2" charset="-122"/>
            </a:endParaRPr>
          </a:p>
          <a:p>
            <a:pPr algn="just" eaLnBrk="1" hangingPunct="1">
              <a:spcBef>
                <a:spcPct val="20000"/>
              </a:spcBef>
            </a:pPr>
            <a:endParaRPr kumimoji="0" lang="en-US" altLang="zh-CN" sz="2800">
              <a:solidFill>
                <a:srgbClr val="FFFFFF"/>
              </a:solidFill>
              <a:ea typeface="楷体_GB2312" pitchFamily="49" charset="-122"/>
            </a:endParaRPr>
          </a:p>
        </p:txBody>
      </p:sp>
      <p:sp>
        <p:nvSpPr>
          <p:cNvPr id="7" name="Text Box 8">
            <a:hlinkClick r:id="" action="ppaction://hlinkshowjump?jump=previousslide"/>
            <a:extLst>
              <a:ext uri="{FF2B5EF4-FFF2-40B4-BE49-F238E27FC236}">
                <a16:creationId xmlns:a16="http://schemas.microsoft.com/office/drawing/2014/main" id="{EDBF1FD7-A9DB-FA44-836D-D281CCF9E2A1}"/>
              </a:ext>
            </a:extLst>
          </p:cNvPr>
          <p:cNvSpPr txBox="1">
            <a:spLocks noChangeArrowheads="1"/>
          </p:cNvSpPr>
          <p:nvPr/>
        </p:nvSpPr>
        <p:spPr bwMode="auto">
          <a:xfrm>
            <a:off x="5410200" y="6192838"/>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endParaRPr lang="zh-CN" altLang="zh-CN" sz="1800" kern="0">
              <a:solidFill>
                <a:sysClr val="windowText" lastClr="000000"/>
              </a:solidFill>
              <a:latin typeface="Arial" charset="0"/>
            </a:endParaRPr>
          </a:p>
        </p:txBody>
      </p:sp>
      <p:sp>
        <p:nvSpPr>
          <p:cNvPr id="8" name="Text Box 9">
            <a:hlinkClick r:id="" action="ppaction://hlinkshowjump?jump=nextslide"/>
            <a:extLst>
              <a:ext uri="{FF2B5EF4-FFF2-40B4-BE49-F238E27FC236}">
                <a16:creationId xmlns:a16="http://schemas.microsoft.com/office/drawing/2014/main" id="{A9BDDA24-184A-9C4E-B19E-373F9C3862DD}"/>
              </a:ext>
            </a:extLst>
          </p:cNvPr>
          <p:cNvSpPr txBox="1">
            <a:spLocks noChangeArrowheads="1"/>
          </p:cNvSpPr>
          <p:nvPr/>
        </p:nvSpPr>
        <p:spPr bwMode="auto">
          <a:xfrm>
            <a:off x="7924800" y="6172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endParaRPr lang="zh-CN" altLang="zh-CN" sz="1800" kern="0">
              <a:solidFill>
                <a:sysClr val="windowText" lastClr="000000"/>
              </a:solidFill>
              <a:latin typeface="Arial" charset="0"/>
            </a:endParaRPr>
          </a:p>
        </p:txBody>
      </p:sp>
      <p:sp>
        <p:nvSpPr>
          <p:cNvPr id="9" name="AutoShape 10">
            <a:hlinkClick r:id="" action="ppaction://hlinkshowjump?jump=lastslideviewed" highlightClick="1"/>
            <a:extLst>
              <a:ext uri="{FF2B5EF4-FFF2-40B4-BE49-F238E27FC236}">
                <a16:creationId xmlns:a16="http://schemas.microsoft.com/office/drawing/2014/main" id="{27FAF685-F892-C847-8D46-0DEDABD6291C}"/>
              </a:ext>
            </a:extLst>
          </p:cNvPr>
          <p:cNvSpPr>
            <a:spLocks noChangeArrowheads="1"/>
          </p:cNvSpPr>
          <p:nvPr/>
        </p:nvSpPr>
        <p:spPr bwMode="auto">
          <a:xfrm>
            <a:off x="6781800" y="6172200"/>
            <a:ext cx="838200" cy="609600"/>
          </a:xfrm>
          <a:prstGeom prst="actionButtonReturn">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Arial" charset="0"/>
            </a:endParaRPr>
          </a:p>
        </p:txBody>
      </p:sp>
      <p:sp>
        <p:nvSpPr>
          <p:cNvPr id="10" name="Text Box 5">
            <a:extLst>
              <a:ext uri="{FF2B5EF4-FFF2-40B4-BE49-F238E27FC236}">
                <a16:creationId xmlns:a16="http://schemas.microsoft.com/office/drawing/2014/main" id="{B7A7D32B-43FA-744A-8CA4-7379C3BEF7F3}"/>
              </a:ext>
            </a:extLst>
          </p:cNvPr>
          <p:cNvSpPr txBox="1">
            <a:spLocks noChangeArrowheads="1"/>
          </p:cNvSpPr>
          <p:nvPr/>
        </p:nvSpPr>
        <p:spPr bwMode="auto">
          <a:xfrm>
            <a:off x="209550" y="115888"/>
            <a:ext cx="82296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Blip>
                <a:blip r:embed="rId2"/>
              </a:buBlip>
            </a:pPr>
            <a:r>
              <a:rPr kumimoji="0" lang="zh-CN" altLang="en-US" sz="2800" b="1">
                <a:solidFill>
                  <a:srgbClr val="FFFF00"/>
                </a:solidFill>
                <a:ea typeface="楷体_GB2312" pitchFamily="49" charset="-122"/>
              </a:rPr>
              <a:t>椭圆偏振光和圆偏振光</a:t>
            </a:r>
            <a:endParaRPr kumimoji="0" lang="en-US" altLang="zh-CN" sz="2800" b="1">
              <a:solidFill>
                <a:srgbClr val="000000"/>
              </a:solidFill>
              <a:latin typeface="Times New Roman" panose="02020603050405020304" pitchFamily="18" charset="0"/>
            </a:endParaRPr>
          </a:p>
        </p:txBody>
      </p:sp>
      <p:sp>
        <p:nvSpPr>
          <p:cNvPr id="11" name="Slide Number Placeholder 10">
            <a:extLst>
              <a:ext uri="{FF2B5EF4-FFF2-40B4-BE49-F238E27FC236}">
                <a16:creationId xmlns:a16="http://schemas.microsoft.com/office/drawing/2014/main" id="{B3E8D595-E43B-4446-B8EA-F152F9264D9D}"/>
              </a:ext>
            </a:extLst>
          </p:cNvPr>
          <p:cNvSpPr>
            <a:spLocks noGrp="1"/>
          </p:cNvSpPr>
          <p:nvPr>
            <p:ph type="sldNum" sz="quarter" idx="12"/>
          </p:nvPr>
        </p:nvSpPr>
        <p:spPr/>
        <p:txBody>
          <a:bodyPr/>
          <a:lstStyle/>
          <a:p>
            <a:fld id="{84E41F96-4C38-714A-979A-203099C5D163}" type="slidenum">
              <a:rPr lang="en-US" altLang="zh-CN" smtClean="0"/>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vertic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1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6" name="Group 4">
            <a:extLst>
              <a:ext uri="{FF2B5EF4-FFF2-40B4-BE49-F238E27FC236}">
                <a16:creationId xmlns:a16="http://schemas.microsoft.com/office/drawing/2014/main" id="{BE3531E8-8F77-7F41-84DE-E1F2698FBC99}"/>
              </a:ext>
            </a:extLst>
          </p:cNvPr>
          <p:cNvGrpSpPr>
            <a:grpSpLocks/>
          </p:cNvGrpSpPr>
          <p:nvPr/>
        </p:nvGrpSpPr>
        <p:grpSpPr bwMode="auto">
          <a:xfrm>
            <a:off x="552450" y="4295775"/>
            <a:ext cx="7772400" cy="1905000"/>
            <a:chOff x="336" y="2880"/>
            <a:chExt cx="4896" cy="1200"/>
          </a:xfrm>
        </p:grpSpPr>
        <p:sp>
          <p:nvSpPr>
            <p:cNvPr id="16423" name="Rectangle 5">
              <a:extLst>
                <a:ext uri="{FF2B5EF4-FFF2-40B4-BE49-F238E27FC236}">
                  <a16:creationId xmlns:a16="http://schemas.microsoft.com/office/drawing/2014/main" id="{D7BA1745-3C4D-A646-A523-E727E2192277}"/>
                </a:ext>
              </a:extLst>
            </p:cNvPr>
            <p:cNvSpPr>
              <a:spLocks noChangeArrowheads="1"/>
            </p:cNvSpPr>
            <p:nvPr/>
          </p:nvSpPr>
          <p:spPr bwMode="auto">
            <a:xfrm>
              <a:off x="336" y="2880"/>
              <a:ext cx="4896" cy="12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6424" name="Text Box 6">
              <a:extLst>
                <a:ext uri="{FF2B5EF4-FFF2-40B4-BE49-F238E27FC236}">
                  <a16:creationId xmlns:a16="http://schemas.microsoft.com/office/drawing/2014/main" id="{0BA08215-E2C1-0747-A241-55BF79FEE93E}"/>
                </a:ext>
              </a:extLst>
            </p:cNvPr>
            <p:cNvSpPr txBox="1">
              <a:spLocks noChangeArrowheads="1"/>
            </p:cNvSpPr>
            <p:nvPr/>
          </p:nvSpPr>
          <p:spPr bwMode="auto">
            <a:xfrm>
              <a:off x="339" y="2880"/>
              <a:ext cx="429" cy="1200"/>
            </a:xfrm>
            <a:prstGeom prst="rect">
              <a:avLst/>
            </a:prstGeom>
            <a:gradFill rotWithShape="0">
              <a:gsLst>
                <a:gs pos="0">
                  <a:srgbClr val="FFEFFF"/>
                </a:gs>
                <a:gs pos="50000">
                  <a:srgbClr val="FFFFFF"/>
                </a:gs>
                <a:gs pos="100000">
                  <a:srgbClr val="FFEFFF"/>
                </a:gs>
              </a:gsLst>
              <a:lin ang="5400000" scaled="1"/>
            </a:gradFill>
            <a:ln w="9525">
              <a:solidFill>
                <a:srgbClr val="CC00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algn="ctr" eaLnBrk="1" hangingPunct="1">
                <a:spcBef>
                  <a:spcPct val="50000"/>
                </a:spcBef>
                <a:defRPr/>
              </a:pPr>
              <a:r>
                <a:rPr lang="en-US" altLang="zh-CN" sz="2800" b="1">
                  <a:solidFill>
                    <a:srgbClr val="1C1C1C"/>
                  </a:solidFill>
                  <a:latin typeface="Times New Roman" charset="0"/>
                </a:rPr>
                <a:t> </a:t>
              </a:r>
              <a:r>
                <a:rPr lang="zh-CN" altLang="en-US" b="1">
                  <a:solidFill>
                    <a:srgbClr val="CC0000"/>
                  </a:solidFill>
                  <a:latin typeface="Times New Roman" charset="0"/>
                </a:rPr>
                <a:t>起  偏</a:t>
              </a:r>
            </a:p>
          </p:txBody>
        </p:sp>
      </p:grpSp>
      <p:sp>
        <p:nvSpPr>
          <p:cNvPr id="16387" name="Text Box 7">
            <a:extLst>
              <a:ext uri="{FF2B5EF4-FFF2-40B4-BE49-F238E27FC236}">
                <a16:creationId xmlns:a16="http://schemas.microsoft.com/office/drawing/2014/main" id="{F857C82D-2982-7345-8A8C-7F4A6BE2027E}"/>
              </a:ext>
            </a:extLst>
          </p:cNvPr>
          <p:cNvSpPr txBox="1">
            <a:spLocks noChangeArrowheads="1"/>
          </p:cNvSpPr>
          <p:nvPr/>
        </p:nvSpPr>
        <p:spPr bwMode="auto">
          <a:xfrm>
            <a:off x="2051050" y="115888"/>
            <a:ext cx="50292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3600" b="1">
                <a:solidFill>
                  <a:srgbClr val="CC0000"/>
                </a:solidFill>
                <a:latin typeface="Times New Roman" charset="0"/>
              </a:rPr>
              <a:t>II.</a:t>
            </a:r>
            <a:r>
              <a:rPr lang="zh-CN" altLang="en-US" sz="3600" b="1">
                <a:solidFill>
                  <a:srgbClr val="CC0000"/>
                </a:solidFill>
                <a:latin typeface="Times New Roman" charset="0"/>
              </a:rPr>
              <a:t>　偏振片  起偏与检偏</a:t>
            </a:r>
            <a:endParaRPr lang="zh-CN" altLang="en-US" sz="3600" b="1">
              <a:latin typeface="Times New Roman" charset="0"/>
            </a:endParaRPr>
          </a:p>
        </p:txBody>
      </p:sp>
      <p:sp>
        <p:nvSpPr>
          <p:cNvPr id="95240" name="Text Box 8">
            <a:extLst>
              <a:ext uri="{FF2B5EF4-FFF2-40B4-BE49-F238E27FC236}">
                <a16:creationId xmlns:a16="http://schemas.microsoft.com/office/drawing/2014/main" id="{6CAC3BAE-DB71-414A-B15D-4D1C61C59D58}"/>
              </a:ext>
            </a:extLst>
          </p:cNvPr>
          <p:cNvSpPr txBox="1">
            <a:spLocks noChangeArrowheads="1"/>
          </p:cNvSpPr>
          <p:nvPr/>
        </p:nvSpPr>
        <p:spPr bwMode="auto">
          <a:xfrm>
            <a:off x="323850" y="866775"/>
            <a:ext cx="838200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buFontTx/>
              <a:buBlip>
                <a:blip r:embed="rId4"/>
              </a:buBlip>
              <a:defRPr/>
            </a:pPr>
            <a:r>
              <a:rPr lang="en-US" altLang="zh-CN" sz="2800" b="1">
                <a:solidFill>
                  <a:srgbClr val="000000"/>
                </a:solidFill>
                <a:latin typeface="Times New Roman" charset="0"/>
              </a:rPr>
              <a:t>      </a:t>
            </a:r>
            <a:r>
              <a:rPr lang="zh-CN" altLang="en-US" sz="2800" b="1">
                <a:solidFill>
                  <a:srgbClr val="0000FF"/>
                </a:solidFill>
                <a:latin typeface="Times New Roman" charset="0"/>
              </a:rPr>
              <a:t>二向色性</a:t>
            </a:r>
            <a:r>
              <a:rPr lang="zh-CN" altLang="en-US" sz="2800" b="1">
                <a:solidFill>
                  <a:srgbClr val="000000"/>
                </a:solidFill>
                <a:latin typeface="Times New Roman" charset="0"/>
              </a:rPr>
              <a:t> </a:t>
            </a:r>
            <a:r>
              <a:rPr lang="en-US" altLang="zh-CN" sz="2800" b="1">
                <a:solidFill>
                  <a:srgbClr val="000000"/>
                </a:solidFill>
                <a:latin typeface="Times New Roman" charset="0"/>
              </a:rPr>
              <a:t>:       </a:t>
            </a:r>
            <a:r>
              <a:rPr lang="zh-CN" altLang="en-US" sz="2800" b="1">
                <a:solidFill>
                  <a:srgbClr val="000000"/>
                </a:solidFill>
                <a:latin typeface="Times New Roman" charset="0"/>
              </a:rPr>
              <a:t>某些物质能吸收某一方向的光振动 </a:t>
            </a:r>
            <a:r>
              <a:rPr lang="en-US" altLang="zh-CN" sz="2800" b="1">
                <a:solidFill>
                  <a:srgbClr val="000000"/>
                </a:solidFill>
                <a:latin typeface="Times New Roman" charset="0"/>
              </a:rPr>
              <a:t>,  </a:t>
            </a:r>
            <a:r>
              <a:rPr lang="zh-CN" altLang="en-US" sz="2800" b="1">
                <a:solidFill>
                  <a:srgbClr val="000000"/>
                </a:solidFill>
                <a:latin typeface="Times New Roman" charset="0"/>
              </a:rPr>
              <a:t>而只让与这个方向垂直的光振动通过</a:t>
            </a:r>
            <a:r>
              <a:rPr lang="en-US" altLang="zh-CN" sz="2800" b="1">
                <a:solidFill>
                  <a:srgbClr val="000000"/>
                </a:solidFill>
                <a:latin typeface="Times New Roman" charset="0"/>
              </a:rPr>
              <a:t>, </a:t>
            </a:r>
            <a:r>
              <a:rPr lang="zh-CN" altLang="en-US" sz="2800" b="1">
                <a:solidFill>
                  <a:srgbClr val="000000"/>
                </a:solidFill>
                <a:latin typeface="Times New Roman" charset="0"/>
              </a:rPr>
              <a:t>这种性质称二向色性 </a:t>
            </a:r>
            <a:r>
              <a:rPr lang="en-US" altLang="zh-CN" sz="2800" b="1">
                <a:solidFill>
                  <a:srgbClr val="000000"/>
                </a:solidFill>
                <a:latin typeface="Times New Roman" charset="0"/>
              </a:rPr>
              <a:t>.</a:t>
            </a:r>
          </a:p>
        </p:txBody>
      </p:sp>
      <p:sp>
        <p:nvSpPr>
          <p:cNvPr id="95241" name="Text Box 9">
            <a:extLst>
              <a:ext uri="{FF2B5EF4-FFF2-40B4-BE49-F238E27FC236}">
                <a16:creationId xmlns:a16="http://schemas.microsoft.com/office/drawing/2014/main" id="{855EB0F6-13E3-5C42-8596-649A3205D093}"/>
              </a:ext>
            </a:extLst>
          </p:cNvPr>
          <p:cNvSpPr txBox="1">
            <a:spLocks noChangeArrowheads="1"/>
          </p:cNvSpPr>
          <p:nvPr/>
        </p:nvSpPr>
        <p:spPr bwMode="auto">
          <a:xfrm>
            <a:off x="323850" y="2238375"/>
            <a:ext cx="8107363"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buFontTx/>
              <a:buBlip>
                <a:blip r:embed="rId4"/>
              </a:buBlip>
              <a:defRPr/>
            </a:pPr>
            <a:r>
              <a:rPr lang="en-US" altLang="zh-CN" sz="2800" b="1">
                <a:solidFill>
                  <a:srgbClr val="000000"/>
                </a:solidFill>
                <a:latin typeface="Times New Roman" charset="0"/>
              </a:rPr>
              <a:t>      </a:t>
            </a:r>
            <a:r>
              <a:rPr lang="zh-CN" altLang="en-US" sz="2800" b="1">
                <a:solidFill>
                  <a:srgbClr val="CC0000"/>
                </a:solidFill>
                <a:latin typeface="Times New Roman" charset="0"/>
              </a:rPr>
              <a:t>偏振片</a:t>
            </a:r>
            <a:r>
              <a:rPr lang="zh-CN" altLang="en-US" sz="2800" b="1">
                <a:solidFill>
                  <a:srgbClr val="000000"/>
                </a:solidFill>
                <a:latin typeface="Times New Roman" charset="0"/>
              </a:rPr>
              <a:t> ：   涂有二向色性材料的透明薄片 </a:t>
            </a:r>
            <a:r>
              <a:rPr lang="en-US" altLang="zh-CN" sz="2800" b="1">
                <a:solidFill>
                  <a:srgbClr val="000000"/>
                </a:solidFill>
                <a:latin typeface="Times New Roman" charset="0"/>
              </a:rPr>
              <a:t>.</a:t>
            </a:r>
          </a:p>
        </p:txBody>
      </p:sp>
      <p:sp>
        <p:nvSpPr>
          <p:cNvPr id="95242" name="Text Box 10">
            <a:extLst>
              <a:ext uri="{FF2B5EF4-FFF2-40B4-BE49-F238E27FC236}">
                <a16:creationId xmlns:a16="http://schemas.microsoft.com/office/drawing/2014/main" id="{BE36C28E-EDDD-B94D-B2D7-A713B5C3D71C}"/>
              </a:ext>
            </a:extLst>
          </p:cNvPr>
          <p:cNvSpPr txBox="1">
            <a:spLocks noChangeArrowheads="1"/>
          </p:cNvSpPr>
          <p:nvPr/>
        </p:nvSpPr>
        <p:spPr bwMode="auto">
          <a:xfrm>
            <a:off x="323850" y="2833688"/>
            <a:ext cx="8153400"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buFontTx/>
              <a:buBlip>
                <a:blip r:embed="rId4"/>
              </a:buBlip>
              <a:defRPr/>
            </a:pPr>
            <a:r>
              <a:rPr lang="en-US" altLang="zh-CN" sz="2800" b="1">
                <a:solidFill>
                  <a:srgbClr val="CC0000"/>
                </a:solidFill>
                <a:latin typeface="Times New Roman" charset="0"/>
              </a:rPr>
              <a:t>      </a:t>
            </a:r>
            <a:r>
              <a:rPr lang="zh-CN" altLang="en-US" sz="2800" b="1">
                <a:solidFill>
                  <a:srgbClr val="0000FF"/>
                </a:solidFill>
                <a:latin typeface="Times New Roman" charset="0"/>
              </a:rPr>
              <a:t>偏振化方向</a:t>
            </a:r>
            <a:r>
              <a:rPr lang="zh-CN" altLang="en-US" sz="2800" b="1">
                <a:solidFill>
                  <a:srgbClr val="000000"/>
                </a:solidFill>
                <a:latin typeface="Times New Roman" charset="0"/>
              </a:rPr>
              <a:t> ：    当自然光照射在偏振片上时，它只让某一特定方向的光通过，这个方向叫此偏振片的偏振化方向 </a:t>
            </a:r>
            <a:r>
              <a:rPr lang="en-US" altLang="zh-CN" sz="2800" b="1">
                <a:solidFill>
                  <a:srgbClr val="000000"/>
                </a:solidFill>
                <a:latin typeface="Times New Roman" charset="0"/>
              </a:rPr>
              <a:t>.</a:t>
            </a:r>
          </a:p>
        </p:txBody>
      </p:sp>
      <p:grpSp>
        <p:nvGrpSpPr>
          <p:cNvPr id="95243" name="Group 11">
            <a:extLst>
              <a:ext uri="{FF2B5EF4-FFF2-40B4-BE49-F238E27FC236}">
                <a16:creationId xmlns:a16="http://schemas.microsoft.com/office/drawing/2014/main" id="{043B110C-640E-A743-B269-1432C46EF438}"/>
              </a:ext>
            </a:extLst>
          </p:cNvPr>
          <p:cNvGrpSpPr>
            <a:grpSpLocks/>
          </p:cNvGrpSpPr>
          <p:nvPr/>
        </p:nvGrpSpPr>
        <p:grpSpPr bwMode="auto">
          <a:xfrm>
            <a:off x="4514850" y="4676775"/>
            <a:ext cx="3276600" cy="868363"/>
            <a:chOff x="2832" y="3120"/>
            <a:chExt cx="2064" cy="547"/>
          </a:xfrm>
        </p:grpSpPr>
        <p:grpSp>
          <p:nvGrpSpPr>
            <p:cNvPr id="27678" name="Group 12">
              <a:extLst>
                <a:ext uri="{FF2B5EF4-FFF2-40B4-BE49-F238E27FC236}">
                  <a16:creationId xmlns:a16="http://schemas.microsoft.com/office/drawing/2014/main" id="{3F680C78-BDE8-7743-A94C-9E1A3455FC5F}"/>
                </a:ext>
              </a:extLst>
            </p:cNvPr>
            <p:cNvGrpSpPr>
              <a:grpSpLocks/>
            </p:cNvGrpSpPr>
            <p:nvPr/>
          </p:nvGrpSpPr>
          <p:grpSpPr bwMode="auto">
            <a:xfrm>
              <a:off x="2832" y="3360"/>
              <a:ext cx="1632" cy="288"/>
              <a:chOff x="3120" y="3312"/>
              <a:chExt cx="1776" cy="384"/>
            </a:xfrm>
          </p:grpSpPr>
          <p:sp>
            <p:nvSpPr>
              <p:cNvPr id="16417" name="Line 13">
                <a:extLst>
                  <a:ext uri="{FF2B5EF4-FFF2-40B4-BE49-F238E27FC236}">
                    <a16:creationId xmlns:a16="http://schemas.microsoft.com/office/drawing/2014/main" id="{F839F5D6-B93A-C24B-B2CE-EA270277B949}"/>
                  </a:ext>
                </a:extLst>
              </p:cNvPr>
              <p:cNvSpPr>
                <a:spLocks noChangeShapeType="1"/>
              </p:cNvSpPr>
              <p:nvPr/>
            </p:nvSpPr>
            <p:spPr bwMode="auto">
              <a:xfrm>
                <a:off x="3120" y="3504"/>
                <a:ext cx="1776"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6418" name="Line 14">
                <a:extLst>
                  <a:ext uri="{FF2B5EF4-FFF2-40B4-BE49-F238E27FC236}">
                    <a16:creationId xmlns:a16="http://schemas.microsoft.com/office/drawing/2014/main" id="{C54122F9-2F2F-A14E-9302-8FFCDD624FA3}"/>
                  </a:ext>
                </a:extLst>
              </p:cNvPr>
              <p:cNvSpPr>
                <a:spLocks noChangeShapeType="1"/>
              </p:cNvSpPr>
              <p:nvPr/>
            </p:nvSpPr>
            <p:spPr bwMode="auto">
              <a:xfrm>
                <a:off x="3409" y="3312"/>
                <a:ext cx="0" cy="384"/>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6419" name="Line 15">
                <a:extLst>
                  <a:ext uri="{FF2B5EF4-FFF2-40B4-BE49-F238E27FC236}">
                    <a16:creationId xmlns:a16="http://schemas.microsoft.com/office/drawing/2014/main" id="{F8F89785-BD42-4144-9A2B-36C6FB623969}"/>
                  </a:ext>
                </a:extLst>
              </p:cNvPr>
              <p:cNvSpPr>
                <a:spLocks noChangeShapeType="1"/>
              </p:cNvSpPr>
              <p:nvPr/>
            </p:nvSpPr>
            <p:spPr bwMode="auto">
              <a:xfrm>
                <a:off x="3696" y="3312"/>
                <a:ext cx="0" cy="384"/>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6420" name="Line 16">
                <a:extLst>
                  <a:ext uri="{FF2B5EF4-FFF2-40B4-BE49-F238E27FC236}">
                    <a16:creationId xmlns:a16="http://schemas.microsoft.com/office/drawing/2014/main" id="{E497B9B4-E70D-B244-B984-6F68CAA3ACB7}"/>
                  </a:ext>
                </a:extLst>
              </p:cNvPr>
              <p:cNvSpPr>
                <a:spLocks noChangeShapeType="1"/>
              </p:cNvSpPr>
              <p:nvPr/>
            </p:nvSpPr>
            <p:spPr bwMode="auto">
              <a:xfrm>
                <a:off x="3985" y="3312"/>
                <a:ext cx="0" cy="384"/>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6421" name="Line 17">
                <a:extLst>
                  <a:ext uri="{FF2B5EF4-FFF2-40B4-BE49-F238E27FC236}">
                    <a16:creationId xmlns:a16="http://schemas.microsoft.com/office/drawing/2014/main" id="{27A096E0-672F-1647-A1E1-F2C1099A11C0}"/>
                  </a:ext>
                </a:extLst>
              </p:cNvPr>
              <p:cNvSpPr>
                <a:spLocks noChangeShapeType="1"/>
              </p:cNvSpPr>
              <p:nvPr/>
            </p:nvSpPr>
            <p:spPr bwMode="auto">
              <a:xfrm>
                <a:off x="4272" y="3312"/>
                <a:ext cx="0" cy="384"/>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6422" name="Line 18">
                <a:extLst>
                  <a:ext uri="{FF2B5EF4-FFF2-40B4-BE49-F238E27FC236}">
                    <a16:creationId xmlns:a16="http://schemas.microsoft.com/office/drawing/2014/main" id="{FB1A0983-B95E-9D43-80BF-2A24DAC207D7}"/>
                  </a:ext>
                </a:extLst>
              </p:cNvPr>
              <p:cNvSpPr>
                <a:spLocks noChangeShapeType="1"/>
              </p:cNvSpPr>
              <p:nvPr/>
            </p:nvSpPr>
            <p:spPr bwMode="auto">
              <a:xfrm>
                <a:off x="4561" y="3312"/>
                <a:ext cx="0" cy="384"/>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aphicFrame>
          <p:nvGraphicFramePr>
            <p:cNvPr id="27679" name="Object 19">
              <a:extLst>
                <a:ext uri="{FF2B5EF4-FFF2-40B4-BE49-F238E27FC236}">
                  <a16:creationId xmlns:a16="http://schemas.microsoft.com/office/drawing/2014/main" id="{81AAE97C-8A42-8246-9FF9-FB38F3261E06}"/>
                </a:ext>
              </a:extLst>
            </p:cNvPr>
            <p:cNvGraphicFramePr>
              <a:graphicFrameLocks noChangeAspect="1"/>
            </p:cNvGraphicFramePr>
            <p:nvPr/>
          </p:nvGraphicFramePr>
          <p:xfrm>
            <a:off x="4512" y="3120"/>
            <a:ext cx="384" cy="547"/>
          </p:xfrm>
          <a:graphic>
            <a:graphicData uri="http://schemas.openxmlformats.org/presentationml/2006/ole">
              <mc:AlternateContent xmlns:mc="http://schemas.openxmlformats.org/markup-compatibility/2006">
                <mc:Choice xmlns:v="urn:schemas-microsoft-com:vml" Requires="v">
                  <p:oleObj spid="_x0000_s27758" name="公式" r:id="rId5" imgW="9067800" imgH="14046200" progId="Equation.3">
                    <p:embed/>
                  </p:oleObj>
                </mc:Choice>
                <mc:Fallback>
                  <p:oleObj name="公式" r:id="rId5" imgW="9067800" imgH="140462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2" y="3120"/>
                          <a:ext cx="384" cy="547"/>
                        </a:xfrm>
                        <a:prstGeom prst="rect">
                          <a:avLst/>
                        </a:prstGeom>
                        <a:gradFill rotWithShape="0">
                          <a:gsLst>
                            <a:gs pos="0">
                              <a:srgbClr val="E4F8BC"/>
                            </a:gs>
                            <a:gs pos="50000">
                              <a:srgbClr val="FFFFFF"/>
                            </a:gs>
                            <a:gs pos="100000">
                              <a:srgbClr val="E4F8B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95252" name="Group 20">
            <a:extLst>
              <a:ext uri="{FF2B5EF4-FFF2-40B4-BE49-F238E27FC236}">
                <a16:creationId xmlns:a16="http://schemas.microsoft.com/office/drawing/2014/main" id="{E863A8F2-B9F6-8547-8FC2-C1DE841CA2F1}"/>
              </a:ext>
            </a:extLst>
          </p:cNvPr>
          <p:cNvGrpSpPr>
            <a:grpSpLocks/>
          </p:cNvGrpSpPr>
          <p:nvPr/>
        </p:nvGrpSpPr>
        <p:grpSpPr bwMode="auto">
          <a:xfrm>
            <a:off x="5353050" y="5591175"/>
            <a:ext cx="2743200" cy="609600"/>
            <a:chOff x="4176" y="1344"/>
            <a:chExt cx="1728" cy="384"/>
          </a:xfrm>
        </p:grpSpPr>
        <p:sp>
          <p:nvSpPr>
            <p:cNvPr id="16413" name="AutoShape 21">
              <a:extLst>
                <a:ext uri="{FF2B5EF4-FFF2-40B4-BE49-F238E27FC236}">
                  <a16:creationId xmlns:a16="http://schemas.microsoft.com/office/drawing/2014/main" id="{2C7ECEB3-AE5C-C540-BC3D-5F8491FE6B5C}"/>
                </a:ext>
              </a:extLst>
            </p:cNvPr>
            <p:cNvSpPr>
              <a:spLocks noChangeArrowheads="1"/>
            </p:cNvSpPr>
            <p:nvPr/>
          </p:nvSpPr>
          <p:spPr bwMode="auto">
            <a:xfrm>
              <a:off x="4176" y="1344"/>
              <a:ext cx="1296" cy="384"/>
            </a:xfrm>
            <a:prstGeom prst="wedgeRoundRectCallout">
              <a:avLst>
                <a:gd name="adj1" fmla="val -73148"/>
                <a:gd name="adj2" fmla="val -40102"/>
                <a:gd name="adj3" fmla="val 16667"/>
              </a:avLst>
            </a:prstGeom>
            <a:solidFill>
              <a:srgbClr val="FFEFFF"/>
            </a:solidFill>
            <a:ln w="9525">
              <a:solidFill>
                <a:srgbClr val="CC00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zh-CN" sz="2800" b="1">
                <a:solidFill>
                  <a:srgbClr val="1C1C1C"/>
                </a:solidFill>
                <a:latin typeface="Times New Roman" charset="0"/>
                <a:ea typeface="宋体" charset="0"/>
                <a:cs typeface="宋体" charset="0"/>
              </a:endParaRPr>
            </a:p>
          </p:txBody>
        </p:sp>
        <p:sp>
          <p:nvSpPr>
            <p:cNvPr id="16414" name="Rectangle 22">
              <a:extLst>
                <a:ext uri="{FF2B5EF4-FFF2-40B4-BE49-F238E27FC236}">
                  <a16:creationId xmlns:a16="http://schemas.microsoft.com/office/drawing/2014/main" id="{6B845725-6FC5-1D41-A1FF-20D8614C4A0F}"/>
                </a:ext>
              </a:extLst>
            </p:cNvPr>
            <p:cNvSpPr>
              <a:spLocks noChangeArrowheads="1"/>
            </p:cNvSpPr>
            <p:nvPr/>
          </p:nvSpPr>
          <p:spPr bwMode="auto">
            <a:xfrm>
              <a:off x="4224" y="1344"/>
              <a:ext cx="1680" cy="327"/>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28575">
                  <a:solidFill>
                    <a:srgbClr val="FF0000"/>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2800" b="1">
                  <a:solidFill>
                    <a:srgbClr val="000000"/>
                  </a:solidFill>
                  <a:latin typeface="Times New Roman" charset="0"/>
                  <a:ea typeface="宋体" charset="0"/>
                  <a:cs typeface="宋体" charset="0"/>
                </a:rPr>
                <a:t>偏振化方向</a:t>
              </a:r>
            </a:p>
          </p:txBody>
        </p:sp>
      </p:grpSp>
      <p:grpSp>
        <p:nvGrpSpPr>
          <p:cNvPr id="95255" name="Group 23">
            <a:extLst>
              <a:ext uri="{FF2B5EF4-FFF2-40B4-BE49-F238E27FC236}">
                <a16:creationId xmlns:a16="http://schemas.microsoft.com/office/drawing/2014/main" id="{44BBDD03-DF13-EC45-892C-B50A9FE12796}"/>
              </a:ext>
            </a:extLst>
          </p:cNvPr>
          <p:cNvGrpSpPr>
            <a:grpSpLocks/>
          </p:cNvGrpSpPr>
          <p:nvPr/>
        </p:nvGrpSpPr>
        <p:grpSpPr bwMode="auto">
          <a:xfrm>
            <a:off x="4057650" y="4448175"/>
            <a:ext cx="1066800" cy="1676400"/>
            <a:chOff x="2592" y="2976"/>
            <a:chExt cx="672" cy="1056"/>
          </a:xfrm>
        </p:grpSpPr>
        <p:sp>
          <p:nvSpPr>
            <p:cNvPr id="16411" name="Oval 24">
              <a:extLst>
                <a:ext uri="{FF2B5EF4-FFF2-40B4-BE49-F238E27FC236}">
                  <a16:creationId xmlns:a16="http://schemas.microsoft.com/office/drawing/2014/main" id="{A859C696-2B3F-FF48-BA94-AB1142A39DCA}"/>
                </a:ext>
              </a:extLst>
            </p:cNvPr>
            <p:cNvSpPr>
              <a:spLocks noChangeArrowheads="1"/>
            </p:cNvSpPr>
            <p:nvPr/>
          </p:nvSpPr>
          <p:spPr bwMode="auto">
            <a:xfrm>
              <a:off x="2592" y="2976"/>
              <a:ext cx="672" cy="1056"/>
            </a:xfrm>
            <a:prstGeom prst="ellipse">
              <a:avLst/>
            </a:prstGeom>
            <a:solidFill>
              <a:srgbClr val="99FF99">
                <a:alpha val="50195"/>
              </a:srgbClr>
            </a:solidFill>
            <a:ln w="9525">
              <a:solidFill>
                <a:srgbClr val="99663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6412" name="Line 25">
              <a:extLst>
                <a:ext uri="{FF2B5EF4-FFF2-40B4-BE49-F238E27FC236}">
                  <a16:creationId xmlns:a16="http://schemas.microsoft.com/office/drawing/2014/main" id="{63E00453-1DEE-8D46-8963-18149E754D09}"/>
                </a:ext>
              </a:extLst>
            </p:cNvPr>
            <p:cNvSpPr>
              <a:spLocks noChangeShapeType="1"/>
            </p:cNvSpPr>
            <p:nvPr/>
          </p:nvSpPr>
          <p:spPr bwMode="auto">
            <a:xfrm flipV="1">
              <a:off x="3072" y="3600"/>
              <a:ext cx="0" cy="336"/>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95258" name="Group 26">
            <a:extLst>
              <a:ext uri="{FF2B5EF4-FFF2-40B4-BE49-F238E27FC236}">
                <a16:creationId xmlns:a16="http://schemas.microsoft.com/office/drawing/2014/main" id="{DDF6D62F-11D1-774C-AA45-35F3D6CB6B07}"/>
              </a:ext>
            </a:extLst>
          </p:cNvPr>
          <p:cNvGrpSpPr>
            <a:grpSpLocks/>
          </p:cNvGrpSpPr>
          <p:nvPr/>
        </p:nvGrpSpPr>
        <p:grpSpPr bwMode="auto">
          <a:xfrm>
            <a:off x="1543050" y="4905375"/>
            <a:ext cx="2971800" cy="609600"/>
            <a:chOff x="960" y="3264"/>
            <a:chExt cx="1872" cy="384"/>
          </a:xfrm>
        </p:grpSpPr>
        <p:graphicFrame>
          <p:nvGraphicFramePr>
            <p:cNvPr id="27661" name="Object 27">
              <a:extLst>
                <a:ext uri="{FF2B5EF4-FFF2-40B4-BE49-F238E27FC236}">
                  <a16:creationId xmlns:a16="http://schemas.microsoft.com/office/drawing/2014/main" id="{916ECB9B-AA89-E044-B7B0-571B46EC8B27}"/>
                </a:ext>
              </a:extLst>
            </p:cNvPr>
            <p:cNvGraphicFramePr>
              <a:graphicFrameLocks noChangeAspect="1"/>
            </p:cNvGraphicFramePr>
            <p:nvPr/>
          </p:nvGraphicFramePr>
          <p:xfrm>
            <a:off x="960" y="3264"/>
            <a:ext cx="250" cy="384"/>
          </p:xfrm>
          <a:graphic>
            <a:graphicData uri="http://schemas.openxmlformats.org/presentationml/2006/ole">
              <mc:AlternateContent xmlns:mc="http://schemas.openxmlformats.org/markup-compatibility/2006">
                <mc:Choice xmlns:v="urn:schemas-microsoft-com:vml" Requires="v">
                  <p:oleObj spid="_x0000_s27759" name="公式" r:id="rId7" imgW="4978400" imgH="7607300" progId="Equation.3">
                    <p:embed/>
                  </p:oleObj>
                </mc:Choice>
                <mc:Fallback>
                  <p:oleObj name="公式" r:id="rId7" imgW="4978400" imgH="76073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3264"/>
                          <a:ext cx="250" cy="384"/>
                        </a:xfrm>
                        <a:prstGeom prst="rect">
                          <a:avLst/>
                        </a:prstGeom>
                        <a:solidFill>
                          <a:srgbClr val="FFEFFF"/>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7662" name="Group 28">
              <a:extLst>
                <a:ext uri="{FF2B5EF4-FFF2-40B4-BE49-F238E27FC236}">
                  <a16:creationId xmlns:a16="http://schemas.microsoft.com/office/drawing/2014/main" id="{FF3B9E0B-2335-E949-96D5-59A187FD30BD}"/>
                </a:ext>
              </a:extLst>
            </p:cNvPr>
            <p:cNvGrpSpPr>
              <a:grpSpLocks/>
            </p:cNvGrpSpPr>
            <p:nvPr/>
          </p:nvGrpSpPr>
          <p:grpSpPr bwMode="auto">
            <a:xfrm>
              <a:off x="1296" y="3360"/>
              <a:ext cx="1536" cy="288"/>
              <a:chOff x="1104" y="3408"/>
              <a:chExt cx="1488" cy="288"/>
            </a:xfrm>
          </p:grpSpPr>
          <p:sp>
            <p:nvSpPr>
              <p:cNvPr id="16400" name="Line 29">
                <a:extLst>
                  <a:ext uri="{FF2B5EF4-FFF2-40B4-BE49-F238E27FC236}">
                    <a16:creationId xmlns:a16="http://schemas.microsoft.com/office/drawing/2014/main" id="{0F2AB55D-4F59-A74B-98D3-A438007A700E}"/>
                  </a:ext>
                </a:extLst>
              </p:cNvPr>
              <p:cNvSpPr>
                <a:spLocks noChangeShapeType="1"/>
              </p:cNvSpPr>
              <p:nvPr/>
            </p:nvSpPr>
            <p:spPr bwMode="auto">
              <a:xfrm>
                <a:off x="1104" y="3552"/>
                <a:ext cx="1488"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6401" name="Line 30">
                <a:extLst>
                  <a:ext uri="{FF2B5EF4-FFF2-40B4-BE49-F238E27FC236}">
                    <a16:creationId xmlns:a16="http://schemas.microsoft.com/office/drawing/2014/main" id="{E6062699-E6EF-D944-9EE0-C974840B6B3B}"/>
                  </a:ext>
                </a:extLst>
              </p:cNvPr>
              <p:cNvSpPr>
                <a:spLocks noChangeShapeType="1"/>
              </p:cNvSpPr>
              <p:nvPr/>
            </p:nvSpPr>
            <p:spPr bwMode="auto">
              <a:xfrm>
                <a:off x="1426"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6402" name="Line 31">
                <a:extLst>
                  <a:ext uri="{FF2B5EF4-FFF2-40B4-BE49-F238E27FC236}">
                    <a16:creationId xmlns:a16="http://schemas.microsoft.com/office/drawing/2014/main" id="{4130D29E-AD32-8743-87A8-19BC71C215D1}"/>
                  </a:ext>
                </a:extLst>
              </p:cNvPr>
              <p:cNvSpPr>
                <a:spLocks noChangeShapeType="1"/>
              </p:cNvSpPr>
              <p:nvPr/>
            </p:nvSpPr>
            <p:spPr bwMode="auto">
              <a:xfrm>
                <a:off x="1667"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6403" name="Line 32">
                <a:extLst>
                  <a:ext uri="{FF2B5EF4-FFF2-40B4-BE49-F238E27FC236}">
                    <a16:creationId xmlns:a16="http://schemas.microsoft.com/office/drawing/2014/main" id="{9053E5B8-07B2-C845-A1F1-47675A73973E}"/>
                  </a:ext>
                </a:extLst>
              </p:cNvPr>
              <p:cNvSpPr>
                <a:spLocks noChangeShapeType="1"/>
              </p:cNvSpPr>
              <p:nvPr/>
            </p:nvSpPr>
            <p:spPr bwMode="auto">
              <a:xfrm>
                <a:off x="1908"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6404" name="Line 33">
                <a:extLst>
                  <a:ext uri="{FF2B5EF4-FFF2-40B4-BE49-F238E27FC236}">
                    <a16:creationId xmlns:a16="http://schemas.microsoft.com/office/drawing/2014/main" id="{6DB66DB3-337E-4F4D-B34F-CE088AB35920}"/>
                  </a:ext>
                </a:extLst>
              </p:cNvPr>
              <p:cNvSpPr>
                <a:spLocks noChangeShapeType="1"/>
              </p:cNvSpPr>
              <p:nvPr/>
            </p:nvSpPr>
            <p:spPr bwMode="auto">
              <a:xfrm>
                <a:off x="2150"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6405" name="Line 34">
                <a:extLst>
                  <a:ext uri="{FF2B5EF4-FFF2-40B4-BE49-F238E27FC236}">
                    <a16:creationId xmlns:a16="http://schemas.microsoft.com/office/drawing/2014/main" id="{3FFAFA49-82DA-8C43-AFF1-0285B0BAF31C}"/>
                  </a:ext>
                </a:extLst>
              </p:cNvPr>
              <p:cNvSpPr>
                <a:spLocks noChangeShapeType="1"/>
              </p:cNvSpPr>
              <p:nvPr/>
            </p:nvSpPr>
            <p:spPr bwMode="auto">
              <a:xfrm>
                <a:off x="2391"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6406" name="Oval 35">
                <a:extLst>
                  <a:ext uri="{FF2B5EF4-FFF2-40B4-BE49-F238E27FC236}">
                    <a16:creationId xmlns:a16="http://schemas.microsoft.com/office/drawing/2014/main" id="{34CD7DC3-5D59-2E46-AE63-445A01758902}"/>
                  </a:ext>
                </a:extLst>
              </p:cNvPr>
              <p:cNvSpPr>
                <a:spLocks noChangeArrowheads="1"/>
              </p:cNvSpPr>
              <p:nvPr/>
            </p:nvSpPr>
            <p:spPr bwMode="auto">
              <a:xfrm>
                <a:off x="1265" y="3516"/>
                <a:ext cx="80"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6407" name="Oval 36">
                <a:extLst>
                  <a:ext uri="{FF2B5EF4-FFF2-40B4-BE49-F238E27FC236}">
                    <a16:creationId xmlns:a16="http://schemas.microsoft.com/office/drawing/2014/main" id="{F4D89449-C5EE-A343-8738-03822C53756F}"/>
                  </a:ext>
                </a:extLst>
              </p:cNvPr>
              <p:cNvSpPr>
                <a:spLocks noChangeArrowheads="1"/>
              </p:cNvSpPr>
              <p:nvPr/>
            </p:nvSpPr>
            <p:spPr bwMode="auto">
              <a:xfrm>
                <a:off x="1506" y="3516"/>
                <a:ext cx="81"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6408" name="Oval 37">
                <a:extLst>
                  <a:ext uri="{FF2B5EF4-FFF2-40B4-BE49-F238E27FC236}">
                    <a16:creationId xmlns:a16="http://schemas.microsoft.com/office/drawing/2014/main" id="{B26F0AFD-3A5D-A544-B190-DA51D96BC5B5}"/>
                  </a:ext>
                </a:extLst>
              </p:cNvPr>
              <p:cNvSpPr>
                <a:spLocks noChangeArrowheads="1"/>
              </p:cNvSpPr>
              <p:nvPr/>
            </p:nvSpPr>
            <p:spPr bwMode="auto">
              <a:xfrm>
                <a:off x="1747" y="3516"/>
                <a:ext cx="80"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6409" name="Oval 38">
                <a:extLst>
                  <a:ext uri="{FF2B5EF4-FFF2-40B4-BE49-F238E27FC236}">
                    <a16:creationId xmlns:a16="http://schemas.microsoft.com/office/drawing/2014/main" id="{C8843E5C-09D9-354B-B656-26B48AEBE909}"/>
                  </a:ext>
                </a:extLst>
              </p:cNvPr>
              <p:cNvSpPr>
                <a:spLocks noChangeArrowheads="1"/>
              </p:cNvSpPr>
              <p:nvPr/>
            </p:nvSpPr>
            <p:spPr bwMode="auto">
              <a:xfrm>
                <a:off x="1989" y="3516"/>
                <a:ext cx="79"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6410" name="Oval 39">
                <a:extLst>
                  <a:ext uri="{FF2B5EF4-FFF2-40B4-BE49-F238E27FC236}">
                    <a16:creationId xmlns:a16="http://schemas.microsoft.com/office/drawing/2014/main" id="{4DBE4A95-8353-3245-A012-AF0426086CEE}"/>
                  </a:ext>
                </a:extLst>
              </p:cNvPr>
              <p:cNvSpPr>
                <a:spLocks noChangeArrowheads="1"/>
              </p:cNvSpPr>
              <p:nvPr/>
            </p:nvSpPr>
            <p:spPr bwMode="auto">
              <a:xfrm>
                <a:off x="2230" y="3516"/>
                <a:ext cx="80"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grpSp>
        <p:nvGrpSpPr>
          <p:cNvPr id="95272" name="Group 40">
            <a:extLst>
              <a:ext uri="{FF2B5EF4-FFF2-40B4-BE49-F238E27FC236}">
                <a16:creationId xmlns:a16="http://schemas.microsoft.com/office/drawing/2014/main" id="{D0DCDCF3-34B3-D44D-836C-A0BCE393B4D0}"/>
              </a:ext>
            </a:extLst>
          </p:cNvPr>
          <p:cNvGrpSpPr>
            <a:grpSpLocks/>
          </p:cNvGrpSpPr>
          <p:nvPr/>
        </p:nvGrpSpPr>
        <p:grpSpPr bwMode="auto">
          <a:xfrm>
            <a:off x="2381250" y="5667375"/>
            <a:ext cx="1752600" cy="533400"/>
            <a:chOff x="1440" y="3744"/>
            <a:chExt cx="1104" cy="336"/>
          </a:xfrm>
        </p:grpSpPr>
        <p:sp>
          <p:nvSpPr>
            <p:cNvPr id="16396" name="AutoShape 41">
              <a:extLst>
                <a:ext uri="{FF2B5EF4-FFF2-40B4-BE49-F238E27FC236}">
                  <a16:creationId xmlns:a16="http://schemas.microsoft.com/office/drawing/2014/main" id="{D09CF1F7-02EC-B24D-88F6-33998A4306E2}"/>
                </a:ext>
              </a:extLst>
            </p:cNvPr>
            <p:cNvSpPr>
              <a:spLocks noChangeArrowheads="1"/>
            </p:cNvSpPr>
            <p:nvPr/>
          </p:nvSpPr>
          <p:spPr bwMode="auto">
            <a:xfrm>
              <a:off x="1440" y="3744"/>
              <a:ext cx="768" cy="336"/>
            </a:xfrm>
            <a:prstGeom prst="wedgeRoundRectCallout">
              <a:avLst>
                <a:gd name="adj1" fmla="val 104426"/>
                <a:gd name="adj2" fmla="val -56250"/>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zh-CN" sz="2800" b="1">
                <a:solidFill>
                  <a:srgbClr val="1C1C1C"/>
                </a:solidFill>
                <a:latin typeface="Times New Roman" charset="0"/>
                <a:ea typeface="宋体" charset="0"/>
                <a:cs typeface="宋体" charset="0"/>
              </a:endParaRPr>
            </a:p>
          </p:txBody>
        </p:sp>
        <p:sp>
          <p:nvSpPr>
            <p:cNvPr id="16397" name="Text Box 42">
              <a:extLst>
                <a:ext uri="{FF2B5EF4-FFF2-40B4-BE49-F238E27FC236}">
                  <a16:creationId xmlns:a16="http://schemas.microsoft.com/office/drawing/2014/main" id="{D80B0817-ED50-A141-892B-F221CBD2215E}"/>
                </a:ext>
              </a:extLst>
            </p:cNvPr>
            <p:cNvSpPr txBox="1">
              <a:spLocks noChangeArrowheads="1"/>
            </p:cNvSpPr>
            <p:nvPr/>
          </p:nvSpPr>
          <p:spPr bwMode="auto">
            <a:xfrm>
              <a:off x="1440" y="3744"/>
              <a:ext cx="1104" cy="32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8575">
                  <a:solidFill>
                    <a:srgbClr val="0000FF"/>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000000"/>
                  </a:solidFill>
                  <a:latin typeface="Times New Roman" charset="0"/>
                </a:rPr>
                <a:t>起偏器</a:t>
              </a:r>
            </a:p>
          </p:txBody>
        </p:sp>
      </p:grpSp>
      <p:sp>
        <p:nvSpPr>
          <p:cNvPr id="2" name="Slide Number Placeholder 1">
            <a:extLst>
              <a:ext uri="{FF2B5EF4-FFF2-40B4-BE49-F238E27FC236}">
                <a16:creationId xmlns:a16="http://schemas.microsoft.com/office/drawing/2014/main" id="{6B3DBFC3-552D-984C-A658-5B91B51E0874}"/>
              </a:ext>
            </a:extLst>
          </p:cNvPr>
          <p:cNvSpPr>
            <a:spLocks noGrp="1"/>
          </p:cNvSpPr>
          <p:nvPr>
            <p:ph type="sldNum" sz="quarter" idx="12"/>
          </p:nvPr>
        </p:nvSpPr>
        <p:spPr/>
        <p:txBody>
          <a:bodyPr/>
          <a:lstStyle/>
          <a:p>
            <a:fld id="{84E41F96-4C38-714A-979A-203099C5D163}" type="slidenum">
              <a:rPr lang="en-US" altLang="zh-CN" smtClean="0"/>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5240"/>
                                        </p:tgtEl>
                                        <p:attrNameLst>
                                          <p:attrName>style.visibility</p:attrName>
                                        </p:attrNameLst>
                                      </p:cBhvr>
                                      <p:to>
                                        <p:strVal val="visible"/>
                                      </p:to>
                                    </p:set>
                                    <p:animEffect transition="in" filter="blinds(vertical)">
                                      <p:cBhvr>
                                        <p:cTn id="7" dur="500"/>
                                        <p:tgtEl>
                                          <p:spTgt spid="952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41"/>
                                        </p:tgtEl>
                                        <p:attrNameLst>
                                          <p:attrName>style.visibility</p:attrName>
                                        </p:attrNameLst>
                                      </p:cBhvr>
                                      <p:to>
                                        <p:strVal val="visible"/>
                                      </p:to>
                                    </p:set>
                                    <p:animEffect transition="in" filter="blinds(horizontal)">
                                      <p:cBhvr>
                                        <p:cTn id="12" dur="500"/>
                                        <p:tgtEl>
                                          <p:spTgt spid="952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42"/>
                                        </p:tgtEl>
                                        <p:attrNameLst>
                                          <p:attrName>style.visibility</p:attrName>
                                        </p:attrNameLst>
                                      </p:cBhvr>
                                      <p:to>
                                        <p:strVal val="visible"/>
                                      </p:to>
                                    </p:set>
                                    <p:animEffect transition="in" filter="blinds(horizontal)">
                                      <p:cBhvr>
                                        <p:cTn id="17" dur="500"/>
                                        <p:tgtEl>
                                          <p:spTgt spid="952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5236"/>
                                        </p:tgtEl>
                                        <p:attrNameLst>
                                          <p:attrName>style.visibility</p:attrName>
                                        </p:attrNameLst>
                                      </p:cBhvr>
                                      <p:to>
                                        <p:strVal val="visible"/>
                                      </p:to>
                                    </p:set>
                                    <p:animEffect transition="in" filter="box(in)">
                                      <p:cBhvr>
                                        <p:cTn id="22" dur="500"/>
                                        <p:tgtEl>
                                          <p:spTgt spid="95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95255"/>
                                        </p:tgtEl>
                                        <p:attrNameLst>
                                          <p:attrName>style.visibility</p:attrName>
                                        </p:attrNameLst>
                                      </p:cBhvr>
                                      <p:to>
                                        <p:strVal val="visible"/>
                                      </p:to>
                                    </p:set>
                                    <p:animEffect transition="in" filter="box(out)">
                                      <p:cBhvr>
                                        <p:cTn id="27" dur="500"/>
                                        <p:tgtEl>
                                          <p:spTgt spid="952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95272"/>
                                        </p:tgtEl>
                                        <p:attrNameLst>
                                          <p:attrName>style.visibility</p:attrName>
                                        </p:attrNameLst>
                                      </p:cBhvr>
                                      <p:to>
                                        <p:strVal val="visible"/>
                                      </p:to>
                                    </p:set>
                                    <p:animEffect transition="in" filter="strips(upRight)">
                                      <p:cBhvr>
                                        <p:cTn id="32" dur="500"/>
                                        <p:tgtEl>
                                          <p:spTgt spid="952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9" fill="hold" nodeType="clickEffect">
                                  <p:stCondLst>
                                    <p:cond delay="0"/>
                                  </p:stCondLst>
                                  <p:childTnLst>
                                    <p:set>
                                      <p:cBhvr>
                                        <p:cTn id="36" dur="1" fill="hold">
                                          <p:stCondLst>
                                            <p:cond delay="0"/>
                                          </p:stCondLst>
                                        </p:cTn>
                                        <p:tgtEl>
                                          <p:spTgt spid="95252"/>
                                        </p:tgtEl>
                                        <p:attrNameLst>
                                          <p:attrName>style.visibility</p:attrName>
                                        </p:attrNameLst>
                                      </p:cBhvr>
                                      <p:to>
                                        <p:strVal val="visible"/>
                                      </p:to>
                                    </p:set>
                                    <p:animEffect transition="in" filter="strips(upLeft)">
                                      <p:cBhvr>
                                        <p:cTn id="37" dur="500"/>
                                        <p:tgtEl>
                                          <p:spTgt spid="952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95258"/>
                                        </p:tgtEl>
                                        <p:attrNameLst>
                                          <p:attrName>style.visibility</p:attrName>
                                        </p:attrNameLst>
                                      </p:cBhvr>
                                      <p:to>
                                        <p:strVal val="visible"/>
                                      </p:to>
                                    </p:set>
                                    <p:animEffect transition="in" filter="strips(downRight)">
                                      <p:cBhvr>
                                        <p:cTn id="42" dur="500"/>
                                        <p:tgtEl>
                                          <p:spTgt spid="952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95243"/>
                                        </p:tgtEl>
                                        <p:attrNameLst>
                                          <p:attrName>style.visibility</p:attrName>
                                        </p:attrNameLst>
                                      </p:cBhvr>
                                      <p:to>
                                        <p:strVal val="visible"/>
                                      </p:to>
                                    </p:set>
                                    <p:anim calcmode="lin" valueType="num">
                                      <p:cBhvr>
                                        <p:cTn id="47" dur="500" fill="hold"/>
                                        <p:tgtEl>
                                          <p:spTgt spid="95243"/>
                                        </p:tgtEl>
                                        <p:attrNameLst>
                                          <p:attrName>ppt_x</p:attrName>
                                        </p:attrNameLst>
                                      </p:cBhvr>
                                      <p:tavLst>
                                        <p:tav tm="0">
                                          <p:val>
                                            <p:strVal val="#ppt_x-#ppt_w/2"/>
                                          </p:val>
                                        </p:tav>
                                        <p:tav tm="100000">
                                          <p:val>
                                            <p:strVal val="#ppt_x"/>
                                          </p:val>
                                        </p:tav>
                                      </p:tavLst>
                                    </p:anim>
                                    <p:anim calcmode="lin" valueType="num">
                                      <p:cBhvr>
                                        <p:cTn id="48" dur="500" fill="hold"/>
                                        <p:tgtEl>
                                          <p:spTgt spid="95243"/>
                                        </p:tgtEl>
                                        <p:attrNameLst>
                                          <p:attrName>ppt_y</p:attrName>
                                        </p:attrNameLst>
                                      </p:cBhvr>
                                      <p:tavLst>
                                        <p:tav tm="0">
                                          <p:val>
                                            <p:strVal val="#ppt_y"/>
                                          </p:val>
                                        </p:tav>
                                        <p:tav tm="100000">
                                          <p:val>
                                            <p:strVal val="#ppt_y"/>
                                          </p:val>
                                        </p:tav>
                                      </p:tavLst>
                                    </p:anim>
                                    <p:anim calcmode="lin" valueType="num">
                                      <p:cBhvr>
                                        <p:cTn id="49" dur="500" fill="hold"/>
                                        <p:tgtEl>
                                          <p:spTgt spid="95243"/>
                                        </p:tgtEl>
                                        <p:attrNameLst>
                                          <p:attrName>ppt_w</p:attrName>
                                        </p:attrNameLst>
                                      </p:cBhvr>
                                      <p:tavLst>
                                        <p:tav tm="0">
                                          <p:val>
                                            <p:fltVal val="0"/>
                                          </p:val>
                                        </p:tav>
                                        <p:tav tm="100000">
                                          <p:val>
                                            <p:strVal val="#ppt_w"/>
                                          </p:val>
                                        </p:tav>
                                      </p:tavLst>
                                    </p:anim>
                                    <p:anim calcmode="lin" valueType="num">
                                      <p:cBhvr>
                                        <p:cTn id="50" dur="500" fill="hold"/>
                                        <p:tgtEl>
                                          <p:spTgt spid="952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0" grpId="0" autoUpdateAnimBg="0"/>
      <p:bldP spid="95241" grpId="0" autoUpdateAnimBg="0"/>
      <p:bldP spid="9524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472A652B-C2DD-384E-8E94-AF44E400421B}"/>
              </a:ext>
            </a:extLst>
          </p:cNvPr>
          <p:cNvSpPr>
            <a:spLocks noChangeArrowheads="1"/>
          </p:cNvSpPr>
          <p:nvPr/>
        </p:nvSpPr>
        <p:spPr bwMode="auto">
          <a:xfrm>
            <a:off x="395288" y="115888"/>
            <a:ext cx="8382000" cy="2286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96261" name="Group 5">
            <a:extLst>
              <a:ext uri="{FF2B5EF4-FFF2-40B4-BE49-F238E27FC236}">
                <a16:creationId xmlns:a16="http://schemas.microsoft.com/office/drawing/2014/main" id="{E750C717-40CE-8D4C-863E-C62B8711FA41}"/>
              </a:ext>
            </a:extLst>
          </p:cNvPr>
          <p:cNvGrpSpPr>
            <a:grpSpLocks/>
          </p:cNvGrpSpPr>
          <p:nvPr/>
        </p:nvGrpSpPr>
        <p:grpSpPr bwMode="auto">
          <a:xfrm>
            <a:off x="6034088" y="1182688"/>
            <a:ext cx="2286000" cy="304800"/>
            <a:chOff x="3696" y="1200"/>
            <a:chExt cx="1344" cy="192"/>
          </a:xfrm>
        </p:grpSpPr>
        <p:sp>
          <p:nvSpPr>
            <p:cNvPr id="17448" name="Line 6">
              <a:extLst>
                <a:ext uri="{FF2B5EF4-FFF2-40B4-BE49-F238E27FC236}">
                  <a16:creationId xmlns:a16="http://schemas.microsoft.com/office/drawing/2014/main" id="{46F4F6A6-4A70-0F4F-8388-9F7151C4B2BF}"/>
                </a:ext>
              </a:extLst>
            </p:cNvPr>
            <p:cNvSpPr>
              <a:spLocks noChangeShapeType="1"/>
            </p:cNvSpPr>
            <p:nvPr/>
          </p:nvSpPr>
          <p:spPr bwMode="auto">
            <a:xfrm>
              <a:off x="3696" y="1296"/>
              <a:ext cx="1344" cy="0"/>
            </a:xfrm>
            <a:prstGeom prst="line">
              <a:avLst/>
            </a:prstGeom>
            <a:noFill/>
            <a:ln w="28575">
              <a:solidFill>
                <a:srgbClr val="0000FF"/>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49" name="Line 7">
              <a:extLst>
                <a:ext uri="{FF2B5EF4-FFF2-40B4-BE49-F238E27FC236}">
                  <a16:creationId xmlns:a16="http://schemas.microsoft.com/office/drawing/2014/main" id="{53C5B8FE-3090-0B4A-9B84-23515DF1773C}"/>
                </a:ext>
              </a:extLst>
            </p:cNvPr>
            <p:cNvSpPr>
              <a:spLocks noChangeShapeType="1"/>
            </p:cNvSpPr>
            <p:nvPr/>
          </p:nvSpPr>
          <p:spPr bwMode="auto">
            <a:xfrm>
              <a:off x="3744" y="1200"/>
              <a:ext cx="145"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50" name="Line 8">
              <a:extLst>
                <a:ext uri="{FF2B5EF4-FFF2-40B4-BE49-F238E27FC236}">
                  <a16:creationId xmlns:a16="http://schemas.microsoft.com/office/drawing/2014/main" id="{0723533F-5C04-8B4F-82CE-F5A4A1FF3E15}"/>
                </a:ext>
              </a:extLst>
            </p:cNvPr>
            <p:cNvSpPr>
              <a:spLocks noChangeShapeType="1"/>
            </p:cNvSpPr>
            <p:nvPr/>
          </p:nvSpPr>
          <p:spPr bwMode="auto">
            <a:xfrm>
              <a:off x="4128" y="1200"/>
              <a:ext cx="144"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51" name="Line 9">
              <a:extLst>
                <a:ext uri="{FF2B5EF4-FFF2-40B4-BE49-F238E27FC236}">
                  <a16:creationId xmlns:a16="http://schemas.microsoft.com/office/drawing/2014/main" id="{39473ADE-33D2-6744-A075-940C184DAE58}"/>
                </a:ext>
              </a:extLst>
            </p:cNvPr>
            <p:cNvSpPr>
              <a:spLocks noChangeShapeType="1"/>
            </p:cNvSpPr>
            <p:nvPr/>
          </p:nvSpPr>
          <p:spPr bwMode="auto">
            <a:xfrm>
              <a:off x="4320" y="1200"/>
              <a:ext cx="144"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52" name="Line 10">
              <a:extLst>
                <a:ext uri="{FF2B5EF4-FFF2-40B4-BE49-F238E27FC236}">
                  <a16:creationId xmlns:a16="http://schemas.microsoft.com/office/drawing/2014/main" id="{8C168E5D-BFCF-8242-9240-A7B26693FA3A}"/>
                </a:ext>
              </a:extLst>
            </p:cNvPr>
            <p:cNvSpPr>
              <a:spLocks noChangeShapeType="1"/>
            </p:cNvSpPr>
            <p:nvPr/>
          </p:nvSpPr>
          <p:spPr bwMode="auto">
            <a:xfrm>
              <a:off x="4512" y="1200"/>
              <a:ext cx="145"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53" name="Line 11">
              <a:extLst>
                <a:ext uri="{FF2B5EF4-FFF2-40B4-BE49-F238E27FC236}">
                  <a16:creationId xmlns:a16="http://schemas.microsoft.com/office/drawing/2014/main" id="{8C5D60EF-EC9F-2346-BE89-E45B9F8A9204}"/>
                </a:ext>
              </a:extLst>
            </p:cNvPr>
            <p:cNvSpPr>
              <a:spLocks noChangeShapeType="1"/>
            </p:cNvSpPr>
            <p:nvPr/>
          </p:nvSpPr>
          <p:spPr bwMode="auto">
            <a:xfrm>
              <a:off x="4704" y="1200"/>
              <a:ext cx="144"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54" name="Line 12">
              <a:extLst>
                <a:ext uri="{FF2B5EF4-FFF2-40B4-BE49-F238E27FC236}">
                  <a16:creationId xmlns:a16="http://schemas.microsoft.com/office/drawing/2014/main" id="{B1D805C1-2D43-F944-935F-D11B51C0AB95}"/>
                </a:ext>
              </a:extLst>
            </p:cNvPr>
            <p:cNvSpPr>
              <a:spLocks noChangeShapeType="1"/>
            </p:cNvSpPr>
            <p:nvPr/>
          </p:nvSpPr>
          <p:spPr bwMode="auto">
            <a:xfrm>
              <a:off x="3936" y="1200"/>
              <a:ext cx="144"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28676" name="Group 13">
            <a:extLst>
              <a:ext uri="{FF2B5EF4-FFF2-40B4-BE49-F238E27FC236}">
                <a16:creationId xmlns:a16="http://schemas.microsoft.com/office/drawing/2014/main" id="{87E1E3B1-CD06-2E42-94E3-E10C24863041}"/>
              </a:ext>
            </a:extLst>
          </p:cNvPr>
          <p:cNvGrpSpPr>
            <a:grpSpLocks/>
          </p:cNvGrpSpPr>
          <p:nvPr/>
        </p:nvGrpSpPr>
        <p:grpSpPr bwMode="auto">
          <a:xfrm>
            <a:off x="5424488" y="420688"/>
            <a:ext cx="1066800" cy="1676400"/>
            <a:chOff x="3408" y="624"/>
            <a:chExt cx="672" cy="1056"/>
          </a:xfrm>
        </p:grpSpPr>
        <p:sp>
          <p:nvSpPr>
            <p:cNvPr id="17446" name="Oval 14">
              <a:extLst>
                <a:ext uri="{FF2B5EF4-FFF2-40B4-BE49-F238E27FC236}">
                  <a16:creationId xmlns:a16="http://schemas.microsoft.com/office/drawing/2014/main" id="{17534F18-D986-F84D-BBDA-31108A55BA2A}"/>
                </a:ext>
              </a:extLst>
            </p:cNvPr>
            <p:cNvSpPr>
              <a:spLocks noChangeArrowheads="1"/>
            </p:cNvSpPr>
            <p:nvPr/>
          </p:nvSpPr>
          <p:spPr bwMode="auto">
            <a:xfrm>
              <a:off x="3408" y="624"/>
              <a:ext cx="672" cy="1056"/>
            </a:xfrm>
            <a:prstGeom prst="ellipse">
              <a:avLst/>
            </a:prstGeom>
            <a:solidFill>
              <a:srgbClr val="99FF99">
                <a:alpha val="50195"/>
              </a:srgbClr>
            </a:solidFill>
            <a:ln w="9525">
              <a:solidFill>
                <a:srgbClr val="99663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7447" name="Line 15">
              <a:extLst>
                <a:ext uri="{FF2B5EF4-FFF2-40B4-BE49-F238E27FC236}">
                  <a16:creationId xmlns:a16="http://schemas.microsoft.com/office/drawing/2014/main" id="{FA976ABC-8274-ED46-9D6E-7F659789B233}"/>
                </a:ext>
              </a:extLst>
            </p:cNvPr>
            <p:cNvSpPr>
              <a:spLocks noChangeShapeType="1"/>
            </p:cNvSpPr>
            <p:nvPr/>
          </p:nvSpPr>
          <p:spPr bwMode="auto">
            <a:xfrm flipH="1" flipV="1">
              <a:off x="3744" y="1296"/>
              <a:ext cx="192" cy="288"/>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28677" name="Group 16">
            <a:extLst>
              <a:ext uri="{FF2B5EF4-FFF2-40B4-BE49-F238E27FC236}">
                <a16:creationId xmlns:a16="http://schemas.microsoft.com/office/drawing/2014/main" id="{3BA19455-529F-5E41-8BEA-701C3D4AC106}"/>
              </a:ext>
            </a:extLst>
          </p:cNvPr>
          <p:cNvGrpSpPr>
            <a:grpSpLocks/>
          </p:cNvGrpSpPr>
          <p:nvPr/>
        </p:nvGrpSpPr>
        <p:grpSpPr bwMode="auto">
          <a:xfrm>
            <a:off x="6872288" y="1792288"/>
            <a:ext cx="1752600" cy="533400"/>
            <a:chOff x="4272" y="1632"/>
            <a:chExt cx="1104" cy="336"/>
          </a:xfrm>
        </p:grpSpPr>
        <p:sp>
          <p:nvSpPr>
            <p:cNvPr id="17444" name="AutoShape 17">
              <a:extLst>
                <a:ext uri="{FF2B5EF4-FFF2-40B4-BE49-F238E27FC236}">
                  <a16:creationId xmlns:a16="http://schemas.microsoft.com/office/drawing/2014/main" id="{A47D55FC-95FC-F147-B94B-84F0F157240D}"/>
                </a:ext>
              </a:extLst>
            </p:cNvPr>
            <p:cNvSpPr>
              <a:spLocks noChangeArrowheads="1"/>
            </p:cNvSpPr>
            <p:nvPr/>
          </p:nvSpPr>
          <p:spPr bwMode="auto">
            <a:xfrm>
              <a:off x="4272" y="1632"/>
              <a:ext cx="816" cy="336"/>
            </a:xfrm>
            <a:prstGeom prst="wedgeRoundRectCallout">
              <a:avLst>
                <a:gd name="adj1" fmla="val -111764"/>
                <a:gd name="adj2" fmla="val -73514"/>
                <a:gd name="adj3" fmla="val 16667"/>
              </a:avLst>
            </a:prstGeom>
            <a:solidFill>
              <a:srgbClr val="FFEFFF"/>
            </a:solidFill>
            <a:ln w="9525">
              <a:solidFill>
                <a:srgbClr val="CC00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zh-CN" sz="2800" b="1">
                <a:solidFill>
                  <a:srgbClr val="1C1C1C"/>
                </a:solidFill>
                <a:latin typeface="Times New Roman" charset="0"/>
                <a:ea typeface="宋体" charset="0"/>
                <a:cs typeface="宋体" charset="0"/>
              </a:endParaRPr>
            </a:p>
          </p:txBody>
        </p:sp>
        <p:sp>
          <p:nvSpPr>
            <p:cNvPr id="17445" name="Text Box 18">
              <a:extLst>
                <a:ext uri="{FF2B5EF4-FFF2-40B4-BE49-F238E27FC236}">
                  <a16:creationId xmlns:a16="http://schemas.microsoft.com/office/drawing/2014/main" id="{A6771858-79A9-C04E-A134-B96DDDB900FC}"/>
                </a:ext>
              </a:extLst>
            </p:cNvPr>
            <p:cNvSpPr txBox="1">
              <a:spLocks noChangeArrowheads="1"/>
            </p:cNvSpPr>
            <p:nvPr/>
          </p:nvSpPr>
          <p:spPr bwMode="auto">
            <a:xfrm>
              <a:off x="4272" y="1632"/>
              <a:ext cx="1104" cy="327"/>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28575">
                  <a:solidFill>
                    <a:srgbClr val="0000FF"/>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000000"/>
                  </a:solidFill>
                  <a:latin typeface="Times New Roman" charset="0"/>
                </a:rPr>
                <a:t>检偏器</a:t>
              </a:r>
            </a:p>
          </p:txBody>
        </p:sp>
      </p:grpSp>
      <p:sp>
        <p:nvSpPr>
          <p:cNvPr id="17414" name="Text Box 19">
            <a:extLst>
              <a:ext uri="{FF2B5EF4-FFF2-40B4-BE49-F238E27FC236}">
                <a16:creationId xmlns:a16="http://schemas.microsoft.com/office/drawing/2014/main" id="{686EDAF3-392C-D14F-8B8D-81A0DF651EA2}"/>
              </a:ext>
            </a:extLst>
          </p:cNvPr>
          <p:cNvSpPr txBox="1">
            <a:spLocks noChangeArrowheads="1"/>
          </p:cNvSpPr>
          <p:nvPr/>
        </p:nvSpPr>
        <p:spPr bwMode="auto">
          <a:xfrm>
            <a:off x="400050" y="115888"/>
            <a:ext cx="681038" cy="2286000"/>
          </a:xfrm>
          <a:prstGeom prst="rect">
            <a:avLst/>
          </a:prstGeom>
          <a:gradFill rotWithShape="0">
            <a:gsLst>
              <a:gs pos="0">
                <a:srgbClr val="FFEFFF"/>
              </a:gs>
              <a:gs pos="50000">
                <a:srgbClr val="FFFFFF"/>
              </a:gs>
              <a:gs pos="100000">
                <a:srgbClr val="FFEFFF"/>
              </a:gs>
            </a:gsLst>
            <a:lin ang="5400000" scaled="1"/>
          </a:gradFill>
          <a:ln w="9525">
            <a:solidFill>
              <a:srgbClr val="CC00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algn="ctr" eaLnBrk="1" hangingPunct="1">
              <a:spcBef>
                <a:spcPct val="50000"/>
              </a:spcBef>
              <a:defRPr/>
            </a:pPr>
            <a:r>
              <a:rPr lang="en-US" altLang="zh-CN" sz="2800" b="1">
                <a:solidFill>
                  <a:srgbClr val="1C1C1C"/>
                </a:solidFill>
                <a:latin typeface="Times New Roman" charset="0"/>
              </a:rPr>
              <a:t> </a:t>
            </a:r>
            <a:r>
              <a:rPr lang="zh-CN" altLang="en-US" b="1">
                <a:solidFill>
                  <a:srgbClr val="CC0000"/>
                </a:solidFill>
                <a:latin typeface="Times New Roman" charset="0"/>
              </a:rPr>
              <a:t>检  偏</a:t>
            </a:r>
          </a:p>
        </p:txBody>
      </p:sp>
      <p:grpSp>
        <p:nvGrpSpPr>
          <p:cNvPr id="96276" name="Group 20">
            <a:extLst>
              <a:ext uri="{FF2B5EF4-FFF2-40B4-BE49-F238E27FC236}">
                <a16:creationId xmlns:a16="http://schemas.microsoft.com/office/drawing/2014/main" id="{D9DCFE26-0A08-694A-B5C1-7E2E2A8D12B8}"/>
              </a:ext>
            </a:extLst>
          </p:cNvPr>
          <p:cNvGrpSpPr>
            <a:grpSpLocks/>
          </p:cNvGrpSpPr>
          <p:nvPr/>
        </p:nvGrpSpPr>
        <p:grpSpPr bwMode="auto">
          <a:xfrm>
            <a:off x="3443288" y="1106488"/>
            <a:ext cx="2590800" cy="457200"/>
            <a:chOff x="2112" y="1152"/>
            <a:chExt cx="1632" cy="288"/>
          </a:xfrm>
        </p:grpSpPr>
        <p:grpSp>
          <p:nvGrpSpPr>
            <p:cNvPr id="28698" name="Group 21">
              <a:extLst>
                <a:ext uri="{FF2B5EF4-FFF2-40B4-BE49-F238E27FC236}">
                  <a16:creationId xmlns:a16="http://schemas.microsoft.com/office/drawing/2014/main" id="{F57D0F49-FA07-3F4E-9867-824AB98BBC11}"/>
                </a:ext>
              </a:extLst>
            </p:cNvPr>
            <p:cNvGrpSpPr>
              <a:grpSpLocks/>
            </p:cNvGrpSpPr>
            <p:nvPr/>
          </p:nvGrpSpPr>
          <p:grpSpPr bwMode="auto">
            <a:xfrm>
              <a:off x="2112" y="1152"/>
              <a:ext cx="1632" cy="288"/>
              <a:chOff x="2112" y="1152"/>
              <a:chExt cx="1632" cy="288"/>
            </a:xfrm>
          </p:grpSpPr>
          <p:sp>
            <p:nvSpPr>
              <p:cNvPr id="17438" name="Line 22">
                <a:extLst>
                  <a:ext uri="{FF2B5EF4-FFF2-40B4-BE49-F238E27FC236}">
                    <a16:creationId xmlns:a16="http://schemas.microsoft.com/office/drawing/2014/main" id="{FE294843-6B9A-F24E-ADEC-2147DD6CA7B5}"/>
                  </a:ext>
                </a:extLst>
              </p:cNvPr>
              <p:cNvSpPr>
                <a:spLocks noChangeShapeType="1"/>
              </p:cNvSpPr>
              <p:nvPr/>
            </p:nvSpPr>
            <p:spPr bwMode="auto">
              <a:xfrm>
                <a:off x="2112" y="1296"/>
                <a:ext cx="1632"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39" name="Line 23">
                <a:extLst>
                  <a:ext uri="{FF2B5EF4-FFF2-40B4-BE49-F238E27FC236}">
                    <a16:creationId xmlns:a16="http://schemas.microsoft.com/office/drawing/2014/main" id="{D464CAED-3786-7D48-AAD7-CA8899B56709}"/>
                  </a:ext>
                </a:extLst>
              </p:cNvPr>
              <p:cNvSpPr>
                <a:spLocks noChangeShapeType="1"/>
              </p:cNvSpPr>
              <p:nvPr/>
            </p:nvSpPr>
            <p:spPr bwMode="auto">
              <a:xfrm>
                <a:off x="2315"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40" name="Line 24">
                <a:extLst>
                  <a:ext uri="{FF2B5EF4-FFF2-40B4-BE49-F238E27FC236}">
                    <a16:creationId xmlns:a16="http://schemas.microsoft.com/office/drawing/2014/main" id="{A79788D2-2F06-0741-8485-15BD59433609}"/>
                  </a:ext>
                </a:extLst>
              </p:cNvPr>
              <p:cNvSpPr>
                <a:spLocks noChangeShapeType="1"/>
              </p:cNvSpPr>
              <p:nvPr/>
            </p:nvSpPr>
            <p:spPr bwMode="auto">
              <a:xfrm>
                <a:off x="2517"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41" name="Line 25">
                <a:extLst>
                  <a:ext uri="{FF2B5EF4-FFF2-40B4-BE49-F238E27FC236}">
                    <a16:creationId xmlns:a16="http://schemas.microsoft.com/office/drawing/2014/main" id="{D091DF29-B177-5C4F-97AD-CF992E0E2FDE}"/>
                  </a:ext>
                </a:extLst>
              </p:cNvPr>
              <p:cNvSpPr>
                <a:spLocks noChangeShapeType="1"/>
              </p:cNvSpPr>
              <p:nvPr/>
            </p:nvSpPr>
            <p:spPr bwMode="auto">
              <a:xfrm>
                <a:off x="2720"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42" name="Line 26">
                <a:extLst>
                  <a:ext uri="{FF2B5EF4-FFF2-40B4-BE49-F238E27FC236}">
                    <a16:creationId xmlns:a16="http://schemas.microsoft.com/office/drawing/2014/main" id="{42003923-1F69-8046-8630-1868F9687141}"/>
                  </a:ext>
                </a:extLst>
              </p:cNvPr>
              <p:cNvSpPr>
                <a:spLocks noChangeShapeType="1"/>
              </p:cNvSpPr>
              <p:nvPr/>
            </p:nvSpPr>
            <p:spPr bwMode="auto">
              <a:xfrm>
                <a:off x="2922"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43" name="Line 27">
                <a:extLst>
                  <a:ext uri="{FF2B5EF4-FFF2-40B4-BE49-F238E27FC236}">
                    <a16:creationId xmlns:a16="http://schemas.microsoft.com/office/drawing/2014/main" id="{77299618-753D-7745-85D8-9379A8CDC21B}"/>
                  </a:ext>
                </a:extLst>
              </p:cNvPr>
              <p:cNvSpPr>
                <a:spLocks noChangeShapeType="1"/>
              </p:cNvSpPr>
              <p:nvPr/>
            </p:nvSpPr>
            <p:spPr bwMode="auto">
              <a:xfrm>
                <a:off x="3125"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17436" name="Line 28">
              <a:extLst>
                <a:ext uri="{FF2B5EF4-FFF2-40B4-BE49-F238E27FC236}">
                  <a16:creationId xmlns:a16="http://schemas.microsoft.com/office/drawing/2014/main" id="{CD8277D7-661A-3645-A8A3-9B6590F481E1}"/>
                </a:ext>
              </a:extLst>
            </p:cNvPr>
            <p:cNvSpPr>
              <a:spLocks noChangeShapeType="1"/>
            </p:cNvSpPr>
            <p:nvPr/>
          </p:nvSpPr>
          <p:spPr bwMode="auto">
            <a:xfrm>
              <a:off x="3312"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37" name="Line 29">
              <a:extLst>
                <a:ext uri="{FF2B5EF4-FFF2-40B4-BE49-F238E27FC236}">
                  <a16:creationId xmlns:a16="http://schemas.microsoft.com/office/drawing/2014/main" id="{811953F4-E0DE-A548-BF11-4ED0FBAE952D}"/>
                </a:ext>
              </a:extLst>
            </p:cNvPr>
            <p:cNvSpPr>
              <a:spLocks noChangeShapeType="1"/>
            </p:cNvSpPr>
            <p:nvPr/>
          </p:nvSpPr>
          <p:spPr bwMode="auto">
            <a:xfrm>
              <a:off x="3504"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28680" name="Group 31">
            <a:extLst>
              <a:ext uri="{FF2B5EF4-FFF2-40B4-BE49-F238E27FC236}">
                <a16:creationId xmlns:a16="http://schemas.microsoft.com/office/drawing/2014/main" id="{0A21E8DC-AC63-804F-AB2D-8D36B415E3D6}"/>
              </a:ext>
            </a:extLst>
          </p:cNvPr>
          <p:cNvGrpSpPr>
            <a:grpSpLocks/>
          </p:cNvGrpSpPr>
          <p:nvPr/>
        </p:nvGrpSpPr>
        <p:grpSpPr bwMode="auto">
          <a:xfrm>
            <a:off x="2909888" y="420688"/>
            <a:ext cx="1066800" cy="1676400"/>
            <a:chOff x="2592" y="2976"/>
            <a:chExt cx="672" cy="1056"/>
          </a:xfrm>
        </p:grpSpPr>
        <p:sp>
          <p:nvSpPr>
            <p:cNvPr id="17433" name="Oval 32">
              <a:extLst>
                <a:ext uri="{FF2B5EF4-FFF2-40B4-BE49-F238E27FC236}">
                  <a16:creationId xmlns:a16="http://schemas.microsoft.com/office/drawing/2014/main" id="{DC514908-D6C0-A14C-B762-654748469B30}"/>
                </a:ext>
              </a:extLst>
            </p:cNvPr>
            <p:cNvSpPr>
              <a:spLocks noChangeArrowheads="1"/>
            </p:cNvSpPr>
            <p:nvPr/>
          </p:nvSpPr>
          <p:spPr bwMode="auto">
            <a:xfrm>
              <a:off x="2592" y="2976"/>
              <a:ext cx="672" cy="1056"/>
            </a:xfrm>
            <a:prstGeom prst="ellipse">
              <a:avLst/>
            </a:prstGeom>
            <a:solidFill>
              <a:srgbClr val="99FF99">
                <a:alpha val="50195"/>
              </a:srgbClr>
            </a:solidFill>
            <a:ln w="9525">
              <a:solidFill>
                <a:srgbClr val="99663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7434" name="Line 33">
              <a:extLst>
                <a:ext uri="{FF2B5EF4-FFF2-40B4-BE49-F238E27FC236}">
                  <a16:creationId xmlns:a16="http://schemas.microsoft.com/office/drawing/2014/main" id="{879F8E0E-EA49-F645-BE33-9209C87603C9}"/>
                </a:ext>
              </a:extLst>
            </p:cNvPr>
            <p:cNvSpPr>
              <a:spLocks noChangeShapeType="1"/>
            </p:cNvSpPr>
            <p:nvPr/>
          </p:nvSpPr>
          <p:spPr bwMode="auto">
            <a:xfrm flipV="1">
              <a:off x="3072" y="3600"/>
              <a:ext cx="0" cy="336"/>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96290" name="Group 34">
            <a:extLst>
              <a:ext uri="{FF2B5EF4-FFF2-40B4-BE49-F238E27FC236}">
                <a16:creationId xmlns:a16="http://schemas.microsoft.com/office/drawing/2014/main" id="{DEE15723-AADB-0F49-95F7-E65A88CEFB74}"/>
              </a:ext>
            </a:extLst>
          </p:cNvPr>
          <p:cNvGrpSpPr>
            <a:grpSpLocks/>
          </p:cNvGrpSpPr>
          <p:nvPr/>
        </p:nvGrpSpPr>
        <p:grpSpPr bwMode="auto">
          <a:xfrm>
            <a:off x="1309688" y="1106488"/>
            <a:ext cx="2133600" cy="457200"/>
            <a:chOff x="1104" y="3408"/>
            <a:chExt cx="1488" cy="288"/>
          </a:xfrm>
        </p:grpSpPr>
        <p:sp>
          <p:nvSpPr>
            <p:cNvPr id="17422" name="Line 35">
              <a:extLst>
                <a:ext uri="{FF2B5EF4-FFF2-40B4-BE49-F238E27FC236}">
                  <a16:creationId xmlns:a16="http://schemas.microsoft.com/office/drawing/2014/main" id="{6B32E29F-A9A4-AF4E-A721-8A30D449D329}"/>
                </a:ext>
              </a:extLst>
            </p:cNvPr>
            <p:cNvSpPr>
              <a:spLocks noChangeShapeType="1"/>
            </p:cNvSpPr>
            <p:nvPr/>
          </p:nvSpPr>
          <p:spPr bwMode="auto">
            <a:xfrm>
              <a:off x="1104" y="3552"/>
              <a:ext cx="1488"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23" name="Line 36">
              <a:extLst>
                <a:ext uri="{FF2B5EF4-FFF2-40B4-BE49-F238E27FC236}">
                  <a16:creationId xmlns:a16="http://schemas.microsoft.com/office/drawing/2014/main" id="{96674DA4-7DFF-CD42-A77A-7B95615B0E3A}"/>
                </a:ext>
              </a:extLst>
            </p:cNvPr>
            <p:cNvSpPr>
              <a:spLocks noChangeShapeType="1"/>
            </p:cNvSpPr>
            <p:nvPr/>
          </p:nvSpPr>
          <p:spPr bwMode="auto">
            <a:xfrm>
              <a:off x="1426"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24" name="Line 37">
              <a:extLst>
                <a:ext uri="{FF2B5EF4-FFF2-40B4-BE49-F238E27FC236}">
                  <a16:creationId xmlns:a16="http://schemas.microsoft.com/office/drawing/2014/main" id="{B2763650-4C40-FF4B-85C5-5AC2FBE863C7}"/>
                </a:ext>
              </a:extLst>
            </p:cNvPr>
            <p:cNvSpPr>
              <a:spLocks noChangeShapeType="1"/>
            </p:cNvSpPr>
            <p:nvPr/>
          </p:nvSpPr>
          <p:spPr bwMode="auto">
            <a:xfrm>
              <a:off x="1668"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25" name="Line 38">
              <a:extLst>
                <a:ext uri="{FF2B5EF4-FFF2-40B4-BE49-F238E27FC236}">
                  <a16:creationId xmlns:a16="http://schemas.microsoft.com/office/drawing/2014/main" id="{5918CE0D-EC7C-2642-A6F4-88347CABDCFA}"/>
                </a:ext>
              </a:extLst>
            </p:cNvPr>
            <p:cNvSpPr>
              <a:spLocks noChangeShapeType="1"/>
            </p:cNvSpPr>
            <p:nvPr/>
          </p:nvSpPr>
          <p:spPr bwMode="auto">
            <a:xfrm>
              <a:off x="1908"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26" name="Line 39">
              <a:extLst>
                <a:ext uri="{FF2B5EF4-FFF2-40B4-BE49-F238E27FC236}">
                  <a16:creationId xmlns:a16="http://schemas.microsoft.com/office/drawing/2014/main" id="{09D10125-AD5E-D140-96E3-FFFBADFD49FF}"/>
                </a:ext>
              </a:extLst>
            </p:cNvPr>
            <p:cNvSpPr>
              <a:spLocks noChangeShapeType="1"/>
            </p:cNvSpPr>
            <p:nvPr/>
          </p:nvSpPr>
          <p:spPr bwMode="auto">
            <a:xfrm>
              <a:off x="2150"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27" name="Line 40">
              <a:extLst>
                <a:ext uri="{FF2B5EF4-FFF2-40B4-BE49-F238E27FC236}">
                  <a16:creationId xmlns:a16="http://schemas.microsoft.com/office/drawing/2014/main" id="{7164CC90-0773-E94B-85FC-9685017D33D8}"/>
                </a:ext>
              </a:extLst>
            </p:cNvPr>
            <p:cNvSpPr>
              <a:spLocks noChangeShapeType="1"/>
            </p:cNvSpPr>
            <p:nvPr/>
          </p:nvSpPr>
          <p:spPr bwMode="auto">
            <a:xfrm>
              <a:off x="2391"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7428" name="Oval 41">
              <a:extLst>
                <a:ext uri="{FF2B5EF4-FFF2-40B4-BE49-F238E27FC236}">
                  <a16:creationId xmlns:a16="http://schemas.microsoft.com/office/drawing/2014/main" id="{E864A797-7020-1845-ABF4-AADAE31AE028}"/>
                </a:ext>
              </a:extLst>
            </p:cNvPr>
            <p:cNvSpPr>
              <a:spLocks noChangeArrowheads="1"/>
            </p:cNvSpPr>
            <p:nvPr/>
          </p:nvSpPr>
          <p:spPr bwMode="auto">
            <a:xfrm>
              <a:off x="1265" y="3516"/>
              <a:ext cx="81"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7429" name="Oval 42">
              <a:extLst>
                <a:ext uri="{FF2B5EF4-FFF2-40B4-BE49-F238E27FC236}">
                  <a16:creationId xmlns:a16="http://schemas.microsoft.com/office/drawing/2014/main" id="{B9C64DED-6769-494A-8392-579602BDCAA1}"/>
                </a:ext>
              </a:extLst>
            </p:cNvPr>
            <p:cNvSpPr>
              <a:spLocks noChangeArrowheads="1"/>
            </p:cNvSpPr>
            <p:nvPr/>
          </p:nvSpPr>
          <p:spPr bwMode="auto">
            <a:xfrm>
              <a:off x="1506" y="3516"/>
              <a:ext cx="81"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7430" name="Oval 43">
              <a:extLst>
                <a:ext uri="{FF2B5EF4-FFF2-40B4-BE49-F238E27FC236}">
                  <a16:creationId xmlns:a16="http://schemas.microsoft.com/office/drawing/2014/main" id="{AAA66CF9-059B-3747-8F47-D7394F097C4F}"/>
                </a:ext>
              </a:extLst>
            </p:cNvPr>
            <p:cNvSpPr>
              <a:spLocks noChangeArrowheads="1"/>
            </p:cNvSpPr>
            <p:nvPr/>
          </p:nvSpPr>
          <p:spPr bwMode="auto">
            <a:xfrm>
              <a:off x="1747" y="3516"/>
              <a:ext cx="81"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7431" name="Oval 44">
              <a:extLst>
                <a:ext uri="{FF2B5EF4-FFF2-40B4-BE49-F238E27FC236}">
                  <a16:creationId xmlns:a16="http://schemas.microsoft.com/office/drawing/2014/main" id="{8ED709A1-D2CC-CD4A-8C01-8F3D93DF2CB0}"/>
                </a:ext>
              </a:extLst>
            </p:cNvPr>
            <p:cNvSpPr>
              <a:spLocks noChangeArrowheads="1"/>
            </p:cNvSpPr>
            <p:nvPr/>
          </p:nvSpPr>
          <p:spPr bwMode="auto">
            <a:xfrm>
              <a:off x="1989" y="3516"/>
              <a:ext cx="81"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7432" name="Oval 45">
              <a:extLst>
                <a:ext uri="{FF2B5EF4-FFF2-40B4-BE49-F238E27FC236}">
                  <a16:creationId xmlns:a16="http://schemas.microsoft.com/office/drawing/2014/main" id="{CD605896-7719-AB40-8922-64284BD784E1}"/>
                </a:ext>
              </a:extLst>
            </p:cNvPr>
            <p:cNvSpPr>
              <a:spLocks noChangeArrowheads="1"/>
            </p:cNvSpPr>
            <p:nvPr/>
          </p:nvSpPr>
          <p:spPr bwMode="auto">
            <a:xfrm>
              <a:off x="2230" y="3516"/>
              <a:ext cx="80"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28682" name="Group 46">
            <a:extLst>
              <a:ext uri="{FF2B5EF4-FFF2-40B4-BE49-F238E27FC236}">
                <a16:creationId xmlns:a16="http://schemas.microsoft.com/office/drawing/2014/main" id="{774B4A4B-42D8-1141-ABC9-EC1D50A6A9CD}"/>
              </a:ext>
            </a:extLst>
          </p:cNvPr>
          <p:cNvGrpSpPr>
            <a:grpSpLocks/>
          </p:cNvGrpSpPr>
          <p:nvPr/>
        </p:nvGrpSpPr>
        <p:grpSpPr bwMode="auto">
          <a:xfrm>
            <a:off x="1385888" y="1792288"/>
            <a:ext cx="1752600" cy="533400"/>
            <a:chOff x="1296" y="1392"/>
            <a:chExt cx="1104" cy="336"/>
          </a:xfrm>
        </p:grpSpPr>
        <p:sp>
          <p:nvSpPr>
            <p:cNvPr id="17420" name="AutoShape 47">
              <a:extLst>
                <a:ext uri="{FF2B5EF4-FFF2-40B4-BE49-F238E27FC236}">
                  <a16:creationId xmlns:a16="http://schemas.microsoft.com/office/drawing/2014/main" id="{7050744D-0CED-A347-91A5-C3A0AFE06F86}"/>
                </a:ext>
              </a:extLst>
            </p:cNvPr>
            <p:cNvSpPr>
              <a:spLocks noChangeArrowheads="1"/>
            </p:cNvSpPr>
            <p:nvPr/>
          </p:nvSpPr>
          <p:spPr bwMode="auto">
            <a:xfrm>
              <a:off x="1296" y="1392"/>
              <a:ext cx="768" cy="336"/>
            </a:xfrm>
            <a:prstGeom prst="wedgeRoundRectCallout">
              <a:avLst>
                <a:gd name="adj1" fmla="val 104426"/>
                <a:gd name="adj2" fmla="val -56250"/>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zh-CN" sz="2800" b="1">
                <a:solidFill>
                  <a:srgbClr val="1C1C1C"/>
                </a:solidFill>
                <a:latin typeface="Times New Roman" charset="0"/>
                <a:ea typeface="宋体" charset="0"/>
                <a:cs typeface="宋体" charset="0"/>
              </a:endParaRPr>
            </a:p>
          </p:txBody>
        </p:sp>
        <p:sp>
          <p:nvSpPr>
            <p:cNvPr id="17421" name="Text Box 48">
              <a:extLst>
                <a:ext uri="{FF2B5EF4-FFF2-40B4-BE49-F238E27FC236}">
                  <a16:creationId xmlns:a16="http://schemas.microsoft.com/office/drawing/2014/main" id="{336974FA-C552-8049-95CF-8765BD0F7E5F}"/>
                </a:ext>
              </a:extLst>
            </p:cNvPr>
            <p:cNvSpPr txBox="1">
              <a:spLocks noChangeArrowheads="1"/>
            </p:cNvSpPr>
            <p:nvPr/>
          </p:nvSpPr>
          <p:spPr bwMode="auto">
            <a:xfrm>
              <a:off x="1296" y="1392"/>
              <a:ext cx="1104" cy="32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8575">
                  <a:solidFill>
                    <a:srgbClr val="0000FF"/>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000000"/>
                  </a:solidFill>
                  <a:latin typeface="Times New Roman" charset="0"/>
                </a:rPr>
                <a:t>起偏器</a:t>
              </a:r>
            </a:p>
          </p:txBody>
        </p:sp>
      </p:grpSp>
      <p:sp>
        <p:nvSpPr>
          <p:cNvPr id="2" name="Slide Number Placeholder 1">
            <a:extLst>
              <a:ext uri="{FF2B5EF4-FFF2-40B4-BE49-F238E27FC236}">
                <a16:creationId xmlns:a16="http://schemas.microsoft.com/office/drawing/2014/main" id="{30F07359-1EF3-EE40-8B94-876343074F48}"/>
              </a:ext>
            </a:extLst>
          </p:cNvPr>
          <p:cNvSpPr>
            <a:spLocks noGrp="1"/>
          </p:cNvSpPr>
          <p:nvPr>
            <p:ph type="sldNum" sz="quarter" idx="12"/>
          </p:nvPr>
        </p:nvSpPr>
        <p:spPr/>
        <p:txBody>
          <a:bodyPr/>
          <a:lstStyle/>
          <a:p>
            <a:fld id="{84E41F96-4C38-714A-979A-203099C5D163}" type="slidenum">
              <a:rPr lang="en-US" altLang="zh-CN" smtClean="0"/>
              <a:pPr/>
              <a:t>12</a:t>
            </a:fld>
            <a:endParaRPr lang="en-US" altLang="zh-CN"/>
          </a:p>
        </p:txBody>
      </p:sp>
    </p:spTree>
    <p:controls>
      <mc:AlternateContent xmlns:mc="http://schemas.openxmlformats.org/markup-compatibility/2006">
        <mc:Choice xmlns:v="urn:schemas-microsoft-com:vml" Requires="v">
          <p:control spid="28753" r:id="rId2" imgW="8458200" imgH="3276600"/>
        </mc:Choice>
        <mc:Fallback>
          <p:control r:id="rId2" imgW="8458200" imgH="3276600">
            <p:pic>
              <p:nvPicPr>
                <p:cNvPr id="28673" name="ShockwaveFlash1">
                  <a:extLst>
                    <a:ext uri="{FF2B5EF4-FFF2-40B4-BE49-F238E27FC236}">
                      <a16:creationId xmlns:a16="http://schemas.microsoft.com/office/drawing/2014/main" id="{837479E7-BA4A-4544-82D1-3DA9974E3FE8}"/>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636838"/>
                  <a:ext cx="8458200" cy="3276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96290"/>
                                        </p:tgtEl>
                                        <p:attrNameLst>
                                          <p:attrName>style.visibility</p:attrName>
                                        </p:attrNameLst>
                                      </p:cBhvr>
                                      <p:to>
                                        <p:strVal val="visible"/>
                                      </p:to>
                                    </p:set>
                                    <p:anim calcmode="lin" valueType="num">
                                      <p:cBhvr>
                                        <p:cTn id="7" dur="500" fill="hold"/>
                                        <p:tgtEl>
                                          <p:spTgt spid="96290"/>
                                        </p:tgtEl>
                                        <p:attrNameLst>
                                          <p:attrName>ppt_x</p:attrName>
                                        </p:attrNameLst>
                                      </p:cBhvr>
                                      <p:tavLst>
                                        <p:tav tm="0">
                                          <p:val>
                                            <p:strVal val="#ppt_x-#ppt_w/2"/>
                                          </p:val>
                                        </p:tav>
                                        <p:tav tm="100000">
                                          <p:val>
                                            <p:strVal val="#ppt_x"/>
                                          </p:val>
                                        </p:tav>
                                      </p:tavLst>
                                    </p:anim>
                                    <p:anim calcmode="lin" valueType="num">
                                      <p:cBhvr>
                                        <p:cTn id="8" dur="500" fill="hold"/>
                                        <p:tgtEl>
                                          <p:spTgt spid="96290"/>
                                        </p:tgtEl>
                                        <p:attrNameLst>
                                          <p:attrName>ppt_y</p:attrName>
                                        </p:attrNameLst>
                                      </p:cBhvr>
                                      <p:tavLst>
                                        <p:tav tm="0">
                                          <p:val>
                                            <p:strVal val="#ppt_y"/>
                                          </p:val>
                                        </p:tav>
                                        <p:tav tm="100000">
                                          <p:val>
                                            <p:strVal val="#ppt_y"/>
                                          </p:val>
                                        </p:tav>
                                      </p:tavLst>
                                    </p:anim>
                                    <p:anim calcmode="lin" valueType="num">
                                      <p:cBhvr>
                                        <p:cTn id="9" dur="500" fill="hold"/>
                                        <p:tgtEl>
                                          <p:spTgt spid="96290"/>
                                        </p:tgtEl>
                                        <p:attrNameLst>
                                          <p:attrName>ppt_w</p:attrName>
                                        </p:attrNameLst>
                                      </p:cBhvr>
                                      <p:tavLst>
                                        <p:tav tm="0">
                                          <p:val>
                                            <p:fltVal val="0"/>
                                          </p:val>
                                        </p:tav>
                                        <p:tav tm="100000">
                                          <p:val>
                                            <p:strVal val="#ppt_w"/>
                                          </p:val>
                                        </p:tav>
                                      </p:tavLst>
                                    </p:anim>
                                    <p:anim calcmode="lin" valueType="num">
                                      <p:cBhvr>
                                        <p:cTn id="10" dur="500" fill="hold"/>
                                        <p:tgtEl>
                                          <p:spTgt spid="9629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96276"/>
                                        </p:tgtEl>
                                        <p:attrNameLst>
                                          <p:attrName>style.visibility</p:attrName>
                                        </p:attrNameLst>
                                      </p:cBhvr>
                                      <p:to>
                                        <p:strVal val="visible"/>
                                      </p:to>
                                    </p:set>
                                    <p:anim calcmode="lin" valueType="num">
                                      <p:cBhvr>
                                        <p:cTn id="15" dur="500" fill="hold"/>
                                        <p:tgtEl>
                                          <p:spTgt spid="96276"/>
                                        </p:tgtEl>
                                        <p:attrNameLst>
                                          <p:attrName>ppt_x</p:attrName>
                                        </p:attrNameLst>
                                      </p:cBhvr>
                                      <p:tavLst>
                                        <p:tav tm="0">
                                          <p:val>
                                            <p:strVal val="#ppt_x-#ppt_w/2"/>
                                          </p:val>
                                        </p:tav>
                                        <p:tav tm="100000">
                                          <p:val>
                                            <p:strVal val="#ppt_x"/>
                                          </p:val>
                                        </p:tav>
                                      </p:tavLst>
                                    </p:anim>
                                    <p:anim calcmode="lin" valueType="num">
                                      <p:cBhvr>
                                        <p:cTn id="16" dur="500" fill="hold"/>
                                        <p:tgtEl>
                                          <p:spTgt spid="96276"/>
                                        </p:tgtEl>
                                        <p:attrNameLst>
                                          <p:attrName>ppt_y</p:attrName>
                                        </p:attrNameLst>
                                      </p:cBhvr>
                                      <p:tavLst>
                                        <p:tav tm="0">
                                          <p:val>
                                            <p:strVal val="#ppt_y"/>
                                          </p:val>
                                        </p:tav>
                                        <p:tav tm="100000">
                                          <p:val>
                                            <p:strVal val="#ppt_y"/>
                                          </p:val>
                                        </p:tav>
                                      </p:tavLst>
                                    </p:anim>
                                    <p:anim calcmode="lin" valueType="num">
                                      <p:cBhvr>
                                        <p:cTn id="17" dur="500" fill="hold"/>
                                        <p:tgtEl>
                                          <p:spTgt spid="96276"/>
                                        </p:tgtEl>
                                        <p:attrNameLst>
                                          <p:attrName>ppt_w</p:attrName>
                                        </p:attrNameLst>
                                      </p:cBhvr>
                                      <p:tavLst>
                                        <p:tav tm="0">
                                          <p:val>
                                            <p:fltVal val="0"/>
                                          </p:val>
                                        </p:tav>
                                        <p:tav tm="100000">
                                          <p:val>
                                            <p:strVal val="#ppt_w"/>
                                          </p:val>
                                        </p:tav>
                                      </p:tavLst>
                                    </p:anim>
                                    <p:anim calcmode="lin" valueType="num">
                                      <p:cBhvr>
                                        <p:cTn id="18" dur="500" fill="hold"/>
                                        <p:tgtEl>
                                          <p:spTgt spid="96276"/>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96261"/>
                                        </p:tgtEl>
                                        <p:attrNameLst>
                                          <p:attrName>style.visibility</p:attrName>
                                        </p:attrNameLst>
                                      </p:cBhvr>
                                      <p:to>
                                        <p:strVal val="visible"/>
                                      </p:to>
                                    </p:set>
                                    <p:anim calcmode="lin" valueType="num">
                                      <p:cBhvr>
                                        <p:cTn id="23" dur="500" fill="hold"/>
                                        <p:tgtEl>
                                          <p:spTgt spid="96261"/>
                                        </p:tgtEl>
                                        <p:attrNameLst>
                                          <p:attrName>ppt_x</p:attrName>
                                        </p:attrNameLst>
                                      </p:cBhvr>
                                      <p:tavLst>
                                        <p:tav tm="0">
                                          <p:val>
                                            <p:strVal val="#ppt_x-#ppt_w/2"/>
                                          </p:val>
                                        </p:tav>
                                        <p:tav tm="100000">
                                          <p:val>
                                            <p:strVal val="#ppt_x"/>
                                          </p:val>
                                        </p:tav>
                                      </p:tavLst>
                                    </p:anim>
                                    <p:anim calcmode="lin" valueType="num">
                                      <p:cBhvr>
                                        <p:cTn id="24" dur="500" fill="hold"/>
                                        <p:tgtEl>
                                          <p:spTgt spid="96261"/>
                                        </p:tgtEl>
                                        <p:attrNameLst>
                                          <p:attrName>ppt_y</p:attrName>
                                        </p:attrNameLst>
                                      </p:cBhvr>
                                      <p:tavLst>
                                        <p:tav tm="0">
                                          <p:val>
                                            <p:strVal val="#ppt_y"/>
                                          </p:val>
                                        </p:tav>
                                        <p:tav tm="100000">
                                          <p:val>
                                            <p:strVal val="#ppt_y"/>
                                          </p:val>
                                        </p:tav>
                                      </p:tavLst>
                                    </p:anim>
                                    <p:anim calcmode="lin" valueType="num">
                                      <p:cBhvr>
                                        <p:cTn id="25" dur="500" fill="hold"/>
                                        <p:tgtEl>
                                          <p:spTgt spid="96261"/>
                                        </p:tgtEl>
                                        <p:attrNameLst>
                                          <p:attrName>ppt_w</p:attrName>
                                        </p:attrNameLst>
                                      </p:cBhvr>
                                      <p:tavLst>
                                        <p:tav tm="0">
                                          <p:val>
                                            <p:fltVal val="0"/>
                                          </p:val>
                                        </p:tav>
                                        <p:tav tm="100000">
                                          <p:val>
                                            <p:strVal val="#ppt_w"/>
                                          </p:val>
                                        </p:tav>
                                      </p:tavLst>
                                    </p:anim>
                                    <p:anim calcmode="lin" valueType="num">
                                      <p:cBhvr>
                                        <p:cTn id="26" dur="500" fill="hold"/>
                                        <p:tgtEl>
                                          <p:spTgt spid="962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4" name="Group 4">
            <a:extLst>
              <a:ext uri="{FF2B5EF4-FFF2-40B4-BE49-F238E27FC236}">
                <a16:creationId xmlns:a16="http://schemas.microsoft.com/office/drawing/2014/main" id="{AC8E1A26-4163-A349-9611-674FF06F3D0D}"/>
              </a:ext>
            </a:extLst>
          </p:cNvPr>
          <p:cNvGrpSpPr>
            <a:grpSpLocks/>
          </p:cNvGrpSpPr>
          <p:nvPr/>
        </p:nvGrpSpPr>
        <p:grpSpPr bwMode="auto">
          <a:xfrm>
            <a:off x="403225" y="2895600"/>
            <a:ext cx="2362200" cy="2743200"/>
            <a:chOff x="432" y="2256"/>
            <a:chExt cx="1488" cy="1728"/>
          </a:xfrm>
        </p:grpSpPr>
        <p:sp>
          <p:nvSpPr>
            <p:cNvPr id="18499" name="Rectangle 5">
              <a:extLst>
                <a:ext uri="{FF2B5EF4-FFF2-40B4-BE49-F238E27FC236}">
                  <a16:creationId xmlns:a16="http://schemas.microsoft.com/office/drawing/2014/main" id="{B884A906-464A-6D41-8F68-4D77AAB81B4E}"/>
                </a:ext>
              </a:extLst>
            </p:cNvPr>
            <p:cNvSpPr>
              <a:spLocks noChangeArrowheads="1"/>
            </p:cNvSpPr>
            <p:nvPr/>
          </p:nvSpPr>
          <p:spPr bwMode="auto">
            <a:xfrm>
              <a:off x="432" y="2256"/>
              <a:ext cx="1488" cy="172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8500" name="Line 6">
              <a:extLst>
                <a:ext uri="{FF2B5EF4-FFF2-40B4-BE49-F238E27FC236}">
                  <a16:creationId xmlns:a16="http://schemas.microsoft.com/office/drawing/2014/main" id="{6AD4CEE4-A755-144C-90A4-6C53772A2A39}"/>
                </a:ext>
              </a:extLst>
            </p:cNvPr>
            <p:cNvSpPr>
              <a:spLocks noChangeShapeType="1"/>
            </p:cNvSpPr>
            <p:nvPr/>
          </p:nvSpPr>
          <p:spPr bwMode="auto">
            <a:xfrm flipH="1">
              <a:off x="1487" y="2448"/>
              <a:ext cx="1" cy="144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501" name="Line 7">
              <a:extLst>
                <a:ext uri="{FF2B5EF4-FFF2-40B4-BE49-F238E27FC236}">
                  <a16:creationId xmlns:a16="http://schemas.microsoft.com/office/drawing/2014/main" id="{70CE0AC1-EF77-6F4C-8B6C-E1E257C61E33}"/>
                </a:ext>
              </a:extLst>
            </p:cNvPr>
            <p:cNvSpPr>
              <a:spLocks noChangeShapeType="1"/>
            </p:cNvSpPr>
            <p:nvPr/>
          </p:nvSpPr>
          <p:spPr bwMode="auto">
            <a:xfrm>
              <a:off x="863" y="2784"/>
              <a:ext cx="912" cy="1056"/>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29765" name="Group 8">
              <a:extLst>
                <a:ext uri="{FF2B5EF4-FFF2-40B4-BE49-F238E27FC236}">
                  <a16:creationId xmlns:a16="http://schemas.microsoft.com/office/drawing/2014/main" id="{F4FCDEE9-B217-5A45-9E3A-A9FA8E1A4163}"/>
                </a:ext>
              </a:extLst>
            </p:cNvPr>
            <p:cNvGrpSpPr>
              <a:grpSpLocks/>
            </p:cNvGrpSpPr>
            <p:nvPr/>
          </p:nvGrpSpPr>
          <p:grpSpPr bwMode="auto">
            <a:xfrm>
              <a:off x="1248" y="2976"/>
              <a:ext cx="240" cy="288"/>
              <a:chOff x="1295" y="2208"/>
              <a:chExt cx="240" cy="288"/>
            </a:xfrm>
          </p:grpSpPr>
          <p:sp>
            <p:nvSpPr>
              <p:cNvPr id="29768" name="Arc 9">
                <a:extLst>
                  <a:ext uri="{FF2B5EF4-FFF2-40B4-BE49-F238E27FC236}">
                    <a16:creationId xmlns:a16="http://schemas.microsoft.com/office/drawing/2014/main" id="{5499D1CA-41DA-7940-B659-10BDD26619CB}"/>
                  </a:ext>
                </a:extLst>
              </p:cNvPr>
              <p:cNvSpPr>
                <a:spLocks/>
              </p:cNvSpPr>
              <p:nvPr/>
            </p:nvSpPr>
            <p:spPr bwMode="auto">
              <a:xfrm flipH="1">
                <a:off x="1343" y="2400"/>
                <a:ext cx="1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aphicFrame>
            <p:nvGraphicFramePr>
              <p:cNvPr id="29769" name="Object 10">
                <a:extLst>
                  <a:ext uri="{FF2B5EF4-FFF2-40B4-BE49-F238E27FC236}">
                    <a16:creationId xmlns:a16="http://schemas.microsoft.com/office/drawing/2014/main" id="{9C30F94B-6975-0B41-955C-78A155BCDD17}"/>
                  </a:ext>
                </a:extLst>
              </p:cNvPr>
              <p:cNvGraphicFramePr>
                <a:graphicFrameLocks noChangeAspect="1"/>
              </p:cNvGraphicFramePr>
              <p:nvPr/>
            </p:nvGraphicFramePr>
            <p:xfrm>
              <a:off x="1295" y="2208"/>
              <a:ext cx="215" cy="203"/>
            </p:xfrm>
            <a:graphic>
              <a:graphicData uri="http://schemas.openxmlformats.org/presentationml/2006/ole">
                <mc:AlternateContent xmlns:mc="http://schemas.openxmlformats.org/markup-compatibility/2006">
                  <mc:Choice xmlns:v="urn:schemas-microsoft-com:vml" Requires="v">
                    <p:oleObj spid="_x0000_s30155" name="公式" r:id="rId3" imgW="4686300" imgH="4394200" progId="Equation.3">
                      <p:embed/>
                    </p:oleObj>
                  </mc:Choice>
                  <mc:Fallback>
                    <p:oleObj name="公式" r:id="rId3" imgW="4686300" imgH="43942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 y="2208"/>
                            <a:ext cx="215"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8503" name="Text Box 11">
              <a:extLst>
                <a:ext uri="{FF2B5EF4-FFF2-40B4-BE49-F238E27FC236}">
                  <a16:creationId xmlns:a16="http://schemas.microsoft.com/office/drawing/2014/main" id="{ED1E3466-BD9F-3244-906E-4ADB69701EB4}"/>
                </a:ext>
              </a:extLst>
            </p:cNvPr>
            <p:cNvSpPr txBox="1">
              <a:spLocks noChangeArrowheads="1"/>
            </p:cNvSpPr>
            <p:nvPr/>
          </p:nvSpPr>
          <p:spPr bwMode="auto">
            <a:xfrm>
              <a:off x="1488" y="2304"/>
              <a:ext cx="28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a:solidFill>
                    <a:srgbClr val="1C1C1C"/>
                  </a:solidFill>
                  <a:latin typeface="Times New Roman" charset="0"/>
                </a:rPr>
                <a:t>N</a:t>
              </a:r>
            </a:p>
          </p:txBody>
        </p:sp>
        <p:sp>
          <p:nvSpPr>
            <p:cNvPr id="18504" name="Text Box 12">
              <a:extLst>
                <a:ext uri="{FF2B5EF4-FFF2-40B4-BE49-F238E27FC236}">
                  <a16:creationId xmlns:a16="http://schemas.microsoft.com/office/drawing/2014/main" id="{49BC43A1-AD70-944F-B567-0E2A0CA8C3A4}"/>
                </a:ext>
              </a:extLst>
            </p:cNvPr>
            <p:cNvSpPr txBox="1">
              <a:spLocks noChangeArrowheads="1"/>
            </p:cNvSpPr>
            <p:nvPr/>
          </p:nvSpPr>
          <p:spPr bwMode="auto">
            <a:xfrm>
              <a:off x="576" y="2544"/>
              <a:ext cx="33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a:solidFill>
                    <a:srgbClr val="1C1C1C"/>
                  </a:solidFill>
                  <a:latin typeface="Times New Roman" charset="0"/>
                </a:rPr>
                <a:t>M</a:t>
              </a:r>
            </a:p>
          </p:txBody>
        </p:sp>
      </p:grpSp>
      <p:sp>
        <p:nvSpPr>
          <p:cNvPr id="18435" name="Text Box 13">
            <a:extLst>
              <a:ext uri="{FF2B5EF4-FFF2-40B4-BE49-F238E27FC236}">
                <a16:creationId xmlns:a16="http://schemas.microsoft.com/office/drawing/2014/main" id="{767E3042-B3FE-0D4E-BEB4-7F2C5047164A}"/>
              </a:ext>
            </a:extLst>
          </p:cNvPr>
          <p:cNvSpPr txBox="1">
            <a:spLocks noChangeArrowheads="1"/>
          </p:cNvSpPr>
          <p:nvPr/>
        </p:nvSpPr>
        <p:spPr bwMode="auto">
          <a:xfrm>
            <a:off x="250825" y="0"/>
            <a:ext cx="5715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CC0000"/>
                </a:solidFill>
                <a:latin typeface="Times New Roman" charset="0"/>
              </a:rPr>
              <a:t>　马吕斯定律</a:t>
            </a:r>
            <a:r>
              <a:rPr lang="zh-CN" altLang="en-US" sz="2800" b="1">
                <a:solidFill>
                  <a:srgbClr val="000000"/>
                </a:solidFill>
                <a:latin typeface="Times New Roman" charset="0"/>
              </a:rPr>
              <a:t>（</a:t>
            </a:r>
            <a:r>
              <a:rPr lang="en-US" altLang="zh-CN" sz="2800">
                <a:solidFill>
                  <a:srgbClr val="000000"/>
                </a:solidFill>
                <a:latin typeface="Times New Roman" charset="0"/>
              </a:rPr>
              <a:t>1880</a:t>
            </a:r>
            <a:r>
              <a:rPr lang="en-US" altLang="zh-CN" sz="2800" b="1">
                <a:solidFill>
                  <a:srgbClr val="000000"/>
                </a:solidFill>
                <a:latin typeface="Times New Roman" charset="0"/>
              </a:rPr>
              <a:t> </a:t>
            </a:r>
            <a:r>
              <a:rPr lang="zh-CN" altLang="en-US" sz="2800" b="1">
                <a:solidFill>
                  <a:srgbClr val="000000"/>
                </a:solidFill>
                <a:latin typeface="Times New Roman" charset="0"/>
              </a:rPr>
              <a:t>年）</a:t>
            </a:r>
            <a:endParaRPr lang="zh-CN" altLang="en-US" sz="2400" b="1">
              <a:solidFill>
                <a:srgbClr val="000000"/>
              </a:solidFill>
              <a:latin typeface="Times New Roman" charset="0"/>
            </a:endParaRPr>
          </a:p>
        </p:txBody>
      </p:sp>
      <p:grpSp>
        <p:nvGrpSpPr>
          <p:cNvPr id="97294" name="Group 14">
            <a:extLst>
              <a:ext uri="{FF2B5EF4-FFF2-40B4-BE49-F238E27FC236}">
                <a16:creationId xmlns:a16="http://schemas.microsoft.com/office/drawing/2014/main" id="{FBEF7FBC-E670-9E4C-B370-8C5DCEAD494D}"/>
              </a:ext>
            </a:extLst>
          </p:cNvPr>
          <p:cNvGrpSpPr>
            <a:grpSpLocks/>
          </p:cNvGrpSpPr>
          <p:nvPr/>
        </p:nvGrpSpPr>
        <p:grpSpPr bwMode="auto">
          <a:xfrm>
            <a:off x="1012825" y="3505200"/>
            <a:ext cx="1600200" cy="1382713"/>
            <a:chOff x="2290" y="1673"/>
            <a:chExt cx="1032" cy="871"/>
          </a:xfrm>
        </p:grpSpPr>
        <p:grpSp>
          <p:nvGrpSpPr>
            <p:cNvPr id="29756" name="Group 15">
              <a:extLst>
                <a:ext uri="{FF2B5EF4-FFF2-40B4-BE49-F238E27FC236}">
                  <a16:creationId xmlns:a16="http://schemas.microsoft.com/office/drawing/2014/main" id="{A2C99D95-E9FB-C84D-AC55-F55A8A7172D6}"/>
                </a:ext>
              </a:extLst>
            </p:cNvPr>
            <p:cNvGrpSpPr>
              <a:grpSpLocks/>
            </p:cNvGrpSpPr>
            <p:nvPr/>
          </p:nvGrpSpPr>
          <p:grpSpPr bwMode="auto">
            <a:xfrm>
              <a:off x="2592" y="1872"/>
              <a:ext cx="384" cy="672"/>
              <a:chOff x="3360" y="2112"/>
              <a:chExt cx="384" cy="672"/>
            </a:xfrm>
          </p:grpSpPr>
          <p:sp>
            <p:nvSpPr>
              <p:cNvPr id="18496" name="Line 16">
                <a:extLst>
                  <a:ext uri="{FF2B5EF4-FFF2-40B4-BE49-F238E27FC236}">
                    <a16:creationId xmlns:a16="http://schemas.microsoft.com/office/drawing/2014/main" id="{2184C370-F6C5-234D-B3D8-DCD004268AD8}"/>
                  </a:ext>
                </a:extLst>
              </p:cNvPr>
              <p:cNvSpPr>
                <a:spLocks noChangeShapeType="1"/>
              </p:cNvSpPr>
              <p:nvPr/>
            </p:nvSpPr>
            <p:spPr bwMode="auto">
              <a:xfrm flipV="1">
                <a:off x="3744" y="2112"/>
                <a:ext cx="0" cy="672"/>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97" name="Line 17">
                <a:extLst>
                  <a:ext uri="{FF2B5EF4-FFF2-40B4-BE49-F238E27FC236}">
                    <a16:creationId xmlns:a16="http://schemas.microsoft.com/office/drawing/2014/main" id="{144A2036-0986-F24B-AEA9-66174CD499F7}"/>
                  </a:ext>
                </a:extLst>
              </p:cNvPr>
              <p:cNvSpPr>
                <a:spLocks noChangeShapeType="1"/>
              </p:cNvSpPr>
              <p:nvPr/>
            </p:nvSpPr>
            <p:spPr bwMode="auto">
              <a:xfrm flipH="1">
                <a:off x="3360" y="2112"/>
                <a:ext cx="384" cy="288"/>
              </a:xfrm>
              <a:prstGeom prst="line">
                <a:avLst/>
              </a:prstGeom>
              <a:noFill/>
              <a:ln w="19050">
                <a:solidFill>
                  <a:srgbClr val="0000FF"/>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98" name="Line 18">
                <a:extLst>
                  <a:ext uri="{FF2B5EF4-FFF2-40B4-BE49-F238E27FC236}">
                    <a16:creationId xmlns:a16="http://schemas.microsoft.com/office/drawing/2014/main" id="{42F50521-372F-D24D-BFD3-DC804EC452E2}"/>
                  </a:ext>
                </a:extLst>
              </p:cNvPr>
              <p:cNvSpPr>
                <a:spLocks noChangeShapeType="1"/>
              </p:cNvSpPr>
              <p:nvPr/>
            </p:nvSpPr>
            <p:spPr bwMode="auto">
              <a:xfrm flipH="1" flipV="1">
                <a:off x="3360" y="2352"/>
                <a:ext cx="384" cy="432"/>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aphicFrame>
          <p:nvGraphicFramePr>
            <p:cNvPr id="29757" name="Object 19">
              <a:extLst>
                <a:ext uri="{FF2B5EF4-FFF2-40B4-BE49-F238E27FC236}">
                  <a16:creationId xmlns:a16="http://schemas.microsoft.com/office/drawing/2014/main" id="{FE819092-233A-9A40-B6B4-1780B6766745}"/>
                </a:ext>
              </a:extLst>
            </p:cNvPr>
            <p:cNvGraphicFramePr>
              <a:graphicFrameLocks noChangeAspect="1"/>
            </p:cNvGraphicFramePr>
            <p:nvPr/>
          </p:nvGraphicFramePr>
          <p:xfrm>
            <a:off x="2290" y="1966"/>
            <a:ext cx="229" cy="243"/>
          </p:xfrm>
          <a:graphic>
            <a:graphicData uri="http://schemas.openxmlformats.org/presentationml/2006/ole">
              <mc:AlternateContent xmlns:mc="http://schemas.openxmlformats.org/markup-compatibility/2006">
                <mc:Choice xmlns:v="urn:schemas-microsoft-com:vml" Requires="v">
                  <p:oleObj spid="_x0000_s30156" name="公式" r:id="rId5" imgW="4978400" imgH="5270500" progId="Equation.3">
                    <p:embed/>
                  </p:oleObj>
                </mc:Choice>
                <mc:Fallback>
                  <p:oleObj name="公式" r:id="rId5" imgW="4978400" imgH="52705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 y="1966"/>
                          <a:ext cx="229"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58" name="Object 20">
              <a:extLst>
                <a:ext uri="{FF2B5EF4-FFF2-40B4-BE49-F238E27FC236}">
                  <a16:creationId xmlns:a16="http://schemas.microsoft.com/office/drawing/2014/main" id="{F7CF2630-25D4-6447-9696-47C6D180AD3F}"/>
                </a:ext>
              </a:extLst>
            </p:cNvPr>
            <p:cNvGraphicFramePr>
              <a:graphicFrameLocks noChangeAspect="1"/>
            </p:cNvGraphicFramePr>
            <p:nvPr/>
          </p:nvGraphicFramePr>
          <p:xfrm>
            <a:off x="3024" y="1673"/>
            <a:ext cx="298" cy="351"/>
          </p:xfrm>
          <a:graphic>
            <a:graphicData uri="http://schemas.openxmlformats.org/presentationml/2006/ole">
              <mc:AlternateContent xmlns:mc="http://schemas.openxmlformats.org/markup-compatibility/2006">
                <mc:Choice xmlns:v="urn:schemas-microsoft-com:vml" Requires="v">
                  <p:oleObj spid="_x0000_s30157" name="公式" r:id="rId7" imgW="6438900" imgH="7607300" progId="Equation.3">
                    <p:embed/>
                  </p:oleObj>
                </mc:Choice>
                <mc:Fallback>
                  <p:oleObj name="公式" r:id="rId7" imgW="6438900" imgH="76073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4" y="1673"/>
                          <a:ext cx="298"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97301" name="Object 21">
            <a:extLst>
              <a:ext uri="{FF2B5EF4-FFF2-40B4-BE49-F238E27FC236}">
                <a16:creationId xmlns:a16="http://schemas.microsoft.com/office/drawing/2014/main" id="{CF16A1BD-A1A2-F144-B635-9E213710669D}"/>
              </a:ext>
            </a:extLst>
          </p:cNvPr>
          <p:cNvGraphicFramePr>
            <a:graphicFrameLocks noChangeAspect="1"/>
          </p:cNvGraphicFramePr>
          <p:nvPr/>
        </p:nvGraphicFramePr>
        <p:xfrm>
          <a:off x="3679825" y="3124200"/>
          <a:ext cx="2209800" cy="611188"/>
        </p:xfrm>
        <a:graphic>
          <a:graphicData uri="http://schemas.openxmlformats.org/presentationml/2006/ole">
            <mc:AlternateContent xmlns:mc="http://schemas.openxmlformats.org/markup-compatibility/2006">
              <mc:Choice xmlns:v="urn:schemas-microsoft-com:vml" Requires="v">
                <p:oleObj spid="_x0000_s30158" name="公式" r:id="rId9" imgW="29552900" imgH="7607300" progId="Equation.3">
                  <p:embed/>
                </p:oleObj>
              </mc:Choice>
              <mc:Fallback>
                <p:oleObj name="公式" r:id="rId9" imgW="29552900" imgH="76073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79825" y="3124200"/>
                        <a:ext cx="22098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7302" name="Object 22">
            <a:extLst>
              <a:ext uri="{FF2B5EF4-FFF2-40B4-BE49-F238E27FC236}">
                <a16:creationId xmlns:a16="http://schemas.microsoft.com/office/drawing/2014/main" id="{3883C057-CA2D-9A4C-9460-4D012801A8F0}"/>
              </a:ext>
            </a:extLst>
          </p:cNvPr>
          <p:cNvGraphicFramePr>
            <a:graphicFrameLocks noChangeAspect="1"/>
          </p:cNvGraphicFramePr>
          <p:nvPr/>
        </p:nvGraphicFramePr>
        <p:xfrm>
          <a:off x="6575425" y="2819400"/>
          <a:ext cx="1371600" cy="1239838"/>
        </p:xfrm>
        <a:graphic>
          <a:graphicData uri="http://schemas.openxmlformats.org/presentationml/2006/ole">
            <mc:AlternateContent xmlns:mc="http://schemas.openxmlformats.org/markup-compatibility/2006">
              <mc:Choice xmlns:v="urn:schemas-microsoft-com:vml" Requires="v">
                <p:oleObj spid="_x0000_s30159" name="Equation" r:id="rId11" imgW="20193000" imgH="17551400" progId="Equation.3">
                  <p:embed/>
                </p:oleObj>
              </mc:Choice>
              <mc:Fallback>
                <p:oleObj name="Equation" r:id="rId11" imgW="20193000" imgH="175514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75425" y="2819400"/>
                        <a:ext cx="1371600" cy="1239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9702" name="Group 23">
            <a:extLst>
              <a:ext uri="{FF2B5EF4-FFF2-40B4-BE49-F238E27FC236}">
                <a16:creationId xmlns:a16="http://schemas.microsoft.com/office/drawing/2014/main" id="{8C983ADE-B385-DB46-80F1-A59BDB807DCA}"/>
              </a:ext>
            </a:extLst>
          </p:cNvPr>
          <p:cNvGrpSpPr>
            <a:grpSpLocks/>
          </p:cNvGrpSpPr>
          <p:nvPr/>
        </p:nvGrpSpPr>
        <p:grpSpPr bwMode="auto">
          <a:xfrm>
            <a:off x="784225" y="609600"/>
            <a:ext cx="7543800" cy="2057400"/>
            <a:chOff x="528" y="816"/>
            <a:chExt cx="4752" cy="1296"/>
          </a:xfrm>
        </p:grpSpPr>
        <p:sp>
          <p:nvSpPr>
            <p:cNvPr id="18444" name="Rectangle 24">
              <a:extLst>
                <a:ext uri="{FF2B5EF4-FFF2-40B4-BE49-F238E27FC236}">
                  <a16:creationId xmlns:a16="http://schemas.microsoft.com/office/drawing/2014/main" id="{ED5E3C79-06AC-5444-A273-2FABD0872003}"/>
                </a:ext>
              </a:extLst>
            </p:cNvPr>
            <p:cNvSpPr>
              <a:spLocks noChangeArrowheads="1"/>
            </p:cNvSpPr>
            <p:nvPr/>
          </p:nvSpPr>
          <p:spPr bwMode="auto">
            <a:xfrm>
              <a:off x="528" y="816"/>
              <a:ext cx="4704" cy="129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29708" name="Group 25">
              <a:extLst>
                <a:ext uri="{FF2B5EF4-FFF2-40B4-BE49-F238E27FC236}">
                  <a16:creationId xmlns:a16="http://schemas.microsoft.com/office/drawing/2014/main" id="{1CB3B699-783A-E14F-9378-78219985BAF2}"/>
                </a:ext>
              </a:extLst>
            </p:cNvPr>
            <p:cNvGrpSpPr>
              <a:grpSpLocks/>
            </p:cNvGrpSpPr>
            <p:nvPr/>
          </p:nvGrpSpPr>
          <p:grpSpPr bwMode="auto">
            <a:xfrm>
              <a:off x="3648" y="1344"/>
              <a:ext cx="1440" cy="192"/>
              <a:chOff x="3696" y="1200"/>
              <a:chExt cx="1344" cy="192"/>
            </a:xfrm>
          </p:grpSpPr>
          <p:sp>
            <p:nvSpPr>
              <p:cNvPr id="18486" name="Line 26">
                <a:extLst>
                  <a:ext uri="{FF2B5EF4-FFF2-40B4-BE49-F238E27FC236}">
                    <a16:creationId xmlns:a16="http://schemas.microsoft.com/office/drawing/2014/main" id="{52598611-950F-7F45-A43D-DBCD4F608426}"/>
                  </a:ext>
                </a:extLst>
              </p:cNvPr>
              <p:cNvSpPr>
                <a:spLocks noChangeShapeType="1"/>
              </p:cNvSpPr>
              <p:nvPr/>
            </p:nvSpPr>
            <p:spPr bwMode="auto">
              <a:xfrm>
                <a:off x="3696" y="1296"/>
                <a:ext cx="1344" cy="0"/>
              </a:xfrm>
              <a:prstGeom prst="line">
                <a:avLst/>
              </a:prstGeom>
              <a:noFill/>
              <a:ln w="28575">
                <a:solidFill>
                  <a:srgbClr val="0000FF"/>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87" name="Line 27">
                <a:extLst>
                  <a:ext uri="{FF2B5EF4-FFF2-40B4-BE49-F238E27FC236}">
                    <a16:creationId xmlns:a16="http://schemas.microsoft.com/office/drawing/2014/main" id="{705C7380-B805-0C4B-9102-4B202CF4F2C6}"/>
                  </a:ext>
                </a:extLst>
              </p:cNvPr>
              <p:cNvSpPr>
                <a:spLocks noChangeShapeType="1"/>
              </p:cNvSpPr>
              <p:nvPr/>
            </p:nvSpPr>
            <p:spPr bwMode="auto">
              <a:xfrm>
                <a:off x="3744" y="1200"/>
                <a:ext cx="145"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88" name="Line 28">
                <a:extLst>
                  <a:ext uri="{FF2B5EF4-FFF2-40B4-BE49-F238E27FC236}">
                    <a16:creationId xmlns:a16="http://schemas.microsoft.com/office/drawing/2014/main" id="{E9BFF87F-7516-3544-80A9-2B9EA6905C6F}"/>
                  </a:ext>
                </a:extLst>
              </p:cNvPr>
              <p:cNvSpPr>
                <a:spLocks noChangeShapeType="1"/>
              </p:cNvSpPr>
              <p:nvPr/>
            </p:nvSpPr>
            <p:spPr bwMode="auto">
              <a:xfrm>
                <a:off x="4128" y="1200"/>
                <a:ext cx="144"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89" name="Line 29">
                <a:extLst>
                  <a:ext uri="{FF2B5EF4-FFF2-40B4-BE49-F238E27FC236}">
                    <a16:creationId xmlns:a16="http://schemas.microsoft.com/office/drawing/2014/main" id="{F428605B-C69F-1143-9A72-245298592E4C}"/>
                  </a:ext>
                </a:extLst>
              </p:cNvPr>
              <p:cNvSpPr>
                <a:spLocks noChangeShapeType="1"/>
              </p:cNvSpPr>
              <p:nvPr/>
            </p:nvSpPr>
            <p:spPr bwMode="auto">
              <a:xfrm>
                <a:off x="4320" y="1200"/>
                <a:ext cx="144"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90" name="Line 30">
                <a:extLst>
                  <a:ext uri="{FF2B5EF4-FFF2-40B4-BE49-F238E27FC236}">
                    <a16:creationId xmlns:a16="http://schemas.microsoft.com/office/drawing/2014/main" id="{5AE65C7A-CA28-C44E-8C65-21C7B82B310B}"/>
                  </a:ext>
                </a:extLst>
              </p:cNvPr>
              <p:cNvSpPr>
                <a:spLocks noChangeShapeType="1"/>
              </p:cNvSpPr>
              <p:nvPr/>
            </p:nvSpPr>
            <p:spPr bwMode="auto">
              <a:xfrm>
                <a:off x="4512" y="1200"/>
                <a:ext cx="145"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91" name="Line 31">
                <a:extLst>
                  <a:ext uri="{FF2B5EF4-FFF2-40B4-BE49-F238E27FC236}">
                    <a16:creationId xmlns:a16="http://schemas.microsoft.com/office/drawing/2014/main" id="{8840A80E-128B-2942-97B3-B6986B8C52E0}"/>
                  </a:ext>
                </a:extLst>
              </p:cNvPr>
              <p:cNvSpPr>
                <a:spLocks noChangeShapeType="1"/>
              </p:cNvSpPr>
              <p:nvPr/>
            </p:nvSpPr>
            <p:spPr bwMode="auto">
              <a:xfrm>
                <a:off x="4704" y="1200"/>
                <a:ext cx="144"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92" name="Line 32">
                <a:extLst>
                  <a:ext uri="{FF2B5EF4-FFF2-40B4-BE49-F238E27FC236}">
                    <a16:creationId xmlns:a16="http://schemas.microsoft.com/office/drawing/2014/main" id="{7114979E-EE11-304E-9D39-907052F1A3AD}"/>
                  </a:ext>
                </a:extLst>
              </p:cNvPr>
              <p:cNvSpPr>
                <a:spLocks noChangeShapeType="1"/>
              </p:cNvSpPr>
              <p:nvPr/>
            </p:nvSpPr>
            <p:spPr bwMode="auto">
              <a:xfrm>
                <a:off x="3936" y="1200"/>
                <a:ext cx="144" cy="192"/>
              </a:xfrm>
              <a:prstGeom prst="line">
                <a:avLst/>
              </a:prstGeom>
              <a:noFill/>
              <a:ln w="19050">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29709" name="Group 33">
              <a:extLst>
                <a:ext uri="{FF2B5EF4-FFF2-40B4-BE49-F238E27FC236}">
                  <a16:creationId xmlns:a16="http://schemas.microsoft.com/office/drawing/2014/main" id="{E5C8CD30-9CBD-FA49-9C99-B0B9356B8C6C}"/>
                </a:ext>
              </a:extLst>
            </p:cNvPr>
            <p:cNvGrpSpPr>
              <a:grpSpLocks/>
            </p:cNvGrpSpPr>
            <p:nvPr/>
          </p:nvGrpSpPr>
          <p:grpSpPr bwMode="auto">
            <a:xfrm>
              <a:off x="3303" y="920"/>
              <a:ext cx="685" cy="1000"/>
              <a:chOff x="2967" y="725"/>
              <a:chExt cx="685" cy="1000"/>
            </a:xfrm>
          </p:grpSpPr>
          <p:sp>
            <p:nvSpPr>
              <p:cNvPr id="18484" name="AutoShape 34">
                <a:extLst>
                  <a:ext uri="{FF2B5EF4-FFF2-40B4-BE49-F238E27FC236}">
                    <a16:creationId xmlns:a16="http://schemas.microsoft.com/office/drawing/2014/main" id="{8029A404-943D-9240-8742-166544B3A099}"/>
                  </a:ext>
                </a:extLst>
              </p:cNvPr>
              <p:cNvSpPr>
                <a:spLocks noChangeArrowheads="1"/>
              </p:cNvSpPr>
              <p:nvPr/>
            </p:nvSpPr>
            <p:spPr bwMode="auto">
              <a:xfrm rot="3289616">
                <a:off x="2810" y="882"/>
                <a:ext cx="1000" cy="685"/>
              </a:xfrm>
              <a:prstGeom prst="parallelogram">
                <a:avLst>
                  <a:gd name="adj" fmla="val 36496"/>
                </a:avLst>
              </a:prstGeom>
              <a:solidFill>
                <a:srgbClr val="CFF1AD">
                  <a:alpha val="50195"/>
                </a:srgb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8485" name="Line 35">
                <a:extLst>
                  <a:ext uri="{FF2B5EF4-FFF2-40B4-BE49-F238E27FC236}">
                    <a16:creationId xmlns:a16="http://schemas.microsoft.com/office/drawing/2014/main" id="{885A5B4B-9E12-1E41-9A6C-F764D4C869C9}"/>
                  </a:ext>
                </a:extLst>
              </p:cNvPr>
              <p:cNvSpPr>
                <a:spLocks noChangeShapeType="1"/>
              </p:cNvSpPr>
              <p:nvPr/>
            </p:nvSpPr>
            <p:spPr bwMode="auto">
              <a:xfrm rot="-2052929">
                <a:off x="3600" y="1152"/>
                <a:ext cx="48" cy="331"/>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29710" name="Group 36">
              <a:extLst>
                <a:ext uri="{FF2B5EF4-FFF2-40B4-BE49-F238E27FC236}">
                  <a16:creationId xmlns:a16="http://schemas.microsoft.com/office/drawing/2014/main" id="{69756AF5-E627-9D49-ACD8-7DA469DBE6B7}"/>
                </a:ext>
              </a:extLst>
            </p:cNvPr>
            <p:cNvGrpSpPr>
              <a:grpSpLocks/>
            </p:cNvGrpSpPr>
            <p:nvPr/>
          </p:nvGrpSpPr>
          <p:grpSpPr bwMode="auto">
            <a:xfrm>
              <a:off x="4176" y="1728"/>
              <a:ext cx="1104" cy="336"/>
              <a:chOff x="4272" y="1632"/>
              <a:chExt cx="1104" cy="336"/>
            </a:xfrm>
          </p:grpSpPr>
          <p:sp>
            <p:nvSpPr>
              <p:cNvPr id="18482" name="AutoShape 37">
                <a:extLst>
                  <a:ext uri="{FF2B5EF4-FFF2-40B4-BE49-F238E27FC236}">
                    <a16:creationId xmlns:a16="http://schemas.microsoft.com/office/drawing/2014/main" id="{A6D96A86-9564-0C4A-8A25-275F3A24A140}"/>
                  </a:ext>
                </a:extLst>
              </p:cNvPr>
              <p:cNvSpPr>
                <a:spLocks noChangeArrowheads="1"/>
              </p:cNvSpPr>
              <p:nvPr/>
            </p:nvSpPr>
            <p:spPr bwMode="auto">
              <a:xfrm>
                <a:off x="4272" y="1632"/>
                <a:ext cx="816" cy="336"/>
              </a:xfrm>
              <a:prstGeom prst="wedgeRoundRectCallout">
                <a:avLst>
                  <a:gd name="adj1" fmla="val -111764"/>
                  <a:gd name="adj2" fmla="val -73514"/>
                  <a:gd name="adj3" fmla="val 16667"/>
                </a:avLst>
              </a:prstGeom>
              <a:solidFill>
                <a:srgbClr val="FFEFFF"/>
              </a:solidFill>
              <a:ln w="9525">
                <a:solidFill>
                  <a:srgbClr val="CC00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zh-CN" sz="2800" b="1">
                  <a:solidFill>
                    <a:srgbClr val="1C1C1C"/>
                  </a:solidFill>
                  <a:latin typeface="Times New Roman" charset="0"/>
                  <a:ea typeface="宋体" charset="0"/>
                  <a:cs typeface="宋体" charset="0"/>
                </a:endParaRPr>
              </a:p>
            </p:txBody>
          </p:sp>
          <p:sp>
            <p:nvSpPr>
              <p:cNvPr id="18483" name="Text Box 38">
                <a:extLst>
                  <a:ext uri="{FF2B5EF4-FFF2-40B4-BE49-F238E27FC236}">
                    <a16:creationId xmlns:a16="http://schemas.microsoft.com/office/drawing/2014/main" id="{142E2786-F261-A44A-B40A-C4D33100D105}"/>
                  </a:ext>
                </a:extLst>
              </p:cNvPr>
              <p:cNvSpPr txBox="1">
                <a:spLocks noChangeArrowheads="1"/>
              </p:cNvSpPr>
              <p:nvPr/>
            </p:nvSpPr>
            <p:spPr bwMode="auto">
              <a:xfrm>
                <a:off x="4272" y="1632"/>
                <a:ext cx="1104" cy="327"/>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28575">
                    <a:solidFill>
                      <a:srgbClr val="0000FF"/>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000000"/>
                    </a:solidFill>
                    <a:latin typeface="Times New Roman" charset="0"/>
                  </a:rPr>
                  <a:t>检偏器</a:t>
                </a:r>
              </a:p>
            </p:txBody>
          </p:sp>
        </p:grpSp>
        <p:grpSp>
          <p:nvGrpSpPr>
            <p:cNvPr id="29711" name="Group 39">
              <a:extLst>
                <a:ext uri="{FF2B5EF4-FFF2-40B4-BE49-F238E27FC236}">
                  <a16:creationId xmlns:a16="http://schemas.microsoft.com/office/drawing/2014/main" id="{F9081D22-3119-9743-94CB-81D216DC746C}"/>
                </a:ext>
              </a:extLst>
            </p:cNvPr>
            <p:cNvGrpSpPr>
              <a:grpSpLocks/>
            </p:cNvGrpSpPr>
            <p:nvPr/>
          </p:nvGrpSpPr>
          <p:grpSpPr bwMode="auto">
            <a:xfrm>
              <a:off x="1680" y="912"/>
              <a:ext cx="722" cy="1056"/>
              <a:chOff x="1776" y="768"/>
              <a:chExt cx="722" cy="1056"/>
            </a:xfrm>
          </p:grpSpPr>
          <p:sp>
            <p:nvSpPr>
              <p:cNvPr id="18480" name="AutoShape 40">
                <a:extLst>
                  <a:ext uri="{FF2B5EF4-FFF2-40B4-BE49-F238E27FC236}">
                    <a16:creationId xmlns:a16="http://schemas.microsoft.com/office/drawing/2014/main" id="{721E5387-AB62-2A4A-B5DE-DEE4329666D9}"/>
                  </a:ext>
                </a:extLst>
              </p:cNvPr>
              <p:cNvSpPr>
                <a:spLocks noChangeArrowheads="1"/>
              </p:cNvSpPr>
              <p:nvPr/>
            </p:nvSpPr>
            <p:spPr bwMode="auto">
              <a:xfrm rot="-5439597">
                <a:off x="1609" y="935"/>
                <a:ext cx="1056" cy="722"/>
              </a:xfrm>
              <a:prstGeom prst="parallelogram">
                <a:avLst>
                  <a:gd name="adj" fmla="val 36565"/>
                </a:avLst>
              </a:prstGeom>
              <a:solidFill>
                <a:srgbClr val="E4F8BC">
                  <a:alpha val="50195"/>
                </a:srgb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8481" name="Line 41">
                <a:extLst>
                  <a:ext uri="{FF2B5EF4-FFF2-40B4-BE49-F238E27FC236}">
                    <a16:creationId xmlns:a16="http://schemas.microsoft.com/office/drawing/2014/main" id="{7E1459AD-B314-4D41-B699-360CA8608D3D}"/>
                  </a:ext>
                </a:extLst>
              </p:cNvPr>
              <p:cNvSpPr>
                <a:spLocks noChangeShapeType="1"/>
              </p:cNvSpPr>
              <p:nvPr/>
            </p:nvSpPr>
            <p:spPr bwMode="auto">
              <a:xfrm flipV="1">
                <a:off x="2352" y="1392"/>
                <a:ext cx="0" cy="336"/>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29712" name="Group 42">
              <a:extLst>
                <a:ext uri="{FF2B5EF4-FFF2-40B4-BE49-F238E27FC236}">
                  <a16:creationId xmlns:a16="http://schemas.microsoft.com/office/drawing/2014/main" id="{C051E4E1-5E34-1241-BD27-5631C32F85C5}"/>
                </a:ext>
              </a:extLst>
            </p:cNvPr>
            <p:cNvGrpSpPr>
              <a:grpSpLocks/>
            </p:cNvGrpSpPr>
            <p:nvPr/>
          </p:nvGrpSpPr>
          <p:grpSpPr bwMode="auto">
            <a:xfrm>
              <a:off x="720" y="1296"/>
              <a:ext cx="1344" cy="288"/>
              <a:chOff x="1104" y="3408"/>
              <a:chExt cx="1488" cy="288"/>
            </a:xfrm>
          </p:grpSpPr>
          <p:sp>
            <p:nvSpPr>
              <p:cNvPr id="18469" name="Line 43">
                <a:extLst>
                  <a:ext uri="{FF2B5EF4-FFF2-40B4-BE49-F238E27FC236}">
                    <a16:creationId xmlns:a16="http://schemas.microsoft.com/office/drawing/2014/main" id="{DBBA4003-111A-4948-9C54-B7CDA1F151D8}"/>
                  </a:ext>
                </a:extLst>
              </p:cNvPr>
              <p:cNvSpPr>
                <a:spLocks noChangeShapeType="1"/>
              </p:cNvSpPr>
              <p:nvPr/>
            </p:nvSpPr>
            <p:spPr bwMode="auto">
              <a:xfrm>
                <a:off x="1104" y="3552"/>
                <a:ext cx="1488"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70" name="Line 44">
                <a:extLst>
                  <a:ext uri="{FF2B5EF4-FFF2-40B4-BE49-F238E27FC236}">
                    <a16:creationId xmlns:a16="http://schemas.microsoft.com/office/drawing/2014/main" id="{3ECF436D-E7B4-0F4B-A034-8328830C5BB2}"/>
                  </a:ext>
                </a:extLst>
              </p:cNvPr>
              <p:cNvSpPr>
                <a:spLocks noChangeShapeType="1"/>
              </p:cNvSpPr>
              <p:nvPr/>
            </p:nvSpPr>
            <p:spPr bwMode="auto">
              <a:xfrm>
                <a:off x="1426"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71" name="Line 45">
                <a:extLst>
                  <a:ext uri="{FF2B5EF4-FFF2-40B4-BE49-F238E27FC236}">
                    <a16:creationId xmlns:a16="http://schemas.microsoft.com/office/drawing/2014/main" id="{E719FBF1-83FC-4E44-87C8-109892441FA2}"/>
                  </a:ext>
                </a:extLst>
              </p:cNvPr>
              <p:cNvSpPr>
                <a:spLocks noChangeShapeType="1"/>
              </p:cNvSpPr>
              <p:nvPr/>
            </p:nvSpPr>
            <p:spPr bwMode="auto">
              <a:xfrm>
                <a:off x="1668"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72" name="Line 46">
                <a:extLst>
                  <a:ext uri="{FF2B5EF4-FFF2-40B4-BE49-F238E27FC236}">
                    <a16:creationId xmlns:a16="http://schemas.microsoft.com/office/drawing/2014/main" id="{3EC9CDC4-A637-ED47-9BD9-4168B2EB02C5}"/>
                  </a:ext>
                </a:extLst>
              </p:cNvPr>
              <p:cNvSpPr>
                <a:spLocks noChangeShapeType="1"/>
              </p:cNvSpPr>
              <p:nvPr/>
            </p:nvSpPr>
            <p:spPr bwMode="auto">
              <a:xfrm>
                <a:off x="1908"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73" name="Line 47">
                <a:extLst>
                  <a:ext uri="{FF2B5EF4-FFF2-40B4-BE49-F238E27FC236}">
                    <a16:creationId xmlns:a16="http://schemas.microsoft.com/office/drawing/2014/main" id="{3BB8C332-EE27-1A49-A3EB-D1FEC9AC0528}"/>
                  </a:ext>
                </a:extLst>
              </p:cNvPr>
              <p:cNvSpPr>
                <a:spLocks noChangeShapeType="1"/>
              </p:cNvSpPr>
              <p:nvPr/>
            </p:nvSpPr>
            <p:spPr bwMode="auto">
              <a:xfrm>
                <a:off x="2150"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74" name="Line 48">
                <a:extLst>
                  <a:ext uri="{FF2B5EF4-FFF2-40B4-BE49-F238E27FC236}">
                    <a16:creationId xmlns:a16="http://schemas.microsoft.com/office/drawing/2014/main" id="{AB9B0DFA-9BCD-8144-8CBD-A2FF55D64566}"/>
                  </a:ext>
                </a:extLst>
              </p:cNvPr>
              <p:cNvSpPr>
                <a:spLocks noChangeShapeType="1"/>
              </p:cNvSpPr>
              <p:nvPr/>
            </p:nvSpPr>
            <p:spPr bwMode="auto">
              <a:xfrm>
                <a:off x="2391" y="3408"/>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75" name="Oval 49">
                <a:extLst>
                  <a:ext uri="{FF2B5EF4-FFF2-40B4-BE49-F238E27FC236}">
                    <a16:creationId xmlns:a16="http://schemas.microsoft.com/office/drawing/2014/main" id="{338C3FFA-F5EF-BF45-AE78-D6F50021EBBB}"/>
                  </a:ext>
                </a:extLst>
              </p:cNvPr>
              <p:cNvSpPr>
                <a:spLocks noChangeArrowheads="1"/>
              </p:cNvSpPr>
              <p:nvPr/>
            </p:nvSpPr>
            <p:spPr bwMode="auto">
              <a:xfrm>
                <a:off x="1265" y="3516"/>
                <a:ext cx="81"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8476" name="Oval 50">
                <a:extLst>
                  <a:ext uri="{FF2B5EF4-FFF2-40B4-BE49-F238E27FC236}">
                    <a16:creationId xmlns:a16="http://schemas.microsoft.com/office/drawing/2014/main" id="{404342F6-3A9B-0C42-8BDD-06189603620D}"/>
                  </a:ext>
                </a:extLst>
              </p:cNvPr>
              <p:cNvSpPr>
                <a:spLocks noChangeArrowheads="1"/>
              </p:cNvSpPr>
              <p:nvPr/>
            </p:nvSpPr>
            <p:spPr bwMode="auto">
              <a:xfrm>
                <a:off x="1506" y="3516"/>
                <a:ext cx="81"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8477" name="Oval 51">
                <a:extLst>
                  <a:ext uri="{FF2B5EF4-FFF2-40B4-BE49-F238E27FC236}">
                    <a16:creationId xmlns:a16="http://schemas.microsoft.com/office/drawing/2014/main" id="{E9F009A4-5CF1-2641-853C-66D85700B897}"/>
                  </a:ext>
                </a:extLst>
              </p:cNvPr>
              <p:cNvSpPr>
                <a:spLocks noChangeArrowheads="1"/>
              </p:cNvSpPr>
              <p:nvPr/>
            </p:nvSpPr>
            <p:spPr bwMode="auto">
              <a:xfrm>
                <a:off x="1747" y="3516"/>
                <a:ext cx="81"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8478" name="Oval 52">
                <a:extLst>
                  <a:ext uri="{FF2B5EF4-FFF2-40B4-BE49-F238E27FC236}">
                    <a16:creationId xmlns:a16="http://schemas.microsoft.com/office/drawing/2014/main" id="{F2C87543-5FC7-9541-AE6B-37C2ADC34EBC}"/>
                  </a:ext>
                </a:extLst>
              </p:cNvPr>
              <p:cNvSpPr>
                <a:spLocks noChangeArrowheads="1"/>
              </p:cNvSpPr>
              <p:nvPr/>
            </p:nvSpPr>
            <p:spPr bwMode="auto">
              <a:xfrm>
                <a:off x="1989" y="3516"/>
                <a:ext cx="81"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8479" name="Oval 53">
                <a:extLst>
                  <a:ext uri="{FF2B5EF4-FFF2-40B4-BE49-F238E27FC236}">
                    <a16:creationId xmlns:a16="http://schemas.microsoft.com/office/drawing/2014/main" id="{CE026507-E154-8A49-A222-6913E506EB68}"/>
                  </a:ext>
                </a:extLst>
              </p:cNvPr>
              <p:cNvSpPr>
                <a:spLocks noChangeArrowheads="1"/>
              </p:cNvSpPr>
              <p:nvPr/>
            </p:nvSpPr>
            <p:spPr bwMode="auto">
              <a:xfrm>
                <a:off x="2230" y="3516"/>
                <a:ext cx="80" cy="72"/>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29713" name="Group 54">
              <a:extLst>
                <a:ext uri="{FF2B5EF4-FFF2-40B4-BE49-F238E27FC236}">
                  <a16:creationId xmlns:a16="http://schemas.microsoft.com/office/drawing/2014/main" id="{00623E78-C4F8-9949-A1C3-5BB3036EDB2D}"/>
                </a:ext>
              </a:extLst>
            </p:cNvPr>
            <p:cNvGrpSpPr>
              <a:grpSpLocks/>
            </p:cNvGrpSpPr>
            <p:nvPr/>
          </p:nvGrpSpPr>
          <p:grpSpPr bwMode="auto">
            <a:xfrm>
              <a:off x="720" y="1728"/>
              <a:ext cx="1104" cy="336"/>
              <a:chOff x="1296" y="1392"/>
              <a:chExt cx="1104" cy="336"/>
            </a:xfrm>
          </p:grpSpPr>
          <p:sp>
            <p:nvSpPr>
              <p:cNvPr id="18467" name="AutoShape 55">
                <a:extLst>
                  <a:ext uri="{FF2B5EF4-FFF2-40B4-BE49-F238E27FC236}">
                    <a16:creationId xmlns:a16="http://schemas.microsoft.com/office/drawing/2014/main" id="{14F77BE9-64DF-344F-9585-9BA022310816}"/>
                  </a:ext>
                </a:extLst>
              </p:cNvPr>
              <p:cNvSpPr>
                <a:spLocks noChangeArrowheads="1"/>
              </p:cNvSpPr>
              <p:nvPr/>
            </p:nvSpPr>
            <p:spPr bwMode="auto">
              <a:xfrm>
                <a:off x="1296" y="1392"/>
                <a:ext cx="768" cy="336"/>
              </a:xfrm>
              <a:prstGeom prst="wedgeRoundRectCallout">
                <a:avLst>
                  <a:gd name="adj1" fmla="val 104426"/>
                  <a:gd name="adj2" fmla="val -56250"/>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zh-CN" sz="2800" b="1">
                  <a:solidFill>
                    <a:srgbClr val="1C1C1C"/>
                  </a:solidFill>
                  <a:latin typeface="Times New Roman" charset="0"/>
                  <a:ea typeface="宋体" charset="0"/>
                  <a:cs typeface="宋体" charset="0"/>
                </a:endParaRPr>
              </a:p>
            </p:txBody>
          </p:sp>
          <p:sp>
            <p:nvSpPr>
              <p:cNvPr id="18468" name="Text Box 56">
                <a:extLst>
                  <a:ext uri="{FF2B5EF4-FFF2-40B4-BE49-F238E27FC236}">
                    <a16:creationId xmlns:a16="http://schemas.microsoft.com/office/drawing/2014/main" id="{D3D91662-CDB4-394F-A7DF-BBAC07B01C10}"/>
                  </a:ext>
                </a:extLst>
              </p:cNvPr>
              <p:cNvSpPr txBox="1">
                <a:spLocks noChangeArrowheads="1"/>
              </p:cNvSpPr>
              <p:nvPr/>
            </p:nvSpPr>
            <p:spPr bwMode="auto">
              <a:xfrm>
                <a:off x="1296" y="1392"/>
                <a:ext cx="1104" cy="32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8575">
                    <a:solidFill>
                      <a:srgbClr val="0000FF"/>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000000"/>
                    </a:solidFill>
                    <a:latin typeface="Times New Roman" charset="0"/>
                  </a:rPr>
                  <a:t>起偏器</a:t>
                </a:r>
              </a:p>
            </p:txBody>
          </p:sp>
        </p:grpSp>
        <p:grpSp>
          <p:nvGrpSpPr>
            <p:cNvPr id="29714" name="Group 57">
              <a:extLst>
                <a:ext uri="{FF2B5EF4-FFF2-40B4-BE49-F238E27FC236}">
                  <a16:creationId xmlns:a16="http://schemas.microsoft.com/office/drawing/2014/main" id="{730C97EF-C578-D44C-830D-53EF6A7EFBD5}"/>
                </a:ext>
              </a:extLst>
            </p:cNvPr>
            <p:cNvGrpSpPr>
              <a:grpSpLocks/>
            </p:cNvGrpSpPr>
            <p:nvPr/>
          </p:nvGrpSpPr>
          <p:grpSpPr bwMode="auto">
            <a:xfrm>
              <a:off x="2016" y="1296"/>
              <a:ext cx="1632" cy="288"/>
              <a:chOff x="2112" y="1152"/>
              <a:chExt cx="1632" cy="288"/>
            </a:xfrm>
          </p:grpSpPr>
          <p:grpSp>
            <p:nvGrpSpPr>
              <p:cNvPr id="29721" name="Group 58">
                <a:extLst>
                  <a:ext uri="{FF2B5EF4-FFF2-40B4-BE49-F238E27FC236}">
                    <a16:creationId xmlns:a16="http://schemas.microsoft.com/office/drawing/2014/main" id="{7AB89677-B0AE-814B-8729-BCAE3065B224}"/>
                  </a:ext>
                </a:extLst>
              </p:cNvPr>
              <p:cNvGrpSpPr>
                <a:grpSpLocks/>
              </p:cNvGrpSpPr>
              <p:nvPr/>
            </p:nvGrpSpPr>
            <p:grpSpPr bwMode="auto">
              <a:xfrm>
                <a:off x="2112" y="1152"/>
                <a:ext cx="1632" cy="288"/>
                <a:chOff x="2112" y="1152"/>
                <a:chExt cx="1632" cy="288"/>
              </a:xfrm>
            </p:grpSpPr>
            <p:sp>
              <p:nvSpPr>
                <p:cNvPr id="18461" name="Line 59">
                  <a:extLst>
                    <a:ext uri="{FF2B5EF4-FFF2-40B4-BE49-F238E27FC236}">
                      <a16:creationId xmlns:a16="http://schemas.microsoft.com/office/drawing/2014/main" id="{0A3F0432-91B4-2848-BC70-A14B956EE296}"/>
                    </a:ext>
                  </a:extLst>
                </p:cNvPr>
                <p:cNvSpPr>
                  <a:spLocks noChangeShapeType="1"/>
                </p:cNvSpPr>
                <p:nvPr/>
              </p:nvSpPr>
              <p:spPr bwMode="auto">
                <a:xfrm>
                  <a:off x="2112" y="1296"/>
                  <a:ext cx="1632"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62" name="Line 60">
                  <a:extLst>
                    <a:ext uri="{FF2B5EF4-FFF2-40B4-BE49-F238E27FC236}">
                      <a16:creationId xmlns:a16="http://schemas.microsoft.com/office/drawing/2014/main" id="{1E3D3715-074F-D34E-8AF5-5AC855EDD516}"/>
                    </a:ext>
                  </a:extLst>
                </p:cNvPr>
                <p:cNvSpPr>
                  <a:spLocks noChangeShapeType="1"/>
                </p:cNvSpPr>
                <p:nvPr/>
              </p:nvSpPr>
              <p:spPr bwMode="auto">
                <a:xfrm>
                  <a:off x="2315"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63" name="Line 61">
                  <a:extLst>
                    <a:ext uri="{FF2B5EF4-FFF2-40B4-BE49-F238E27FC236}">
                      <a16:creationId xmlns:a16="http://schemas.microsoft.com/office/drawing/2014/main" id="{31B0CE34-DE93-0947-A560-726B1122B701}"/>
                    </a:ext>
                  </a:extLst>
                </p:cNvPr>
                <p:cNvSpPr>
                  <a:spLocks noChangeShapeType="1"/>
                </p:cNvSpPr>
                <p:nvPr/>
              </p:nvSpPr>
              <p:spPr bwMode="auto">
                <a:xfrm>
                  <a:off x="2517"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64" name="Line 62">
                  <a:extLst>
                    <a:ext uri="{FF2B5EF4-FFF2-40B4-BE49-F238E27FC236}">
                      <a16:creationId xmlns:a16="http://schemas.microsoft.com/office/drawing/2014/main" id="{6D17110A-DC68-8D49-825C-9952BF470B6D}"/>
                    </a:ext>
                  </a:extLst>
                </p:cNvPr>
                <p:cNvSpPr>
                  <a:spLocks noChangeShapeType="1"/>
                </p:cNvSpPr>
                <p:nvPr/>
              </p:nvSpPr>
              <p:spPr bwMode="auto">
                <a:xfrm>
                  <a:off x="2720"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65" name="Line 63">
                  <a:extLst>
                    <a:ext uri="{FF2B5EF4-FFF2-40B4-BE49-F238E27FC236}">
                      <a16:creationId xmlns:a16="http://schemas.microsoft.com/office/drawing/2014/main" id="{6E77BC4B-25F7-F840-8833-DF872DB24F1C}"/>
                    </a:ext>
                  </a:extLst>
                </p:cNvPr>
                <p:cNvSpPr>
                  <a:spLocks noChangeShapeType="1"/>
                </p:cNvSpPr>
                <p:nvPr/>
              </p:nvSpPr>
              <p:spPr bwMode="auto">
                <a:xfrm>
                  <a:off x="2922"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66" name="Line 64">
                  <a:extLst>
                    <a:ext uri="{FF2B5EF4-FFF2-40B4-BE49-F238E27FC236}">
                      <a16:creationId xmlns:a16="http://schemas.microsoft.com/office/drawing/2014/main" id="{6B07EF9E-BE37-C441-BCCB-2FDBC97A2CE5}"/>
                    </a:ext>
                  </a:extLst>
                </p:cNvPr>
                <p:cNvSpPr>
                  <a:spLocks noChangeShapeType="1"/>
                </p:cNvSpPr>
                <p:nvPr/>
              </p:nvSpPr>
              <p:spPr bwMode="auto">
                <a:xfrm>
                  <a:off x="3125"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18459" name="Line 65">
                <a:extLst>
                  <a:ext uri="{FF2B5EF4-FFF2-40B4-BE49-F238E27FC236}">
                    <a16:creationId xmlns:a16="http://schemas.microsoft.com/office/drawing/2014/main" id="{F157EBCE-021C-A84B-8DF4-783A9C5C6752}"/>
                  </a:ext>
                </a:extLst>
              </p:cNvPr>
              <p:cNvSpPr>
                <a:spLocks noChangeShapeType="1"/>
              </p:cNvSpPr>
              <p:nvPr/>
            </p:nvSpPr>
            <p:spPr bwMode="auto">
              <a:xfrm>
                <a:off x="3312"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60" name="Line 66">
                <a:extLst>
                  <a:ext uri="{FF2B5EF4-FFF2-40B4-BE49-F238E27FC236}">
                    <a16:creationId xmlns:a16="http://schemas.microsoft.com/office/drawing/2014/main" id="{78F107D8-2DDF-474E-9456-8E1F4B7E9D9A}"/>
                  </a:ext>
                </a:extLst>
              </p:cNvPr>
              <p:cNvSpPr>
                <a:spLocks noChangeShapeType="1"/>
              </p:cNvSpPr>
              <p:nvPr/>
            </p:nvSpPr>
            <p:spPr bwMode="auto">
              <a:xfrm>
                <a:off x="3504" y="1152"/>
                <a:ext cx="0" cy="288"/>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aphicFrame>
          <p:nvGraphicFramePr>
            <p:cNvPr id="29715" name="Object 67">
              <a:extLst>
                <a:ext uri="{FF2B5EF4-FFF2-40B4-BE49-F238E27FC236}">
                  <a16:creationId xmlns:a16="http://schemas.microsoft.com/office/drawing/2014/main" id="{781F0EFB-93CF-E944-91CD-6A50CB14D55D}"/>
                </a:ext>
              </a:extLst>
            </p:cNvPr>
            <p:cNvGraphicFramePr>
              <a:graphicFrameLocks noChangeAspect="1"/>
            </p:cNvGraphicFramePr>
            <p:nvPr/>
          </p:nvGraphicFramePr>
          <p:xfrm>
            <a:off x="2592" y="864"/>
            <a:ext cx="250" cy="384"/>
          </p:xfrm>
          <a:graphic>
            <a:graphicData uri="http://schemas.openxmlformats.org/presentationml/2006/ole">
              <mc:AlternateContent xmlns:mc="http://schemas.openxmlformats.org/markup-compatibility/2006">
                <mc:Choice xmlns:v="urn:schemas-microsoft-com:vml" Requires="v">
                  <p:oleObj spid="_x0000_s30160" name="公式" r:id="rId13" imgW="4978400" imgH="7607300" progId="Equation.3">
                    <p:embed/>
                  </p:oleObj>
                </mc:Choice>
                <mc:Fallback>
                  <p:oleObj name="公式" r:id="rId13" imgW="4978400" imgH="7607300" progId="Equation.3">
                    <p:embed/>
                    <p:pic>
                      <p:nvPicPr>
                        <p:cNvPr id="0" name="Object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2" y="864"/>
                          <a:ext cx="250" cy="384"/>
                        </a:xfrm>
                        <a:prstGeom prst="rect">
                          <a:avLst/>
                        </a:prstGeom>
                        <a:solidFill>
                          <a:srgbClr val="FFEFFF"/>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16" name="Object 68">
              <a:extLst>
                <a:ext uri="{FF2B5EF4-FFF2-40B4-BE49-F238E27FC236}">
                  <a16:creationId xmlns:a16="http://schemas.microsoft.com/office/drawing/2014/main" id="{FDB0A76B-5445-4E4A-A083-B37AA832E5B6}"/>
                </a:ext>
              </a:extLst>
            </p:cNvPr>
            <p:cNvGraphicFramePr>
              <a:graphicFrameLocks noChangeAspect="1"/>
            </p:cNvGraphicFramePr>
            <p:nvPr/>
          </p:nvGraphicFramePr>
          <p:xfrm>
            <a:off x="4896" y="1056"/>
            <a:ext cx="191" cy="266"/>
          </p:xfrm>
          <a:graphic>
            <a:graphicData uri="http://schemas.openxmlformats.org/presentationml/2006/ole">
              <mc:AlternateContent xmlns:mc="http://schemas.openxmlformats.org/markup-compatibility/2006">
                <mc:Choice xmlns:v="urn:schemas-microsoft-com:vml" Requires="v">
                  <p:oleObj spid="_x0000_s30161" name="公式" r:id="rId15" imgW="3797300" imgH="5270500" progId="Equation.3">
                    <p:embed/>
                  </p:oleObj>
                </mc:Choice>
                <mc:Fallback>
                  <p:oleObj name="公式" r:id="rId15" imgW="3797300" imgH="5270500" progId="Equation.3">
                    <p:embed/>
                    <p:pic>
                      <p:nvPicPr>
                        <p:cNvPr id="0" name="Object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6" y="1056"/>
                          <a:ext cx="191" cy="26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17" name="Object 69">
              <a:extLst>
                <a:ext uri="{FF2B5EF4-FFF2-40B4-BE49-F238E27FC236}">
                  <a16:creationId xmlns:a16="http://schemas.microsoft.com/office/drawing/2014/main" id="{A7C3127C-38F7-4F41-8C07-2F275E24CFD0}"/>
                </a:ext>
              </a:extLst>
            </p:cNvPr>
            <p:cNvGraphicFramePr>
              <a:graphicFrameLocks noChangeAspect="1"/>
            </p:cNvGraphicFramePr>
            <p:nvPr/>
          </p:nvGraphicFramePr>
          <p:xfrm>
            <a:off x="4272" y="1008"/>
            <a:ext cx="270" cy="288"/>
          </p:xfrm>
          <a:graphic>
            <a:graphicData uri="http://schemas.openxmlformats.org/presentationml/2006/ole">
              <mc:AlternateContent xmlns:mc="http://schemas.openxmlformats.org/markup-compatibility/2006">
                <mc:Choice xmlns:v="urn:schemas-microsoft-com:vml" Requires="v">
                  <p:oleObj spid="_x0000_s30162" name="公式" r:id="rId17" imgW="4978400" imgH="5270500" progId="Equation.3">
                    <p:embed/>
                  </p:oleObj>
                </mc:Choice>
                <mc:Fallback>
                  <p:oleObj name="公式" r:id="rId17" imgW="4978400" imgH="5270500" progId="Equation.3">
                    <p:embed/>
                    <p:pic>
                      <p:nvPicPr>
                        <p:cNvPr id="0" name="Object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72" y="1008"/>
                          <a:ext cx="27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18" name="Object 70">
              <a:extLst>
                <a:ext uri="{FF2B5EF4-FFF2-40B4-BE49-F238E27FC236}">
                  <a16:creationId xmlns:a16="http://schemas.microsoft.com/office/drawing/2014/main" id="{C84062D6-6395-FA46-8C27-8512D6ED1105}"/>
                </a:ext>
              </a:extLst>
            </p:cNvPr>
            <p:cNvGraphicFramePr>
              <a:graphicFrameLocks noChangeAspect="1"/>
            </p:cNvGraphicFramePr>
            <p:nvPr/>
          </p:nvGraphicFramePr>
          <p:xfrm>
            <a:off x="2592" y="1632"/>
            <a:ext cx="325" cy="384"/>
          </p:xfrm>
          <a:graphic>
            <a:graphicData uri="http://schemas.openxmlformats.org/presentationml/2006/ole">
              <mc:AlternateContent xmlns:mc="http://schemas.openxmlformats.org/markup-compatibility/2006">
                <mc:Choice xmlns:v="urn:schemas-microsoft-com:vml" Requires="v">
                  <p:oleObj spid="_x0000_s30163" name="公式" r:id="rId19" imgW="6438900" imgH="7607300" progId="Equation.3">
                    <p:embed/>
                  </p:oleObj>
                </mc:Choice>
                <mc:Fallback>
                  <p:oleObj name="公式" r:id="rId19" imgW="6438900" imgH="7607300" progId="Equation.3">
                    <p:embed/>
                    <p:pic>
                      <p:nvPicPr>
                        <p:cNvPr id="0" name="Object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1632"/>
                          <a:ext cx="325"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56" name="Text Box 71">
              <a:extLst>
                <a:ext uri="{FF2B5EF4-FFF2-40B4-BE49-F238E27FC236}">
                  <a16:creationId xmlns:a16="http://schemas.microsoft.com/office/drawing/2014/main" id="{3F0EE4BC-A0C9-0349-8D2E-9966DA98D60F}"/>
                </a:ext>
              </a:extLst>
            </p:cNvPr>
            <p:cNvSpPr txBox="1">
              <a:spLocks noChangeArrowheads="1"/>
            </p:cNvSpPr>
            <p:nvPr/>
          </p:nvSpPr>
          <p:spPr bwMode="auto">
            <a:xfrm>
              <a:off x="1632" y="912"/>
              <a:ext cx="28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a:solidFill>
                    <a:srgbClr val="0000FF"/>
                  </a:solidFill>
                  <a:latin typeface="Times New Roman" charset="0"/>
                </a:rPr>
                <a:t>N</a:t>
              </a:r>
            </a:p>
          </p:txBody>
        </p:sp>
        <p:sp>
          <p:nvSpPr>
            <p:cNvPr id="18457" name="Text Box 72">
              <a:extLst>
                <a:ext uri="{FF2B5EF4-FFF2-40B4-BE49-F238E27FC236}">
                  <a16:creationId xmlns:a16="http://schemas.microsoft.com/office/drawing/2014/main" id="{92614C0E-76DE-344A-B891-ED12A557CCF5}"/>
                </a:ext>
              </a:extLst>
            </p:cNvPr>
            <p:cNvSpPr txBox="1">
              <a:spLocks noChangeArrowheads="1"/>
            </p:cNvSpPr>
            <p:nvPr/>
          </p:nvSpPr>
          <p:spPr bwMode="auto">
            <a:xfrm>
              <a:off x="3552" y="1008"/>
              <a:ext cx="33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a:solidFill>
                    <a:srgbClr val="0000FF"/>
                  </a:solidFill>
                  <a:latin typeface="Times New Roman" charset="0"/>
                </a:rPr>
                <a:t>M</a:t>
              </a:r>
            </a:p>
          </p:txBody>
        </p:sp>
      </p:grpSp>
      <p:grpSp>
        <p:nvGrpSpPr>
          <p:cNvPr id="97353" name="Group 73">
            <a:extLst>
              <a:ext uri="{FF2B5EF4-FFF2-40B4-BE49-F238E27FC236}">
                <a16:creationId xmlns:a16="http://schemas.microsoft.com/office/drawing/2014/main" id="{B67935B3-341A-7548-BC70-ED5C34BBD8AF}"/>
              </a:ext>
            </a:extLst>
          </p:cNvPr>
          <p:cNvGrpSpPr>
            <a:grpSpLocks/>
          </p:cNvGrpSpPr>
          <p:nvPr/>
        </p:nvGrpSpPr>
        <p:grpSpPr bwMode="auto">
          <a:xfrm>
            <a:off x="2917825" y="4083050"/>
            <a:ext cx="5943600" cy="1722438"/>
            <a:chOff x="1872" y="3004"/>
            <a:chExt cx="3744" cy="1085"/>
          </a:xfrm>
        </p:grpSpPr>
        <p:graphicFrame>
          <p:nvGraphicFramePr>
            <p:cNvPr id="29704" name="Object 74">
              <a:extLst>
                <a:ext uri="{FF2B5EF4-FFF2-40B4-BE49-F238E27FC236}">
                  <a16:creationId xmlns:a16="http://schemas.microsoft.com/office/drawing/2014/main" id="{586F2D43-FFAF-1E47-B736-3B4A5E4F4A14}"/>
                </a:ext>
              </a:extLst>
            </p:cNvPr>
            <p:cNvGraphicFramePr>
              <a:graphicFrameLocks noChangeAspect="1"/>
            </p:cNvGraphicFramePr>
            <p:nvPr/>
          </p:nvGraphicFramePr>
          <p:xfrm>
            <a:off x="3193" y="3683"/>
            <a:ext cx="1321" cy="406"/>
          </p:xfrm>
          <a:graphic>
            <a:graphicData uri="http://schemas.openxmlformats.org/presentationml/2006/ole">
              <mc:AlternateContent xmlns:mc="http://schemas.openxmlformats.org/markup-compatibility/2006">
                <mc:Choice xmlns:v="urn:schemas-microsoft-com:vml" Requires="v">
                  <p:oleObj spid="_x0000_s30164" name="公式" r:id="rId20" imgW="18427700" imgH="5270500" progId="Equation.3">
                    <p:embed/>
                  </p:oleObj>
                </mc:Choice>
                <mc:Fallback>
                  <p:oleObj name="公式" r:id="rId20" imgW="18427700" imgH="5270500" progId="Equation.3">
                    <p:embed/>
                    <p:pic>
                      <p:nvPicPr>
                        <p:cNvPr id="0" name="Object 7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93" y="3683"/>
                          <a:ext cx="1321" cy="406"/>
                        </a:xfrm>
                        <a:prstGeom prst="rect">
                          <a:avLst/>
                        </a:prstGeom>
                        <a:gradFill rotWithShape="0">
                          <a:gsLst>
                            <a:gs pos="0">
                              <a:srgbClr val="FFEFFF"/>
                            </a:gs>
                            <a:gs pos="50000">
                              <a:srgbClr val="FFFFFF"/>
                            </a:gs>
                            <a:gs pos="100000">
                              <a:srgbClr val="FFEFFF"/>
                            </a:gs>
                          </a:gsLst>
                          <a:lin ang="5400000" scaled="1"/>
                        </a:gradFill>
                        <a:ln w="12700">
                          <a:solidFill>
                            <a:srgbClr val="CC00CC"/>
                          </a:solidFill>
                          <a:miter lim="800000"/>
                          <a:headEnd/>
                          <a:tailEnd/>
                        </a:ln>
                      </p:spPr>
                    </p:pic>
                  </p:oleObj>
                </mc:Fallback>
              </mc:AlternateContent>
            </a:graphicData>
          </a:graphic>
        </p:graphicFrame>
        <p:sp>
          <p:nvSpPr>
            <p:cNvPr id="18442" name="Rectangle 75">
              <a:extLst>
                <a:ext uri="{FF2B5EF4-FFF2-40B4-BE49-F238E27FC236}">
                  <a16:creationId xmlns:a16="http://schemas.microsoft.com/office/drawing/2014/main" id="{3ED42F64-5CF0-E248-9B29-E3F82064FFE4}"/>
                </a:ext>
              </a:extLst>
            </p:cNvPr>
            <p:cNvSpPr>
              <a:spLocks noChangeArrowheads="1"/>
            </p:cNvSpPr>
            <p:nvPr/>
          </p:nvSpPr>
          <p:spPr bwMode="auto">
            <a:xfrm>
              <a:off x="1872" y="3004"/>
              <a:ext cx="3744" cy="5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en-US" altLang="zh-CN" sz="2800" b="1">
                  <a:solidFill>
                    <a:srgbClr val="CC0000"/>
                  </a:solidFill>
                  <a:latin typeface="Times New Roman" charset="0"/>
                  <a:ea typeface="宋体" charset="0"/>
                  <a:cs typeface="宋体" charset="0"/>
                </a:rPr>
                <a:t>         </a:t>
              </a:r>
              <a:r>
                <a:rPr lang="zh-CN" altLang="en-US" sz="2800" b="1">
                  <a:solidFill>
                    <a:srgbClr val="CC0000"/>
                  </a:solidFill>
                  <a:latin typeface="Times New Roman" charset="0"/>
                  <a:ea typeface="宋体" charset="0"/>
                  <a:cs typeface="宋体" charset="0"/>
                </a:rPr>
                <a:t>马吕斯定律    </a:t>
              </a:r>
              <a:r>
                <a:rPr lang="zh-CN" altLang="en-US" sz="2800" b="1">
                  <a:solidFill>
                    <a:srgbClr val="000000"/>
                  </a:solidFill>
                  <a:latin typeface="Times New Roman" charset="0"/>
                  <a:ea typeface="宋体" charset="0"/>
                  <a:cs typeface="宋体" charset="0"/>
                </a:rPr>
                <a:t>强度为      的偏振光通过检偏振器后</a:t>
              </a:r>
              <a:r>
                <a:rPr lang="en-US" altLang="zh-CN" sz="2800" b="1">
                  <a:solidFill>
                    <a:srgbClr val="000000"/>
                  </a:solidFill>
                  <a:latin typeface="Times New Roman" charset="0"/>
                  <a:ea typeface="宋体" charset="0"/>
                  <a:cs typeface="宋体" charset="0"/>
                </a:rPr>
                <a:t>,  </a:t>
              </a:r>
              <a:r>
                <a:rPr lang="zh-CN" altLang="en-US" sz="2800" b="1">
                  <a:solidFill>
                    <a:srgbClr val="000000"/>
                  </a:solidFill>
                  <a:latin typeface="Times New Roman" charset="0"/>
                  <a:ea typeface="宋体" charset="0"/>
                  <a:cs typeface="宋体" charset="0"/>
                </a:rPr>
                <a:t>出射光的强度为</a:t>
              </a:r>
            </a:p>
          </p:txBody>
        </p:sp>
        <p:graphicFrame>
          <p:nvGraphicFramePr>
            <p:cNvPr id="29706" name="Object 76">
              <a:extLst>
                <a:ext uri="{FF2B5EF4-FFF2-40B4-BE49-F238E27FC236}">
                  <a16:creationId xmlns:a16="http://schemas.microsoft.com/office/drawing/2014/main" id="{292F5A33-2522-2643-BC4B-1AA06D1357B5}"/>
                </a:ext>
              </a:extLst>
            </p:cNvPr>
            <p:cNvGraphicFramePr>
              <a:graphicFrameLocks noChangeAspect="1"/>
            </p:cNvGraphicFramePr>
            <p:nvPr/>
          </p:nvGraphicFramePr>
          <p:xfrm>
            <a:off x="4512" y="3024"/>
            <a:ext cx="219" cy="336"/>
          </p:xfrm>
          <a:graphic>
            <a:graphicData uri="http://schemas.openxmlformats.org/presentationml/2006/ole">
              <mc:AlternateContent xmlns:mc="http://schemas.openxmlformats.org/markup-compatibility/2006">
                <mc:Choice xmlns:v="urn:schemas-microsoft-com:vml" Requires="v">
                  <p:oleObj spid="_x0000_s30165" name="公式" r:id="rId22" imgW="4978400" imgH="7607300" progId="Equation.3">
                    <p:embed/>
                  </p:oleObj>
                </mc:Choice>
                <mc:Fallback>
                  <p:oleObj name="公式" r:id="rId22" imgW="4978400" imgH="7607300" progId="Equation.3">
                    <p:embed/>
                    <p:pic>
                      <p:nvPicPr>
                        <p:cNvPr id="0" name="Object 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2" y="3024"/>
                          <a:ext cx="219" cy="336"/>
                        </a:xfrm>
                        <a:prstGeom prst="rect">
                          <a:avLst/>
                        </a:prstGeom>
                        <a:noFill/>
                        <a:ln>
                          <a:noFill/>
                        </a:ln>
                        <a:effectLst/>
                        <a:extLst>
                          <a:ext uri="{909E8E84-426E-40DD-AFC4-6F175D3DCCD1}">
                            <a14:hiddenFill xmlns:a14="http://schemas.microsoft.com/office/drawing/2010/main">
                              <a:solidFill>
                                <a:srgbClr val="FFEFFF"/>
                              </a:solidFill>
                            </a14:hiddenFill>
                          </a:ex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 name="Slide Number Placeholder 1">
            <a:extLst>
              <a:ext uri="{FF2B5EF4-FFF2-40B4-BE49-F238E27FC236}">
                <a16:creationId xmlns:a16="http://schemas.microsoft.com/office/drawing/2014/main" id="{5B0C24CC-9134-5048-A8BF-E7C859738DD1}"/>
              </a:ext>
            </a:extLst>
          </p:cNvPr>
          <p:cNvSpPr>
            <a:spLocks noGrp="1"/>
          </p:cNvSpPr>
          <p:nvPr>
            <p:ph type="sldNum" sz="quarter" idx="12"/>
          </p:nvPr>
        </p:nvSpPr>
        <p:spPr/>
        <p:txBody>
          <a:bodyPr/>
          <a:lstStyle/>
          <a:p>
            <a:fld id="{84E41F96-4C38-714A-979A-203099C5D163}" type="slidenum">
              <a:rPr lang="en-US" altLang="zh-CN" smtClean="0"/>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box(in)">
                                      <p:cBhvr>
                                        <p:cTn id="7" dur="500"/>
                                        <p:tgtEl>
                                          <p:spTgt spid="97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97294"/>
                                        </p:tgtEl>
                                        <p:attrNameLst>
                                          <p:attrName>style.visibility</p:attrName>
                                        </p:attrNameLst>
                                      </p:cBhvr>
                                      <p:to>
                                        <p:strVal val="visible"/>
                                      </p:to>
                                    </p:set>
                                    <p:animEffect transition="in" filter="strips(upLeft)">
                                      <p:cBhvr>
                                        <p:cTn id="12" dur="500"/>
                                        <p:tgtEl>
                                          <p:spTgt spid="97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97301"/>
                                        </p:tgtEl>
                                        <p:attrNameLst>
                                          <p:attrName>style.visibility</p:attrName>
                                        </p:attrNameLst>
                                      </p:cBhvr>
                                      <p:to>
                                        <p:strVal val="visible"/>
                                      </p:to>
                                    </p:set>
                                    <p:animEffect transition="in" filter="blinds(vertical)">
                                      <p:cBhvr>
                                        <p:cTn id="17" dur="500"/>
                                        <p:tgtEl>
                                          <p:spTgt spid="973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97302"/>
                                        </p:tgtEl>
                                        <p:attrNameLst>
                                          <p:attrName>style.visibility</p:attrName>
                                        </p:attrNameLst>
                                      </p:cBhvr>
                                      <p:to>
                                        <p:strVal val="visible"/>
                                      </p:to>
                                    </p:set>
                                    <p:animEffect transition="in" filter="blinds(vertical)">
                                      <p:cBhvr>
                                        <p:cTn id="22" dur="500"/>
                                        <p:tgtEl>
                                          <p:spTgt spid="973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7353"/>
                                        </p:tgtEl>
                                        <p:attrNameLst>
                                          <p:attrName>style.visibility</p:attrName>
                                        </p:attrNameLst>
                                      </p:cBhvr>
                                      <p:to>
                                        <p:strVal val="visible"/>
                                      </p:to>
                                    </p:set>
                                    <p:animEffect transition="in" filter="blinds(horizontal)">
                                      <p:cBhvr>
                                        <p:cTn id="27" dur="500"/>
                                        <p:tgtEl>
                                          <p:spTgt spid="97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1" name="Group 2">
            <a:extLst>
              <a:ext uri="{FF2B5EF4-FFF2-40B4-BE49-F238E27FC236}">
                <a16:creationId xmlns:a16="http://schemas.microsoft.com/office/drawing/2014/main" id="{6C1EE6AD-07B4-BF47-BD08-46A744997C4D}"/>
              </a:ext>
            </a:extLst>
          </p:cNvPr>
          <p:cNvGrpSpPr>
            <a:grpSpLocks/>
          </p:cNvGrpSpPr>
          <p:nvPr/>
        </p:nvGrpSpPr>
        <p:grpSpPr bwMode="auto">
          <a:xfrm>
            <a:off x="304800" y="115888"/>
            <a:ext cx="8610600" cy="2227262"/>
            <a:chOff x="192" y="384"/>
            <a:chExt cx="5424" cy="1403"/>
          </a:xfrm>
        </p:grpSpPr>
        <p:sp>
          <p:nvSpPr>
            <p:cNvPr id="19473" name="Text Box 3">
              <a:extLst>
                <a:ext uri="{FF2B5EF4-FFF2-40B4-BE49-F238E27FC236}">
                  <a16:creationId xmlns:a16="http://schemas.microsoft.com/office/drawing/2014/main" id="{51841E0F-7A17-6C4F-9B7E-C76748B3D0EC}"/>
                </a:ext>
              </a:extLst>
            </p:cNvPr>
            <p:cNvSpPr txBox="1">
              <a:spLocks noChangeArrowheads="1"/>
            </p:cNvSpPr>
            <p:nvPr/>
          </p:nvSpPr>
          <p:spPr bwMode="auto">
            <a:xfrm>
              <a:off x="192" y="384"/>
              <a:ext cx="5424" cy="1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dirty="0">
                  <a:solidFill>
                    <a:srgbClr val="CC0000"/>
                  </a:solidFill>
                  <a:latin typeface="Times New Roman" charset="0"/>
                </a:rPr>
                <a:t>        </a:t>
              </a:r>
              <a:r>
                <a:rPr lang="zh-CN" altLang="en-US" sz="2800" b="1" dirty="0">
                  <a:solidFill>
                    <a:srgbClr val="CC0000"/>
                  </a:solidFill>
                  <a:latin typeface="Times New Roman" charset="0"/>
                </a:rPr>
                <a:t>例</a:t>
              </a:r>
              <a:r>
                <a:rPr lang="en-US" altLang="zh-CN" sz="2800" dirty="0">
                  <a:solidFill>
                    <a:srgbClr val="CC0000"/>
                  </a:solidFill>
                  <a:latin typeface="Times New Roman" charset="0"/>
                </a:rPr>
                <a:t>1</a:t>
              </a:r>
              <a:r>
                <a:rPr lang="en-US" altLang="zh-CN" sz="2800" b="1" dirty="0">
                  <a:solidFill>
                    <a:srgbClr val="1C1C1C"/>
                  </a:solidFill>
                  <a:latin typeface="Times New Roman" charset="0"/>
                </a:rPr>
                <a:t>   </a:t>
              </a:r>
              <a:r>
                <a:rPr lang="zh-CN" altLang="en-US" sz="2800" b="1" dirty="0">
                  <a:solidFill>
                    <a:srgbClr val="1C1C1C"/>
                  </a:solidFill>
                  <a:latin typeface="Times New Roman" charset="0"/>
                </a:rPr>
                <a:t>有两个偏振片</a:t>
              </a:r>
              <a:r>
                <a:rPr lang="en-US" altLang="zh-CN" sz="2800" b="1" dirty="0">
                  <a:solidFill>
                    <a:srgbClr val="1C1C1C"/>
                  </a:solidFill>
                  <a:latin typeface="Times New Roman" charset="0"/>
                </a:rPr>
                <a:t>,</a:t>
              </a:r>
              <a:r>
                <a:rPr lang="zh-CN" altLang="en-US" sz="2800" b="1" dirty="0">
                  <a:solidFill>
                    <a:srgbClr val="1C1C1C"/>
                  </a:solidFill>
                  <a:latin typeface="Times New Roman" charset="0"/>
                </a:rPr>
                <a:t>一个用作起偏器</a:t>
              </a:r>
              <a:r>
                <a:rPr lang="en-US" altLang="zh-CN" sz="2800" b="1" dirty="0">
                  <a:solidFill>
                    <a:srgbClr val="1C1C1C"/>
                  </a:solidFill>
                  <a:latin typeface="Times New Roman" charset="0"/>
                </a:rPr>
                <a:t>,  </a:t>
              </a:r>
              <a:r>
                <a:rPr lang="zh-CN" altLang="en-US" sz="2800" b="1" dirty="0">
                  <a:solidFill>
                    <a:srgbClr val="1C1C1C"/>
                  </a:solidFill>
                  <a:latin typeface="Times New Roman" charset="0"/>
                </a:rPr>
                <a:t>一个用作检偏器</a:t>
              </a:r>
              <a:r>
                <a:rPr lang="en-US" altLang="zh-CN" sz="2800" b="1" dirty="0">
                  <a:solidFill>
                    <a:srgbClr val="1C1C1C"/>
                  </a:solidFill>
                  <a:latin typeface="Times New Roman" charset="0"/>
                </a:rPr>
                <a:t>. </a:t>
              </a:r>
              <a:r>
                <a:rPr lang="zh-CN" altLang="en-US" sz="2800" b="1" dirty="0">
                  <a:solidFill>
                    <a:srgbClr val="1C1C1C"/>
                  </a:solidFill>
                  <a:latin typeface="Times New Roman" charset="0"/>
                </a:rPr>
                <a:t>当它们偏振化方向间的夹角为       时 </a:t>
              </a:r>
              <a:r>
                <a:rPr lang="en-US" altLang="zh-CN" sz="2800" b="1" dirty="0">
                  <a:solidFill>
                    <a:srgbClr val="1C1C1C"/>
                  </a:solidFill>
                  <a:latin typeface="Times New Roman" charset="0"/>
                </a:rPr>
                <a:t>,  </a:t>
              </a:r>
              <a:r>
                <a:rPr lang="zh-CN" altLang="en-US" sz="2800" b="1" dirty="0">
                  <a:solidFill>
                    <a:srgbClr val="1C1C1C"/>
                  </a:solidFill>
                  <a:latin typeface="Times New Roman" charset="0"/>
                </a:rPr>
                <a:t>一束单色自然光穿过它们</a:t>
              </a:r>
              <a:r>
                <a:rPr lang="en-US" altLang="zh-CN" sz="2800" b="1" dirty="0">
                  <a:solidFill>
                    <a:srgbClr val="1C1C1C"/>
                  </a:solidFill>
                  <a:latin typeface="Times New Roman" charset="0"/>
                </a:rPr>
                <a:t>, </a:t>
              </a:r>
              <a:r>
                <a:rPr lang="zh-CN" altLang="en-US" sz="2800" b="1" dirty="0">
                  <a:solidFill>
                    <a:srgbClr val="1C1C1C"/>
                  </a:solidFill>
                  <a:latin typeface="Times New Roman" charset="0"/>
                </a:rPr>
                <a:t>出射光强为     </a:t>
              </a:r>
              <a:r>
                <a:rPr lang="en-US" altLang="zh-CN" sz="2800" b="1" dirty="0">
                  <a:solidFill>
                    <a:srgbClr val="1C1C1C"/>
                  </a:solidFill>
                  <a:latin typeface="Times New Roman" charset="0"/>
                </a:rPr>
                <a:t>; </a:t>
              </a:r>
              <a:r>
                <a:rPr lang="zh-CN" altLang="en-US" sz="2800" b="1" dirty="0">
                  <a:solidFill>
                    <a:srgbClr val="1C1C1C"/>
                  </a:solidFill>
                  <a:latin typeface="Times New Roman" charset="0"/>
                </a:rPr>
                <a:t>当它们偏振化方向间的夹角为       时</a:t>
              </a:r>
              <a:r>
                <a:rPr lang="en-US" altLang="zh-CN" sz="2800" b="1" dirty="0">
                  <a:solidFill>
                    <a:srgbClr val="1C1C1C"/>
                  </a:solidFill>
                  <a:latin typeface="Times New Roman" charset="0"/>
                </a:rPr>
                <a:t>, </a:t>
              </a:r>
              <a:r>
                <a:rPr lang="zh-CN" altLang="en-US" sz="2800" b="1" dirty="0">
                  <a:solidFill>
                    <a:srgbClr val="1C1C1C"/>
                  </a:solidFill>
                  <a:latin typeface="Times New Roman" charset="0"/>
                </a:rPr>
                <a:t>另一束单色自然光穿过它们 </a:t>
              </a:r>
              <a:r>
                <a:rPr lang="en-US" altLang="zh-CN" sz="2800" b="1" dirty="0">
                  <a:solidFill>
                    <a:srgbClr val="1C1C1C"/>
                  </a:solidFill>
                  <a:latin typeface="Times New Roman" charset="0"/>
                </a:rPr>
                <a:t>,  </a:t>
              </a:r>
              <a:r>
                <a:rPr lang="zh-CN" altLang="en-US" sz="2800" b="1" dirty="0">
                  <a:solidFill>
                    <a:srgbClr val="1C1C1C"/>
                  </a:solidFill>
                  <a:latin typeface="Times New Roman" charset="0"/>
                </a:rPr>
                <a:t>出射光强为     </a:t>
              </a:r>
              <a:r>
                <a:rPr lang="en-US" altLang="zh-CN" sz="2800" b="1" dirty="0">
                  <a:solidFill>
                    <a:srgbClr val="1C1C1C"/>
                  </a:solidFill>
                  <a:latin typeface="Times New Roman" charset="0"/>
                </a:rPr>
                <a:t>, </a:t>
              </a:r>
              <a:r>
                <a:rPr lang="zh-CN" altLang="en-US" sz="2800" b="1" dirty="0">
                  <a:solidFill>
                    <a:srgbClr val="1C1C1C"/>
                  </a:solidFill>
                  <a:latin typeface="Times New Roman" charset="0"/>
                </a:rPr>
                <a:t>且                 </a:t>
              </a:r>
              <a:r>
                <a:rPr lang="en-US" altLang="zh-CN" sz="2800" b="1" dirty="0">
                  <a:solidFill>
                    <a:srgbClr val="1C1C1C"/>
                  </a:solidFill>
                  <a:latin typeface="Times New Roman" charset="0"/>
                </a:rPr>
                <a:t>.  </a:t>
              </a:r>
              <a:r>
                <a:rPr lang="zh-CN" altLang="en-US" sz="2800" b="1" dirty="0">
                  <a:solidFill>
                    <a:srgbClr val="1C1C1C"/>
                  </a:solidFill>
                  <a:latin typeface="Times New Roman" charset="0"/>
                </a:rPr>
                <a:t>求两束单色自然光的强度之比 </a:t>
              </a:r>
              <a:r>
                <a:rPr lang="en-US" altLang="zh-CN" sz="2800" b="1" dirty="0">
                  <a:solidFill>
                    <a:srgbClr val="1C1C1C"/>
                  </a:solidFill>
                  <a:latin typeface="Times New Roman" charset="0"/>
                </a:rPr>
                <a:t>.</a:t>
              </a:r>
            </a:p>
          </p:txBody>
        </p:sp>
        <p:graphicFrame>
          <p:nvGraphicFramePr>
            <p:cNvPr id="30737" name="Object 4">
              <a:extLst>
                <a:ext uri="{FF2B5EF4-FFF2-40B4-BE49-F238E27FC236}">
                  <a16:creationId xmlns:a16="http://schemas.microsoft.com/office/drawing/2014/main" id="{BCDFDA1C-424E-634C-BFFA-ED5657040884}"/>
                </a:ext>
              </a:extLst>
            </p:cNvPr>
            <p:cNvGraphicFramePr>
              <a:graphicFrameLocks noChangeAspect="1"/>
            </p:cNvGraphicFramePr>
            <p:nvPr/>
          </p:nvGraphicFramePr>
          <p:xfrm>
            <a:off x="3772" y="624"/>
            <a:ext cx="356" cy="307"/>
          </p:xfrm>
          <a:graphic>
            <a:graphicData uri="http://schemas.openxmlformats.org/presentationml/2006/ole">
              <mc:AlternateContent xmlns:mc="http://schemas.openxmlformats.org/markup-compatibility/2006">
                <mc:Choice xmlns:v="urn:schemas-microsoft-com:vml" Requires="v">
                  <p:oleObj spid="_x0000_s31162" name="Equation" r:id="rId3" imgW="8483600" imgH="7315200" progId="Equation.3">
                    <p:embed/>
                  </p:oleObj>
                </mc:Choice>
                <mc:Fallback>
                  <p:oleObj name="Equation" r:id="rId3" imgW="8483600" imgH="7315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 y="624"/>
                          <a:ext cx="356"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38" name="Object 5">
              <a:extLst>
                <a:ext uri="{FF2B5EF4-FFF2-40B4-BE49-F238E27FC236}">
                  <a16:creationId xmlns:a16="http://schemas.microsoft.com/office/drawing/2014/main" id="{2C66A3CA-CFC0-334F-BD2D-C06754CF01C0}"/>
                </a:ext>
              </a:extLst>
            </p:cNvPr>
            <p:cNvGraphicFramePr>
              <a:graphicFrameLocks noChangeAspect="1"/>
            </p:cNvGraphicFramePr>
            <p:nvPr/>
          </p:nvGraphicFramePr>
          <p:xfrm>
            <a:off x="1180" y="1152"/>
            <a:ext cx="356" cy="307"/>
          </p:xfrm>
          <a:graphic>
            <a:graphicData uri="http://schemas.openxmlformats.org/presentationml/2006/ole">
              <mc:AlternateContent xmlns:mc="http://schemas.openxmlformats.org/markup-compatibility/2006">
                <mc:Choice xmlns:v="urn:schemas-microsoft-com:vml" Requires="v">
                  <p:oleObj spid="_x0000_s31163" name="Equation" r:id="rId5" imgW="8483600" imgH="7315200" progId="Equation.3">
                    <p:embed/>
                  </p:oleObj>
                </mc:Choice>
                <mc:Fallback>
                  <p:oleObj name="Equation" r:id="rId5" imgW="8483600" imgH="7315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0" y="1152"/>
                          <a:ext cx="356"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39" name="Object 6">
              <a:extLst>
                <a:ext uri="{FF2B5EF4-FFF2-40B4-BE49-F238E27FC236}">
                  <a16:creationId xmlns:a16="http://schemas.microsoft.com/office/drawing/2014/main" id="{B9464A76-E2A6-B543-B8C3-B73AA109A5AF}"/>
                </a:ext>
              </a:extLst>
            </p:cNvPr>
            <p:cNvGraphicFramePr>
              <a:graphicFrameLocks noChangeAspect="1"/>
            </p:cNvGraphicFramePr>
            <p:nvPr/>
          </p:nvGraphicFramePr>
          <p:xfrm>
            <a:off x="3072" y="912"/>
            <a:ext cx="232" cy="340"/>
          </p:xfrm>
          <a:graphic>
            <a:graphicData uri="http://schemas.openxmlformats.org/presentationml/2006/ole">
              <mc:AlternateContent xmlns:mc="http://schemas.openxmlformats.org/markup-compatibility/2006">
                <mc:Choice xmlns:v="urn:schemas-microsoft-com:vml" Requires="v">
                  <p:oleObj spid="_x0000_s31164" name="Equation" r:id="rId7" imgW="4978400" imgH="7315200" progId="Equation.3">
                    <p:embed/>
                  </p:oleObj>
                </mc:Choice>
                <mc:Fallback>
                  <p:oleObj name="Equation" r:id="rId7" imgW="4978400" imgH="7315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912"/>
                          <a:ext cx="232"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40" name="Object 7">
              <a:extLst>
                <a:ext uri="{FF2B5EF4-FFF2-40B4-BE49-F238E27FC236}">
                  <a16:creationId xmlns:a16="http://schemas.microsoft.com/office/drawing/2014/main" id="{06C7EE58-1F8E-DD4D-9CCA-6CF59BD6F39E}"/>
                </a:ext>
              </a:extLst>
            </p:cNvPr>
            <p:cNvGraphicFramePr>
              <a:graphicFrameLocks noChangeAspect="1"/>
            </p:cNvGraphicFramePr>
            <p:nvPr/>
          </p:nvGraphicFramePr>
          <p:xfrm>
            <a:off x="701" y="1440"/>
            <a:ext cx="259" cy="340"/>
          </p:xfrm>
          <a:graphic>
            <a:graphicData uri="http://schemas.openxmlformats.org/presentationml/2006/ole">
              <mc:AlternateContent xmlns:mc="http://schemas.openxmlformats.org/markup-compatibility/2006">
                <mc:Choice xmlns:v="urn:schemas-microsoft-com:vml" Requires="v">
                  <p:oleObj spid="_x0000_s31165" name="Equation" r:id="rId9" imgW="5562600" imgH="7315200" progId="Equation.3">
                    <p:embed/>
                  </p:oleObj>
                </mc:Choice>
                <mc:Fallback>
                  <p:oleObj name="Equation" r:id="rId9" imgW="5562600" imgH="7315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 y="1440"/>
                          <a:ext cx="259"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41" name="Object 8">
              <a:extLst>
                <a:ext uri="{FF2B5EF4-FFF2-40B4-BE49-F238E27FC236}">
                  <a16:creationId xmlns:a16="http://schemas.microsoft.com/office/drawing/2014/main" id="{ADB25222-A85A-784F-9664-5FA98575FB60}"/>
                </a:ext>
              </a:extLst>
            </p:cNvPr>
            <p:cNvGraphicFramePr>
              <a:graphicFrameLocks noChangeAspect="1"/>
            </p:cNvGraphicFramePr>
            <p:nvPr/>
          </p:nvGraphicFramePr>
          <p:xfrm>
            <a:off x="1344" y="1440"/>
            <a:ext cx="737" cy="340"/>
          </p:xfrm>
          <a:graphic>
            <a:graphicData uri="http://schemas.openxmlformats.org/presentationml/2006/ole">
              <mc:AlternateContent xmlns:mc="http://schemas.openxmlformats.org/markup-compatibility/2006">
                <mc:Choice xmlns:v="urn:schemas-microsoft-com:vml" Requires="v">
                  <p:oleObj spid="_x0000_s31166" name="Equation" r:id="rId11" imgW="15798800" imgH="7315200" progId="Equation.3">
                    <p:embed/>
                  </p:oleObj>
                </mc:Choice>
                <mc:Fallback>
                  <p:oleObj name="Equation" r:id="rId11" imgW="15798800" imgH="7315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4" y="1440"/>
                          <a:ext cx="737"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99337" name="Group 9">
            <a:extLst>
              <a:ext uri="{FF2B5EF4-FFF2-40B4-BE49-F238E27FC236}">
                <a16:creationId xmlns:a16="http://schemas.microsoft.com/office/drawing/2014/main" id="{DA926E37-756B-594F-A6F1-0253122D5244}"/>
              </a:ext>
            </a:extLst>
          </p:cNvPr>
          <p:cNvGrpSpPr>
            <a:grpSpLocks/>
          </p:cNvGrpSpPr>
          <p:nvPr/>
        </p:nvGrpSpPr>
        <p:grpSpPr bwMode="auto">
          <a:xfrm>
            <a:off x="1066800" y="2325688"/>
            <a:ext cx="8077200" cy="588962"/>
            <a:chOff x="288" y="2047"/>
            <a:chExt cx="5088" cy="371"/>
          </a:xfrm>
        </p:grpSpPr>
        <p:graphicFrame>
          <p:nvGraphicFramePr>
            <p:cNvPr id="30733" name="Object 10">
              <a:extLst>
                <a:ext uri="{FF2B5EF4-FFF2-40B4-BE49-F238E27FC236}">
                  <a16:creationId xmlns:a16="http://schemas.microsoft.com/office/drawing/2014/main" id="{DCFE6355-82EA-554C-837D-7A5EAF7E6935}"/>
                </a:ext>
              </a:extLst>
            </p:cNvPr>
            <p:cNvGraphicFramePr>
              <a:graphicFrameLocks noChangeAspect="1"/>
            </p:cNvGraphicFramePr>
            <p:nvPr/>
          </p:nvGraphicFramePr>
          <p:xfrm>
            <a:off x="3888" y="2064"/>
            <a:ext cx="341" cy="354"/>
          </p:xfrm>
          <a:graphic>
            <a:graphicData uri="http://schemas.openxmlformats.org/presentationml/2006/ole">
              <mc:AlternateContent xmlns:mc="http://schemas.openxmlformats.org/markup-compatibility/2006">
                <mc:Choice xmlns:v="urn:schemas-microsoft-com:vml" Requires="v">
                  <p:oleObj spid="_x0000_s31167" name="Equation" r:id="rId13" imgW="7315200" imgH="7607300" progId="Equation.3">
                    <p:embed/>
                  </p:oleObj>
                </mc:Choice>
                <mc:Fallback>
                  <p:oleObj name="Equation" r:id="rId13" imgW="7315200" imgH="76073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8" y="2064"/>
                          <a:ext cx="341"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34" name="Object 11">
              <a:extLst>
                <a:ext uri="{FF2B5EF4-FFF2-40B4-BE49-F238E27FC236}">
                  <a16:creationId xmlns:a16="http://schemas.microsoft.com/office/drawing/2014/main" id="{E29FED06-84C5-A242-9B6D-564185E68624}"/>
                </a:ext>
              </a:extLst>
            </p:cNvPr>
            <p:cNvGraphicFramePr>
              <a:graphicFrameLocks noChangeAspect="1"/>
            </p:cNvGraphicFramePr>
            <p:nvPr/>
          </p:nvGraphicFramePr>
          <p:xfrm>
            <a:off x="4512" y="2047"/>
            <a:ext cx="354" cy="353"/>
          </p:xfrm>
          <a:graphic>
            <a:graphicData uri="http://schemas.openxmlformats.org/presentationml/2006/ole">
              <mc:AlternateContent xmlns:mc="http://schemas.openxmlformats.org/markup-compatibility/2006">
                <mc:Choice xmlns:v="urn:schemas-microsoft-com:vml" Requires="v">
                  <p:oleObj spid="_x0000_s31168" name="Equation" r:id="rId15" imgW="7607300" imgH="7607300" progId="Equation.3">
                    <p:embed/>
                  </p:oleObj>
                </mc:Choice>
                <mc:Fallback>
                  <p:oleObj name="Equation" r:id="rId15" imgW="7607300" imgH="76073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2" y="2047"/>
                          <a:ext cx="354"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9472" name="Text Box 12">
              <a:extLst>
                <a:ext uri="{FF2B5EF4-FFF2-40B4-BE49-F238E27FC236}">
                  <a16:creationId xmlns:a16="http://schemas.microsoft.com/office/drawing/2014/main" id="{E80DDCDA-815C-7B4C-9683-B5925DCD59AA}"/>
                </a:ext>
              </a:extLst>
            </p:cNvPr>
            <p:cNvSpPr txBox="1">
              <a:spLocks noChangeArrowheads="1"/>
            </p:cNvSpPr>
            <p:nvPr/>
          </p:nvSpPr>
          <p:spPr bwMode="auto">
            <a:xfrm>
              <a:off x="288" y="2064"/>
              <a:ext cx="508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dirty="0">
                  <a:solidFill>
                    <a:srgbClr val="CC0000"/>
                  </a:solidFill>
                  <a:latin typeface="Times New Roman" charset="0"/>
                </a:rPr>
                <a:t>解</a:t>
              </a:r>
              <a:r>
                <a:rPr lang="zh-CN" altLang="en-US" sz="2800" b="1" dirty="0">
                  <a:solidFill>
                    <a:srgbClr val="1C1C1C"/>
                  </a:solidFill>
                  <a:latin typeface="Times New Roman" charset="0"/>
                </a:rPr>
                <a:t>   设两束单色自然光的强度分别为       和         </a:t>
              </a:r>
              <a:r>
                <a:rPr lang="en-US" altLang="zh-CN" sz="2800" b="1" dirty="0">
                  <a:solidFill>
                    <a:srgbClr val="1C1C1C"/>
                  </a:solidFill>
                  <a:latin typeface="Times New Roman" charset="0"/>
                </a:rPr>
                <a:t>.  </a:t>
              </a:r>
            </a:p>
          </p:txBody>
        </p:sp>
      </p:grpSp>
      <p:grpSp>
        <p:nvGrpSpPr>
          <p:cNvPr id="99341" name="Group 13">
            <a:extLst>
              <a:ext uri="{FF2B5EF4-FFF2-40B4-BE49-F238E27FC236}">
                <a16:creationId xmlns:a16="http://schemas.microsoft.com/office/drawing/2014/main" id="{DC1E2BB0-D543-9A45-8A8E-5E561B67A038}"/>
              </a:ext>
            </a:extLst>
          </p:cNvPr>
          <p:cNvGrpSpPr>
            <a:grpSpLocks/>
          </p:cNvGrpSpPr>
          <p:nvPr/>
        </p:nvGrpSpPr>
        <p:grpSpPr bwMode="auto">
          <a:xfrm>
            <a:off x="533400" y="2935288"/>
            <a:ext cx="7086600" cy="1036637"/>
            <a:chOff x="336" y="2160"/>
            <a:chExt cx="4464" cy="653"/>
          </a:xfrm>
        </p:grpSpPr>
        <p:sp>
          <p:nvSpPr>
            <p:cNvPr id="19466" name="Text Box 14">
              <a:extLst>
                <a:ext uri="{FF2B5EF4-FFF2-40B4-BE49-F238E27FC236}">
                  <a16:creationId xmlns:a16="http://schemas.microsoft.com/office/drawing/2014/main" id="{9AB31228-E740-964D-B7C2-2E7E9F2E13A2}"/>
                </a:ext>
              </a:extLst>
            </p:cNvPr>
            <p:cNvSpPr txBox="1">
              <a:spLocks noChangeArrowheads="1"/>
            </p:cNvSpPr>
            <p:nvPr/>
          </p:nvSpPr>
          <p:spPr bwMode="auto">
            <a:xfrm>
              <a:off x="336" y="2352"/>
              <a:ext cx="446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1C1C1C"/>
                  </a:solidFill>
                  <a:latin typeface="Times New Roman" charset="0"/>
                </a:rPr>
                <a:t>经过起偏器后光强分别为         和           </a:t>
              </a:r>
              <a:r>
                <a:rPr lang="en-US" altLang="zh-CN" sz="2800" b="1">
                  <a:solidFill>
                    <a:srgbClr val="1C1C1C"/>
                  </a:solidFill>
                  <a:latin typeface="Times New Roman" charset="0"/>
                </a:rPr>
                <a:t>.</a:t>
              </a:r>
            </a:p>
          </p:txBody>
        </p:sp>
        <p:grpSp>
          <p:nvGrpSpPr>
            <p:cNvPr id="30730" name="Group 15">
              <a:extLst>
                <a:ext uri="{FF2B5EF4-FFF2-40B4-BE49-F238E27FC236}">
                  <a16:creationId xmlns:a16="http://schemas.microsoft.com/office/drawing/2014/main" id="{6E377B61-D980-9948-B10E-EC5B87B6BD0F}"/>
                </a:ext>
              </a:extLst>
            </p:cNvPr>
            <p:cNvGrpSpPr>
              <a:grpSpLocks/>
            </p:cNvGrpSpPr>
            <p:nvPr/>
          </p:nvGrpSpPr>
          <p:grpSpPr bwMode="auto">
            <a:xfrm>
              <a:off x="2928" y="2160"/>
              <a:ext cx="1115" cy="653"/>
              <a:chOff x="2917" y="2256"/>
              <a:chExt cx="1115" cy="653"/>
            </a:xfrm>
          </p:grpSpPr>
          <p:graphicFrame>
            <p:nvGraphicFramePr>
              <p:cNvPr id="30731" name="Object 16">
                <a:extLst>
                  <a:ext uri="{FF2B5EF4-FFF2-40B4-BE49-F238E27FC236}">
                    <a16:creationId xmlns:a16="http://schemas.microsoft.com/office/drawing/2014/main" id="{1473277A-C9D9-2249-9999-8123971E780C}"/>
                  </a:ext>
                </a:extLst>
              </p:cNvPr>
              <p:cNvGraphicFramePr>
                <a:graphicFrameLocks noChangeAspect="1"/>
              </p:cNvGraphicFramePr>
              <p:nvPr/>
            </p:nvGraphicFramePr>
            <p:xfrm>
              <a:off x="3623" y="2256"/>
              <a:ext cx="409" cy="653"/>
            </p:xfrm>
            <a:graphic>
              <a:graphicData uri="http://schemas.openxmlformats.org/presentationml/2006/ole">
                <mc:AlternateContent xmlns:mc="http://schemas.openxmlformats.org/markup-compatibility/2006">
                  <mc:Choice xmlns:v="urn:schemas-microsoft-com:vml" Requires="v">
                    <p:oleObj spid="_x0000_s31169" name="Equation" r:id="rId17" imgW="8775700" imgH="14046200" progId="Equation.3">
                      <p:embed/>
                    </p:oleObj>
                  </mc:Choice>
                  <mc:Fallback>
                    <p:oleObj name="Equation" r:id="rId17" imgW="8775700" imgH="1404620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23" y="2256"/>
                            <a:ext cx="409" cy="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32" name="Object 17">
                <a:extLst>
                  <a:ext uri="{FF2B5EF4-FFF2-40B4-BE49-F238E27FC236}">
                    <a16:creationId xmlns:a16="http://schemas.microsoft.com/office/drawing/2014/main" id="{DCDB4396-F195-5449-BE23-41D154CB3C80}"/>
                  </a:ext>
                </a:extLst>
              </p:cNvPr>
              <p:cNvGraphicFramePr>
                <a:graphicFrameLocks noChangeAspect="1"/>
              </p:cNvGraphicFramePr>
              <p:nvPr/>
            </p:nvGraphicFramePr>
            <p:xfrm>
              <a:off x="2917" y="2256"/>
              <a:ext cx="395" cy="653"/>
            </p:xfrm>
            <a:graphic>
              <a:graphicData uri="http://schemas.openxmlformats.org/presentationml/2006/ole">
                <mc:AlternateContent xmlns:mc="http://schemas.openxmlformats.org/markup-compatibility/2006">
                  <mc:Choice xmlns:v="urn:schemas-microsoft-com:vml" Requires="v">
                    <p:oleObj spid="_x0000_s31170" name="Equation" r:id="rId19" imgW="8483600" imgH="14046200" progId="Equation.3">
                      <p:embed/>
                    </p:oleObj>
                  </mc:Choice>
                  <mc:Fallback>
                    <p:oleObj name="Equation" r:id="rId19" imgW="8483600" imgH="14046200"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7" y="2256"/>
                            <a:ext cx="395" cy="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grpSp>
        <p:nvGrpSpPr>
          <p:cNvPr id="99346" name="Group 18">
            <a:extLst>
              <a:ext uri="{FF2B5EF4-FFF2-40B4-BE49-F238E27FC236}">
                <a16:creationId xmlns:a16="http://schemas.microsoft.com/office/drawing/2014/main" id="{7D780214-5271-A444-9242-4BE1224F81C8}"/>
              </a:ext>
            </a:extLst>
          </p:cNvPr>
          <p:cNvGrpSpPr>
            <a:grpSpLocks/>
          </p:cNvGrpSpPr>
          <p:nvPr/>
        </p:nvGrpSpPr>
        <p:grpSpPr bwMode="auto">
          <a:xfrm>
            <a:off x="457200" y="4002088"/>
            <a:ext cx="8077200" cy="984250"/>
            <a:chOff x="288" y="2832"/>
            <a:chExt cx="5088" cy="620"/>
          </a:xfrm>
        </p:grpSpPr>
        <p:sp>
          <p:nvSpPr>
            <p:cNvPr id="19463" name="Rectangle 19">
              <a:extLst>
                <a:ext uri="{FF2B5EF4-FFF2-40B4-BE49-F238E27FC236}">
                  <a16:creationId xmlns:a16="http://schemas.microsoft.com/office/drawing/2014/main" id="{886B690A-9278-2742-880B-B8597BD56005}"/>
                </a:ext>
              </a:extLst>
            </p:cNvPr>
            <p:cNvSpPr>
              <a:spLocks noChangeArrowheads="1"/>
            </p:cNvSpPr>
            <p:nvPr/>
          </p:nvSpPr>
          <p:spPr bwMode="auto">
            <a:xfrm>
              <a:off x="288" y="2928"/>
              <a:ext cx="182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2800" b="1">
                  <a:solidFill>
                    <a:srgbClr val="1C1C1C"/>
                  </a:solidFill>
                  <a:latin typeface="Times New Roman" charset="0"/>
                  <a:ea typeface="宋体" charset="0"/>
                  <a:cs typeface="宋体" charset="0"/>
                </a:rPr>
                <a:t>经过检偏器后</a:t>
              </a:r>
            </a:p>
          </p:txBody>
        </p:sp>
        <p:graphicFrame>
          <p:nvGraphicFramePr>
            <p:cNvPr id="30727" name="Object 20">
              <a:extLst>
                <a:ext uri="{FF2B5EF4-FFF2-40B4-BE49-F238E27FC236}">
                  <a16:creationId xmlns:a16="http://schemas.microsoft.com/office/drawing/2014/main" id="{E954EB96-67F0-8B4C-8254-1472CD9DAC2F}"/>
                </a:ext>
              </a:extLst>
            </p:cNvPr>
            <p:cNvGraphicFramePr>
              <a:graphicFrameLocks noChangeAspect="1"/>
            </p:cNvGraphicFramePr>
            <p:nvPr/>
          </p:nvGraphicFramePr>
          <p:xfrm>
            <a:off x="1872" y="2832"/>
            <a:ext cx="1584" cy="620"/>
          </p:xfrm>
          <a:graphic>
            <a:graphicData uri="http://schemas.openxmlformats.org/presentationml/2006/ole">
              <mc:AlternateContent xmlns:mc="http://schemas.openxmlformats.org/markup-compatibility/2006">
                <mc:Choice xmlns:v="urn:schemas-microsoft-com:vml" Requires="v">
                  <p:oleObj spid="_x0000_s31171" name="Equation" r:id="rId21" imgW="38036500" imgH="14046200" progId="Equation.3">
                    <p:embed/>
                  </p:oleObj>
                </mc:Choice>
                <mc:Fallback>
                  <p:oleObj name="Equation" r:id="rId21" imgW="38036500" imgH="14046200"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72" y="2832"/>
                          <a:ext cx="1584" cy="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0728" name="Object 21">
              <a:extLst>
                <a:ext uri="{FF2B5EF4-FFF2-40B4-BE49-F238E27FC236}">
                  <a16:creationId xmlns:a16="http://schemas.microsoft.com/office/drawing/2014/main" id="{58248E17-7CD2-4F47-B2FC-8618AD2D6A86}"/>
                </a:ext>
              </a:extLst>
            </p:cNvPr>
            <p:cNvGraphicFramePr>
              <a:graphicFrameLocks noChangeAspect="1"/>
            </p:cNvGraphicFramePr>
            <p:nvPr/>
          </p:nvGraphicFramePr>
          <p:xfrm>
            <a:off x="3840" y="2832"/>
            <a:ext cx="1536" cy="620"/>
          </p:xfrm>
          <a:graphic>
            <a:graphicData uri="http://schemas.openxmlformats.org/presentationml/2006/ole">
              <mc:AlternateContent xmlns:mc="http://schemas.openxmlformats.org/markup-compatibility/2006">
                <mc:Choice xmlns:v="urn:schemas-microsoft-com:vml" Requires="v">
                  <p:oleObj spid="_x0000_s31172" name="Equation" r:id="rId23" imgW="39497000" imgH="14046200" progId="Equation.3">
                    <p:embed/>
                  </p:oleObj>
                </mc:Choice>
                <mc:Fallback>
                  <p:oleObj name="Equation" r:id="rId23" imgW="39497000" imgH="14046200"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40" y="2832"/>
                          <a:ext cx="1536" cy="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99350" name="Object 22">
            <a:extLst>
              <a:ext uri="{FF2B5EF4-FFF2-40B4-BE49-F238E27FC236}">
                <a16:creationId xmlns:a16="http://schemas.microsoft.com/office/drawing/2014/main" id="{66277020-7492-1F4C-805D-D713B2D8C1E9}"/>
              </a:ext>
            </a:extLst>
          </p:cNvPr>
          <p:cNvGraphicFramePr>
            <a:graphicFrameLocks noChangeAspect="1"/>
          </p:cNvGraphicFramePr>
          <p:nvPr/>
        </p:nvGraphicFramePr>
        <p:xfrm>
          <a:off x="2057400" y="4946650"/>
          <a:ext cx="4953000" cy="1130300"/>
        </p:xfrm>
        <a:graphic>
          <a:graphicData uri="http://schemas.openxmlformats.org/presentationml/2006/ole">
            <mc:AlternateContent xmlns:mc="http://schemas.openxmlformats.org/markup-compatibility/2006">
              <mc:Choice xmlns:v="urn:schemas-microsoft-com:vml" Requires="v">
                <p:oleObj spid="_x0000_s31173" name="Equation" r:id="rId25" imgW="73139300" imgH="16967200" progId="Equation.3">
                  <p:embed/>
                </p:oleObj>
              </mc:Choice>
              <mc:Fallback>
                <p:oleObj name="Equation" r:id="rId25" imgW="73139300" imgH="16967200"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57400" y="4946650"/>
                        <a:ext cx="49530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6111E1A-FFB2-AC4E-806F-94FB0297BA62}"/>
              </a:ext>
            </a:extLst>
          </p:cNvPr>
          <p:cNvSpPr>
            <a:spLocks noGrp="1"/>
          </p:cNvSpPr>
          <p:nvPr>
            <p:ph type="sldNum" sz="quarter" idx="12"/>
          </p:nvPr>
        </p:nvSpPr>
        <p:spPr/>
        <p:txBody>
          <a:bodyPr/>
          <a:lstStyle/>
          <a:p>
            <a:fld id="{84E41F96-4C38-714A-979A-203099C5D163}" type="slidenum">
              <a:rPr lang="en-US" altLang="zh-CN" smtClean="0"/>
              <a:pPr/>
              <a:t>14</a:t>
            </a:fld>
            <a:endParaRPr lang="en-US" altLang="zh-CN"/>
          </a:p>
        </p:txBody>
      </p:sp>
      <p:sp>
        <p:nvSpPr>
          <p:cNvPr id="3" name="TextBox 2">
            <a:extLst>
              <a:ext uri="{FF2B5EF4-FFF2-40B4-BE49-F238E27FC236}">
                <a16:creationId xmlns:a16="http://schemas.microsoft.com/office/drawing/2014/main" id="{267E8DEF-CD7D-B648-BC9A-5801DFF84D70}"/>
              </a:ext>
            </a:extLst>
          </p:cNvPr>
          <p:cNvSpPr txBox="1"/>
          <p:nvPr/>
        </p:nvSpPr>
        <p:spPr>
          <a:xfrm>
            <a:off x="15302" y="2365187"/>
            <a:ext cx="1508699" cy="338554"/>
          </a:xfrm>
          <a:prstGeom prst="rect">
            <a:avLst/>
          </a:prstGeom>
          <a:noFill/>
        </p:spPr>
        <p:txBody>
          <a:bodyPr wrap="square" rtlCol="0">
            <a:spAutoFit/>
          </a:bodyPr>
          <a:lstStyle/>
          <a:p>
            <a:r>
              <a:rPr lang="en-CN" sz="1600" dirty="0">
                <a:solidFill>
                  <a:srgbClr val="FF0000"/>
                </a:solidFill>
              </a:rPr>
              <a:t>自己练习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9337"/>
                                        </p:tgtEl>
                                        <p:attrNameLst>
                                          <p:attrName>style.visibility</p:attrName>
                                        </p:attrNameLst>
                                      </p:cBhvr>
                                      <p:to>
                                        <p:strVal val="visible"/>
                                      </p:to>
                                    </p:set>
                                    <p:animEffect transition="in" filter="blinds(horizontal)">
                                      <p:cBhvr>
                                        <p:cTn id="7" dur="500"/>
                                        <p:tgtEl>
                                          <p:spTgt spid="99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9341"/>
                                        </p:tgtEl>
                                        <p:attrNameLst>
                                          <p:attrName>style.visibility</p:attrName>
                                        </p:attrNameLst>
                                      </p:cBhvr>
                                      <p:to>
                                        <p:strVal val="visible"/>
                                      </p:to>
                                    </p:set>
                                    <p:animEffect transition="in" filter="blinds(horizontal)">
                                      <p:cBhvr>
                                        <p:cTn id="12" dur="500"/>
                                        <p:tgtEl>
                                          <p:spTgt spid="99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9346"/>
                                        </p:tgtEl>
                                        <p:attrNameLst>
                                          <p:attrName>style.visibility</p:attrName>
                                        </p:attrNameLst>
                                      </p:cBhvr>
                                      <p:to>
                                        <p:strVal val="visible"/>
                                      </p:to>
                                    </p:set>
                                    <p:animEffect transition="in" filter="blinds(horizontal)">
                                      <p:cBhvr>
                                        <p:cTn id="17" dur="500"/>
                                        <p:tgtEl>
                                          <p:spTgt spid="993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9350"/>
                                        </p:tgtEl>
                                        <p:attrNameLst>
                                          <p:attrName>style.visibility</p:attrName>
                                        </p:attrNameLst>
                                      </p:cBhvr>
                                      <p:to>
                                        <p:strVal val="visible"/>
                                      </p:to>
                                    </p:set>
                                    <p:animEffect transition="in" filter="blinds(horizontal)">
                                      <p:cBhvr>
                                        <p:cTn id="22" dur="500"/>
                                        <p:tgtEl>
                                          <p:spTgt spid="99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Object 2">
            <a:extLst>
              <a:ext uri="{FF2B5EF4-FFF2-40B4-BE49-F238E27FC236}">
                <a16:creationId xmlns:a16="http://schemas.microsoft.com/office/drawing/2014/main" id="{81663AFF-8C45-F049-ADF4-A5AE306BCD3C}"/>
              </a:ext>
            </a:extLst>
          </p:cNvPr>
          <p:cNvGraphicFramePr>
            <a:graphicFrameLocks noChangeAspect="1"/>
          </p:cNvGraphicFramePr>
          <p:nvPr/>
        </p:nvGraphicFramePr>
        <p:xfrm>
          <a:off x="3451225" y="5138738"/>
          <a:ext cx="2133600" cy="576262"/>
        </p:xfrm>
        <a:graphic>
          <a:graphicData uri="http://schemas.openxmlformats.org/presentationml/2006/ole">
            <mc:AlternateContent xmlns:mc="http://schemas.openxmlformats.org/markup-compatibility/2006">
              <mc:Choice xmlns:v="urn:schemas-microsoft-com:vml" Requires="v">
                <p:oleObj spid="_x0000_s32684" name="公式" r:id="rId3" imgW="30721300" imgH="7607300" progId="Equation.3">
                  <p:embed/>
                </p:oleObj>
              </mc:Choice>
              <mc:Fallback>
                <p:oleObj name="公式" r:id="rId3" imgW="30721300" imgH="7607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225" y="5138738"/>
                        <a:ext cx="2133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483" name="Rectangle 3">
            <a:extLst>
              <a:ext uri="{FF2B5EF4-FFF2-40B4-BE49-F238E27FC236}">
                <a16:creationId xmlns:a16="http://schemas.microsoft.com/office/drawing/2014/main" id="{78C7E5C0-51A3-564D-9025-F6C0A809ECCC}"/>
              </a:ext>
            </a:extLst>
          </p:cNvPr>
          <p:cNvSpPr>
            <a:spLocks noChangeArrowheads="1"/>
          </p:cNvSpPr>
          <p:nvPr/>
        </p:nvSpPr>
        <p:spPr bwMode="auto">
          <a:xfrm>
            <a:off x="174625" y="1524000"/>
            <a:ext cx="8610600" cy="3429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31747" name="Group 4">
            <a:extLst>
              <a:ext uri="{FF2B5EF4-FFF2-40B4-BE49-F238E27FC236}">
                <a16:creationId xmlns:a16="http://schemas.microsoft.com/office/drawing/2014/main" id="{03893A50-DD9B-BD4F-A87B-E838B93F1B7E}"/>
              </a:ext>
            </a:extLst>
          </p:cNvPr>
          <p:cNvGrpSpPr>
            <a:grpSpLocks/>
          </p:cNvGrpSpPr>
          <p:nvPr/>
        </p:nvGrpSpPr>
        <p:grpSpPr bwMode="auto">
          <a:xfrm>
            <a:off x="403225" y="1716088"/>
            <a:ext cx="5334000" cy="1408112"/>
            <a:chOff x="288" y="1465"/>
            <a:chExt cx="3360" cy="887"/>
          </a:xfrm>
        </p:grpSpPr>
        <p:grpSp>
          <p:nvGrpSpPr>
            <p:cNvPr id="31816" name="Group 5">
              <a:extLst>
                <a:ext uri="{FF2B5EF4-FFF2-40B4-BE49-F238E27FC236}">
                  <a16:creationId xmlns:a16="http://schemas.microsoft.com/office/drawing/2014/main" id="{A7A482ED-CB26-254D-BD81-96264C11D795}"/>
                </a:ext>
              </a:extLst>
            </p:cNvPr>
            <p:cNvGrpSpPr>
              <a:grpSpLocks/>
            </p:cNvGrpSpPr>
            <p:nvPr/>
          </p:nvGrpSpPr>
          <p:grpSpPr bwMode="auto">
            <a:xfrm>
              <a:off x="3072" y="1488"/>
              <a:ext cx="576" cy="864"/>
              <a:chOff x="3072" y="1488"/>
              <a:chExt cx="576" cy="864"/>
            </a:xfrm>
          </p:grpSpPr>
          <p:sp>
            <p:nvSpPr>
              <p:cNvPr id="20578" name="Oval 6">
                <a:extLst>
                  <a:ext uri="{FF2B5EF4-FFF2-40B4-BE49-F238E27FC236}">
                    <a16:creationId xmlns:a16="http://schemas.microsoft.com/office/drawing/2014/main" id="{286B39DF-BC53-B948-AA02-835376906A61}"/>
                  </a:ext>
                </a:extLst>
              </p:cNvPr>
              <p:cNvSpPr>
                <a:spLocks noChangeArrowheads="1"/>
              </p:cNvSpPr>
              <p:nvPr/>
            </p:nvSpPr>
            <p:spPr bwMode="auto">
              <a:xfrm>
                <a:off x="3072" y="1488"/>
                <a:ext cx="576" cy="86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79" name="Line 7">
                <a:extLst>
                  <a:ext uri="{FF2B5EF4-FFF2-40B4-BE49-F238E27FC236}">
                    <a16:creationId xmlns:a16="http://schemas.microsoft.com/office/drawing/2014/main" id="{FB21685C-43EB-8A40-A9DC-0BB21060CB9F}"/>
                  </a:ext>
                </a:extLst>
              </p:cNvPr>
              <p:cNvSpPr>
                <a:spLocks noChangeShapeType="1"/>
              </p:cNvSpPr>
              <p:nvPr/>
            </p:nvSpPr>
            <p:spPr bwMode="auto">
              <a:xfrm flipH="1">
                <a:off x="3216" y="2208"/>
                <a:ext cx="288" cy="0"/>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1843" name="Object 8">
                <a:extLst>
                  <a:ext uri="{FF2B5EF4-FFF2-40B4-BE49-F238E27FC236}">
                    <a16:creationId xmlns:a16="http://schemas.microsoft.com/office/drawing/2014/main" id="{ABBDDA55-11FB-C845-957E-DF8F7DE3730C}"/>
                  </a:ext>
                </a:extLst>
              </p:cNvPr>
              <p:cNvGraphicFramePr>
                <a:graphicFrameLocks noChangeAspect="1"/>
              </p:cNvGraphicFramePr>
              <p:nvPr/>
            </p:nvGraphicFramePr>
            <p:xfrm>
              <a:off x="3253" y="1513"/>
              <a:ext cx="265" cy="348"/>
            </p:xfrm>
            <a:graphic>
              <a:graphicData uri="http://schemas.openxmlformats.org/presentationml/2006/ole">
                <mc:AlternateContent xmlns:mc="http://schemas.openxmlformats.org/markup-compatibility/2006">
                  <mc:Choice xmlns:v="urn:schemas-microsoft-com:vml" Requires="v">
                    <p:oleObj spid="_x0000_s32685" name="Equation" r:id="rId5" imgW="6731000" imgH="8775700" progId="Equation.3">
                      <p:embed/>
                    </p:oleObj>
                  </mc:Choice>
                  <mc:Fallback>
                    <p:oleObj name="Equation" r:id="rId5" imgW="6731000" imgH="8775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3" y="1513"/>
                            <a:ext cx="265"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31817" name="Group 9">
              <a:extLst>
                <a:ext uri="{FF2B5EF4-FFF2-40B4-BE49-F238E27FC236}">
                  <a16:creationId xmlns:a16="http://schemas.microsoft.com/office/drawing/2014/main" id="{2D78D672-AF35-A942-BADB-4EDFB9CD951D}"/>
                </a:ext>
              </a:extLst>
            </p:cNvPr>
            <p:cNvGrpSpPr>
              <a:grpSpLocks/>
            </p:cNvGrpSpPr>
            <p:nvPr/>
          </p:nvGrpSpPr>
          <p:grpSpPr bwMode="auto">
            <a:xfrm>
              <a:off x="1248" y="1465"/>
              <a:ext cx="576" cy="887"/>
              <a:chOff x="1248" y="1465"/>
              <a:chExt cx="576" cy="887"/>
            </a:xfrm>
          </p:grpSpPr>
          <p:sp>
            <p:nvSpPr>
              <p:cNvPr id="20575" name="Oval 10">
                <a:extLst>
                  <a:ext uri="{FF2B5EF4-FFF2-40B4-BE49-F238E27FC236}">
                    <a16:creationId xmlns:a16="http://schemas.microsoft.com/office/drawing/2014/main" id="{462C19E1-E3ED-3A45-ABE3-C1BD177A0C97}"/>
                  </a:ext>
                </a:extLst>
              </p:cNvPr>
              <p:cNvSpPr>
                <a:spLocks noChangeArrowheads="1"/>
              </p:cNvSpPr>
              <p:nvPr/>
            </p:nvSpPr>
            <p:spPr bwMode="auto">
              <a:xfrm>
                <a:off x="1248" y="1488"/>
                <a:ext cx="576" cy="86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76" name="Line 11">
                <a:extLst>
                  <a:ext uri="{FF2B5EF4-FFF2-40B4-BE49-F238E27FC236}">
                    <a16:creationId xmlns:a16="http://schemas.microsoft.com/office/drawing/2014/main" id="{81921A86-69E5-C043-8BFA-E18ECE404304}"/>
                  </a:ext>
                </a:extLst>
              </p:cNvPr>
              <p:cNvSpPr>
                <a:spLocks noChangeShapeType="1"/>
              </p:cNvSpPr>
              <p:nvPr/>
            </p:nvSpPr>
            <p:spPr bwMode="auto">
              <a:xfrm>
                <a:off x="1680" y="1968"/>
                <a:ext cx="0" cy="288"/>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1840" name="Object 12">
                <a:extLst>
                  <a:ext uri="{FF2B5EF4-FFF2-40B4-BE49-F238E27FC236}">
                    <a16:creationId xmlns:a16="http://schemas.microsoft.com/office/drawing/2014/main" id="{3CE1591C-494D-3E44-91E9-DD56A99EDF17}"/>
                  </a:ext>
                </a:extLst>
              </p:cNvPr>
              <p:cNvGraphicFramePr>
                <a:graphicFrameLocks noChangeAspect="1"/>
              </p:cNvGraphicFramePr>
              <p:nvPr/>
            </p:nvGraphicFramePr>
            <p:xfrm>
              <a:off x="1482" y="1465"/>
              <a:ext cx="242" cy="334"/>
            </p:xfrm>
            <a:graphic>
              <a:graphicData uri="http://schemas.openxmlformats.org/presentationml/2006/ole">
                <mc:AlternateContent xmlns:mc="http://schemas.openxmlformats.org/markup-compatibility/2006">
                  <mc:Choice xmlns:v="urn:schemas-microsoft-com:vml" Requires="v">
                    <p:oleObj spid="_x0000_s32686" name="Equation" r:id="rId7" imgW="6146800" imgH="8483600" progId="Equation.3">
                      <p:embed/>
                    </p:oleObj>
                  </mc:Choice>
                  <mc:Fallback>
                    <p:oleObj name="Equation" r:id="rId7" imgW="6146800" imgH="8483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2" y="1465"/>
                            <a:ext cx="242"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0555" name="Line 13">
              <a:extLst>
                <a:ext uri="{FF2B5EF4-FFF2-40B4-BE49-F238E27FC236}">
                  <a16:creationId xmlns:a16="http://schemas.microsoft.com/office/drawing/2014/main" id="{AB0D3873-A6DF-A44A-B5D1-E21795DDAAF1}"/>
                </a:ext>
              </a:extLst>
            </p:cNvPr>
            <p:cNvSpPr>
              <a:spLocks noChangeShapeType="1"/>
            </p:cNvSpPr>
            <p:nvPr/>
          </p:nvSpPr>
          <p:spPr bwMode="auto">
            <a:xfrm>
              <a:off x="1824" y="1920"/>
              <a:ext cx="1488" cy="0"/>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56" name="Line 14">
              <a:extLst>
                <a:ext uri="{FF2B5EF4-FFF2-40B4-BE49-F238E27FC236}">
                  <a16:creationId xmlns:a16="http://schemas.microsoft.com/office/drawing/2014/main" id="{61739AEA-3FF0-4346-A864-786EAE3DFCCA}"/>
                </a:ext>
              </a:extLst>
            </p:cNvPr>
            <p:cNvSpPr>
              <a:spLocks noChangeShapeType="1"/>
            </p:cNvSpPr>
            <p:nvPr/>
          </p:nvSpPr>
          <p:spPr bwMode="auto">
            <a:xfrm>
              <a:off x="1916" y="1776"/>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57" name="Line 15">
              <a:extLst>
                <a:ext uri="{FF2B5EF4-FFF2-40B4-BE49-F238E27FC236}">
                  <a16:creationId xmlns:a16="http://schemas.microsoft.com/office/drawing/2014/main" id="{3C6CCB8B-6497-094A-93CF-2F1D33627F87}"/>
                </a:ext>
              </a:extLst>
            </p:cNvPr>
            <p:cNvSpPr>
              <a:spLocks noChangeShapeType="1"/>
            </p:cNvSpPr>
            <p:nvPr/>
          </p:nvSpPr>
          <p:spPr bwMode="auto">
            <a:xfrm>
              <a:off x="2125" y="1776"/>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58" name="Line 16">
              <a:extLst>
                <a:ext uri="{FF2B5EF4-FFF2-40B4-BE49-F238E27FC236}">
                  <a16:creationId xmlns:a16="http://schemas.microsoft.com/office/drawing/2014/main" id="{61E7B7DB-3694-7141-990C-02102F556144}"/>
                </a:ext>
              </a:extLst>
            </p:cNvPr>
            <p:cNvSpPr>
              <a:spLocks noChangeShapeType="1"/>
            </p:cNvSpPr>
            <p:nvPr/>
          </p:nvSpPr>
          <p:spPr bwMode="auto">
            <a:xfrm>
              <a:off x="2335" y="1776"/>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59" name="Line 17">
              <a:extLst>
                <a:ext uri="{FF2B5EF4-FFF2-40B4-BE49-F238E27FC236}">
                  <a16:creationId xmlns:a16="http://schemas.microsoft.com/office/drawing/2014/main" id="{B9324EAD-0691-4347-B700-6DC316F10DC6}"/>
                </a:ext>
              </a:extLst>
            </p:cNvPr>
            <p:cNvSpPr>
              <a:spLocks noChangeShapeType="1"/>
            </p:cNvSpPr>
            <p:nvPr/>
          </p:nvSpPr>
          <p:spPr bwMode="auto">
            <a:xfrm>
              <a:off x="2544" y="1776"/>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60" name="Line 18">
              <a:extLst>
                <a:ext uri="{FF2B5EF4-FFF2-40B4-BE49-F238E27FC236}">
                  <a16:creationId xmlns:a16="http://schemas.microsoft.com/office/drawing/2014/main" id="{7E65EFB4-1CE9-A14B-A684-736A0B62DA2C}"/>
                </a:ext>
              </a:extLst>
            </p:cNvPr>
            <p:cNvSpPr>
              <a:spLocks noChangeShapeType="1"/>
            </p:cNvSpPr>
            <p:nvPr/>
          </p:nvSpPr>
          <p:spPr bwMode="auto">
            <a:xfrm>
              <a:off x="2755" y="1776"/>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31824" name="Group 19">
              <a:extLst>
                <a:ext uri="{FF2B5EF4-FFF2-40B4-BE49-F238E27FC236}">
                  <a16:creationId xmlns:a16="http://schemas.microsoft.com/office/drawing/2014/main" id="{DF0C46EC-F8E5-A147-9059-1403AB8ED3B2}"/>
                </a:ext>
              </a:extLst>
            </p:cNvPr>
            <p:cNvGrpSpPr>
              <a:grpSpLocks/>
            </p:cNvGrpSpPr>
            <p:nvPr/>
          </p:nvGrpSpPr>
          <p:grpSpPr bwMode="auto">
            <a:xfrm>
              <a:off x="288" y="1776"/>
              <a:ext cx="1294" cy="266"/>
              <a:chOff x="288" y="1776"/>
              <a:chExt cx="1294" cy="266"/>
            </a:xfrm>
          </p:grpSpPr>
          <p:sp>
            <p:nvSpPr>
              <p:cNvPr id="20564" name="Line 20">
                <a:extLst>
                  <a:ext uri="{FF2B5EF4-FFF2-40B4-BE49-F238E27FC236}">
                    <a16:creationId xmlns:a16="http://schemas.microsoft.com/office/drawing/2014/main" id="{B425FCC8-5977-FF4C-B9F5-4AB4B0B19585}"/>
                  </a:ext>
                </a:extLst>
              </p:cNvPr>
              <p:cNvSpPr>
                <a:spLocks noChangeShapeType="1"/>
              </p:cNvSpPr>
              <p:nvPr/>
            </p:nvSpPr>
            <p:spPr bwMode="auto">
              <a:xfrm>
                <a:off x="288" y="1909"/>
                <a:ext cx="1294" cy="0"/>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65" name="Line 21">
                <a:extLst>
                  <a:ext uri="{FF2B5EF4-FFF2-40B4-BE49-F238E27FC236}">
                    <a16:creationId xmlns:a16="http://schemas.microsoft.com/office/drawing/2014/main" id="{390A2524-EA43-4A43-B9F5-B9A9CCAC403C}"/>
                  </a:ext>
                </a:extLst>
              </p:cNvPr>
              <p:cNvSpPr>
                <a:spLocks noChangeShapeType="1"/>
              </p:cNvSpPr>
              <p:nvPr/>
            </p:nvSpPr>
            <p:spPr bwMode="auto">
              <a:xfrm>
                <a:off x="568" y="1776"/>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66" name="Line 22">
                <a:extLst>
                  <a:ext uri="{FF2B5EF4-FFF2-40B4-BE49-F238E27FC236}">
                    <a16:creationId xmlns:a16="http://schemas.microsoft.com/office/drawing/2014/main" id="{AD28466B-5AA2-5F4D-AEE3-66CCBD85F353}"/>
                  </a:ext>
                </a:extLst>
              </p:cNvPr>
              <p:cNvSpPr>
                <a:spLocks noChangeShapeType="1"/>
              </p:cNvSpPr>
              <p:nvPr/>
            </p:nvSpPr>
            <p:spPr bwMode="auto">
              <a:xfrm>
                <a:off x="778" y="1776"/>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67" name="Line 23">
                <a:extLst>
                  <a:ext uri="{FF2B5EF4-FFF2-40B4-BE49-F238E27FC236}">
                    <a16:creationId xmlns:a16="http://schemas.microsoft.com/office/drawing/2014/main" id="{93CAEC0F-20DC-FB48-B74D-A02A1FA0E9F3}"/>
                  </a:ext>
                </a:extLst>
              </p:cNvPr>
              <p:cNvSpPr>
                <a:spLocks noChangeShapeType="1"/>
              </p:cNvSpPr>
              <p:nvPr/>
            </p:nvSpPr>
            <p:spPr bwMode="auto">
              <a:xfrm>
                <a:off x="987" y="1776"/>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68" name="Line 24">
                <a:extLst>
                  <a:ext uri="{FF2B5EF4-FFF2-40B4-BE49-F238E27FC236}">
                    <a16:creationId xmlns:a16="http://schemas.microsoft.com/office/drawing/2014/main" id="{AA732295-C831-1F48-8A1F-F2E0266D3073}"/>
                  </a:ext>
                </a:extLst>
              </p:cNvPr>
              <p:cNvSpPr>
                <a:spLocks noChangeShapeType="1"/>
              </p:cNvSpPr>
              <p:nvPr/>
            </p:nvSpPr>
            <p:spPr bwMode="auto">
              <a:xfrm>
                <a:off x="1197" y="1776"/>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69" name="Line 25">
                <a:extLst>
                  <a:ext uri="{FF2B5EF4-FFF2-40B4-BE49-F238E27FC236}">
                    <a16:creationId xmlns:a16="http://schemas.microsoft.com/office/drawing/2014/main" id="{3A24F6A8-F9F3-9E4C-9F1A-4A1D499D1B99}"/>
                  </a:ext>
                </a:extLst>
              </p:cNvPr>
              <p:cNvSpPr>
                <a:spLocks noChangeShapeType="1"/>
              </p:cNvSpPr>
              <p:nvPr/>
            </p:nvSpPr>
            <p:spPr bwMode="auto">
              <a:xfrm>
                <a:off x="1407" y="1776"/>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70" name="Oval 26">
                <a:extLst>
                  <a:ext uri="{FF2B5EF4-FFF2-40B4-BE49-F238E27FC236}">
                    <a16:creationId xmlns:a16="http://schemas.microsoft.com/office/drawing/2014/main" id="{77C79065-9C5B-AC43-BE93-52264EEAF079}"/>
                  </a:ext>
                </a:extLst>
              </p:cNvPr>
              <p:cNvSpPr>
                <a:spLocks noChangeArrowheads="1"/>
              </p:cNvSpPr>
              <p:nvPr/>
            </p:nvSpPr>
            <p:spPr bwMode="auto">
              <a:xfrm>
                <a:off x="428" y="1876"/>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71" name="Oval 27">
                <a:extLst>
                  <a:ext uri="{FF2B5EF4-FFF2-40B4-BE49-F238E27FC236}">
                    <a16:creationId xmlns:a16="http://schemas.microsoft.com/office/drawing/2014/main" id="{008E8626-3C99-A04D-B645-B126970E010C}"/>
                  </a:ext>
                </a:extLst>
              </p:cNvPr>
              <p:cNvSpPr>
                <a:spLocks noChangeArrowheads="1"/>
              </p:cNvSpPr>
              <p:nvPr/>
            </p:nvSpPr>
            <p:spPr bwMode="auto">
              <a:xfrm>
                <a:off x="638" y="1876"/>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72" name="Oval 28">
                <a:extLst>
                  <a:ext uri="{FF2B5EF4-FFF2-40B4-BE49-F238E27FC236}">
                    <a16:creationId xmlns:a16="http://schemas.microsoft.com/office/drawing/2014/main" id="{98CBA800-51A5-724B-8D58-DF5EBB2971CD}"/>
                  </a:ext>
                </a:extLst>
              </p:cNvPr>
              <p:cNvSpPr>
                <a:spLocks noChangeArrowheads="1"/>
              </p:cNvSpPr>
              <p:nvPr/>
            </p:nvSpPr>
            <p:spPr bwMode="auto">
              <a:xfrm>
                <a:off x="848" y="1876"/>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73" name="Oval 29">
                <a:extLst>
                  <a:ext uri="{FF2B5EF4-FFF2-40B4-BE49-F238E27FC236}">
                    <a16:creationId xmlns:a16="http://schemas.microsoft.com/office/drawing/2014/main" id="{78F965FE-4370-964A-ADF0-E2DF879AE7F5}"/>
                  </a:ext>
                </a:extLst>
              </p:cNvPr>
              <p:cNvSpPr>
                <a:spLocks noChangeArrowheads="1"/>
              </p:cNvSpPr>
              <p:nvPr/>
            </p:nvSpPr>
            <p:spPr bwMode="auto">
              <a:xfrm>
                <a:off x="1057" y="1876"/>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74" name="Oval 30">
                <a:extLst>
                  <a:ext uri="{FF2B5EF4-FFF2-40B4-BE49-F238E27FC236}">
                    <a16:creationId xmlns:a16="http://schemas.microsoft.com/office/drawing/2014/main" id="{33DB6948-587B-744B-ABE7-78D48C5AE18A}"/>
                  </a:ext>
                </a:extLst>
              </p:cNvPr>
              <p:cNvSpPr>
                <a:spLocks noChangeArrowheads="1"/>
              </p:cNvSpPr>
              <p:nvPr/>
            </p:nvSpPr>
            <p:spPr bwMode="auto">
              <a:xfrm>
                <a:off x="1267" y="1876"/>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20562" name="Line 31">
              <a:extLst>
                <a:ext uri="{FF2B5EF4-FFF2-40B4-BE49-F238E27FC236}">
                  <a16:creationId xmlns:a16="http://schemas.microsoft.com/office/drawing/2014/main" id="{DBFA98EB-BA96-8847-A107-F95C8C729870}"/>
                </a:ext>
              </a:extLst>
            </p:cNvPr>
            <p:cNvSpPr>
              <a:spLocks noChangeShapeType="1"/>
            </p:cNvSpPr>
            <p:nvPr/>
          </p:nvSpPr>
          <p:spPr bwMode="auto">
            <a:xfrm>
              <a:off x="2940" y="1776"/>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63" name="Line 32">
              <a:extLst>
                <a:ext uri="{FF2B5EF4-FFF2-40B4-BE49-F238E27FC236}">
                  <a16:creationId xmlns:a16="http://schemas.microsoft.com/office/drawing/2014/main" id="{FCB66C61-5484-AC4E-B3FE-32E5FEEB4B3F}"/>
                </a:ext>
              </a:extLst>
            </p:cNvPr>
            <p:cNvSpPr>
              <a:spLocks noChangeShapeType="1"/>
            </p:cNvSpPr>
            <p:nvPr/>
          </p:nvSpPr>
          <p:spPr bwMode="auto">
            <a:xfrm>
              <a:off x="3149" y="1776"/>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aphicFrame>
        <p:nvGraphicFramePr>
          <p:cNvPr id="31748" name="Object 33">
            <a:extLst>
              <a:ext uri="{FF2B5EF4-FFF2-40B4-BE49-F238E27FC236}">
                <a16:creationId xmlns:a16="http://schemas.microsoft.com/office/drawing/2014/main" id="{7556DCF5-55BA-7A44-8D7C-AB7D8987B74B}"/>
              </a:ext>
            </a:extLst>
          </p:cNvPr>
          <p:cNvGraphicFramePr>
            <a:graphicFrameLocks noChangeAspect="1"/>
          </p:cNvGraphicFramePr>
          <p:nvPr/>
        </p:nvGraphicFramePr>
        <p:xfrm>
          <a:off x="1012825" y="1676400"/>
          <a:ext cx="396875" cy="609600"/>
        </p:xfrm>
        <a:graphic>
          <a:graphicData uri="http://schemas.openxmlformats.org/presentationml/2006/ole">
            <mc:AlternateContent xmlns:mc="http://schemas.openxmlformats.org/markup-compatibility/2006">
              <mc:Choice xmlns:v="urn:schemas-microsoft-com:vml" Requires="v">
                <p:oleObj spid="_x0000_s32687" name="公式" r:id="rId9" imgW="4978400" imgH="7607300" progId="Equation.3">
                  <p:embed/>
                </p:oleObj>
              </mc:Choice>
              <mc:Fallback>
                <p:oleObj name="公式" r:id="rId9" imgW="4978400" imgH="760730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2825" y="1676400"/>
                        <a:ext cx="3968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1749" name="Group 34">
            <a:extLst>
              <a:ext uri="{FF2B5EF4-FFF2-40B4-BE49-F238E27FC236}">
                <a16:creationId xmlns:a16="http://schemas.microsoft.com/office/drawing/2014/main" id="{56887BFD-C99B-B04E-8BB8-A902BEBA85A1}"/>
              </a:ext>
            </a:extLst>
          </p:cNvPr>
          <p:cNvGrpSpPr>
            <a:grpSpLocks/>
          </p:cNvGrpSpPr>
          <p:nvPr/>
        </p:nvGrpSpPr>
        <p:grpSpPr bwMode="auto">
          <a:xfrm>
            <a:off x="403225" y="3392488"/>
            <a:ext cx="8226425" cy="1408112"/>
            <a:chOff x="288" y="2521"/>
            <a:chExt cx="5182" cy="887"/>
          </a:xfrm>
        </p:grpSpPr>
        <p:graphicFrame>
          <p:nvGraphicFramePr>
            <p:cNvPr id="31773" name="Object 35">
              <a:extLst>
                <a:ext uri="{FF2B5EF4-FFF2-40B4-BE49-F238E27FC236}">
                  <a16:creationId xmlns:a16="http://schemas.microsoft.com/office/drawing/2014/main" id="{BCDE614F-0243-DF49-8E03-BF942F71D525}"/>
                </a:ext>
              </a:extLst>
            </p:cNvPr>
            <p:cNvGraphicFramePr>
              <a:graphicFrameLocks noChangeAspect="1"/>
            </p:cNvGraphicFramePr>
            <p:nvPr/>
          </p:nvGraphicFramePr>
          <p:xfrm>
            <a:off x="528" y="2544"/>
            <a:ext cx="250" cy="384"/>
          </p:xfrm>
          <a:graphic>
            <a:graphicData uri="http://schemas.openxmlformats.org/presentationml/2006/ole">
              <mc:AlternateContent xmlns:mc="http://schemas.openxmlformats.org/markup-compatibility/2006">
                <mc:Choice xmlns:v="urn:schemas-microsoft-com:vml" Requires="v">
                  <p:oleObj spid="_x0000_s32688" name="公式" r:id="rId11" imgW="4978400" imgH="7607300" progId="Equation.3">
                    <p:embed/>
                  </p:oleObj>
                </mc:Choice>
                <mc:Fallback>
                  <p:oleObj name="公式" r:id="rId11" imgW="4978400" imgH="7607300"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 y="2544"/>
                          <a:ext cx="25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74" name="Object 36">
              <a:extLst>
                <a:ext uri="{FF2B5EF4-FFF2-40B4-BE49-F238E27FC236}">
                  <a16:creationId xmlns:a16="http://schemas.microsoft.com/office/drawing/2014/main" id="{19EE33AD-C775-8E45-9698-40CF29D42206}"/>
                </a:ext>
              </a:extLst>
            </p:cNvPr>
            <p:cNvGraphicFramePr>
              <a:graphicFrameLocks noChangeAspect="1"/>
            </p:cNvGraphicFramePr>
            <p:nvPr/>
          </p:nvGraphicFramePr>
          <p:xfrm>
            <a:off x="2304" y="2544"/>
            <a:ext cx="236" cy="368"/>
          </p:xfrm>
          <a:graphic>
            <a:graphicData uri="http://schemas.openxmlformats.org/presentationml/2006/ole">
              <mc:AlternateContent xmlns:mc="http://schemas.openxmlformats.org/markup-compatibility/2006">
                <mc:Choice xmlns:v="urn:schemas-microsoft-com:vml" Requires="v">
                  <p:oleObj spid="_x0000_s32689" name="公式" r:id="rId12" imgW="4686300" imgH="7315200" progId="Equation.3">
                    <p:embed/>
                  </p:oleObj>
                </mc:Choice>
                <mc:Fallback>
                  <p:oleObj name="公式" r:id="rId12" imgW="4686300" imgH="7315200" progId="Equation.3">
                    <p:embed/>
                    <p:pic>
                      <p:nvPicPr>
                        <p:cNvPr id="0"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04" y="2544"/>
                          <a:ext cx="236"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512" name="Oval 37">
              <a:extLst>
                <a:ext uri="{FF2B5EF4-FFF2-40B4-BE49-F238E27FC236}">
                  <a16:creationId xmlns:a16="http://schemas.microsoft.com/office/drawing/2014/main" id="{D2906168-099E-BB4D-BD39-8D44642CD7FF}"/>
                </a:ext>
              </a:extLst>
            </p:cNvPr>
            <p:cNvSpPr>
              <a:spLocks noChangeArrowheads="1"/>
            </p:cNvSpPr>
            <p:nvPr/>
          </p:nvSpPr>
          <p:spPr bwMode="auto">
            <a:xfrm>
              <a:off x="3840" y="2544"/>
              <a:ext cx="576" cy="86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13" name="Line 38">
              <a:extLst>
                <a:ext uri="{FF2B5EF4-FFF2-40B4-BE49-F238E27FC236}">
                  <a16:creationId xmlns:a16="http://schemas.microsoft.com/office/drawing/2014/main" id="{CA36D52B-8E6A-244C-80E8-83F8B0D8564E}"/>
                </a:ext>
              </a:extLst>
            </p:cNvPr>
            <p:cNvSpPr>
              <a:spLocks noChangeShapeType="1"/>
            </p:cNvSpPr>
            <p:nvPr/>
          </p:nvSpPr>
          <p:spPr bwMode="auto">
            <a:xfrm flipH="1">
              <a:off x="3984" y="3264"/>
              <a:ext cx="288" cy="0"/>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1777" name="Object 39">
              <a:extLst>
                <a:ext uri="{FF2B5EF4-FFF2-40B4-BE49-F238E27FC236}">
                  <a16:creationId xmlns:a16="http://schemas.microsoft.com/office/drawing/2014/main" id="{160091D5-F020-1C48-8E17-67D07609A90D}"/>
                </a:ext>
              </a:extLst>
            </p:cNvPr>
            <p:cNvGraphicFramePr>
              <a:graphicFrameLocks noChangeAspect="1"/>
            </p:cNvGraphicFramePr>
            <p:nvPr/>
          </p:nvGraphicFramePr>
          <p:xfrm>
            <a:off x="4021" y="2569"/>
            <a:ext cx="265" cy="347"/>
          </p:xfrm>
          <a:graphic>
            <a:graphicData uri="http://schemas.openxmlformats.org/presentationml/2006/ole">
              <mc:AlternateContent xmlns:mc="http://schemas.openxmlformats.org/markup-compatibility/2006">
                <mc:Choice xmlns:v="urn:schemas-microsoft-com:vml" Requires="v">
                  <p:oleObj spid="_x0000_s32690" name="Equation" r:id="rId14" imgW="6731000" imgH="8775700" progId="Equation.3">
                    <p:embed/>
                  </p:oleObj>
                </mc:Choice>
                <mc:Fallback>
                  <p:oleObj name="Equation" r:id="rId14" imgW="6731000" imgH="877570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1" y="2569"/>
                          <a:ext cx="265"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515" name="Oval 40">
              <a:extLst>
                <a:ext uri="{FF2B5EF4-FFF2-40B4-BE49-F238E27FC236}">
                  <a16:creationId xmlns:a16="http://schemas.microsoft.com/office/drawing/2014/main" id="{53F365A2-979F-444E-9A78-C7E303ACF646}"/>
                </a:ext>
              </a:extLst>
            </p:cNvPr>
            <p:cNvSpPr>
              <a:spLocks noChangeArrowheads="1"/>
            </p:cNvSpPr>
            <p:nvPr/>
          </p:nvSpPr>
          <p:spPr bwMode="auto">
            <a:xfrm>
              <a:off x="2688" y="2544"/>
              <a:ext cx="576" cy="86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16" name="Line 41">
              <a:extLst>
                <a:ext uri="{FF2B5EF4-FFF2-40B4-BE49-F238E27FC236}">
                  <a16:creationId xmlns:a16="http://schemas.microsoft.com/office/drawing/2014/main" id="{73E15FDB-CD6B-B145-92D2-1DFDB5AB29BD}"/>
                </a:ext>
              </a:extLst>
            </p:cNvPr>
            <p:cNvSpPr>
              <a:spLocks noChangeShapeType="1"/>
            </p:cNvSpPr>
            <p:nvPr/>
          </p:nvSpPr>
          <p:spPr bwMode="auto">
            <a:xfrm flipH="1">
              <a:off x="3024" y="3072"/>
              <a:ext cx="144" cy="240"/>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1780" name="Object 42">
              <a:extLst>
                <a:ext uri="{FF2B5EF4-FFF2-40B4-BE49-F238E27FC236}">
                  <a16:creationId xmlns:a16="http://schemas.microsoft.com/office/drawing/2014/main" id="{EF0B6E4E-3E04-B24F-BABE-AFA3E3D0C59C}"/>
                </a:ext>
              </a:extLst>
            </p:cNvPr>
            <p:cNvGraphicFramePr>
              <a:graphicFrameLocks noChangeAspect="1"/>
            </p:cNvGraphicFramePr>
            <p:nvPr/>
          </p:nvGraphicFramePr>
          <p:xfrm>
            <a:off x="2905" y="2521"/>
            <a:ext cx="277" cy="334"/>
          </p:xfrm>
          <a:graphic>
            <a:graphicData uri="http://schemas.openxmlformats.org/presentationml/2006/ole">
              <mc:AlternateContent xmlns:mc="http://schemas.openxmlformats.org/markup-compatibility/2006">
                <mc:Choice xmlns:v="urn:schemas-microsoft-com:vml" Requires="v">
                  <p:oleObj spid="_x0000_s32691" name="Equation" r:id="rId15" imgW="7023100" imgH="8483600" progId="Equation.3">
                    <p:embed/>
                  </p:oleObj>
                </mc:Choice>
                <mc:Fallback>
                  <p:oleObj name="Equation" r:id="rId15" imgW="7023100" imgH="8483600" progId="Equation.3">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05" y="2521"/>
                          <a:ext cx="277"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518" name="Oval 43">
              <a:extLst>
                <a:ext uri="{FF2B5EF4-FFF2-40B4-BE49-F238E27FC236}">
                  <a16:creationId xmlns:a16="http://schemas.microsoft.com/office/drawing/2014/main" id="{1372B1B9-B279-5A47-A467-B1B2A97D0E96}"/>
                </a:ext>
              </a:extLst>
            </p:cNvPr>
            <p:cNvSpPr>
              <a:spLocks noChangeArrowheads="1"/>
            </p:cNvSpPr>
            <p:nvPr/>
          </p:nvSpPr>
          <p:spPr bwMode="auto">
            <a:xfrm>
              <a:off x="1248" y="2544"/>
              <a:ext cx="576" cy="86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19" name="Line 44">
              <a:extLst>
                <a:ext uri="{FF2B5EF4-FFF2-40B4-BE49-F238E27FC236}">
                  <a16:creationId xmlns:a16="http://schemas.microsoft.com/office/drawing/2014/main" id="{7963FD4E-A96C-BE41-90C2-86C862B85FBB}"/>
                </a:ext>
              </a:extLst>
            </p:cNvPr>
            <p:cNvSpPr>
              <a:spLocks noChangeShapeType="1"/>
            </p:cNvSpPr>
            <p:nvPr/>
          </p:nvSpPr>
          <p:spPr bwMode="auto">
            <a:xfrm>
              <a:off x="1680" y="2976"/>
              <a:ext cx="0" cy="336"/>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1783" name="Object 45">
              <a:extLst>
                <a:ext uri="{FF2B5EF4-FFF2-40B4-BE49-F238E27FC236}">
                  <a16:creationId xmlns:a16="http://schemas.microsoft.com/office/drawing/2014/main" id="{5F3A6D5A-5495-F14B-BF64-93AA994BB819}"/>
                </a:ext>
              </a:extLst>
            </p:cNvPr>
            <p:cNvGraphicFramePr>
              <a:graphicFrameLocks noChangeAspect="1"/>
            </p:cNvGraphicFramePr>
            <p:nvPr/>
          </p:nvGraphicFramePr>
          <p:xfrm>
            <a:off x="1482" y="2521"/>
            <a:ext cx="242" cy="334"/>
          </p:xfrm>
          <a:graphic>
            <a:graphicData uri="http://schemas.openxmlformats.org/presentationml/2006/ole">
              <mc:AlternateContent xmlns:mc="http://schemas.openxmlformats.org/markup-compatibility/2006">
                <mc:Choice xmlns:v="urn:schemas-microsoft-com:vml" Requires="v">
                  <p:oleObj spid="_x0000_s32692" name="Equation" r:id="rId17" imgW="6146800" imgH="8483600" progId="Equation.3">
                    <p:embed/>
                  </p:oleObj>
                </mc:Choice>
                <mc:Fallback>
                  <p:oleObj name="Equation" r:id="rId17" imgW="6146800" imgH="8483600"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2" y="2521"/>
                          <a:ext cx="242"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1784" name="Group 46">
              <a:extLst>
                <a:ext uri="{FF2B5EF4-FFF2-40B4-BE49-F238E27FC236}">
                  <a16:creationId xmlns:a16="http://schemas.microsoft.com/office/drawing/2014/main" id="{12F54E6D-644C-5F4F-AA62-8F6A25CDEEB8}"/>
                </a:ext>
              </a:extLst>
            </p:cNvPr>
            <p:cNvGrpSpPr>
              <a:grpSpLocks/>
            </p:cNvGrpSpPr>
            <p:nvPr/>
          </p:nvGrpSpPr>
          <p:grpSpPr bwMode="auto">
            <a:xfrm>
              <a:off x="3264" y="2880"/>
              <a:ext cx="864" cy="192"/>
              <a:chOff x="3264" y="2880"/>
              <a:chExt cx="864" cy="192"/>
            </a:xfrm>
          </p:grpSpPr>
          <p:sp>
            <p:nvSpPr>
              <p:cNvPr id="20548" name="Line 47">
                <a:extLst>
                  <a:ext uri="{FF2B5EF4-FFF2-40B4-BE49-F238E27FC236}">
                    <a16:creationId xmlns:a16="http://schemas.microsoft.com/office/drawing/2014/main" id="{2FB7A27F-CC95-7E4E-B74E-3CA2F511F04B}"/>
                  </a:ext>
                </a:extLst>
              </p:cNvPr>
              <p:cNvSpPr>
                <a:spLocks noChangeShapeType="1"/>
              </p:cNvSpPr>
              <p:nvPr/>
            </p:nvSpPr>
            <p:spPr bwMode="auto">
              <a:xfrm>
                <a:off x="3264" y="2976"/>
                <a:ext cx="864" cy="0"/>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49" name="Line 48">
                <a:extLst>
                  <a:ext uri="{FF2B5EF4-FFF2-40B4-BE49-F238E27FC236}">
                    <a16:creationId xmlns:a16="http://schemas.microsoft.com/office/drawing/2014/main" id="{0E1BED39-6509-F946-89E1-57CE94299B23}"/>
                  </a:ext>
                </a:extLst>
              </p:cNvPr>
              <p:cNvSpPr>
                <a:spLocks noChangeShapeType="1"/>
              </p:cNvSpPr>
              <p:nvPr/>
            </p:nvSpPr>
            <p:spPr bwMode="auto">
              <a:xfrm flipH="1">
                <a:off x="3312" y="2880"/>
                <a:ext cx="144" cy="192"/>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50" name="Line 49">
                <a:extLst>
                  <a:ext uri="{FF2B5EF4-FFF2-40B4-BE49-F238E27FC236}">
                    <a16:creationId xmlns:a16="http://schemas.microsoft.com/office/drawing/2014/main" id="{3DB18417-64C8-4548-80D2-8B86FB5F397C}"/>
                  </a:ext>
                </a:extLst>
              </p:cNvPr>
              <p:cNvSpPr>
                <a:spLocks noChangeShapeType="1"/>
              </p:cNvSpPr>
              <p:nvPr/>
            </p:nvSpPr>
            <p:spPr bwMode="auto">
              <a:xfrm flipH="1">
                <a:off x="3696" y="2880"/>
                <a:ext cx="144" cy="192"/>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51" name="Line 50">
                <a:extLst>
                  <a:ext uri="{FF2B5EF4-FFF2-40B4-BE49-F238E27FC236}">
                    <a16:creationId xmlns:a16="http://schemas.microsoft.com/office/drawing/2014/main" id="{1980E9F6-BC74-2047-97CE-604201784535}"/>
                  </a:ext>
                </a:extLst>
              </p:cNvPr>
              <p:cNvSpPr>
                <a:spLocks noChangeShapeType="1"/>
              </p:cNvSpPr>
              <p:nvPr/>
            </p:nvSpPr>
            <p:spPr bwMode="auto">
              <a:xfrm flipH="1">
                <a:off x="3888" y="2880"/>
                <a:ext cx="144" cy="192"/>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52" name="Line 51">
                <a:extLst>
                  <a:ext uri="{FF2B5EF4-FFF2-40B4-BE49-F238E27FC236}">
                    <a16:creationId xmlns:a16="http://schemas.microsoft.com/office/drawing/2014/main" id="{2BD96EDB-3113-114E-88E7-904289133056}"/>
                  </a:ext>
                </a:extLst>
              </p:cNvPr>
              <p:cNvSpPr>
                <a:spLocks noChangeShapeType="1"/>
              </p:cNvSpPr>
              <p:nvPr/>
            </p:nvSpPr>
            <p:spPr bwMode="auto">
              <a:xfrm flipH="1">
                <a:off x="3504" y="2880"/>
                <a:ext cx="144" cy="192"/>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20522" name="Line 52">
              <a:extLst>
                <a:ext uri="{FF2B5EF4-FFF2-40B4-BE49-F238E27FC236}">
                  <a16:creationId xmlns:a16="http://schemas.microsoft.com/office/drawing/2014/main" id="{7FD39076-3BA0-9F4A-A91C-55D61043D277}"/>
                </a:ext>
              </a:extLst>
            </p:cNvPr>
            <p:cNvSpPr>
              <a:spLocks noChangeShapeType="1"/>
            </p:cNvSpPr>
            <p:nvPr/>
          </p:nvSpPr>
          <p:spPr bwMode="auto">
            <a:xfrm>
              <a:off x="1824" y="2976"/>
              <a:ext cx="1104" cy="0"/>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23" name="Line 53">
              <a:extLst>
                <a:ext uri="{FF2B5EF4-FFF2-40B4-BE49-F238E27FC236}">
                  <a16:creationId xmlns:a16="http://schemas.microsoft.com/office/drawing/2014/main" id="{06609CE1-A036-7342-B151-D6F426A63077}"/>
                </a:ext>
              </a:extLst>
            </p:cNvPr>
            <p:cNvSpPr>
              <a:spLocks noChangeShapeType="1"/>
            </p:cNvSpPr>
            <p:nvPr/>
          </p:nvSpPr>
          <p:spPr bwMode="auto">
            <a:xfrm>
              <a:off x="1916" y="2832"/>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24" name="Line 54">
              <a:extLst>
                <a:ext uri="{FF2B5EF4-FFF2-40B4-BE49-F238E27FC236}">
                  <a16:creationId xmlns:a16="http://schemas.microsoft.com/office/drawing/2014/main" id="{1A4DEF28-D003-D542-ACE2-DB0E587F3FD5}"/>
                </a:ext>
              </a:extLst>
            </p:cNvPr>
            <p:cNvSpPr>
              <a:spLocks noChangeShapeType="1"/>
            </p:cNvSpPr>
            <p:nvPr/>
          </p:nvSpPr>
          <p:spPr bwMode="auto">
            <a:xfrm>
              <a:off x="2125" y="2832"/>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25" name="Line 55">
              <a:extLst>
                <a:ext uri="{FF2B5EF4-FFF2-40B4-BE49-F238E27FC236}">
                  <a16:creationId xmlns:a16="http://schemas.microsoft.com/office/drawing/2014/main" id="{ECB186FB-FC66-3140-9663-A4CB0DFCFFDF}"/>
                </a:ext>
              </a:extLst>
            </p:cNvPr>
            <p:cNvSpPr>
              <a:spLocks noChangeShapeType="1"/>
            </p:cNvSpPr>
            <p:nvPr/>
          </p:nvSpPr>
          <p:spPr bwMode="auto">
            <a:xfrm>
              <a:off x="2335" y="2832"/>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26" name="Line 56">
              <a:extLst>
                <a:ext uri="{FF2B5EF4-FFF2-40B4-BE49-F238E27FC236}">
                  <a16:creationId xmlns:a16="http://schemas.microsoft.com/office/drawing/2014/main" id="{BF22FF7B-2F76-F040-979B-DC6D994112A6}"/>
                </a:ext>
              </a:extLst>
            </p:cNvPr>
            <p:cNvSpPr>
              <a:spLocks noChangeShapeType="1"/>
            </p:cNvSpPr>
            <p:nvPr/>
          </p:nvSpPr>
          <p:spPr bwMode="auto">
            <a:xfrm>
              <a:off x="2544" y="2832"/>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27" name="Line 57">
              <a:extLst>
                <a:ext uri="{FF2B5EF4-FFF2-40B4-BE49-F238E27FC236}">
                  <a16:creationId xmlns:a16="http://schemas.microsoft.com/office/drawing/2014/main" id="{D2AC98D9-54E6-FC49-9A61-0DA636212A6E}"/>
                </a:ext>
              </a:extLst>
            </p:cNvPr>
            <p:cNvSpPr>
              <a:spLocks noChangeShapeType="1"/>
            </p:cNvSpPr>
            <p:nvPr/>
          </p:nvSpPr>
          <p:spPr bwMode="auto">
            <a:xfrm>
              <a:off x="2755" y="2832"/>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31791" name="Group 58">
              <a:extLst>
                <a:ext uri="{FF2B5EF4-FFF2-40B4-BE49-F238E27FC236}">
                  <a16:creationId xmlns:a16="http://schemas.microsoft.com/office/drawing/2014/main" id="{A2983E4C-C915-EC45-A0B4-69796BE2910C}"/>
                </a:ext>
              </a:extLst>
            </p:cNvPr>
            <p:cNvGrpSpPr>
              <a:grpSpLocks/>
            </p:cNvGrpSpPr>
            <p:nvPr/>
          </p:nvGrpSpPr>
          <p:grpSpPr bwMode="auto">
            <a:xfrm>
              <a:off x="288" y="2832"/>
              <a:ext cx="1294" cy="266"/>
              <a:chOff x="288" y="2832"/>
              <a:chExt cx="1294" cy="266"/>
            </a:xfrm>
          </p:grpSpPr>
          <p:sp>
            <p:nvSpPr>
              <p:cNvPr id="20537" name="Line 59">
                <a:extLst>
                  <a:ext uri="{FF2B5EF4-FFF2-40B4-BE49-F238E27FC236}">
                    <a16:creationId xmlns:a16="http://schemas.microsoft.com/office/drawing/2014/main" id="{865D2730-1286-3C4F-A7A6-DEED56599CE6}"/>
                  </a:ext>
                </a:extLst>
              </p:cNvPr>
              <p:cNvSpPr>
                <a:spLocks noChangeShapeType="1"/>
              </p:cNvSpPr>
              <p:nvPr/>
            </p:nvSpPr>
            <p:spPr bwMode="auto">
              <a:xfrm>
                <a:off x="288" y="2965"/>
                <a:ext cx="1294" cy="0"/>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38" name="Line 60">
                <a:extLst>
                  <a:ext uri="{FF2B5EF4-FFF2-40B4-BE49-F238E27FC236}">
                    <a16:creationId xmlns:a16="http://schemas.microsoft.com/office/drawing/2014/main" id="{E54A98A4-CB9A-A649-A48A-DD962CA4425D}"/>
                  </a:ext>
                </a:extLst>
              </p:cNvPr>
              <p:cNvSpPr>
                <a:spLocks noChangeShapeType="1"/>
              </p:cNvSpPr>
              <p:nvPr/>
            </p:nvSpPr>
            <p:spPr bwMode="auto">
              <a:xfrm>
                <a:off x="568" y="2832"/>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39" name="Line 61">
                <a:extLst>
                  <a:ext uri="{FF2B5EF4-FFF2-40B4-BE49-F238E27FC236}">
                    <a16:creationId xmlns:a16="http://schemas.microsoft.com/office/drawing/2014/main" id="{0ECC4667-46B0-804C-B7B1-EFC97D4A4A68}"/>
                  </a:ext>
                </a:extLst>
              </p:cNvPr>
              <p:cNvSpPr>
                <a:spLocks noChangeShapeType="1"/>
              </p:cNvSpPr>
              <p:nvPr/>
            </p:nvSpPr>
            <p:spPr bwMode="auto">
              <a:xfrm>
                <a:off x="778" y="2832"/>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40" name="Line 62">
                <a:extLst>
                  <a:ext uri="{FF2B5EF4-FFF2-40B4-BE49-F238E27FC236}">
                    <a16:creationId xmlns:a16="http://schemas.microsoft.com/office/drawing/2014/main" id="{7988845C-2ACC-CF49-B5B1-BD052D3A4107}"/>
                  </a:ext>
                </a:extLst>
              </p:cNvPr>
              <p:cNvSpPr>
                <a:spLocks noChangeShapeType="1"/>
              </p:cNvSpPr>
              <p:nvPr/>
            </p:nvSpPr>
            <p:spPr bwMode="auto">
              <a:xfrm>
                <a:off x="987" y="2832"/>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41" name="Line 63">
                <a:extLst>
                  <a:ext uri="{FF2B5EF4-FFF2-40B4-BE49-F238E27FC236}">
                    <a16:creationId xmlns:a16="http://schemas.microsoft.com/office/drawing/2014/main" id="{7E938C78-1F19-384A-B3F3-A9D1B6FF3C0F}"/>
                  </a:ext>
                </a:extLst>
              </p:cNvPr>
              <p:cNvSpPr>
                <a:spLocks noChangeShapeType="1"/>
              </p:cNvSpPr>
              <p:nvPr/>
            </p:nvSpPr>
            <p:spPr bwMode="auto">
              <a:xfrm>
                <a:off x="1197" y="2832"/>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42" name="Line 64">
                <a:extLst>
                  <a:ext uri="{FF2B5EF4-FFF2-40B4-BE49-F238E27FC236}">
                    <a16:creationId xmlns:a16="http://schemas.microsoft.com/office/drawing/2014/main" id="{4815BF81-F186-0745-AE3B-2508CB396656}"/>
                  </a:ext>
                </a:extLst>
              </p:cNvPr>
              <p:cNvSpPr>
                <a:spLocks noChangeShapeType="1"/>
              </p:cNvSpPr>
              <p:nvPr/>
            </p:nvSpPr>
            <p:spPr bwMode="auto">
              <a:xfrm>
                <a:off x="1407" y="2832"/>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43" name="Oval 65">
                <a:extLst>
                  <a:ext uri="{FF2B5EF4-FFF2-40B4-BE49-F238E27FC236}">
                    <a16:creationId xmlns:a16="http://schemas.microsoft.com/office/drawing/2014/main" id="{3BA02394-3712-8445-AC50-FCBD2D31B7AB}"/>
                  </a:ext>
                </a:extLst>
              </p:cNvPr>
              <p:cNvSpPr>
                <a:spLocks noChangeArrowheads="1"/>
              </p:cNvSpPr>
              <p:nvPr/>
            </p:nvSpPr>
            <p:spPr bwMode="auto">
              <a:xfrm>
                <a:off x="428" y="2932"/>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44" name="Oval 66">
                <a:extLst>
                  <a:ext uri="{FF2B5EF4-FFF2-40B4-BE49-F238E27FC236}">
                    <a16:creationId xmlns:a16="http://schemas.microsoft.com/office/drawing/2014/main" id="{32CF6432-C11E-0C41-AA4E-F0148AFEECF9}"/>
                  </a:ext>
                </a:extLst>
              </p:cNvPr>
              <p:cNvSpPr>
                <a:spLocks noChangeArrowheads="1"/>
              </p:cNvSpPr>
              <p:nvPr/>
            </p:nvSpPr>
            <p:spPr bwMode="auto">
              <a:xfrm>
                <a:off x="638" y="2932"/>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45" name="Oval 67">
                <a:extLst>
                  <a:ext uri="{FF2B5EF4-FFF2-40B4-BE49-F238E27FC236}">
                    <a16:creationId xmlns:a16="http://schemas.microsoft.com/office/drawing/2014/main" id="{4D18540C-ED47-5C4A-A067-0D804792B77F}"/>
                  </a:ext>
                </a:extLst>
              </p:cNvPr>
              <p:cNvSpPr>
                <a:spLocks noChangeArrowheads="1"/>
              </p:cNvSpPr>
              <p:nvPr/>
            </p:nvSpPr>
            <p:spPr bwMode="auto">
              <a:xfrm>
                <a:off x="848" y="2932"/>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46" name="Oval 68">
                <a:extLst>
                  <a:ext uri="{FF2B5EF4-FFF2-40B4-BE49-F238E27FC236}">
                    <a16:creationId xmlns:a16="http://schemas.microsoft.com/office/drawing/2014/main" id="{A9EC5B37-AD75-9149-B97E-E98719B01FEC}"/>
                  </a:ext>
                </a:extLst>
              </p:cNvPr>
              <p:cNvSpPr>
                <a:spLocks noChangeArrowheads="1"/>
              </p:cNvSpPr>
              <p:nvPr/>
            </p:nvSpPr>
            <p:spPr bwMode="auto">
              <a:xfrm>
                <a:off x="1057" y="2932"/>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47" name="Oval 69">
                <a:extLst>
                  <a:ext uri="{FF2B5EF4-FFF2-40B4-BE49-F238E27FC236}">
                    <a16:creationId xmlns:a16="http://schemas.microsoft.com/office/drawing/2014/main" id="{79842CA1-5817-BE44-9BE6-AA0C893A81B2}"/>
                  </a:ext>
                </a:extLst>
              </p:cNvPr>
              <p:cNvSpPr>
                <a:spLocks noChangeArrowheads="1"/>
              </p:cNvSpPr>
              <p:nvPr/>
            </p:nvSpPr>
            <p:spPr bwMode="auto">
              <a:xfrm>
                <a:off x="1267" y="2932"/>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31792" name="Group 70">
              <a:extLst>
                <a:ext uri="{FF2B5EF4-FFF2-40B4-BE49-F238E27FC236}">
                  <a16:creationId xmlns:a16="http://schemas.microsoft.com/office/drawing/2014/main" id="{B5A41C0C-7504-8540-8C72-EE7368EE323F}"/>
                </a:ext>
              </a:extLst>
            </p:cNvPr>
            <p:cNvGrpSpPr>
              <a:grpSpLocks/>
            </p:cNvGrpSpPr>
            <p:nvPr/>
          </p:nvGrpSpPr>
          <p:grpSpPr bwMode="auto">
            <a:xfrm>
              <a:off x="4416" y="2928"/>
              <a:ext cx="1054" cy="66"/>
              <a:chOff x="4416" y="2928"/>
              <a:chExt cx="1054" cy="66"/>
            </a:xfrm>
          </p:grpSpPr>
          <p:sp>
            <p:nvSpPr>
              <p:cNvPr id="20532" name="Line 71">
                <a:extLst>
                  <a:ext uri="{FF2B5EF4-FFF2-40B4-BE49-F238E27FC236}">
                    <a16:creationId xmlns:a16="http://schemas.microsoft.com/office/drawing/2014/main" id="{823C752C-BD44-7541-95B8-FB6118D63F68}"/>
                  </a:ext>
                </a:extLst>
              </p:cNvPr>
              <p:cNvSpPr>
                <a:spLocks noChangeShapeType="1"/>
              </p:cNvSpPr>
              <p:nvPr/>
            </p:nvSpPr>
            <p:spPr bwMode="auto">
              <a:xfrm flipV="1">
                <a:off x="4416" y="2961"/>
                <a:ext cx="1054" cy="11"/>
              </a:xfrm>
              <a:prstGeom prst="line">
                <a:avLst/>
              </a:prstGeom>
              <a:noFill/>
              <a:ln w="28575">
                <a:solidFill>
                  <a:srgbClr val="0000FF"/>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33" name="Oval 72">
                <a:extLst>
                  <a:ext uri="{FF2B5EF4-FFF2-40B4-BE49-F238E27FC236}">
                    <a16:creationId xmlns:a16="http://schemas.microsoft.com/office/drawing/2014/main" id="{46065F5D-9C89-5742-BA9B-77CAC4844835}"/>
                  </a:ext>
                </a:extLst>
              </p:cNvPr>
              <p:cNvSpPr>
                <a:spLocks noChangeArrowheads="1"/>
              </p:cNvSpPr>
              <p:nvPr/>
            </p:nvSpPr>
            <p:spPr bwMode="auto">
              <a:xfrm>
                <a:off x="4526" y="2928"/>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34" name="Oval 73">
                <a:extLst>
                  <a:ext uri="{FF2B5EF4-FFF2-40B4-BE49-F238E27FC236}">
                    <a16:creationId xmlns:a16="http://schemas.microsoft.com/office/drawing/2014/main" id="{AD2904A1-B607-844D-AE27-370BC444F84E}"/>
                  </a:ext>
                </a:extLst>
              </p:cNvPr>
              <p:cNvSpPr>
                <a:spLocks noChangeArrowheads="1"/>
              </p:cNvSpPr>
              <p:nvPr/>
            </p:nvSpPr>
            <p:spPr bwMode="auto">
              <a:xfrm>
                <a:off x="4736" y="2928"/>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35" name="Oval 74">
                <a:extLst>
                  <a:ext uri="{FF2B5EF4-FFF2-40B4-BE49-F238E27FC236}">
                    <a16:creationId xmlns:a16="http://schemas.microsoft.com/office/drawing/2014/main" id="{0BF513CC-4EBA-AA49-BA0F-B361F46CAA1C}"/>
                  </a:ext>
                </a:extLst>
              </p:cNvPr>
              <p:cNvSpPr>
                <a:spLocks noChangeArrowheads="1"/>
              </p:cNvSpPr>
              <p:nvPr/>
            </p:nvSpPr>
            <p:spPr bwMode="auto">
              <a:xfrm>
                <a:off x="4945" y="2928"/>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0536" name="Oval 75">
                <a:extLst>
                  <a:ext uri="{FF2B5EF4-FFF2-40B4-BE49-F238E27FC236}">
                    <a16:creationId xmlns:a16="http://schemas.microsoft.com/office/drawing/2014/main" id="{617C8A65-0508-7841-95B2-7C6FECB61829}"/>
                  </a:ext>
                </a:extLst>
              </p:cNvPr>
              <p:cNvSpPr>
                <a:spLocks noChangeArrowheads="1"/>
              </p:cNvSpPr>
              <p:nvPr/>
            </p:nvSpPr>
            <p:spPr bwMode="auto">
              <a:xfrm>
                <a:off x="5155" y="2928"/>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aphicFrame>
          <p:nvGraphicFramePr>
            <p:cNvPr id="31793" name="Object 76">
              <a:extLst>
                <a:ext uri="{FF2B5EF4-FFF2-40B4-BE49-F238E27FC236}">
                  <a16:creationId xmlns:a16="http://schemas.microsoft.com/office/drawing/2014/main" id="{50B08A78-AF8F-9941-AB4C-B9A6B2E8A319}"/>
                </a:ext>
              </a:extLst>
            </p:cNvPr>
            <p:cNvGraphicFramePr>
              <a:graphicFrameLocks noChangeAspect="1"/>
            </p:cNvGraphicFramePr>
            <p:nvPr/>
          </p:nvGraphicFramePr>
          <p:xfrm>
            <a:off x="3504" y="2544"/>
            <a:ext cx="250" cy="368"/>
          </p:xfrm>
          <a:graphic>
            <a:graphicData uri="http://schemas.openxmlformats.org/presentationml/2006/ole">
              <mc:AlternateContent xmlns:mc="http://schemas.openxmlformats.org/markup-compatibility/2006">
                <mc:Choice xmlns:v="urn:schemas-microsoft-com:vml" Requires="v">
                  <p:oleObj spid="_x0000_s32693" name="公式" r:id="rId18" imgW="4978400" imgH="7315200" progId="Equation.3">
                    <p:embed/>
                  </p:oleObj>
                </mc:Choice>
                <mc:Fallback>
                  <p:oleObj name="公式" r:id="rId18" imgW="4978400" imgH="7315200" progId="Equation.3">
                    <p:embed/>
                    <p:pic>
                      <p:nvPicPr>
                        <p:cNvPr id="0" name="Object 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04" y="2544"/>
                          <a:ext cx="250"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94" name="Object 77">
              <a:extLst>
                <a:ext uri="{FF2B5EF4-FFF2-40B4-BE49-F238E27FC236}">
                  <a16:creationId xmlns:a16="http://schemas.microsoft.com/office/drawing/2014/main" id="{63CEC774-C0D9-614E-B36B-D9DCDB2549F3}"/>
                </a:ext>
              </a:extLst>
            </p:cNvPr>
            <p:cNvGraphicFramePr>
              <a:graphicFrameLocks noChangeAspect="1"/>
            </p:cNvGraphicFramePr>
            <p:nvPr/>
          </p:nvGraphicFramePr>
          <p:xfrm>
            <a:off x="4752" y="2584"/>
            <a:ext cx="250" cy="385"/>
          </p:xfrm>
          <a:graphic>
            <a:graphicData uri="http://schemas.openxmlformats.org/presentationml/2006/ole">
              <mc:AlternateContent xmlns:mc="http://schemas.openxmlformats.org/markup-compatibility/2006">
                <mc:Choice xmlns:v="urn:schemas-microsoft-com:vml" Requires="v">
                  <p:oleObj spid="_x0000_s32694" name="公式" r:id="rId20" imgW="4978400" imgH="7607300" progId="Equation.3">
                    <p:embed/>
                  </p:oleObj>
                </mc:Choice>
                <mc:Fallback>
                  <p:oleObj name="公式" r:id="rId20" imgW="4978400" imgH="7607300" progId="Equation.3">
                    <p:embed/>
                    <p:pic>
                      <p:nvPicPr>
                        <p:cNvPr id="0" name="Object 7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52" y="2584"/>
                          <a:ext cx="250"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00430" name="Group 78">
            <a:extLst>
              <a:ext uri="{FF2B5EF4-FFF2-40B4-BE49-F238E27FC236}">
                <a16:creationId xmlns:a16="http://schemas.microsoft.com/office/drawing/2014/main" id="{9B1EC2E3-6360-FA4C-B214-079E4FF626AD}"/>
              </a:ext>
            </a:extLst>
          </p:cNvPr>
          <p:cNvGrpSpPr>
            <a:grpSpLocks/>
          </p:cNvGrpSpPr>
          <p:nvPr/>
        </p:nvGrpSpPr>
        <p:grpSpPr bwMode="auto">
          <a:xfrm>
            <a:off x="6575425" y="1489075"/>
            <a:ext cx="2057400" cy="1863725"/>
            <a:chOff x="4176" y="1322"/>
            <a:chExt cx="1296" cy="1174"/>
          </a:xfrm>
        </p:grpSpPr>
        <p:graphicFrame>
          <p:nvGraphicFramePr>
            <p:cNvPr id="31765" name="Object 79">
              <a:extLst>
                <a:ext uri="{FF2B5EF4-FFF2-40B4-BE49-F238E27FC236}">
                  <a16:creationId xmlns:a16="http://schemas.microsoft.com/office/drawing/2014/main" id="{0E8B49B7-3D89-DF4C-AE58-1D6EAEB8B021}"/>
                </a:ext>
              </a:extLst>
            </p:cNvPr>
            <p:cNvGraphicFramePr>
              <a:graphicFrameLocks noChangeAspect="1"/>
            </p:cNvGraphicFramePr>
            <p:nvPr/>
          </p:nvGraphicFramePr>
          <p:xfrm>
            <a:off x="5015" y="1392"/>
            <a:ext cx="265" cy="323"/>
          </p:xfrm>
          <a:graphic>
            <a:graphicData uri="http://schemas.openxmlformats.org/presentationml/2006/ole">
              <mc:AlternateContent xmlns:mc="http://schemas.openxmlformats.org/markup-compatibility/2006">
                <mc:Choice xmlns:v="urn:schemas-microsoft-com:vml" Requires="v">
                  <p:oleObj spid="_x0000_s32695" name="Equation" r:id="rId22" imgW="7023100" imgH="8483600" progId="Equation.3">
                    <p:embed/>
                  </p:oleObj>
                </mc:Choice>
                <mc:Fallback>
                  <p:oleObj name="Equation" r:id="rId22" imgW="7023100" imgH="8483600" progId="Equation.3">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15" y="1392"/>
                          <a:ext cx="26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66" name="Object 80">
              <a:extLst>
                <a:ext uri="{FF2B5EF4-FFF2-40B4-BE49-F238E27FC236}">
                  <a16:creationId xmlns:a16="http://schemas.microsoft.com/office/drawing/2014/main" id="{493A4DD6-1936-7D4E-BD5B-F51BC3780AC2}"/>
                </a:ext>
              </a:extLst>
            </p:cNvPr>
            <p:cNvGraphicFramePr>
              <a:graphicFrameLocks noChangeAspect="1"/>
            </p:cNvGraphicFramePr>
            <p:nvPr/>
          </p:nvGraphicFramePr>
          <p:xfrm>
            <a:off x="4591" y="1662"/>
            <a:ext cx="203" cy="193"/>
          </p:xfrm>
          <a:graphic>
            <a:graphicData uri="http://schemas.openxmlformats.org/presentationml/2006/ole">
              <mc:AlternateContent xmlns:mc="http://schemas.openxmlformats.org/markup-compatibility/2006">
                <mc:Choice xmlns:v="urn:schemas-microsoft-com:vml" Requires="v">
                  <p:oleObj spid="_x0000_s32696" name="公式" r:id="rId23" imgW="4686300" imgH="4394200" progId="Equation.3">
                    <p:embed/>
                  </p:oleObj>
                </mc:Choice>
                <mc:Fallback>
                  <p:oleObj name="公式" r:id="rId23" imgW="4686300" imgH="4394200" progId="Equation.3">
                    <p:embed/>
                    <p:pic>
                      <p:nvPicPr>
                        <p:cNvPr id="0" name="Object 8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91" y="1662"/>
                          <a:ext cx="203"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504" name="Line 81">
              <a:extLst>
                <a:ext uri="{FF2B5EF4-FFF2-40B4-BE49-F238E27FC236}">
                  <a16:creationId xmlns:a16="http://schemas.microsoft.com/office/drawing/2014/main" id="{67730570-3DFC-CD44-B77B-E1CF363EF73B}"/>
                </a:ext>
              </a:extLst>
            </p:cNvPr>
            <p:cNvSpPr>
              <a:spLocks noChangeShapeType="1"/>
            </p:cNvSpPr>
            <p:nvPr/>
          </p:nvSpPr>
          <p:spPr bwMode="auto">
            <a:xfrm>
              <a:off x="4591" y="1477"/>
              <a:ext cx="0" cy="1019"/>
            </a:xfrm>
            <a:prstGeom prst="line">
              <a:avLst/>
            </a:prstGeom>
            <a:noFill/>
            <a:ln w="28575">
              <a:solidFill>
                <a:srgbClr val="D6009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05" name="Line 82">
              <a:extLst>
                <a:ext uri="{FF2B5EF4-FFF2-40B4-BE49-F238E27FC236}">
                  <a16:creationId xmlns:a16="http://schemas.microsoft.com/office/drawing/2014/main" id="{F54C295F-56F1-234E-8A5F-6202E1C17F75}"/>
                </a:ext>
              </a:extLst>
            </p:cNvPr>
            <p:cNvSpPr>
              <a:spLocks noChangeShapeType="1"/>
            </p:cNvSpPr>
            <p:nvPr/>
          </p:nvSpPr>
          <p:spPr bwMode="auto">
            <a:xfrm flipV="1">
              <a:off x="4314" y="1523"/>
              <a:ext cx="693" cy="973"/>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0506" name="Line 83">
              <a:extLst>
                <a:ext uri="{FF2B5EF4-FFF2-40B4-BE49-F238E27FC236}">
                  <a16:creationId xmlns:a16="http://schemas.microsoft.com/office/drawing/2014/main" id="{A4CE8492-E382-1F41-9DAB-919103CB4688}"/>
                </a:ext>
              </a:extLst>
            </p:cNvPr>
            <p:cNvSpPr>
              <a:spLocks noChangeShapeType="1"/>
            </p:cNvSpPr>
            <p:nvPr/>
          </p:nvSpPr>
          <p:spPr bwMode="auto">
            <a:xfrm>
              <a:off x="4176" y="2126"/>
              <a:ext cx="1015" cy="0"/>
            </a:xfrm>
            <a:prstGeom prst="line">
              <a:avLst/>
            </a:prstGeom>
            <a:noFill/>
            <a:ln w="28575">
              <a:solidFill>
                <a:srgbClr val="FF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1770" name="Object 84">
              <a:extLst>
                <a:ext uri="{FF2B5EF4-FFF2-40B4-BE49-F238E27FC236}">
                  <a16:creationId xmlns:a16="http://schemas.microsoft.com/office/drawing/2014/main" id="{E2EDC810-1950-134A-8ADA-5A405ADBD45B}"/>
                </a:ext>
              </a:extLst>
            </p:cNvPr>
            <p:cNvGraphicFramePr>
              <a:graphicFrameLocks noChangeAspect="1"/>
            </p:cNvGraphicFramePr>
            <p:nvPr/>
          </p:nvGraphicFramePr>
          <p:xfrm>
            <a:off x="5216" y="1912"/>
            <a:ext cx="256" cy="335"/>
          </p:xfrm>
          <a:graphic>
            <a:graphicData uri="http://schemas.openxmlformats.org/presentationml/2006/ole">
              <mc:AlternateContent xmlns:mc="http://schemas.openxmlformats.org/markup-compatibility/2006">
                <mc:Choice xmlns:v="urn:schemas-microsoft-com:vml" Requires="v">
                  <p:oleObj spid="_x0000_s32697" name="Equation" r:id="rId25" imgW="6731000" imgH="8775700" progId="Equation.3">
                    <p:embed/>
                  </p:oleObj>
                </mc:Choice>
                <mc:Fallback>
                  <p:oleObj name="Equation" r:id="rId25" imgW="6731000" imgH="8775700" progId="Equation.3">
                    <p:embed/>
                    <p:pic>
                      <p:nvPicPr>
                        <p:cNvPr id="0" name="Object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6" y="1912"/>
                          <a:ext cx="256"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71" name="Object 85">
              <a:extLst>
                <a:ext uri="{FF2B5EF4-FFF2-40B4-BE49-F238E27FC236}">
                  <a16:creationId xmlns:a16="http://schemas.microsoft.com/office/drawing/2014/main" id="{C966C1C0-7064-4844-9C67-CD7604210188}"/>
                </a:ext>
              </a:extLst>
            </p:cNvPr>
            <p:cNvGraphicFramePr>
              <a:graphicFrameLocks noChangeAspect="1"/>
            </p:cNvGraphicFramePr>
            <p:nvPr/>
          </p:nvGraphicFramePr>
          <p:xfrm>
            <a:off x="4315" y="1322"/>
            <a:ext cx="232" cy="323"/>
          </p:xfrm>
          <a:graphic>
            <a:graphicData uri="http://schemas.openxmlformats.org/presentationml/2006/ole">
              <mc:AlternateContent xmlns:mc="http://schemas.openxmlformats.org/markup-compatibility/2006">
                <mc:Choice xmlns:v="urn:schemas-microsoft-com:vml" Requires="v">
                  <p:oleObj spid="_x0000_s32698" name="Equation" r:id="rId26" imgW="6146800" imgH="8483600" progId="Equation.3">
                    <p:embed/>
                  </p:oleObj>
                </mc:Choice>
                <mc:Fallback>
                  <p:oleObj name="Equation" r:id="rId26" imgW="6146800" imgH="8483600" progId="Equation.3">
                    <p:embed/>
                    <p:pic>
                      <p:nvPicPr>
                        <p:cNvPr id="0" name="Object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5" y="1322"/>
                          <a:ext cx="232"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1772" name="Arc 86">
              <a:extLst>
                <a:ext uri="{FF2B5EF4-FFF2-40B4-BE49-F238E27FC236}">
                  <a16:creationId xmlns:a16="http://schemas.microsoft.com/office/drawing/2014/main" id="{F8D20BAD-4B25-534A-BAC8-305745561740}"/>
                </a:ext>
              </a:extLst>
            </p:cNvPr>
            <p:cNvSpPr>
              <a:spLocks/>
            </p:cNvSpPr>
            <p:nvPr/>
          </p:nvSpPr>
          <p:spPr bwMode="auto">
            <a:xfrm>
              <a:off x="4591" y="1849"/>
              <a:ext cx="139" cy="92"/>
            </a:xfrm>
            <a:custGeom>
              <a:avLst/>
              <a:gdLst>
                <a:gd name="T0" fmla="*/ 0 w 21525"/>
                <a:gd name="T1" fmla="*/ 0 h 21600"/>
                <a:gd name="T2" fmla="*/ 0 w 21525"/>
                <a:gd name="T3" fmla="*/ 0 h 21600"/>
                <a:gd name="T4" fmla="*/ 0 w 21525"/>
                <a:gd name="T5" fmla="*/ 0 h 21600"/>
                <a:gd name="T6" fmla="*/ 0 60000 65536"/>
                <a:gd name="T7" fmla="*/ 0 60000 65536"/>
                <a:gd name="T8" fmla="*/ 0 60000 65536"/>
              </a:gdLst>
              <a:ahLst/>
              <a:cxnLst>
                <a:cxn ang="T6">
                  <a:pos x="T0" y="T1"/>
                </a:cxn>
                <a:cxn ang="T7">
                  <a:pos x="T2" y="T3"/>
                </a:cxn>
                <a:cxn ang="T8">
                  <a:pos x="T4" y="T5"/>
                </a:cxn>
              </a:cxnLst>
              <a:rect l="0" t="0" r="r" b="b"/>
              <a:pathLst>
                <a:path w="21525" h="21600" fill="none" extrusionOk="0">
                  <a:moveTo>
                    <a:pt x="-1" y="0"/>
                  </a:moveTo>
                  <a:cubicBezTo>
                    <a:pt x="11233" y="0"/>
                    <a:pt x="20592" y="8610"/>
                    <a:pt x="21525" y="19805"/>
                  </a:cubicBezTo>
                </a:path>
                <a:path w="21525" h="21600" stroke="0" extrusionOk="0">
                  <a:moveTo>
                    <a:pt x="-1" y="0"/>
                  </a:moveTo>
                  <a:cubicBezTo>
                    <a:pt x="11233" y="0"/>
                    <a:pt x="20592" y="8610"/>
                    <a:pt x="21525" y="19805"/>
                  </a:cubicBezTo>
                  <a:lnTo>
                    <a:pt x="0" y="21600"/>
                  </a:lnTo>
                  <a:lnTo>
                    <a:pt x="-1" y="0"/>
                  </a:lnTo>
                  <a:close/>
                </a:path>
              </a:pathLst>
            </a:custGeom>
            <a:noFill/>
            <a:ln w="2857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graphicFrame>
        <p:nvGraphicFramePr>
          <p:cNvPr id="100439" name="Object 87">
            <a:extLst>
              <a:ext uri="{FF2B5EF4-FFF2-40B4-BE49-F238E27FC236}">
                <a16:creationId xmlns:a16="http://schemas.microsoft.com/office/drawing/2014/main" id="{7E8AE454-F5E3-254A-9B3D-A466E0E05D7A}"/>
              </a:ext>
            </a:extLst>
          </p:cNvPr>
          <p:cNvGraphicFramePr>
            <a:graphicFrameLocks noChangeAspect="1"/>
          </p:cNvGraphicFramePr>
          <p:nvPr/>
        </p:nvGraphicFramePr>
        <p:xfrm>
          <a:off x="1012825" y="4953000"/>
          <a:ext cx="1481138" cy="990600"/>
        </p:xfrm>
        <a:graphic>
          <a:graphicData uri="http://schemas.openxmlformats.org/presentationml/2006/ole">
            <mc:AlternateContent xmlns:mc="http://schemas.openxmlformats.org/markup-compatibility/2006">
              <mc:Choice xmlns:v="urn:schemas-microsoft-com:vml" Requires="v">
                <p:oleObj spid="_x0000_s32699" name="公式" r:id="rId27" imgW="19304000" imgH="14046200" progId="Equation.3">
                  <p:embed/>
                </p:oleObj>
              </mc:Choice>
              <mc:Fallback>
                <p:oleObj name="公式" r:id="rId27" imgW="19304000" imgH="14046200" progId="Equation.3">
                  <p:embed/>
                  <p:pic>
                    <p:nvPicPr>
                      <p:cNvPr id="0" name="Object 8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12825" y="4953000"/>
                        <a:ext cx="148113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0440" name="Object 88">
            <a:extLst>
              <a:ext uri="{FF2B5EF4-FFF2-40B4-BE49-F238E27FC236}">
                <a16:creationId xmlns:a16="http://schemas.microsoft.com/office/drawing/2014/main" id="{36341A54-685F-DF46-AD27-61B097BF36AE}"/>
              </a:ext>
            </a:extLst>
          </p:cNvPr>
          <p:cNvGraphicFramePr>
            <a:graphicFrameLocks noChangeAspect="1"/>
          </p:cNvGraphicFramePr>
          <p:nvPr/>
        </p:nvGraphicFramePr>
        <p:xfrm>
          <a:off x="5661025" y="4914900"/>
          <a:ext cx="2057400" cy="1028700"/>
        </p:xfrm>
        <a:graphic>
          <a:graphicData uri="http://schemas.openxmlformats.org/presentationml/2006/ole">
            <mc:AlternateContent xmlns:mc="http://schemas.openxmlformats.org/markup-compatibility/2006">
              <mc:Choice xmlns:v="urn:schemas-microsoft-com:vml" Requires="v">
                <p:oleObj spid="_x0000_s32700" name="公式" r:id="rId29" imgW="26035000" imgH="14046200" progId="Equation.3">
                  <p:embed/>
                </p:oleObj>
              </mc:Choice>
              <mc:Fallback>
                <p:oleObj name="公式" r:id="rId29" imgW="26035000" imgH="14046200" progId="Equation.3">
                  <p:embed/>
                  <p:pic>
                    <p:nvPicPr>
                      <p:cNvPr id="0" name="Object 8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661025" y="4914900"/>
                        <a:ext cx="20574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1753" name="Group 89">
            <a:extLst>
              <a:ext uri="{FF2B5EF4-FFF2-40B4-BE49-F238E27FC236}">
                <a16:creationId xmlns:a16="http://schemas.microsoft.com/office/drawing/2014/main" id="{C68C5A59-306C-CC48-B5C0-02CD2D5E183C}"/>
              </a:ext>
            </a:extLst>
          </p:cNvPr>
          <p:cNvGrpSpPr>
            <a:grpSpLocks/>
          </p:cNvGrpSpPr>
          <p:nvPr/>
        </p:nvGrpSpPr>
        <p:grpSpPr bwMode="auto">
          <a:xfrm>
            <a:off x="250825" y="0"/>
            <a:ext cx="8763000" cy="1449388"/>
            <a:chOff x="192" y="384"/>
            <a:chExt cx="5520" cy="913"/>
          </a:xfrm>
        </p:grpSpPr>
        <p:sp>
          <p:nvSpPr>
            <p:cNvPr id="20491" name="Text Box 90">
              <a:extLst>
                <a:ext uri="{FF2B5EF4-FFF2-40B4-BE49-F238E27FC236}">
                  <a16:creationId xmlns:a16="http://schemas.microsoft.com/office/drawing/2014/main" id="{0D41D489-5972-BD40-83BC-1E01A40AF279}"/>
                </a:ext>
              </a:extLst>
            </p:cNvPr>
            <p:cNvSpPr txBox="1">
              <a:spLocks noChangeArrowheads="1"/>
            </p:cNvSpPr>
            <p:nvPr/>
          </p:nvSpPr>
          <p:spPr bwMode="auto">
            <a:xfrm>
              <a:off x="192" y="432"/>
              <a:ext cx="5520" cy="8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a:solidFill>
                    <a:srgbClr val="000000"/>
                  </a:solidFill>
                  <a:latin typeface="Times New Roman" charset="0"/>
                </a:rPr>
                <a:t>                </a:t>
              </a:r>
              <a:r>
                <a:rPr lang="zh-CN" altLang="en-US" sz="2800" b="1">
                  <a:solidFill>
                    <a:srgbClr val="000000"/>
                  </a:solidFill>
                  <a:latin typeface="Times New Roman" charset="0"/>
                </a:rPr>
                <a:t>在两块正交偏振片             之间插入另一块偏振片      ，光强为       的自然光垂直入射于偏振片      ，讨论转动      透过       的光强     与转角的关系 </a:t>
              </a:r>
              <a:r>
                <a:rPr lang="en-US" altLang="zh-CN" sz="2800" b="1">
                  <a:solidFill>
                    <a:srgbClr val="000000"/>
                  </a:solidFill>
                  <a:latin typeface="Times New Roman" charset="0"/>
                </a:rPr>
                <a:t>.</a:t>
              </a:r>
            </a:p>
          </p:txBody>
        </p:sp>
        <p:graphicFrame>
          <p:nvGraphicFramePr>
            <p:cNvPr id="31755" name="Object 91">
              <a:extLst>
                <a:ext uri="{FF2B5EF4-FFF2-40B4-BE49-F238E27FC236}">
                  <a16:creationId xmlns:a16="http://schemas.microsoft.com/office/drawing/2014/main" id="{1CF88F4C-F499-4246-96FA-B40E72D27022}"/>
                </a:ext>
              </a:extLst>
            </p:cNvPr>
            <p:cNvGraphicFramePr>
              <a:graphicFrameLocks noChangeAspect="1"/>
            </p:cNvGraphicFramePr>
            <p:nvPr/>
          </p:nvGraphicFramePr>
          <p:xfrm>
            <a:off x="3074" y="960"/>
            <a:ext cx="190" cy="265"/>
          </p:xfrm>
          <a:graphic>
            <a:graphicData uri="http://schemas.openxmlformats.org/presentationml/2006/ole">
              <mc:AlternateContent xmlns:mc="http://schemas.openxmlformats.org/markup-compatibility/2006">
                <mc:Choice xmlns:v="urn:schemas-microsoft-com:vml" Requires="v">
                  <p:oleObj spid="_x0000_s32701" name="公式" r:id="rId31" imgW="3797300" imgH="5270500" progId="Equation.3">
                    <p:embed/>
                  </p:oleObj>
                </mc:Choice>
                <mc:Fallback>
                  <p:oleObj name="公式" r:id="rId31" imgW="3797300" imgH="5270500" progId="Equation.3">
                    <p:embed/>
                    <p:pic>
                      <p:nvPicPr>
                        <p:cNvPr id="0" name="Object 9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74" y="960"/>
                          <a:ext cx="190"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56" name="Object 92">
              <a:extLst>
                <a:ext uri="{FF2B5EF4-FFF2-40B4-BE49-F238E27FC236}">
                  <a16:creationId xmlns:a16="http://schemas.microsoft.com/office/drawing/2014/main" id="{39A6D9E9-70CC-AC42-B54A-C10FE057E918}"/>
                </a:ext>
              </a:extLst>
            </p:cNvPr>
            <p:cNvGraphicFramePr>
              <a:graphicFrameLocks noChangeAspect="1"/>
            </p:cNvGraphicFramePr>
            <p:nvPr/>
          </p:nvGraphicFramePr>
          <p:xfrm>
            <a:off x="3024" y="384"/>
            <a:ext cx="621" cy="359"/>
          </p:xfrm>
          <a:graphic>
            <a:graphicData uri="http://schemas.openxmlformats.org/presentationml/2006/ole">
              <mc:AlternateContent xmlns:mc="http://schemas.openxmlformats.org/markup-compatibility/2006">
                <mc:Choice xmlns:v="urn:schemas-microsoft-com:vml" Requires="v">
                  <p:oleObj spid="_x0000_s32702" name="Equation" r:id="rId33" imgW="15214600" imgH="8775700" progId="Equation.3">
                    <p:embed/>
                  </p:oleObj>
                </mc:Choice>
                <mc:Fallback>
                  <p:oleObj name="Equation" r:id="rId33" imgW="15214600" imgH="8775700" progId="Equation.3">
                    <p:embed/>
                    <p:pic>
                      <p:nvPicPr>
                        <p:cNvPr id="0" name="Object 9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24" y="384"/>
                          <a:ext cx="621"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57" name="Object 93">
              <a:extLst>
                <a:ext uri="{FF2B5EF4-FFF2-40B4-BE49-F238E27FC236}">
                  <a16:creationId xmlns:a16="http://schemas.microsoft.com/office/drawing/2014/main" id="{759E50E1-4E8E-194E-9E47-F4662DE2456B}"/>
                </a:ext>
              </a:extLst>
            </p:cNvPr>
            <p:cNvGraphicFramePr>
              <a:graphicFrameLocks noChangeAspect="1"/>
            </p:cNvGraphicFramePr>
            <p:nvPr/>
          </p:nvGraphicFramePr>
          <p:xfrm>
            <a:off x="720" y="672"/>
            <a:ext cx="278" cy="336"/>
          </p:xfrm>
          <a:graphic>
            <a:graphicData uri="http://schemas.openxmlformats.org/presentationml/2006/ole">
              <mc:AlternateContent xmlns:mc="http://schemas.openxmlformats.org/markup-compatibility/2006">
                <mc:Choice xmlns:v="urn:schemas-microsoft-com:vml" Requires="v">
                  <p:oleObj spid="_x0000_s32703" name="Equation" r:id="rId35" imgW="7023100" imgH="8483600" progId="Equation.3">
                    <p:embed/>
                  </p:oleObj>
                </mc:Choice>
                <mc:Fallback>
                  <p:oleObj name="Equation" r:id="rId35" imgW="7023100" imgH="8483600" progId="Equation.3">
                    <p:embed/>
                    <p:pic>
                      <p:nvPicPr>
                        <p:cNvPr id="0" name="Object 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0" y="672"/>
                          <a:ext cx="27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58" name="Object 94">
              <a:extLst>
                <a:ext uri="{FF2B5EF4-FFF2-40B4-BE49-F238E27FC236}">
                  <a16:creationId xmlns:a16="http://schemas.microsoft.com/office/drawing/2014/main" id="{5552354F-4491-8846-B5EB-C8C3577D5D0A}"/>
                </a:ext>
              </a:extLst>
            </p:cNvPr>
            <p:cNvGraphicFramePr>
              <a:graphicFrameLocks noChangeAspect="1"/>
            </p:cNvGraphicFramePr>
            <p:nvPr/>
          </p:nvGraphicFramePr>
          <p:xfrm>
            <a:off x="1152" y="912"/>
            <a:ext cx="302" cy="365"/>
          </p:xfrm>
          <a:graphic>
            <a:graphicData uri="http://schemas.openxmlformats.org/presentationml/2006/ole">
              <mc:AlternateContent xmlns:mc="http://schemas.openxmlformats.org/markup-compatibility/2006">
                <mc:Choice xmlns:v="urn:schemas-microsoft-com:vml" Requires="v">
                  <p:oleObj spid="_x0000_s32704" name="Equation" r:id="rId36" imgW="7023100" imgH="8483600" progId="Equation.3">
                    <p:embed/>
                  </p:oleObj>
                </mc:Choice>
                <mc:Fallback>
                  <p:oleObj name="Equation" r:id="rId36" imgW="7023100" imgH="8483600" progId="Equation.3">
                    <p:embed/>
                    <p:pic>
                      <p:nvPicPr>
                        <p:cNvPr id="0" name="Object 9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52" y="912"/>
                          <a:ext cx="302"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59" name="Object 95">
              <a:extLst>
                <a:ext uri="{FF2B5EF4-FFF2-40B4-BE49-F238E27FC236}">
                  <a16:creationId xmlns:a16="http://schemas.microsoft.com/office/drawing/2014/main" id="{8A4DB508-27C1-1C45-90DE-37C8C8F9CD18}"/>
                </a:ext>
              </a:extLst>
            </p:cNvPr>
            <p:cNvGraphicFramePr>
              <a:graphicFrameLocks noChangeAspect="1"/>
            </p:cNvGraphicFramePr>
            <p:nvPr/>
          </p:nvGraphicFramePr>
          <p:xfrm>
            <a:off x="1968" y="883"/>
            <a:ext cx="278" cy="365"/>
          </p:xfrm>
          <a:graphic>
            <a:graphicData uri="http://schemas.openxmlformats.org/presentationml/2006/ole">
              <mc:AlternateContent xmlns:mc="http://schemas.openxmlformats.org/markup-compatibility/2006">
                <mc:Choice xmlns:v="urn:schemas-microsoft-com:vml" Requires="v">
                  <p:oleObj spid="_x0000_s32705" name="Equation" r:id="rId37" imgW="6731000" imgH="8775700" progId="Equation.3">
                    <p:embed/>
                  </p:oleObj>
                </mc:Choice>
                <mc:Fallback>
                  <p:oleObj name="Equation" r:id="rId37" imgW="6731000" imgH="8775700" progId="Equation.3">
                    <p:embed/>
                    <p:pic>
                      <p:nvPicPr>
                        <p:cNvPr id="0"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883"/>
                          <a:ext cx="27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60" name="Object 96">
              <a:extLst>
                <a:ext uri="{FF2B5EF4-FFF2-40B4-BE49-F238E27FC236}">
                  <a16:creationId xmlns:a16="http://schemas.microsoft.com/office/drawing/2014/main" id="{295EA261-194F-6540-BDA8-27C27C146A15}"/>
                </a:ext>
              </a:extLst>
            </p:cNvPr>
            <p:cNvGraphicFramePr>
              <a:graphicFrameLocks noChangeAspect="1"/>
            </p:cNvGraphicFramePr>
            <p:nvPr/>
          </p:nvGraphicFramePr>
          <p:xfrm>
            <a:off x="1959" y="672"/>
            <a:ext cx="249" cy="383"/>
          </p:xfrm>
          <a:graphic>
            <a:graphicData uri="http://schemas.openxmlformats.org/presentationml/2006/ole">
              <mc:AlternateContent xmlns:mc="http://schemas.openxmlformats.org/markup-compatibility/2006">
                <mc:Choice xmlns:v="urn:schemas-microsoft-com:vml" Requires="v">
                  <p:oleObj spid="_x0000_s32706" name="公式" r:id="rId38" imgW="4978400" imgH="7607300" progId="Equation.3">
                    <p:embed/>
                  </p:oleObj>
                </mc:Choice>
                <mc:Fallback>
                  <p:oleObj name="公式" r:id="rId38" imgW="4978400" imgH="7607300" progId="Equation.3">
                    <p:embed/>
                    <p:pic>
                      <p:nvPicPr>
                        <p:cNvPr id="0" name="Object 96"/>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959" y="672"/>
                          <a:ext cx="249"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61" name="Object 97">
              <a:extLst>
                <a:ext uri="{FF2B5EF4-FFF2-40B4-BE49-F238E27FC236}">
                  <a16:creationId xmlns:a16="http://schemas.microsoft.com/office/drawing/2014/main" id="{CF9C1DFA-A23D-2B42-9440-203B5A1C2774}"/>
                </a:ext>
              </a:extLst>
            </p:cNvPr>
            <p:cNvGraphicFramePr>
              <a:graphicFrameLocks noChangeAspect="1"/>
            </p:cNvGraphicFramePr>
            <p:nvPr/>
          </p:nvGraphicFramePr>
          <p:xfrm>
            <a:off x="5028" y="643"/>
            <a:ext cx="265" cy="365"/>
          </p:xfrm>
          <a:graphic>
            <a:graphicData uri="http://schemas.openxmlformats.org/presentationml/2006/ole">
              <mc:AlternateContent xmlns:mc="http://schemas.openxmlformats.org/markup-compatibility/2006">
                <mc:Choice xmlns:v="urn:schemas-microsoft-com:vml" Requires="v">
                  <p:oleObj spid="_x0000_s32707" name="Equation" r:id="rId40" imgW="6146800" imgH="8483600" progId="Equation.3">
                    <p:embed/>
                  </p:oleObj>
                </mc:Choice>
                <mc:Fallback>
                  <p:oleObj name="Equation" r:id="rId40" imgW="6146800" imgH="8483600" progId="Equation.3">
                    <p:embed/>
                    <p:pic>
                      <p:nvPicPr>
                        <p:cNvPr id="0" name="Object 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8" y="643"/>
                          <a:ext cx="26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1762" name="Group 98">
              <a:extLst>
                <a:ext uri="{FF2B5EF4-FFF2-40B4-BE49-F238E27FC236}">
                  <a16:creationId xmlns:a16="http://schemas.microsoft.com/office/drawing/2014/main" id="{A305A61B-ED92-2445-BA69-56F1DC5DEEA7}"/>
                </a:ext>
              </a:extLst>
            </p:cNvPr>
            <p:cNvGrpSpPr>
              <a:grpSpLocks/>
            </p:cNvGrpSpPr>
            <p:nvPr/>
          </p:nvGrpSpPr>
          <p:grpSpPr bwMode="auto">
            <a:xfrm>
              <a:off x="192" y="384"/>
              <a:ext cx="1488" cy="384"/>
              <a:chOff x="192" y="384"/>
              <a:chExt cx="1488" cy="384"/>
            </a:xfrm>
          </p:grpSpPr>
          <p:sp>
            <p:nvSpPr>
              <p:cNvPr id="20500" name="AutoShape 99">
                <a:extLst>
                  <a:ext uri="{FF2B5EF4-FFF2-40B4-BE49-F238E27FC236}">
                    <a16:creationId xmlns:a16="http://schemas.microsoft.com/office/drawing/2014/main" id="{73896F93-CF3A-4843-B71A-28A1347B7500}"/>
                  </a:ext>
                </a:extLst>
              </p:cNvPr>
              <p:cNvSpPr>
                <a:spLocks noChangeArrowheads="1"/>
              </p:cNvSpPr>
              <p:nvPr/>
            </p:nvSpPr>
            <p:spPr bwMode="auto">
              <a:xfrm>
                <a:off x="192" y="384"/>
                <a:ext cx="768" cy="384"/>
              </a:xfrm>
              <a:prstGeom prst="horizontalScroll">
                <a:avLst>
                  <a:gd name="adj" fmla="val 12500"/>
                </a:avLst>
              </a:prstGeom>
              <a:solidFill>
                <a:schemeClr val="accent1"/>
              </a:solidFill>
              <a:ln w="9525">
                <a:solidFill>
                  <a:schemeClr val="tx1"/>
                </a:solidFill>
                <a:round/>
                <a:headEnd/>
                <a:tailEnd/>
              </a:ln>
              <a:effectLst>
                <a:outerShdw blurRad="63500" dist="107763" dir="13500000" algn="ctr" rotWithShape="0">
                  <a:schemeClr val="tx2">
                    <a:alpha val="74998"/>
                  </a:scheme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20501" name="Text Box 100">
                <a:extLst>
                  <a:ext uri="{FF2B5EF4-FFF2-40B4-BE49-F238E27FC236}">
                    <a16:creationId xmlns:a16="http://schemas.microsoft.com/office/drawing/2014/main" id="{9E5B3A01-BC8E-C946-A057-68CC487DFEBB}"/>
                  </a:ext>
                </a:extLst>
              </p:cNvPr>
              <p:cNvSpPr txBox="1">
                <a:spLocks noChangeArrowheads="1"/>
              </p:cNvSpPr>
              <p:nvPr/>
            </p:nvSpPr>
            <p:spPr bwMode="auto">
              <a:xfrm>
                <a:off x="288" y="393"/>
                <a:ext cx="139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CC0000"/>
                    </a:solidFill>
                    <a:latin typeface="Times New Roman" charset="0"/>
                  </a:rPr>
                  <a:t>讨论</a:t>
                </a:r>
              </a:p>
            </p:txBody>
          </p:sp>
        </p:grpSp>
      </p:grpSp>
      <p:sp>
        <p:nvSpPr>
          <p:cNvPr id="2" name="Slide Number Placeholder 1">
            <a:extLst>
              <a:ext uri="{FF2B5EF4-FFF2-40B4-BE49-F238E27FC236}">
                <a16:creationId xmlns:a16="http://schemas.microsoft.com/office/drawing/2014/main" id="{0B0BE603-B10A-1046-B1A7-66F4C9CFF93B}"/>
              </a:ext>
            </a:extLst>
          </p:cNvPr>
          <p:cNvSpPr>
            <a:spLocks noGrp="1"/>
          </p:cNvSpPr>
          <p:nvPr>
            <p:ph type="sldNum" sz="quarter" idx="12"/>
          </p:nvPr>
        </p:nvSpPr>
        <p:spPr/>
        <p:txBody>
          <a:bodyPr/>
          <a:lstStyle/>
          <a:p>
            <a:fld id="{84E41F96-4C38-714A-979A-203099C5D163}" type="slidenum">
              <a:rPr lang="en-US" altLang="zh-CN" smtClean="0"/>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0430"/>
                                        </p:tgtEl>
                                        <p:attrNameLst>
                                          <p:attrName>style.visibility</p:attrName>
                                        </p:attrNameLst>
                                      </p:cBhvr>
                                      <p:to>
                                        <p:strVal val="visible"/>
                                      </p:to>
                                    </p:set>
                                    <p:animEffect transition="in" filter="box(out)">
                                      <p:cBhvr>
                                        <p:cTn id="7" dur="500"/>
                                        <p:tgtEl>
                                          <p:spTgt spid="100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00439"/>
                                        </p:tgtEl>
                                        <p:attrNameLst>
                                          <p:attrName>style.visibility</p:attrName>
                                        </p:attrNameLst>
                                      </p:cBhvr>
                                      <p:to>
                                        <p:strVal val="visible"/>
                                      </p:to>
                                    </p:set>
                                    <p:animEffect transition="in" filter="blinds(vertical)">
                                      <p:cBhvr>
                                        <p:cTn id="12" dur="500"/>
                                        <p:tgtEl>
                                          <p:spTgt spid="1004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0354"/>
                                        </p:tgtEl>
                                        <p:attrNameLst>
                                          <p:attrName>style.visibility</p:attrName>
                                        </p:attrNameLst>
                                      </p:cBhvr>
                                      <p:to>
                                        <p:strVal val="visible"/>
                                      </p:to>
                                    </p:set>
                                    <p:animEffect transition="in" filter="blinds(horizontal)">
                                      <p:cBhvr>
                                        <p:cTn id="17" dur="500"/>
                                        <p:tgtEl>
                                          <p:spTgt spid="1003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00440"/>
                                        </p:tgtEl>
                                        <p:attrNameLst>
                                          <p:attrName>style.visibility</p:attrName>
                                        </p:attrNameLst>
                                      </p:cBhvr>
                                      <p:to>
                                        <p:strVal val="visible"/>
                                      </p:to>
                                    </p:set>
                                    <p:animEffect transition="in" filter="blinds(vertical)">
                                      <p:cBhvr>
                                        <p:cTn id="22" dur="500"/>
                                        <p:tgtEl>
                                          <p:spTgt spid="100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8" name="Object 2">
            <a:extLst>
              <a:ext uri="{FF2B5EF4-FFF2-40B4-BE49-F238E27FC236}">
                <a16:creationId xmlns:a16="http://schemas.microsoft.com/office/drawing/2014/main" id="{C85CB515-33C0-D64F-AE84-BF0B3AAC96AA}"/>
              </a:ext>
            </a:extLst>
          </p:cNvPr>
          <p:cNvGraphicFramePr>
            <a:graphicFrameLocks noChangeAspect="1"/>
          </p:cNvGraphicFramePr>
          <p:nvPr/>
        </p:nvGraphicFramePr>
        <p:xfrm>
          <a:off x="5505450" y="1852613"/>
          <a:ext cx="3124200" cy="966787"/>
        </p:xfrm>
        <a:graphic>
          <a:graphicData uri="http://schemas.openxmlformats.org/presentationml/2006/ole">
            <mc:AlternateContent xmlns:mc="http://schemas.openxmlformats.org/markup-compatibility/2006">
              <mc:Choice xmlns:v="urn:schemas-microsoft-com:vml" Requires="v">
                <p:oleObj spid="_x0000_s33537" name="Equation" r:id="rId3" imgW="45351700" imgH="14046200" progId="Equation.3">
                  <p:embed/>
                </p:oleObj>
              </mc:Choice>
              <mc:Fallback>
                <p:oleObj name="Equation" r:id="rId3" imgW="45351700" imgH="14046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1852613"/>
                        <a:ext cx="3124200"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2770" name="Object 3">
            <a:extLst>
              <a:ext uri="{FF2B5EF4-FFF2-40B4-BE49-F238E27FC236}">
                <a16:creationId xmlns:a16="http://schemas.microsoft.com/office/drawing/2014/main" id="{D289C72C-8D8A-9E40-9542-37D5267151D9}"/>
              </a:ext>
            </a:extLst>
          </p:cNvPr>
          <p:cNvGraphicFramePr>
            <a:graphicFrameLocks noChangeAspect="1"/>
          </p:cNvGraphicFramePr>
          <p:nvPr/>
        </p:nvGraphicFramePr>
        <p:xfrm>
          <a:off x="2990850" y="1865313"/>
          <a:ext cx="2133600" cy="966787"/>
        </p:xfrm>
        <a:graphic>
          <a:graphicData uri="http://schemas.openxmlformats.org/presentationml/2006/ole">
            <mc:AlternateContent xmlns:mc="http://schemas.openxmlformats.org/markup-compatibility/2006">
              <mc:Choice xmlns:v="urn:schemas-microsoft-com:vml" Requires="v">
                <p:oleObj spid="_x0000_s33538" name="Equation" r:id="rId5" imgW="33350200" imgH="14046200" progId="Equation.3">
                  <p:embed/>
                </p:oleObj>
              </mc:Choice>
              <mc:Fallback>
                <p:oleObj name="Equation" r:id="rId5" imgW="33350200" imgH="14046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0850" y="1865313"/>
                        <a:ext cx="2133600"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1380" name="Object 4">
            <a:extLst>
              <a:ext uri="{FF2B5EF4-FFF2-40B4-BE49-F238E27FC236}">
                <a16:creationId xmlns:a16="http://schemas.microsoft.com/office/drawing/2014/main" id="{BEE798A1-75B2-8040-9F42-D234C240BB4A}"/>
              </a:ext>
            </a:extLst>
          </p:cNvPr>
          <p:cNvGraphicFramePr>
            <a:graphicFrameLocks noChangeAspect="1"/>
          </p:cNvGraphicFramePr>
          <p:nvPr/>
        </p:nvGraphicFramePr>
        <p:xfrm>
          <a:off x="2990850" y="2703513"/>
          <a:ext cx="5375275" cy="971550"/>
        </p:xfrm>
        <a:graphic>
          <a:graphicData uri="http://schemas.openxmlformats.org/presentationml/2006/ole">
            <mc:AlternateContent xmlns:mc="http://schemas.openxmlformats.org/markup-compatibility/2006">
              <mc:Choice xmlns:v="urn:schemas-microsoft-com:vml" Requires="v">
                <p:oleObj spid="_x0000_s33539" name="Equation" r:id="rId7" imgW="77533500" imgH="14046200" progId="Equation.3">
                  <p:embed/>
                </p:oleObj>
              </mc:Choice>
              <mc:Fallback>
                <p:oleObj name="Equation" r:id="rId7" imgW="77533500" imgH="14046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0850" y="2703513"/>
                        <a:ext cx="5375275"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1381" name="Object 5">
            <a:extLst>
              <a:ext uri="{FF2B5EF4-FFF2-40B4-BE49-F238E27FC236}">
                <a16:creationId xmlns:a16="http://schemas.microsoft.com/office/drawing/2014/main" id="{E7B515D2-BC6F-074A-A079-2433DB839089}"/>
              </a:ext>
            </a:extLst>
          </p:cNvPr>
          <p:cNvGraphicFramePr>
            <a:graphicFrameLocks noChangeAspect="1"/>
          </p:cNvGraphicFramePr>
          <p:nvPr/>
        </p:nvGraphicFramePr>
        <p:xfrm>
          <a:off x="3014663" y="3567113"/>
          <a:ext cx="2490787" cy="904875"/>
        </p:xfrm>
        <a:graphic>
          <a:graphicData uri="http://schemas.openxmlformats.org/presentationml/2006/ole">
            <mc:AlternateContent xmlns:mc="http://schemas.openxmlformats.org/markup-compatibility/2006">
              <mc:Choice xmlns:v="urn:schemas-microsoft-com:vml" Requires="v">
                <p:oleObj spid="_x0000_s33540" name="Equation" r:id="rId9" imgW="38620700" imgH="14046200" progId="Equation.3">
                  <p:embed/>
                </p:oleObj>
              </mc:Choice>
              <mc:Fallback>
                <p:oleObj name="Equation" r:id="rId9" imgW="38620700" imgH="14046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4663" y="3567113"/>
                        <a:ext cx="2490787"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01382" name="Group 6">
            <a:extLst>
              <a:ext uri="{FF2B5EF4-FFF2-40B4-BE49-F238E27FC236}">
                <a16:creationId xmlns:a16="http://schemas.microsoft.com/office/drawing/2014/main" id="{11E91A6F-E4BD-5F4A-A403-0C355F657D1D}"/>
              </a:ext>
            </a:extLst>
          </p:cNvPr>
          <p:cNvGrpSpPr>
            <a:grpSpLocks/>
          </p:cNvGrpSpPr>
          <p:nvPr/>
        </p:nvGrpSpPr>
        <p:grpSpPr bwMode="auto">
          <a:xfrm>
            <a:off x="476250" y="4532313"/>
            <a:ext cx="7315200" cy="609600"/>
            <a:chOff x="480" y="3120"/>
            <a:chExt cx="4608" cy="384"/>
          </a:xfrm>
        </p:grpSpPr>
        <p:sp>
          <p:nvSpPr>
            <p:cNvPr id="21570" name="Text Box 7">
              <a:extLst>
                <a:ext uri="{FF2B5EF4-FFF2-40B4-BE49-F238E27FC236}">
                  <a16:creationId xmlns:a16="http://schemas.microsoft.com/office/drawing/2014/main" id="{E4D6B40A-CBED-0049-8928-E90413EB04FA}"/>
                </a:ext>
              </a:extLst>
            </p:cNvPr>
            <p:cNvSpPr txBox="1">
              <a:spLocks noChangeArrowheads="1"/>
            </p:cNvSpPr>
            <p:nvPr/>
          </p:nvSpPr>
          <p:spPr bwMode="auto">
            <a:xfrm>
              <a:off x="480" y="3144"/>
              <a:ext cx="4608" cy="333"/>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CC0000"/>
                  </a:solidFill>
                  <a:latin typeface="Times New Roman" charset="0"/>
                </a:rPr>
                <a:t>若</a:t>
              </a:r>
              <a:r>
                <a:rPr lang="zh-CN" altLang="en-US" sz="2800" b="1">
                  <a:latin typeface="Times New Roman" charset="0"/>
                </a:rPr>
                <a:t>       </a:t>
              </a:r>
              <a:r>
                <a:rPr lang="zh-CN" altLang="en-US" sz="2800" b="1">
                  <a:solidFill>
                    <a:srgbClr val="000000"/>
                  </a:solidFill>
                  <a:latin typeface="Times New Roman" charset="0"/>
                </a:rPr>
                <a:t>在                   间变化，     如何变化</a:t>
              </a:r>
              <a:r>
                <a:rPr lang="zh-CN" altLang="en-US" sz="2800" b="1">
                  <a:solidFill>
                    <a:srgbClr val="CC0000"/>
                  </a:solidFill>
                  <a:latin typeface="Times New Roman" charset="0"/>
                </a:rPr>
                <a:t>？</a:t>
              </a:r>
              <a:endParaRPr lang="zh-CN" altLang="en-US" sz="2800" b="1">
                <a:latin typeface="Times New Roman" charset="0"/>
              </a:endParaRPr>
            </a:p>
          </p:txBody>
        </p:sp>
        <p:graphicFrame>
          <p:nvGraphicFramePr>
            <p:cNvPr id="32834" name="Object 8">
              <a:extLst>
                <a:ext uri="{FF2B5EF4-FFF2-40B4-BE49-F238E27FC236}">
                  <a16:creationId xmlns:a16="http://schemas.microsoft.com/office/drawing/2014/main" id="{9C85BD22-1221-9041-936D-038C927A8F7C}"/>
                </a:ext>
              </a:extLst>
            </p:cNvPr>
            <p:cNvGraphicFramePr>
              <a:graphicFrameLocks noChangeAspect="1"/>
            </p:cNvGraphicFramePr>
            <p:nvPr/>
          </p:nvGraphicFramePr>
          <p:xfrm>
            <a:off x="816" y="3184"/>
            <a:ext cx="288" cy="272"/>
          </p:xfrm>
          <a:graphic>
            <a:graphicData uri="http://schemas.openxmlformats.org/presentationml/2006/ole">
              <mc:AlternateContent xmlns:mc="http://schemas.openxmlformats.org/markup-compatibility/2006">
                <mc:Choice xmlns:v="urn:schemas-microsoft-com:vml" Requires="v">
                  <p:oleObj spid="_x0000_s33541" name="公式" r:id="rId11" imgW="4686300" imgH="4394200" progId="Equation.3">
                    <p:embed/>
                  </p:oleObj>
                </mc:Choice>
                <mc:Fallback>
                  <p:oleObj name="公式" r:id="rId11" imgW="4686300" imgH="4394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6" y="3184"/>
                          <a:ext cx="28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2835" name="Object 9">
              <a:extLst>
                <a:ext uri="{FF2B5EF4-FFF2-40B4-BE49-F238E27FC236}">
                  <a16:creationId xmlns:a16="http://schemas.microsoft.com/office/drawing/2014/main" id="{F086BC8E-1062-CD42-B715-ADBC3125D67C}"/>
                </a:ext>
              </a:extLst>
            </p:cNvPr>
            <p:cNvGraphicFramePr>
              <a:graphicFrameLocks noChangeAspect="1"/>
            </p:cNvGraphicFramePr>
            <p:nvPr/>
          </p:nvGraphicFramePr>
          <p:xfrm>
            <a:off x="1504" y="3168"/>
            <a:ext cx="944" cy="288"/>
          </p:xfrm>
          <a:graphic>
            <a:graphicData uri="http://schemas.openxmlformats.org/presentationml/2006/ole">
              <mc:AlternateContent xmlns:mc="http://schemas.openxmlformats.org/markup-compatibility/2006">
                <mc:Choice xmlns:v="urn:schemas-microsoft-com:vml" Requires="v">
                  <p:oleObj spid="_x0000_s33542" name="Equation" r:id="rId13" imgW="16090900" imgH="5562600" progId="Equation.3">
                    <p:embed/>
                  </p:oleObj>
                </mc:Choice>
                <mc:Fallback>
                  <p:oleObj name="Equation" r:id="rId13" imgW="16090900" imgH="5562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4" y="3168"/>
                          <a:ext cx="9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2836" name="Object 10">
              <a:extLst>
                <a:ext uri="{FF2B5EF4-FFF2-40B4-BE49-F238E27FC236}">
                  <a16:creationId xmlns:a16="http://schemas.microsoft.com/office/drawing/2014/main" id="{51CAA93F-9246-F144-85FF-EED5DAB996BE}"/>
                </a:ext>
              </a:extLst>
            </p:cNvPr>
            <p:cNvGraphicFramePr>
              <a:graphicFrameLocks noChangeAspect="1"/>
            </p:cNvGraphicFramePr>
            <p:nvPr/>
          </p:nvGraphicFramePr>
          <p:xfrm>
            <a:off x="3393" y="3120"/>
            <a:ext cx="255" cy="384"/>
          </p:xfrm>
          <a:graphic>
            <a:graphicData uri="http://schemas.openxmlformats.org/presentationml/2006/ole">
              <mc:AlternateContent xmlns:mc="http://schemas.openxmlformats.org/markup-compatibility/2006">
                <mc:Choice xmlns:v="urn:schemas-microsoft-com:vml" Requires="v">
                  <p:oleObj spid="_x0000_s33543" name="公式" r:id="rId15" imgW="4978400" imgH="7607300" progId="Equation.3">
                    <p:embed/>
                  </p:oleObj>
                </mc:Choice>
                <mc:Fallback>
                  <p:oleObj name="公式" r:id="rId15" imgW="4978400" imgH="76073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93" y="3120"/>
                          <a:ext cx="255"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101387" name="Object 11">
            <a:extLst>
              <a:ext uri="{FF2B5EF4-FFF2-40B4-BE49-F238E27FC236}">
                <a16:creationId xmlns:a16="http://schemas.microsoft.com/office/drawing/2014/main" id="{12EF754A-280C-2246-82E1-AA8B54ABFC1B}"/>
              </a:ext>
            </a:extLst>
          </p:cNvPr>
          <p:cNvGraphicFramePr>
            <a:graphicFrameLocks noChangeAspect="1"/>
          </p:cNvGraphicFramePr>
          <p:nvPr/>
        </p:nvGraphicFramePr>
        <p:xfrm>
          <a:off x="400050" y="5200650"/>
          <a:ext cx="3716338" cy="931863"/>
        </p:xfrm>
        <a:graphic>
          <a:graphicData uri="http://schemas.openxmlformats.org/presentationml/2006/ole">
            <mc:AlternateContent xmlns:mc="http://schemas.openxmlformats.org/markup-compatibility/2006">
              <mc:Choice xmlns:v="urn:schemas-microsoft-com:vml" Requires="v">
                <p:oleObj spid="_x0000_s33544" name="Equation" r:id="rId17" imgW="54711600" imgH="14046200" progId="Equation.3">
                  <p:embed/>
                </p:oleObj>
              </mc:Choice>
              <mc:Fallback>
                <p:oleObj name="Equation" r:id="rId17" imgW="54711600" imgH="140462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0050" y="5200650"/>
                        <a:ext cx="3716338"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1388" name="Object 12">
            <a:extLst>
              <a:ext uri="{FF2B5EF4-FFF2-40B4-BE49-F238E27FC236}">
                <a16:creationId xmlns:a16="http://schemas.microsoft.com/office/drawing/2014/main" id="{02F09D57-88A7-F049-AB79-8BBA79F0A141}"/>
              </a:ext>
            </a:extLst>
          </p:cNvPr>
          <p:cNvGraphicFramePr>
            <a:graphicFrameLocks noChangeAspect="1"/>
          </p:cNvGraphicFramePr>
          <p:nvPr/>
        </p:nvGraphicFramePr>
        <p:xfrm>
          <a:off x="4446588" y="5186363"/>
          <a:ext cx="4335462" cy="893762"/>
        </p:xfrm>
        <a:graphic>
          <a:graphicData uri="http://schemas.openxmlformats.org/presentationml/2006/ole">
            <mc:AlternateContent xmlns:mc="http://schemas.openxmlformats.org/markup-compatibility/2006">
              <mc:Choice xmlns:v="urn:schemas-microsoft-com:vml" Requires="v">
                <p:oleObj spid="_x0000_s33545" name="Equation" r:id="rId19" imgW="66116200" imgH="14046200" progId="Equation.3">
                  <p:embed/>
                </p:oleObj>
              </mc:Choice>
              <mc:Fallback>
                <p:oleObj name="Equation" r:id="rId19" imgW="66116200" imgH="1404620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46588" y="5186363"/>
                        <a:ext cx="4335462"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2776" name="Group 13">
            <a:extLst>
              <a:ext uri="{FF2B5EF4-FFF2-40B4-BE49-F238E27FC236}">
                <a16:creationId xmlns:a16="http://schemas.microsoft.com/office/drawing/2014/main" id="{E7887B78-5A88-3D41-85DC-5F8576B48F6B}"/>
              </a:ext>
            </a:extLst>
          </p:cNvPr>
          <p:cNvGrpSpPr>
            <a:grpSpLocks/>
          </p:cNvGrpSpPr>
          <p:nvPr/>
        </p:nvGrpSpPr>
        <p:grpSpPr bwMode="auto">
          <a:xfrm>
            <a:off x="323850" y="188913"/>
            <a:ext cx="8534400" cy="1600200"/>
            <a:chOff x="192" y="384"/>
            <a:chExt cx="5376" cy="1008"/>
          </a:xfrm>
        </p:grpSpPr>
        <p:sp>
          <p:nvSpPr>
            <p:cNvPr id="21525" name="Rectangle 14">
              <a:extLst>
                <a:ext uri="{FF2B5EF4-FFF2-40B4-BE49-F238E27FC236}">
                  <a16:creationId xmlns:a16="http://schemas.microsoft.com/office/drawing/2014/main" id="{83351C92-F196-6F4C-93DE-7B72507923AC}"/>
                </a:ext>
              </a:extLst>
            </p:cNvPr>
            <p:cNvSpPr>
              <a:spLocks noChangeArrowheads="1"/>
            </p:cNvSpPr>
            <p:nvPr/>
          </p:nvSpPr>
          <p:spPr bwMode="auto">
            <a:xfrm>
              <a:off x="192" y="384"/>
              <a:ext cx="5376" cy="100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32789" name="Group 15">
              <a:extLst>
                <a:ext uri="{FF2B5EF4-FFF2-40B4-BE49-F238E27FC236}">
                  <a16:creationId xmlns:a16="http://schemas.microsoft.com/office/drawing/2014/main" id="{4378150B-E420-6E4E-9532-0C47FEF058AB}"/>
                </a:ext>
              </a:extLst>
            </p:cNvPr>
            <p:cNvGrpSpPr>
              <a:grpSpLocks/>
            </p:cNvGrpSpPr>
            <p:nvPr/>
          </p:nvGrpSpPr>
          <p:grpSpPr bwMode="auto">
            <a:xfrm>
              <a:off x="288" y="432"/>
              <a:ext cx="5182" cy="887"/>
              <a:chOff x="288" y="2521"/>
              <a:chExt cx="5182" cy="887"/>
            </a:xfrm>
          </p:grpSpPr>
          <p:graphicFrame>
            <p:nvGraphicFramePr>
              <p:cNvPr id="32790" name="Object 16">
                <a:extLst>
                  <a:ext uri="{FF2B5EF4-FFF2-40B4-BE49-F238E27FC236}">
                    <a16:creationId xmlns:a16="http://schemas.microsoft.com/office/drawing/2014/main" id="{C0A8341F-1278-9A4B-81EF-BF61C9408F05}"/>
                  </a:ext>
                </a:extLst>
              </p:cNvPr>
              <p:cNvGraphicFramePr>
                <a:graphicFrameLocks noChangeAspect="1"/>
              </p:cNvGraphicFramePr>
              <p:nvPr/>
            </p:nvGraphicFramePr>
            <p:xfrm>
              <a:off x="528" y="2544"/>
              <a:ext cx="250" cy="384"/>
            </p:xfrm>
            <a:graphic>
              <a:graphicData uri="http://schemas.openxmlformats.org/presentationml/2006/ole">
                <mc:AlternateContent xmlns:mc="http://schemas.openxmlformats.org/markup-compatibility/2006">
                  <mc:Choice xmlns:v="urn:schemas-microsoft-com:vml" Requires="v">
                    <p:oleObj spid="_x0000_s33546" name="公式" r:id="rId21" imgW="4978400" imgH="7607300" progId="Equation.3">
                      <p:embed/>
                    </p:oleObj>
                  </mc:Choice>
                  <mc:Fallback>
                    <p:oleObj name="公式" r:id="rId21" imgW="4978400" imgH="7607300" progId="Equation.3">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8" y="2544"/>
                            <a:ext cx="25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2791" name="Object 17">
                <a:extLst>
                  <a:ext uri="{FF2B5EF4-FFF2-40B4-BE49-F238E27FC236}">
                    <a16:creationId xmlns:a16="http://schemas.microsoft.com/office/drawing/2014/main" id="{014D17AF-C6A3-E14C-A66A-FA5407DCA447}"/>
                  </a:ext>
                </a:extLst>
              </p:cNvPr>
              <p:cNvGraphicFramePr>
                <a:graphicFrameLocks noChangeAspect="1"/>
              </p:cNvGraphicFramePr>
              <p:nvPr/>
            </p:nvGraphicFramePr>
            <p:xfrm>
              <a:off x="2304" y="2544"/>
              <a:ext cx="236" cy="368"/>
            </p:xfrm>
            <a:graphic>
              <a:graphicData uri="http://schemas.openxmlformats.org/presentationml/2006/ole">
                <mc:AlternateContent xmlns:mc="http://schemas.openxmlformats.org/markup-compatibility/2006">
                  <mc:Choice xmlns:v="urn:schemas-microsoft-com:vml" Requires="v">
                    <p:oleObj spid="_x0000_s33547" name="公式" r:id="rId23" imgW="4686300" imgH="7315200" progId="Equation.3">
                      <p:embed/>
                    </p:oleObj>
                  </mc:Choice>
                  <mc:Fallback>
                    <p:oleObj name="公式" r:id="rId23" imgW="4686300" imgH="7315200" progId="Equation.3">
                      <p:embed/>
                      <p:pic>
                        <p:nvPicPr>
                          <p:cNvPr id="0" name="Object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04" y="2544"/>
                            <a:ext cx="236"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1529" name="Oval 18">
                <a:extLst>
                  <a:ext uri="{FF2B5EF4-FFF2-40B4-BE49-F238E27FC236}">
                    <a16:creationId xmlns:a16="http://schemas.microsoft.com/office/drawing/2014/main" id="{E0833A90-107D-8242-A83E-220861E83ABA}"/>
                  </a:ext>
                </a:extLst>
              </p:cNvPr>
              <p:cNvSpPr>
                <a:spLocks noChangeArrowheads="1"/>
              </p:cNvSpPr>
              <p:nvPr/>
            </p:nvSpPr>
            <p:spPr bwMode="auto">
              <a:xfrm>
                <a:off x="3840" y="2544"/>
                <a:ext cx="576" cy="86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30" name="Line 19">
                <a:extLst>
                  <a:ext uri="{FF2B5EF4-FFF2-40B4-BE49-F238E27FC236}">
                    <a16:creationId xmlns:a16="http://schemas.microsoft.com/office/drawing/2014/main" id="{1201C6E2-71DF-1B48-BAB2-69F2251E0529}"/>
                  </a:ext>
                </a:extLst>
              </p:cNvPr>
              <p:cNvSpPr>
                <a:spLocks noChangeShapeType="1"/>
              </p:cNvSpPr>
              <p:nvPr/>
            </p:nvSpPr>
            <p:spPr bwMode="auto">
              <a:xfrm flipH="1">
                <a:off x="3984" y="3264"/>
                <a:ext cx="288" cy="0"/>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2794" name="Object 20">
                <a:extLst>
                  <a:ext uri="{FF2B5EF4-FFF2-40B4-BE49-F238E27FC236}">
                    <a16:creationId xmlns:a16="http://schemas.microsoft.com/office/drawing/2014/main" id="{0E865B5D-7F24-3349-9643-788B25FB988C}"/>
                  </a:ext>
                </a:extLst>
              </p:cNvPr>
              <p:cNvGraphicFramePr>
                <a:graphicFrameLocks noChangeAspect="1"/>
              </p:cNvGraphicFramePr>
              <p:nvPr/>
            </p:nvGraphicFramePr>
            <p:xfrm>
              <a:off x="4021" y="2569"/>
              <a:ext cx="265" cy="347"/>
            </p:xfrm>
            <a:graphic>
              <a:graphicData uri="http://schemas.openxmlformats.org/presentationml/2006/ole">
                <mc:AlternateContent xmlns:mc="http://schemas.openxmlformats.org/markup-compatibility/2006">
                  <mc:Choice xmlns:v="urn:schemas-microsoft-com:vml" Requires="v">
                    <p:oleObj spid="_x0000_s33548" name="Equation" r:id="rId25" imgW="6731000" imgH="8775700" progId="Equation.3">
                      <p:embed/>
                    </p:oleObj>
                  </mc:Choice>
                  <mc:Fallback>
                    <p:oleObj name="Equation" r:id="rId25" imgW="6731000" imgH="8775700" progId="Equation.3">
                      <p:embed/>
                      <p:pic>
                        <p:nvPicPr>
                          <p:cNvPr id="0" name="Object 2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21" y="2569"/>
                            <a:ext cx="265"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1532" name="Oval 21">
                <a:extLst>
                  <a:ext uri="{FF2B5EF4-FFF2-40B4-BE49-F238E27FC236}">
                    <a16:creationId xmlns:a16="http://schemas.microsoft.com/office/drawing/2014/main" id="{3B3425AD-2E9F-654F-A701-E60BE52B067D}"/>
                  </a:ext>
                </a:extLst>
              </p:cNvPr>
              <p:cNvSpPr>
                <a:spLocks noChangeArrowheads="1"/>
              </p:cNvSpPr>
              <p:nvPr/>
            </p:nvSpPr>
            <p:spPr bwMode="auto">
              <a:xfrm>
                <a:off x="2688" y="2544"/>
                <a:ext cx="576" cy="86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33" name="Line 22">
                <a:extLst>
                  <a:ext uri="{FF2B5EF4-FFF2-40B4-BE49-F238E27FC236}">
                    <a16:creationId xmlns:a16="http://schemas.microsoft.com/office/drawing/2014/main" id="{0B31B5CB-DD8E-EF49-83C4-505CC96494B5}"/>
                  </a:ext>
                </a:extLst>
              </p:cNvPr>
              <p:cNvSpPr>
                <a:spLocks noChangeShapeType="1"/>
              </p:cNvSpPr>
              <p:nvPr/>
            </p:nvSpPr>
            <p:spPr bwMode="auto">
              <a:xfrm flipH="1">
                <a:off x="3024" y="3072"/>
                <a:ext cx="144" cy="240"/>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2797" name="Object 23">
                <a:extLst>
                  <a:ext uri="{FF2B5EF4-FFF2-40B4-BE49-F238E27FC236}">
                    <a16:creationId xmlns:a16="http://schemas.microsoft.com/office/drawing/2014/main" id="{CC3E1BF6-D39D-1542-8B16-B3352AE5CA4F}"/>
                  </a:ext>
                </a:extLst>
              </p:cNvPr>
              <p:cNvGraphicFramePr>
                <a:graphicFrameLocks noChangeAspect="1"/>
              </p:cNvGraphicFramePr>
              <p:nvPr/>
            </p:nvGraphicFramePr>
            <p:xfrm>
              <a:off x="2905" y="2521"/>
              <a:ext cx="277" cy="334"/>
            </p:xfrm>
            <a:graphic>
              <a:graphicData uri="http://schemas.openxmlformats.org/presentationml/2006/ole">
                <mc:AlternateContent xmlns:mc="http://schemas.openxmlformats.org/markup-compatibility/2006">
                  <mc:Choice xmlns:v="urn:schemas-microsoft-com:vml" Requires="v">
                    <p:oleObj spid="_x0000_s33549" name="Equation" r:id="rId27" imgW="7023100" imgH="8483600" progId="Equation.3">
                      <p:embed/>
                    </p:oleObj>
                  </mc:Choice>
                  <mc:Fallback>
                    <p:oleObj name="Equation" r:id="rId27" imgW="7023100" imgH="8483600" progId="Equation.3">
                      <p:embed/>
                      <p:pic>
                        <p:nvPicPr>
                          <p:cNvPr id="0"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05" y="2521"/>
                            <a:ext cx="277"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1535" name="Oval 24">
                <a:extLst>
                  <a:ext uri="{FF2B5EF4-FFF2-40B4-BE49-F238E27FC236}">
                    <a16:creationId xmlns:a16="http://schemas.microsoft.com/office/drawing/2014/main" id="{603F38A8-F662-054F-964D-0209E80F2534}"/>
                  </a:ext>
                </a:extLst>
              </p:cNvPr>
              <p:cNvSpPr>
                <a:spLocks noChangeArrowheads="1"/>
              </p:cNvSpPr>
              <p:nvPr/>
            </p:nvSpPr>
            <p:spPr bwMode="auto">
              <a:xfrm>
                <a:off x="1248" y="2544"/>
                <a:ext cx="576" cy="86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36" name="Line 25">
                <a:extLst>
                  <a:ext uri="{FF2B5EF4-FFF2-40B4-BE49-F238E27FC236}">
                    <a16:creationId xmlns:a16="http://schemas.microsoft.com/office/drawing/2014/main" id="{1735FA68-44E5-BE44-8DC2-D73AB4FC7483}"/>
                  </a:ext>
                </a:extLst>
              </p:cNvPr>
              <p:cNvSpPr>
                <a:spLocks noChangeShapeType="1"/>
              </p:cNvSpPr>
              <p:nvPr/>
            </p:nvSpPr>
            <p:spPr bwMode="auto">
              <a:xfrm>
                <a:off x="1680" y="2976"/>
                <a:ext cx="0" cy="336"/>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2800" name="Object 26">
                <a:extLst>
                  <a:ext uri="{FF2B5EF4-FFF2-40B4-BE49-F238E27FC236}">
                    <a16:creationId xmlns:a16="http://schemas.microsoft.com/office/drawing/2014/main" id="{A2D4F3D7-6F85-CE43-A13D-872FA94A40B7}"/>
                  </a:ext>
                </a:extLst>
              </p:cNvPr>
              <p:cNvGraphicFramePr>
                <a:graphicFrameLocks noChangeAspect="1"/>
              </p:cNvGraphicFramePr>
              <p:nvPr/>
            </p:nvGraphicFramePr>
            <p:xfrm>
              <a:off x="1482" y="2521"/>
              <a:ext cx="242" cy="334"/>
            </p:xfrm>
            <a:graphic>
              <a:graphicData uri="http://schemas.openxmlformats.org/presentationml/2006/ole">
                <mc:AlternateContent xmlns:mc="http://schemas.openxmlformats.org/markup-compatibility/2006">
                  <mc:Choice xmlns:v="urn:schemas-microsoft-com:vml" Requires="v">
                    <p:oleObj spid="_x0000_s33550" name="Equation" r:id="rId29" imgW="6146800" imgH="8483600" progId="Equation.3">
                      <p:embed/>
                    </p:oleObj>
                  </mc:Choice>
                  <mc:Fallback>
                    <p:oleObj name="Equation" r:id="rId29" imgW="6146800" imgH="8483600" progId="Equation.3">
                      <p:embed/>
                      <p:pic>
                        <p:nvPicPr>
                          <p:cNvPr id="0" name="Object 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82" y="2521"/>
                            <a:ext cx="242"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2801" name="Group 27">
                <a:extLst>
                  <a:ext uri="{FF2B5EF4-FFF2-40B4-BE49-F238E27FC236}">
                    <a16:creationId xmlns:a16="http://schemas.microsoft.com/office/drawing/2014/main" id="{E0E7E87C-D605-4445-BE03-2A54C10511C7}"/>
                  </a:ext>
                </a:extLst>
              </p:cNvPr>
              <p:cNvGrpSpPr>
                <a:grpSpLocks/>
              </p:cNvGrpSpPr>
              <p:nvPr/>
            </p:nvGrpSpPr>
            <p:grpSpPr bwMode="auto">
              <a:xfrm>
                <a:off x="3264" y="2880"/>
                <a:ext cx="864" cy="192"/>
                <a:chOff x="3264" y="2880"/>
                <a:chExt cx="864" cy="192"/>
              </a:xfrm>
            </p:grpSpPr>
            <p:sp>
              <p:nvSpPr>
                <p:cNvPr id="21565" name="Line 28">
                  <a:extLst>
                    <a:ext uri="{FF2B5EF4-FFF2-40B4-BE49-F238E27FC236}">
                      <a16:creationId xmlns:a16="http://schemas.microsoft.com/office/drawing/2014/main" id="{AB0038AF-3455-9E43-BB78-A47824ADF19D}"/>
                    </a:ext>
                  </a:extLst>
                </p:cNvPr>
                <p:cNvSpPr>
                  <a:spLocks noChangeShapeType="1"/>
                </p:cNvSpPr>
                <p:nvPr/>
              </p:nvSpPr>
              <p:spPr bwMode="auto">
                <a:xfrm>
                  <a:off x="3264" y="2976"/>
                  <a:ext cx="864" cy="0"/>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66" name="Line 29">
                  <a:extLst>
                    <a:ext uri="{FF2B5EF4-FFF2-40B4-BE49-F238E27FC236}">
                      <a16:creationId xmlns:a16="http://schemas.microsoft.com/office/drawing/2014/main" id="{893F064C-1C07-AF47-A408-FE6F1FF93DCB}"/>
                    </a:ext>
                  </a:extLst>
                </p:cNvPr>
                <p:cNvSpPr>
                  <a:spLocks noChangeShapeType="1"/>
                </p:cNvSpPr>
                <p:nvPr/>
              </p:nvSpPr>
              <p:spPr bwMode="auto">
                <a:xfrm flipH="1">
                  <a:off x="3312" y="2880"/>
                  <a:ext cx="144" cy="192"/>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67" name="Line 30">
                  <a:extLst>
                    <a:ext uri="{FF2B5EF4-FFF2-40B4-BE49-F238E27FC236}">
                      <a16:creationId xmlns:a16="http://schemas.microsoft.com/office/drawing/2014/main" id="{E1BC7ABD-8E8F-AE40-B541-B139A590C29F}"/>
                    </a:ext>
                  </a:extLst>
                </p:cNvPr>
                <p:cNvSpPr>
                  <a:spLocks noChangeShapeType="1"/>
                </p:cNvSpPr>
                <p:nvPr/>
              </p:nvSpPr>
              <p:spPr bwMode="auto">
                <a:xfrm flipH="1">
                  <a:off x="3696" y="2880"/>
                  <a:ext cx="144" cy="192"/>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68" name="Line 31">
                  <a:extLst>
                    <a:ext uri="{FF2B5EF4-FFF2-40B4-BE49-F238E27FC236}">
                      <a16:creationId xmlns:a16="http://schemas.microsoft.com/office/drawing/2014/main" id="{9EC3C907-7C44-D149-8B02-200C280CCC2E}"/>
                    </a:ext>
                  </a:extLst>
                </p:cNvPr>
                <p:cNvSpPr>
                  <a:spLocks noChangeShapeType="1"/>
                </p:cNvSpPr>
                <p:nvPr/>
              </p:nvSpPr>
              <p:spPr bwMode="auto">
                <a:xfrm flipH="1">
                  <a:off x="3888" y="2880"/>
                  <a:ext cx="144" cy="192"/>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69" name="Line 32">
                  <a:extLst>
                    <a:ext uri="{FF2B5EF4-FFF2-40B4-BE49-F238E27FC236}">
                      <a16:creationId xmlns:a16="http://schemas.microsoft.com/office/drawing/2014/main" id="{EF8CD433-B09F-FF4A-AEFE-72D1C4E72C3F}"/>
                    </a:ext>
                  </a:extLst>
                </p:cNvPr>
                <p:cNvSpPr>
                  <a:spLocks noChangeShapeType="1"/>
                </p:cNvSpPr>
                <p:nvPr/>
              </p:nvSpPr>
              <p:spPr bwMode="auto">
                <a:xfrm flipH="1">
                  <a:off x="3504" y="2880"/>
                  <a:ext cx="144" cy="192"/>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21539" name="Line 33">
                <a:extLst>
                  <a:ext uri="{FF2B5EF4-FFF2-40B4-BE49-F238E27FC236}">
                    <a16:creationId xmlns:a16="http://schemas.microsoft.com/office/drawing/2014/main" id="{5A982D1F-A4CA-DF47-93FC-CAC5BD4675E0}"/>
                  </a:ext>
                </a:extLst>
              </p:cNvPr>
              <p:cNvSpPr>
                <a:spLocks noChangeShapeType="1"/>
              </p:cNvSpPr>
              <p:nvPr/>
            </p:nvSpPr>
            <p:spPr bwMode="auto">
              <a:xfrm>
                <a:off x="1824" y="2976"/>
                <a:ext cx="1104" cy="0"/>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40" name="Line 34">
                <a:extLst>
                  <a:ext uri="{FF2B5EF4-FFF2-40B4-BE49-F238E27FC236}">
                    <a16:creationId xmlns:a16="http://schemas.microsoft.com/office/drawing/2014/main" id="{19775631-B466-E548-9B6F-BD9A3D4B2234}"/>
                  </a:ext>
                </a:extLst>
              </p:cNvPr>
              <p:cNvSpPr>
                <a:spLocks noChangeShapeType="1"/>
              </p:cNvSpPr>
              <p:nvPr/>
            </p:nvSpPr>
            <p:spPr bwMode="auto">
              <a:xfrm>
                <a:off x="1916" y="2832"/>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41" name="Line 35">
                <a:extLst>
                  <a:ext uri="{FF2B5EF4-FFF2-40B4-BE49-F238E27FC236}">
                    <a16:creationId xmlns:a16="http://schemas.microsoft.com/office/drawing/2014/main" id="{EA9AF6ED-06F7-AA4E-9F2A-0E79FBF19F00}"/>
                  </a:ext>
                </a:extLst>
              </p:cNvPr>
              <p:cNvSpPr>
                <a:spLocks noChangeShapeType="1"/>
              </p:cNvSpPr>
              <p:nvPr/>
            </p:nvSpPr>
            <p:spPr bwMode="auto">
              <a:xfrm>
                <a:off x="2125" y="2832"/>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42" name="Line 36">
                <a:extLst>
                  <a:ext uri="{FF2B5EF4-FFF2-40B4-BE49-F238E27FC236}">
                    <a16:creationId xmlns:a16="http://schemas.microsoft.com/office/drawing/2014/main" id="{EC8301BC-37E6-B245-B003-06CF79C166D1}"/>
                  </a:ext>
                </a:extLst>
              </p:cNvPr>
              <p:cNvSpPr>
                <a:spLocks noChangeShapeType="1"/>
              </p:cNvSpPr>
              <p:nvPr/>
            </p:nvSpPr>
            <p:spPr bwMode="auto">
              <a:xfrm>
                <a:off x="2335" y="2832"/>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43" name="Line 37">
                <a:extLst>
                  <a:ext uri="{FF2B5EF4-FFF2-40B4-BE49-F238E27FC236}">
                    <a16:creationId xmlns:a16="http://schemas.microsoft.com/office/drawing/2014/main" id="{868BB0EF-0DCC-B34A-9A2A-3A0853658740}"/>
                  </a:ext>
                </a:extLst>
              </p:cNvPr>
              <p:cNvSpPr>
                <a:spLocks noChangeShapeType="1"/>
              </p:cNvSpPr>
              <p:nvPr/>
            </p:nvSpPr>
            <p:spPr bwMode="auto">
              <a:xfrm>
                <a:off x="2544" y="2832"/>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44" name="Line 38">
                <a:extLst>
                  <a:ext uri="{FF2B5EF4-FFF2-40B4-BE49-F238E27FC236}">
                    <a16:creationId xmlns:a16="http://schemas.microsoft.com/office/drawing/2014/main" id="{47ABC806-9037-244B-B7F3-E1ABCDB82F43}"/>
                  </a:ext>
                </a:extLst>
              </p:cNvPr>
              <p:cNvSpPr>
                <a:spLocks noChangeShapeType="1"/>
              </p:cNvSpPr>
              <p:nvPr/>
            </p:nvSpPr>
            <p:spPr bwMode="auto">
              <a:xfrm>
                <a:off x="2755" y="2832"/>
                <a:ext cx="1"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32808" name="Group 39">
                <a:extLst>
                  <a:ext uri="{FF2B5EF4-FFF2-40B4-BE49-F238E27FC236}">
                    <a16:creationId xmlns:a16="http://schemas.microsoft.com/office/drawing/2014/main" id="{DEE7436F-FE38-F64E-AB44-49CF6B3F1B69}"/>
                  </a:ext>
                </a:extLst>
              </p:cNvPr>
              <p:cNvGrpSpPr>
                <a:grpSpLocks/>
              </p:cNvGrpSpPr>
              <p:nvPr/>
            </p:nvGrpSpPr>
            <p:grpSpPr bwMode="auto">
              <a:xfrm>
                <a:off x="288" y="2832"/>
                <a:ext cx="1294" cy="266"/>
                <a:chOff x="288" y="2832"/>
                <a:chExt cx="1294" cy="266"/>
              </a:xfrm>
            </p:grpSpPr>
            <p:sp>
              <p:nvSpPr>
                <p:cNvPr id="21554" name="Line 40">
                  <a:extLst>
                    <a:ext uri="{FF2B5EF4-FFF2-40B4-BE49-F238E27FC236}">
                      <a16:creationId xmlns:a16="http://schemas.microsoft.com/office/drawing/2014/main" id="{A010C437-DEB9-1B45-81B5-B86D41ADD73B}"/>
                    </a:ext>
                  </a:extLst>
                </p:cNvPr>
                <p:cNvSpPr>
                  <a:spLocks noChangeShapeType="1"/>
                </p:cNvSpPr>
                <p:nvPr/>
              </p:nvSpPr>
              <p:spPr bwMode="auto">
                <a:xfrm>
                  <a:off x="288" y="2965"/>
                  <a:ext cx="1294" cy="0"/>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55" name="Line 41">
                  <a:extLst>
                    <a:ext uri="{FF2B5EF4-FFF2-40B4-BE49-F238E27FC236}">
                      <a16:creationId xmlns:a16="http://schemas.microsoft.com/office/drawing/2014/main" id="{30BD265C-6977-7045-BC51-AF7B4419F44B}"/>
                    </a:ext>
                  </a:extLst>
                </p:cNvPr>
                <p:cNvSpPr>
                  <a:spLocks noChangeShapeType="1"/>
                </p:cNvSpPr>
                <p:nvPr/>
              </p:nvSpPr>
              <p:spPr bwMode="auto">
                <a:xfrm>
                  <a:off x="568" y="2832"/>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56" name="Line 42">
                  <a:extLst>
                    <a:ext uri="{FF2B5EF4-FFF2-40B4-BE49-F238E27FC236}">
                      <a16:creationId xmlns:a16="http://schemas.microsoft.com/office/drawing/2014/main" id="{12E62694-0DD5-9E46-B5CB-A1EE2472F6D0}"/>
                    </a:ext>
                  </a:extLst>
                </p:cNvPr>
                <p:cNvSpPr>
                  <a:spLocks noChangeShapeType="1"/>
                </p:cNvSpPr>
                <p:nvPr/>
              </p:nvSpPr>
              <p:spPr bwMode="auto">
                <a:xfrm>
                  <a:off x="778" y="2832"/>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57" name="Line 43">
                  <a:extLst>
                    <a:ext uri="{FF2B5EF4-FFF2-40B4-BE49-F238E27FC236}">
                      <a16:creationId xmlns:a16="http://schemas.microsoft.com/office/drawing/2014/main" id="{CA001029-1CD2-7645-BEE8-4298C08B29FC}"/>
                    </a:ext>
                  </a:extLst>
                </p:cNvPr>
                <p:cNvSpPr>
                  <a:spLocks noChangeShapeType="1"/>
                </p:cNvSpPr>
                <p:nvPr/>
              </p:nvSpPr>
              <p:spPr bwMode="auto">
                <a:xfrm>
                  <a:off x="987" y="2832"/>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58" name="Line 44">
                  <a:extLst>
                    <a:ext uri="{FF2B5EF4-FFF2-40B4-BE49-F238E27FC236}">
                      <a16:creationId xmlns:a16="http://schemas.microsoft.com/office/drawing/2014/main" id="{B90F1BF4-4BD6-9F4C-99DF-70D3025C5748}"/>
                    </a:ext>
                  </a:extLst>
                </p:cNvPr>
                <p:cNvSpPr>
                  <a:spLocks noChangeShapeType="1"/>
                </p:cNvSpPr>
                <p:nvPr/>
              </p:nvSpPr>
              <p:spPr bwMode="auto">
                <a:xfrm>
                  <a:off x="1197" y="2832"/>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59" name="Line 45">
                  <a:extLst>
                    <a:ext uri="{FF2B5EF4-FFF2-40B4-BE49-F238E27FC236}">
                      <a16:creationId xmlns:a16="http://schemas.microsoft.com/office/drawing/2014/main" id="{D615A090-5ADD-144B-82C9-08584665C3D7}"/>
                    </a:ext>
                  </a:extLst>
                </p:cNvPr>
                <p:cNvSpPr>
                  <a:spLocks noChangeShapeType="1"/>
                </p:cNvSpPr>
                <p:nvPr/>
              </p:nvSpPr>
              <p:spPr bwMode="auto">
                <a:xfrm>
                  <a:off x="1407" y="2832"/>
                  <a:ext cx="0" cy="26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60" name="Oval 46">
                  <a:extLst>
                    <a:ext uri="{FF2B5EF4-FFF2-40B4-BE49-F238E27FC236}">
                      <a16:creationId xmlns:a16="http://schemas.microsoft.com/office/drawing/2014/main" id="{8617E2C1-F691-D148-B8C5-481AF58BECEA}"/>
                    </a:ext>
                  </a:extLst>
                </p:cNvPr>
                <p:cNvSpPr>
                  <a:spLocks noChangeArrowheads="1"/>
                </p:cNvSpPr>
                <p:nvPr/>
              </p:nvSpPr>
              <p:spPr bwMode="auto">
                <a:xfrm>
                  <a:off x="428" y="2932"/>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61" name="Oval 47">
                  <a:extLst>
                    <a:ext uri="{FF2B5EF4-FFF2-40B4-BE49-F238E27FC236}">
                      <a16:creationId xmlns:a16="http://schemas.microsoft.com/office/drawing/2014/main" id="{23D8B8FB-79AF-6847-9C5B-FCD4214358CC}"/>
                    </a:ext>
                  </a:extLst>
                </p:cNvPr>
                <p:cNvSpPr>
                  <a:spLocks noChangeArrowheads="1"/>
                </p:cNvSpPr>
                <p:nvPr/>
              </p:nvSpPr>
              <p:spPr bwMode="auto">
                <a:xfrm>
                  <a:off x="638" y="2932"/>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62" name="Oval 48">
                  <a:extLst>
                    <a:ext uri="{FF2B5EF4-FFF2-40B4-BE49-F238E27FC236}">
                      <a16:creationId xmlns:a16="http://schemas.microsoft.com/office/drawing/2014/main" id="{CF2CEFA2-C4DD-CD42-B23F-0F841A52FE0D}"/>
                    </a:ext>
                  </a:extLst>
                </p:cNvPr>
                <p:cNvSpPr>
                  <a:spLocks noChangeArrowheads="1"/>
                </p:cNvSpPr>
                <p:nvPr/>
              </p:nvSpPr>
              <p:spPr bwMode="auto">
                <a:xfrm>
                  <a:off x="848" y="2932"/>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63" name="Oval 49">
                  <a:extLst>
                    <a:ext uri="{FF2B5EF4-FFF2-40B4-BE49-F238E27FC236}">
                      <a16:creationId xmlns:a16="http://schemas.microsoft.com/office/drawing/2014/main" id="{C430D5DF-A197-D748-8AFB-C2B5390C7F14}"/>
                    </a:ext>
                  </a:extLst>
                </p:cNvPr>
                <p:cNvSpPr>
                  <a:spLocks noChangeArrowheads="1"/>
                </p:cNvSpPr>
                <p:nvPr/>
              </p:nvSpPr>
              <p:spPr bwMode="auto">
                <a:xfrm>
                  <a:off x="1057" y="2932"/>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64" name="Oval 50">
                  <a:extLst>
                    <a:ext uri="{FF2B5EF4-FFF2-40B4-BE49-F238E27FC236}">
                      <a16:creationId xmlns:a16="http://schemas.microsoft.com/office/drawing/2014/main" id="{64E8E31A-D161-2E4A-8079-D384E6FB8D32}"/>
                    </a:ext>
                  </a:extLst>
                </p:cNvPr>
                <p:cNvSpPr>
                  <a:spLocks noChangeArrowheads="1"/>
                </p:cNvSpPr>
                <p:nvPr/>
              </p:nvSpPr>
              <p:spPr bwMode="auto">
                <a:xfrm>
                  <a:off x="1267" y="2932"/>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32809" name="Group 51">
                <a:extLst>
                  <a:ext uri="{FF2B5EF4-FFF2-40B4-BE49-F238E27FC236}">
                    <a16:creationId xmlns:a16="http://schemas.microsoft.com/office/drawing/2014/main" id="{7B4F5270-9771-4043-A77A-1F7AA4CAAC81}"/>
                  </a:ext>
                </a:extLst>
              </p:cNvPr>
              <p:cNvGrpSpPr>
                <a:grpSpLocks/>
              </p:cNvGrpSpPr>
              <p:nvPr/>
            </p:nvGrpSpPr>
            <p:grpSpPr bwMode="auto">
              <a:xfrm>
                <a:off x="4416" y="2928"/>
                <a:ext cx="1054" cy="66"/>
                <a:chOff x="4416" y="2928"/>
                <a:chExt cx="1054" cy="66"/>
              </a:xfrm>
            </p:grpSpPr>
            <p:sp>
              <p:nvSpPr>
                <p:cNvPr id="21549" name="Line 52">
                  <a:extLst>
                    <a:ext uri="{FF2B5EF4-FFF2-40B4-BE49-F238E27FC236}">
                      <a16:creationId xmlns:a16="http://schemas.microsoft.com/office/drawing/2014/main" id="{6BE2B005-D290-354E-A7F1-5B710C4CE113}"/>
                    </a:ext>
                  </a:extLst>
                </p:cNvPr>
                <p:cNvSpPr>
                  <a:spLocks noChangeShapeType="1"/>
                </p:cNvSpPr>
                <p:nvPr/>
              </p:nvSpPr>
              <p:spPr bwMode="auto">
                <a:xfrm flipV="1">
                  <a:off x="4416" y="2961"/>
                  <a:ext cx="1054" cy="11"/>
                </a:xfrm>
                <a:prstGeom prst="line">
                  <a:avLst/>
                </a:prstGeom>
                <a:noFill/>
                <a:ln w="28575">
                  <a:solidFill>
                    <a:srgbClr val="0000FF"/>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50" name="Oval 53">
                  <a:extLst>
                    <a:ext uri="{FF2B5EF4-FFF2-40B4-BE49-F238E27FC236}">
                      <a16:creationId xmlns:a16="http://schemas.microsoft.com/office/drawing/2014/main" id="{CB6BFD03-A292-6A47-8325-8E9DE2863ACF}"/>
                    </a:ext>
                  </a:extLst>
                </p:cNvPr>
                <p:cNvSpPr>
                  <a:spLocks noChangeArrowheads="1"/>
                </p:cNvSpPr>
                <p:nvPr/>
              </p:nvSpPr>
              <p:spPr bwMode="auto">
                <a:xfrm>
                  <a:off x="4526" y="2928"/>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51" name="Oval 54">
                  <a:extLst>
                    <a:ext uri="{FF2B5EF4-FFF2-40B4-BE49-F238E27FC236}">
                      <a16:creationId xmlns:a16="http://schemas.microsoft.com/office/drawing/2014/main" id="{CADA803F-6187-6E42-BAD6-6D54AF13A813}"/>
                    </a:ext>
                  </a:extLst>
                </p:cNvPr>
                <p:cNvSpPr>
                  <a:spLocks noChangeArrowheads="1"/>
                </p:cNvSpPr>
                <p:nvPr/>
              </p:nvSpPr>
              <p:spPr bwMode="auto">
                <a:xfrm>
                  <a:off x="4736" y="2928"/>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52" name="Oval 55">
                  <a:extLst>
                    <a:ext uri="{FF2B5EF4-FFF2-40B4-BE49-F238E27FC236}">
                      <a16:creationId xmlns:a16="http://schemas.microsoft.com/office/drawing/2014/main" id="{49868CFE-E16F-354A-874C-E461D0750D0D}"/>
                    </a:ext>
                  </a:extLst>
                </p:cNvPr>
                <p:cNvSpPr>
                  <a:spLocks noChangeArrowheads="1"/>
                </p:cNvSpPr>
                <p:nvPr/>
              </p:nvSpPr>
              <p:spPr bwMode="auto">
                <a:xfrm>
                  <a:off x="4945" y="2928"/>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53" name="Oval 56">
                  <a:extLst>
                    <a:ext uri="{FF2B5EF4-FFF2-40B4-BE49-F238E27FC236}">
                      <a16:creationId xmlns:a16="http://schemas.microsoft.com/office/drawing/2014/main" id="{9608E6FA-732B-C548-9005-16ED83E113A2}"/>
                    </a:ext>
                  </a:extLst>
                </p:cNvPr>
                <p:cNvSpPr>
                  <a:spLocks noChangeArrowheads="1"/>
                </p:cNvSpPr>
                <p:nvPr/>
              </p:nvSpPr>
              <p:spPr bwMode="auto">
                <a:xfrm>
                  <a:off x="5155" y="2928"/>
                  <a:ext cx="70" cy="6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aphicFrame>
            <p:nvGraphicFramePr>
              <p:cNvPr id="32810" name="Object 57">
                <a:extLst>
                  <a:ext uri="{FF2B5EF4-FFF2-40B4-BE49-F238E27FC236}">
                    <a16:creationId xmlns:a16="http://schemas.microsoft.com/office/drawing/2014/main" id="{9E1ADE94-D4E1-6048-8F9F-8B4CC2005BF2}"/>
                  </a:ext>
                </a:extLst>
              </p:cNvPr>
              <p:cNvGraphicFramePr>
                <a:graphicFrameLocks noChangeAspect="1"/>
              </p:cNvGraphicFramePr>
              <p:nvPr/>
            </p:nvGraphicFramePr>
            <p:xfrm>
              <a:off x="3504" y="2544"/>
              <a:ext cx="250" cy="368"/>
            </p:xfrm>
            <a:graphic>
              <a:graphicData uri="http://schemas.openxmlformats.org/presentationml/2006/ole">
                <mc:AlternateContent xmlns:mc="http://schemas.openxmlformats.org/markup-compatibility/2006">
                  <mc:Choice xmlns:v="urn:schemas-microsoft-com:vml" Requires="v">
                    <p:oleObj spid="_x0000_s33551" name="公式" r:id="rId31" imgW="4978400" imgH="7315200" progId="Equation.3">
                      <p:embed/>
                    </p:oleObj>
                  </mc:Choice>
                  <mc:Fallback>
                    <p:oleObj name="公式" r:id="rId31" imgW="4978400" imgH="7315200" progId="Equation.3">
                      <p:embed/>
                      <p:pic>
                        <p:nvPicPr>
                          <p:cNvPr id="0" name="Object 5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04" y="2544"/>
                            <a:ext cx="250"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2811" name="Object 58">
                <a:extLst>
                  <a:ext uri="{FF2B5EF4-FFF2-40B4-BE49-F238E27FC236}">
                    <a16:creationId xmlns:a16="http://schemas.microsoft.com/office/drawing/2014/main" id="{A45E3803-1727-E249-9B0F-880623EBFD51}"/>
                  </a:ext>
                </a:extLst>
              </p:cNvPr>
              <p:cNvGraphicFramePr>
                <a:graphicFrameLocks noChangeAspect="1"/>
              </p:cNvGraphicFramePr>
              <p:nvPr/>
            </p:nvGraphicFramePr>
            <p:xfrm>
              <a:off x="4752" y="2584"/>
              <a:ext cx="250" cy="385"/>
            </p:xfrm>
            <a:graphic>
              <a:graphicData uri="http://schemas.openxmlformats.org/presentationml/2006/ole">
                <mc:AlternateContent xmlns:mc="http://schemas.openxmlformats.org/markup-compatibility/2006">
                  <mc:Choice xmlns:v="urn:schemas-microsoft-com:vml" Requires="v">
                    <p:oleObj spid="_x0000_s33552" name="公式" r:id="rId33" imgW="4978400" imgH="7607300" progId="Equation.3">
                      <p:embed/>
                    </p:oleObj>
                  </mc:Choice>
                  <mc:Fallback>
                    <p:oleObj name="公式" r:id="rId33" imgW="4978400" imgH="7607300" progId="Equation.3">
                      <p:embed/>
                      <p:pic>
                        <p:nvPicPr>
                          <p:cNvPr id="0" name="Object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2" y="2584"/>
                            <a:ext cx="250"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grpSp>
        <p:nvGrpSpPr>
          <p:cNvPr id="32777" name="Group 59">
            <a:extLst>
              <a:ext uri="{FF2B5EF4-FFF2-40B4-BE49-F238E27FC236}">
                <a16:creationId xmlns:a16="http://schemas.microsoft.com/office/drawing/2014/main" id="{80098EE2-068A-2248-8BF3-D7C4F0815096}"/>
              </a:ext>
            </a:extLst>
          </p:cNvPr>
          <p:cNvGrpSpPr>
            <a:grpSpLocks/>
          </p:cNvGrpSpPr>
          <p:nvPr/>
        </p:nvGrpSpPr>
        <p:grpSpPr bwMode="auto">
          <a:xfrm>
            <a:off x="552450" y="2170113"/>
            <a:ext cx="2209800" cy="2057400"/>
            <a:chOff x="336" y="1632"/>
            <a:chExt cx="1392" cy="1296"/>
          </a:xfrm>
        </p:grpSpPr>
        <p:sp>
          <p:nvSpPr>
            <p:cNvPr id="21515" name="Rectangle 60">
              <a:extLst>
                <a:ext uri="{FF2B5EF4-FFF2-40B4-BE49-F238E27FC236}">
                  <a16:creationId xmlns:a16="http://schemas.microsoft.com/office/drawing/2014/main" id="{1F40BEBC-0003-B344-A1B3-A76C36FF22DF}"/>
                </a:ext>
              </a:extLst>
            </p:cNvPr>
            <p:cNvSpPr>
              <a:spLocks noChangeArrowheads="1"/>
            </p:cNvSpPr>
            <p:nvPr/>
          </p:nvSpPr>
          <p:spPr bwMode="auto">
            <a:xfrm>
              <a:off x="336" y="1632"/>
              <a:ext cx="1392" cy="129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32779" name="Group 61">
              <a:extLst>
                <a:ext uri="{FF2B5EF4-FFF2-40B4-BE49-F238E27FC236}">
                  <a16:creationId xmlns:a16="http://schemas.microsoft.com/office/drawing/2014/main" id="{32A5E810-2CA1-1F46-82E9-6B00BA0E110D}"/>
                </a:ext>
              </a:extLst>
            </p:cNvPr>
            <p:cNvGrpSpPr>
              <a:grpSpLocks/>
            </p:cNvGrpSpPr>
            <p:nvPr/>
          </p:nvGrpSpPr>
          <p:grpSpPr bwMode="auto">
            <a:xfrm>
              <a:off x="384" y="1680"/>
              <a:ext cx="1296" cy="1174"/>
              <a:chOff x="4176" y="1322"/>
              <a:chExt cx="1296" cy="1174"/>
            </a:xfrm>
          </p:grpSpPr>
          <p:graphicFrame>
            <p:nvGraphicFramePr>
              <p:cNvPr id="32780" name="Object 62">
                <a:extLst>
                  <a:ext uri="{FF2B5EF4-FFF2-40B4-BE49-F238E27FC236}">
                    <a16:creationId xmlns:a16="http://schemas.microsoft.com/office/drawing/2014/main" id="{801DA852-4ED9-4E4E-97D3-0CA78B7686A5}"/>
                  </a:ext>
                </a:extLst>
              </p:cNvPr>
              <p:cNvGraphicFramePr>
                <a:graphicFrameLocks noChangeAspect="1"/>
              </p:cNvGraphicFramePr>
              <p:nvPr/>
            </p:nvGraphicFramePr>
            <p:xfrm>
              <a:off x="5015" y="1392"/>
              <a:ext cx="265" cy="323"/>
            </p:xfrm>
            <a:graphic>
              <a:graphicData uri="http://schemas.openxmlformats.org/presentationml/2006/ole">
                <mc:AlternateContent xmlns:mc="http://schemas.openxmlformats.org/markup-compatibility/2006">
                  <mc:Choice xmlns:v="urn:schemas-microsoft-com:vml" Requires="v">
                    <p:oleObj spid="_x0000_s33553" name="Equation" r:id="rId34" imgW="7023100" imgH="8483600" progId="Equation.3">
                      <p:embed/>
                    </p:oleObj>
                  </mc:Choice>
                  <mc:Fallback>
                    <p:oleObj name="Equation" r:id="rId34" imgW="7023100" imgH="8483600" progId="Equation.3">
                      <p:embed/>
                      <p:pic>
                        <p:nvPicPr>
                          <p:cNvPr id="0" name="Object 6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15" y="1392"/>
                            <a:ext cx="26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2781" name="Object 63">
                <a:extLst>
                  <a:ext uri="{FF2B5EF4-FFF2-40B4-BE49-F238E27FC236}">
                    <a16:creationId xmlns:a16="http://schemas.microsoft.com/office/drawing/2014/main" id="{86E369C4-2A78-044F-AA71-A5D00FDDDE1B}"/>
                  </a:ext>
                </a:extLst>
              </p:cNvPr>
              <p:cNvGraphicFramePr>
                <a:graphicFrameLocks noChangeAspect="1"/>
              </p:cNvGraphicFramePr>
              <p:nvPr/>
            </p:nvGraphicFramePr>
            <p:xfrm>
              <a:off x="4591" y="1662"/>
              <a:ext cx="203" cy="193"/>
            </p:xfrm>
            <a:graphic>
              <a:graphicData uri="http://schemas.openxmlformats.org/presentationml/2006/ole">
                <mc:AlternateContent xmlns:mc="http://schemas.openxmlformats.org/markup-compatibility/2006">
                  <mc:Choice xmlns:v="urn:schemas-microsoft-com:vml" Requires="v">
                    <p:oleObj spid="_x0000_s33554" name="公式" r:id="rId35" imgW="4686300" imgH="4394200" progId="Equation.3">
                      <p:embed/>
                    </p:oleObj>
                  </mc:Choice>
                  <mc:Fallback>
                    <p:oleObj name="公式" r:id="rId35" imgW="4686300" imgH="4394200" progId="Equation.3">
                      <p:embed/>
                      <p:pic>
                        <p:nvPicPr>
                          <p:cNvPr id="0" name="Object 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1" y="1662"/>
                            <a:ext cx="203"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1519" name="Line 64">
                <a:extLst>
                  <a:ext uri="{FF2B5EF4-FFF2-40B4-BE49-F238E27FC236}">
                    <a16:creationId xmlns:a16="http://schemas.microsoft.com/office/drawing/2014/main" id="{6E66C4C9-404F-C04C-A375-036B132859BB}"/>
                  </a:ext>
                </a:extLst>
              </p:cNvPr>
              <p:cNvSpPr>
                <a:spLocks noChangeShapeType="1"/>
              </p:cNvSpPr>
              <p:nvPr/>
            </p:nvSpPr>
            <p:spPr bwMode="auto">
              <a:xfrm>
                <a:off x="4591" y="1477"/>
                <a:ext cx="0" cy="1019"/>
              </a:xfrm>
              <a:prstGeom prst="line">
                <a:avLst/>
              </a:prstGeom>
              <a:noFill/>
              <a:ln w="28575">
                <a:solidFill>
                  <a:srgbClr val="D6009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20" name="Line 65">
                <a:extLst>
                  <a:ext uri="{FF2B5EF4-FFF2-40B4-BE49-F238E27FC236}">
                    <a16:creationId xmlns:a16="http://schemas.microsoft.com/office/drawing/2014/main" id="{C8612B1A-4E8C-884B-A380-C69FAA4087A6}"/>
                  </a:ext>
                </a:extLst>
              </p:cNvPr>
              <p:cNvSpPr>
                <a:spLocks noChangeShapeType="1"/>
              </p:cNvSpPr>
              <p:nvPr/>
            </p:nvSpPr>
            <p:spPr bwMode="auto">
              <a:xfrm flipV="1">
                <a:off x="4314" y="1523"/>
                <a:ext cx="693" cy="973"/>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1521" name="Line 66">
                <a:extLst>
                  <a:ext uri="{FF2B5EF4-FFF2-40B4-BE49-F238E27FC236}">
                    <a16:creationId xmlns:a16="http://schemas.microsoft.com/office/drawing/2014/main" id="{3572375B-4DF3-DB4C-83CE-C3AEE283C55B}"/>
                  </a:ext>
                </a:extLst>
              </p:cNvPr>
              <p:cNvSpPr>
                <a:spLocks noChangeShapeType="1"/>
              </p:cNvSpPr>
              <p:nvPr/>
            </p:nvSpPr>
            <p:spPr bwMode="auto">
              <a:xfrm>
                <a:off x="4176" y="2126"/>
                <a:ext cx="1015" cy="0"/>
              </a:xfrm>
              <a:prstGeom prst="line">
                <a:avLst/>
              </a:prstGeom>
              <a:noFill/>
              <a:ln w="28575">
                <a:solidFill>
                  <a:srgbClr val="FF66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2785" name="Object 67">
                <a:extLst>
                  <a:ext uri="{FF2B5EF4-FFF2-40B4-BE49-F238E27FC236}">
                    <a16:creationId xmlns:a16="http://schemas.microsoft.com/office/drawing/2014/main" id="{47D840AE-A2EF-7547-9C06-D8B5678190C8}"/>
                  </a:ext>
                </a:extLst>
              </p:cNvPr>
              <p:cNvGraphicFramePr>
                <a:graphicFrameLocks noChangeAspect="1"/>
              </p:cNvGraphicFramePr>
              <p:nvPr/>
            </p:nvGraphicFramePr>
            <p:xfrm>
              <a:off x="5216" y="1912"/>
              <a:ext cx="256" cy="335"/>
            </p:xfrm>
            <a:graphic>
              <a:graphicData uri="http://schemas.openxmlformats.org/presentationml/2006/ole">
                <mc:AlternateContent xmlns:mc="http://schemas.openxmlformats.org/markup-compatibility/2006">
                  <mc:Choice xmlns:v="urn:schemas-microsoft-com:vml" Requires="v">
                    <p:oleObj spid="_x0000_s33555" name="Equation" r:id="rId36" imgW="6731000" imgH="8775700" progId="Equation.3">
                      <p:embed/>
                    </p:oleObj>
                  </mc:Choice>
                  <mc:Fallback>
                    <p:oleObj name="Equation" r:id="rId36" imgW="6731000" imgH="8775700" progId="Equation.3">
                      <p:embed/>
                      <p:pic>
                        <p:nvPicPr>
                          <p:cNvPr id="0" name="Object 6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16" y="1912"/>
                            <a:ext cx="256"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2786" name="Object 68">
                <a:extLst>
                  <a:ext uri="{FF2B5EF4-FFF2-40B4-BE49-F238E27FC236}">
                    <a16:creationId xmlns:a16="http://schemas.microsoft.com/office/drawing/2014/main" id="{F7FBB98B-6C1E-9A49-BDD5-53989F3CE231}"/>
                  </a:ext>
                </a:extLst>
              </p:cNvPr>
              <p:cNvGraphicFramePr>
                <a:graphicFrameLocks noChangeAspect="1"/>
              </p:cNvGraphicFramePr>
              <p:nvPr/>
            </p:nvGraphicFramePr>
            <p:xfrm>
              <a:off x="4315" y="1322"/>
              <a:ext cx="232" cy="323"/>
            </p:xfrm>
            <a:graphic>
              <a:graphicData uri="http://schemas.openxmlformats.org/presentationml/2006/ole">
                <mc:AlternateContent xmlns:mc="http://schemas.openxmlformats.org/markup-compatibility/2006">
                  <mc:Choice xmlns:v="urn:schemas-microsoft-com:vml" Requires="v">
                    <p:oleObj spid="_x0000_s33556" name="Equation" r:id="rId37" imgW="6146800" imgH="8483600" progId="Equation.3">
                      <p:embed/>
                    </p:oleObj>
                  </mc:Choice>
                  <mc:Fallback>
                    <p:oleObj name="Equation" r:id="rId37" imgW="6146800" imgH="8483600" progId="Equation.3">
                      <p:embed/>
                      <p:pic>
                        <p:nvPicPr>
                          <p:cNvPr id="0" name="Object 6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15" y="1322"/>
                            <a:ext cx="232"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2787" name="Arc 69">
                <a:extLst>
                  <a:ext uri="{FF2B5EF4-FFF2-40B4-BE49-F238E27FC236}">
                    <a16:creationId xmlns:a16="http://schemas.microsoft.com/office/drawing/2014/main" id="{AB4686D3-A2E6-0645-8FD9-1A51116A5150}"/>
                  </a:ext>
                </a:extLst>
              </p:cNvPr>
              <p:cNvSpPr>
                <a:spLocks/>
              </p:cNvSpPr>
              <p:nvPr/>
            </p:nvSpPr>
            <p:spPr bwMode="auto">
              <a:xfrm>
                <a:off x="4591" y="1849"/>
                <a:ext cx="139" cy="92"/>
              </a:xfrm>
              <a:custGeom>
                <a:avLst/>
                <a:gdLst>
                  <a:gd name="T0" fmla="*/ 0 w 21525"/>
                  <a:gd name="T1" fmla="*/ 0 h 21600"/>
                  <a:gd name="T2" fmla="*/ 0 w 21525"/>
                  <a:gd name="T3" fmla="*/ 0 h 21600"/>
                  <a:gd name="T4" fmla="*/ 0 w 21525"/>
                  <a:gd name="T5" fmla="*/ 0 h 21600"/>
                  <a:gd name="T6" fmla="*/ 0 60000 65536"/>
                  <a:gd name="T7" fmla="*/ 0 60000 65536"/>
                  <a:gd name="T8" fmla="*/ 0 60000 65536"/>
                </a:gdLst>
                <a:ahLst/>
                <a:cxnLst>
                  <a:cxn ang="T6">
                    <a:pos x="T0" y="T1"/>
                  </a:cxn>
                  <a:cxn ang="T7">
                    <a:pos x="T2" y="T3"/>
                  </a:cxn>
                  <a:cxn ang="T8">
                    <a:pos x="T4" y="T5"/>
                  </a:cxn>
                </a:cxnLst>
                <a:rect l="0" t="0" r="r" b="b"/>
                <a:pathLst>
                  <a:path w="21525" h="21600" fill="none" extrusionOk="0">
                    <a:moveTo>
                      <a:pt x="-1" y="0"/>
                    </a:moveTo>
                    <a:cubicBezTo>
                      <a:pt x="11233" y="0"/>
                      <a:pt x="20592" y="8610"/>
                      <a:pt x="21525" y="19805"/>
                    </a:cubicBezTo>
                  </a:path>
                  <a:path w="21525" h="21600" stroke="0" extrusionOk="0">
                    <a:moveTo>
                      <a:pt x="-1" y="0"/>
                    </a:moveTo>
                    <a:cubicBezTo>
                      <a:pt x="11233" y="0"/>
                      <a:pt x="20592" y="8610"/>
                      <a:pt x="21525" y="19805"/>
                    </a:cubicBezTo>
                    <a:lnTo>
                      <a:pt x="0" y="21600"/>
                    </a:lnTo>
                    <a:lnTo>
                      <a:pt x="-1" y="0"/>
                    </a:lnTo>
                    <a:close/>
                  </a:path>
                </a:pathLst>
              </a:custGeom>
              <a:noFill/>
              <a:ln w="2857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grpSp>
      <p:sp>
        <p:nvSpPr>
          <p:cNvPr id="2" name="Slide Number Placeholder 1">
            <a:extLst>
              <a:ext uri="{FF2B5EF4-FFF2-40B4-BE49-F238E27FC236}">
                <a16:creationId xmlns:a16="http://schemas.microsoft.com/office/drawing/2014/main" id="{262F439F-DA40-F84F-A03E-351943AC7274}"/>
              </a:ext>
            </a:extLst>
          </p:cNvPr>
          <p:cNvSpPr>
            <a:spLocks noGrp="1"/>
          </p:cNvSpPr>
          <p:nvPr>
            <p:ph type="sldNum" sz="quarter" idx="12"/>
          </p:nvPr>
        </p:nvSpPr>
        <p:spPr/>
        <p:txBody>
          <a:bodyPr/>
          <a:lstStyle/>
          <a:p>
            <a:fld id="{84E41F96-4C38-714A-979A-203099C5D163}" type="slidenum">
              <a:rPr lang="en-US" altLang="zh-CN" smtClean="0"/>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blinds(vertical)">
                                      <p:cBhvr>
                                        <p:cTn id="7" dur="500"/>
                                        <p:tgtEl>
                                          <p:spTgt spid="101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blinds(vertical)">
                                      <p:cBhvr>
                                        <p:cTn id="12" dur="500"/>
                                        <p:tgtEl>
                                          <p:spTgt spid="101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1381"/>
                                        </p:tgtEl>
                                        <p:attrNameLst>
                                          <p:attrName>style.visibility</p:attrName>
                                        </p:attrNameLst>
                                      </p:cBhvr>
                                      <p:to>
                                        <p:strVal val="visible"/>
                                      </p:to>
                                    </p:set>
                                    <p:animEffect transition="in" filter="blinds(horizontal)">
                                      <p:cBhvr>
                                        <p:cTn id="17" dur="500"/>
                                        <p:tgtEl>
                                          <p:spTgt spid="1013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1382"/>
                                        </p:tgtEl>
                                        <p:attrNameLst>
                                          <p:attrName>style.visibility</p:attrName>
                                        </p:attrNameLst>
                                      </p:cBhvr>
                                      <p:to>
                                        <p:strVal val="visible"/>
                                      </p:to>
                                    </p:set>
                                    <p:animEffect transition="in" filter="blinds(horizontal)">
                                      <p:cBhvr>
                                        <p:cTn id="22" dur="500"/>
                                        <p:tgtEl>
                                          <p:spTgt spid="1013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01387"/>
                                        </p:tgtEl>
                                        <p:attrNameLst>
                                          <p:attrName>style.visibility</p:attrName>
                                        </p:attrNameLst>
                                      </p:cBhvr>
                                      <p:to>
                                        <p:strVal val="visible"/>
                                      </p:to>
                                    </p:set>
                                    <p:animEffect transition="in" filter="blinds(vertical)">
                                      <p:cBhvr>
                                        <p:cTn id="27" dur="500"/>
                                        <p:tgtEl>
                                          <p:spTgt spid="1013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01388"/>
                                        </p:tgtEl>
                                        <p:attrNameLst>
                                          <p:attrName>style.visibility</p:attrName>
                                        </p:attrNameLst>
                                      </p:cBhvr>
                                      <p:to>
                                        <p:strVal val="visible"/>
                                      </p:to>
                                    </p:set>
                                    <p:animEffect transition="in" filter="blinds(vertical)">
                                      <p:cBhvr>
                                        <p:cTn id="32" dur="500"/>
                                        <p:tgtEl>
                                          <p:spTgt spid="101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ACEFC7D2-8587-574F-9EFD-7234175A9B0A}"/>
              </a:ext>
            </a:extLst>
          </p:cNvPr>
          <p:cNvSpPr>
            <a:spLocks noChangeArrowheads="1"/>
          </p:cNvSpPr>
          <p:nvPr/>
        </p:nvSpPr>
        <p:spPr bwMode="auto">
          <a:xfrm>
            <a:off x="539750" y="0"/>
            <a:ext cx="8229600" cy="954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eaLnBrk="1" hangingPunct="1">
              <a:defRPr/>
            </a:pPr>
            <a:r>
              <a:rPr lang="zh-CN" altLang="en-US" sz="3600" b="1">
                <a:latin typeface="Arial" charset="0"/>
                <a:ea typeface="宋体" charset="0"/>
                <a:cs typeface="宋体" charset="0"/>
              </a:rPr>
              <a:t>光学</a:t>
            </a:r>
            <a:r>
              <a:rPr lang="en-US" altLang="zh-CN" sz="3600" b="1">
                <a:latin typeface="Arial" charset="0"/>
                <a:ea typeface="宋体" charset="0"/>
                <a:cs typeface="宋体" charset="0"/>
              </a:rPr>
              <a:t>5.2   </a:t>
            </a:r>
            <a:r>
              <a:rPr lang="zh-CN" altLang="en-US" sz="3600" b="1">
                <a:latin typeface="Arial" charset="0"/>
                <a:ea typeface="宋体" charset="0"/>
                <a:cs typeface="宋体" charset="0"/>
              </a:rPr>
              <a:t>反射和折射时的偏振</a:t>
            </a:r>
          </a:p>
        </p:txBody>
      </p:sp>
      <p:sp>
        <p:nvSpPr>
          <p:cNvPr id="23555" name="Text Box 17">
            <a:extLst>
              <a:ext uri="{FF2B5EF4-FFF2-40B4-BE49-F238E27FC236}">
                <a16:creationId xmlns:a16="http://schemas.microsoft.com/office/drawing/2014/main" id="{BBEE0846-3FDD-6D4D-97F0-E5DFFA587D5D}"/>
              </a:ext>
            </a:extLst>
          </p:cNvPr>
          <p:cNvSpPr txBox="1">
            <a:spLocks noChangeArrowheads="1"/>
          </p:cNvSpPr>
          <p:nvPr/>
        </p:nvSpPr>
        <p:spPr bwMode="auto">
          <a:xfrm>
            <a:off x="179388" y="762000"/>
            <a:ext cx="5113337"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buClr>
                <a:srgbClr val="CC0000"/>
              </a:buClr>
              <a:buFont typeface="Wingdings" charset="0"/>
              <a:buChar char="Ø"/>
              <a:defRPr/>
            </a:pPr>
            <a:r>
              <a:rPr kumimoji="1" lang="en-US" altLang="zh-CN" b="1">
                <a:solidFill>
                  <a:srgbClr val="FF3300"/>
                </a:solidFill>
              </a:rPr>
              <a:t>   </a:t>
            </a:r>
            <a:r>
              <a:rPr kumimoji="1" lang="zh-CN" altLang="en-US" b="1">
                <a:solidFill>
                  <a:srgbClr val="0000CC"/>
                </a:solidFill>
              </a:rPr>
              <a:t>获得线偏振光</a:t>
            </a:r>
            <a:r>
              <a:rPr kumimoji="1" lang="en-US" altLang="zh-CN" sz="2800" b="1">
                <a:solidFill>
                  <a:srgbClr val="0000CC"/>
                </a:solidFill>
                <a:latin typeface="Times New Roman" charset="0"/>
              </a:rPr>
              <a:t>:</a:t>
            </a:r>
          </a:p>
        </p:txBody>
      </p:sp>
      <p:sp>
        <p:nvSpPr>
          <p:cNvPr id="55314" name="Text Box 18">
            <a:extLst>
              <a:ext uri="{FF2B5EF4-FFF2-40B4-BE49-F238E27FC236}">
                <a16:creationId xmlns:a16="http://schemas.microsoft.com/office/drawing/2014/main" id="{E2B6302F-BA46-B047-8A7B-B501D59F24E0}"/>
              </a:ext>
            </a:extLst>
          </p:cNvPr>
          <p:cNvSpPr txBox="1">
            <a:spLocks noChangeArrowheads="1"/>
          </p:cNvSpPr>
          <p:nvPr/>
        </p:nvSpPr>
        <p:spPr bwMode="auto">
          <a:xfrm>
            <a:off x="323850" y="2205038"/>
            <a:ext cx="7777163"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latin typeface="Times New Roman" charset="0"/>
              </a:rPr>
              <a:t>（</a:t>
            </a:r>
            <a:r>
              <a:rPr kumimoji="1" lang="en-US" altLang="zh-CN" sz="2800" b="1">
                <a:latin typeface="Times New Roman" charset="0"/>
              </a:rPr>
              <a:t>2</a:t>
            </a:r>
            <a:r>
              <a:rPr kumimoji="1" lang="zh-CN" altLang="en-US" sz="2800" b="1">
                <a:latin typeface="Times New Roman" charset="0"/>
              </a:rPr>
              <a:t>）利用光在两种介质界面上的</a:t>
            </a:r>
            <a:r>
              <a:rPr kumimoji="1" lang="zh-CN" altLang="en-US" sz="2800" b="1">
                <a:solidFill>
                  <a:srgbClr val="0000CC"/>
                </a:solidFill>
                <a:latin typeface="Times New Roman" charset="0"/>
              </a:rPr>
              <a:t>反射和折射</a:t>
            </a:r>
          </a:p>
        </p:txBody>
      </p:sp>
      <p:sp>
        <p:nvSpPr>
          <p:cNvPr id="55315" name="Text Box 19">
            <a:extLst>
              <a:ext uri="{FF2B5EF4-FFF2-40B4-BE49-F238E27FC236}">
                <a16:creationId xmlns:a16="http://schemas.microsoft.com/office/drawing/2014/main" id="{FB534CE5-CE74-9743-8519-A255D755C5CC}"/>
              </a:ext>
            </a:extLst>
          </p:cNvPr>
          <p:cNvSpPr txBox="1">
            <a:spLocks noChangeArrowheads="1"/>
          </p:cNvSpPr>
          <p:nvPr/>
        </p:nvSpPr>
        <p:spPr bwMode="auto">
          <a:xfrm>
            <a:off x="611188" y="1341438"/>
            <a:ext cx="6408737"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b="1">
                <a:latin typeface="Times New Roman" charset="0"/>
              </a:rPr>
              <a:t>(1) </a:t>
            </a:r>
            <a:r>
              <a:rPr kumimoji="1" lang="zh-CN" altLang="en-US" sz="2800" b="1">
                <a:latin typeface="Times New Roman" charset="0"/>
              </a:rPr>
              <a:t>利用光在各向异性介质中的传播</a:t>
            </a:r>
          </a:p>
        </p:txBody>
      </p:sp>
      <p:grpSp>
        <p:nvGrpSpPr>
          <p:cNvPr id="55316" name="Group 20">
            <a:extLst>
              <a:ext uri="{FF2B5EF4-FFF2-40B4-BE49-F238E27FC236}">
                <a16:creationId xmlns:a16="http://schemas.microsoft.com/office/drawing/2014/main" id="{734276BB-9440-964B-BB15-8E249C893028}"/>
              </a:ext>
            </a:extLst>
          </p:cNvPr>
          <p:cNvGrpSpPr>
            <a:grpSpLocks/>
          </p:cNvGrpSpPr>
          <p:nvPr/>
        </p:nvGrpSpPr>
        <p:grpSpPr bwMode="auto">
          <a:xfrm>
            <a:off x="6732588" y="909638"/>
            <a:ext cx="1600200" cy="1274762"/>
            <a:chOff x="4224" y="1639"/>
            <a:chExt cx="1008" cy="803"/>
          </a:xfrm>
        </p:grpSpPr>
        <p:sp>
          <p:nvSpPr>
            <p:cNvPr id="23608" name="Text Box 21">
              <a:extLst>
                <a:ext uri="{FF2B5EF4-FFF2-40B4-BE49-F238E27FC236}">
                  <a16:creationId xmlns:a16="http://schemas.microsoft.com/office/drawing/2014/main" id="{E9688FC3-5937-CA47-803D-875C7F8E3194}"/>
                </a:ext>
              </a:extLst>
            </p:cNvPr>
            <p:cNvSpPr txBox="1">
              <a:spLocks noChangeArrowheads="1"/>
            </p:cNvSpPr>
            <p:nvPr/>
          </p:nvSpPr>
          <p:spPr bwMode="auto">
            <a:xfrm>
              <a:off x="4368" y="1639"/>
              <a:ext cx="86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solidFill>
                    <a:schemeClr val="accent2"/>
                  </a:solidFill>
                  <a:latin typeface="Times New Roman" charset="0"/>
                </a:rPr>
                <a:t>偏振片</a:t>
              </a:r>
            </a:p>
          </p:txBody>
        </p:sp>
        <p:grpSp>
          <p:nvGrpSpPr>
            <p:cNvPr id="34872" name="Group 22">
              <a:extLst>
                <a:ext uri="{FF2B5EF4-FFF2-40B4-BE49-F238E27FC236}">
                  <a16:creationId xmlns:a16="http://schemas.microsoft.com/office/drawing/2014/main" id="{6AA0BFE4-F0EB-E74E-B668-AD2D4D0E2965}"/>
                </a:ext>
              </a:extLst>
            </p:cNvPr>
            <p:cNvGrpSpPr>
              <a:grpSpLocks/>
            </p:cNvGrpSpPr>
            <p:nvPr/>
          </p:nvGrpSpPr>
          <p:grpSpPr bwMode="auto">
            <a:xfrm>
              <a:off x="4224" y="1831"/>
              <a:ext cx="969" cy="611"/>
              <a:chOff x="4224" y="1831"/>
              <a:chExt cx="969" cy="611"/>
            </a:xfrm>
          </p:grpSpPr>
          <p:sp>
            <p:nvSpPr>
              <p:cNvPr id="23610" name="Text Box 23">
                <a:extLst>
                  <a:ext uri="{FF2B5EF4-FFF2-40B4-BE49-F238E27FC236}">
                    <a16:creationId xmlns:a16="http://schemas.microsoft.com/office/drawing/2014/main" id="{229D4BB0-30E7-2948-B03F-2907FF9F8AD6}"/>
                  </a:ext>
                </a:extLst>
              </p:cNvPr>
              <p:cNvSpPr txBox="1">
                <a:spLocks noChangeArrowheads="1"/>
              </p:cNvSpPr>
              <p:nvPr/>
            </p:nvSpPr>
            <p:spPr bwMode="auto">
              <a:xfrm>
                <a:off x="4377" y="2115"/>
                <a:ext cx="81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solidFill>
                      <a:schemeClr val="accent2"/>
                    </a:solidFill>
                    <a:latin typeface="Times New Roman" charset="0"/>
                  </a:rPr>
                  <a:t>双折射</a:t>
                </a:r>
              </a:p>
            </p:txBody>
          </p:sp>
          <p:sp>
            <p:nvSpPr>
              <p:cNvPr id="23611" name="AutoShape 24">
                <a:extLst>
                  <a:ext uri="{FF2B5EF4-FFF2-40B4-BE49-F238E27FC236}">
                    <a16:creationId xmlns:a16="http://schemas.microsoft.com/office/drawing/2014/main" id="{F1240E97-3CB6-5A41-A420-8526C6FF0729}"/>
                  </a:ext>
                </a:extLst>
              </p:cNvPr>
              <p:cNvSpPr>
                <a:spLocks/>
              </p:cNvSpPr>
              <p:nvPr/>
            </p:nvSpPr>
            <p:spPr bwMode="auto">
              <a:xfrm>
                <a:off x="4224" y="1831"/>
                <a:ext cx="192" cy="432"/>
              </a:xfrm>
              <a:prstGeom prst="leftBrace">
                <a:avLst>
                  <a:gd name="adj1" fmla="val 18750"/>
                  <a:gd name="adj2" fmla="val 50000"/>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sp>
        <p:nvSpPr>
          <p:cNvPr id="55321" name="Text Box 25">
            <a:extLst>
              <a:ext uri="{FF2B5EF4-FFF2-40B4-BE49-F238E27FC236}">
                <a16:creationId xmlns:a16="http://schemas.microsoft.com/office/drawing/2014/main" id="{4D6DC94A-8859-1C42-BEDE-4520E7B74F81}"/>
              </a:ext>
            </a:extLst>
          </p:cNvPr>
          <p:cNvSpPr txBox="1">
            <a:spLocks noChangeArrowheads="1"/>
          </p:cNvSpPr>
          <p:nvPr/>
        </p:nvSpPr>
        <p:spPr bwMode="auto">
          <a:xfrm>
            <a:off x="4572000" y="3213100"/>
            <a:ext cx="3816350" cy="1260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lnSpc>
                <a:spcPct val="120000"/>
              </a:lnSpc>
              <a:spcBef>
                <a:spcPct val="50000"/>
              </a:spcBef>
              <a:defRPr/>
            </a:pPr>
            <a:r>
              <a:rPr lang="en-US" altLang="zh-CN" b="1">
                <a:solidFill>
                  <a:srgbClr val="CC0000"/>
                </a:solidFill>
                <a:latin typeface="Times New Roman" charset="0"/>
              </a:rPr>
              <a:t> </a:t>
            </a:r>
            <a:r>
              <a:rPr lang="zh-CN" altLang="en-US" b="1">
                <a:solidFill>
                  <a:srgbClr val="CC0000"/>
                </a:solidFill>
                <a:latin typeface="Times New Roman" charset="0"/>
              </a:rPr>
              <a:t>入射面    </a:t>
            </a:r>
            <a:r>
              <a:rPr lang="zh-CN" altLang="en-US" b="1">
                <a:solidFill>
                  <a:srgbClr val="000000"/>
                </a:solidFill>
                <a:latin typeface="Times New Roman" charset="0"/>
              </a:rPr>
              <a:t>入射光线和法线所成的平面</a:t>
            </a:r>
          </a:p>
        </p:txBody>
      </p:sp>
      <p:grpSp>
        <p:nvGrpSpPr>
          <p:cNvPr id="55322" name="Group 26">
            <a:extLst>
              <a:ext uri="{FF2B5EF4-FFF2-40B4-BE49-F238E27FC236}">
                <a16:creationId xmlns:a16="http://schemas.microsoft.com/office/drawing/2014/main" id="{8124281A-A480-B549-A728-1F5C859A32EF}"/>
              </a:ext>
            </a:extLst>
          </p:cNvPr>
          <p:cNvGrpSpPr>
            <a:grpSpLocks/>
          </p:cNvGrpSpPr>
          <p:nvPr/>
        </p:nvGrpSpPr>
        <p:grpSpPr bwMode="auto">
          <a:xfrm>
            <a:off x="730250" y="3429000"/>
            <a:ext cx="3913188" cy="3013075"/>
            <a:chOff x="460" y="2205"/>
            <a:chExt cx="2465" cy="1898"/>
          </a:xfrm>
        </p:grpSpPr>
        <p:sp>
          <p:nvSpPr>
            <p:cNvPr id="23606" name="Rectangle 27">
              <a:extLst>
                <a:ext uri="{FF2B5EF4-FFF2-40B4-BE49-F238E27FC236}">
                  <a16:creationId xmlns:a16="http://schemas.microsoft.com/office/drawing/2014/main" id="{447F2FE9-4BA7-414E-A982-E2C19D37C92B}"/>
                </a:ext>
              </a:extLst>
            </p:cNvPr>
            <p:cNvSpPr>
              <a:spLocks noChangeArrowheads="1"/>
            </p:cNvSpPr>
            <p:nvPr/>
          </p:nvSpPr>
          <p:spPr bwMode="auto">
            <a:xfrm>
              <a:off x="460" y="2205"/>
              <a:ext cx="2304" cy="189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607" name="Text Box 28">
              <a:extLst>
                <a:ext uri="{FF2B5EF4-FFF2-40B4-BE49-F238E27FC236}">
                  <a16:creationId xmlns:a16="http://schemas.microsoft.com/office/drawing/2014/main" id="{3648E625-4579-734F-9379-BB8AD45D6702}"/>
                </a:ext>
              </a:extLst>
            </p:cNvPr>
            <p:cNvSpPr txBox="1">
              <a:spLocks noChangeArrowheads="1"/>
            </p:cNvSpPr>
            <p:nvPr/>
          </p:nvSpPr>
          <p:spPr bwMode="auto">
            <a:xfrm>
              <a:off x="2109" y="2750"/>
              <a:ext cx="81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1C1C1C"/>
                  </a:solidFill>
                  <a:latin typeface="Times New Roman" charset="0"/>
                </a:rPr>
                <a:t>空气</a:t>
              </a:r>
            </a:p>
          </p:txBody>
        </p:sp>
      </p:grpSp>
      <p:grpSp>
        <p:nvGrpSpPr>
          <p:cNvPr id="55325" name="Group 29">
            <a:extLst>
              <a:ext uri="{FF2B5EF4-FFF2-40B4-BE49-F238E27FC236}">
                <a16:creationId xmlns:a16="http://schemas.microsoft.com/office/drawing/2014/main" id="{0EA19C17-62DC-CA49-BA94-F94026B98463}"/>
              </a:ext>
            </a:extLst>
          </p:cNvPr>
          <p:cNvGrpSpPr>
            <a:grpSpLocks/>
          </p:cNvGrpSpPr>
          <p:nvPr/>
        </p:nvGrpSpPr>
        <p:grpSpPr bwMode="auto">
          <a:xfrm>
            <a:off x="2408238" y="3765550"/>
            <a:ext cx="2058987" cy="955675"/>
            <a:chOff x="1345" y="988"/>
            <a:chExt cx="1297" cy="602"/>
          </a:xfrm>
        </p:grpSpPr>
        <p:sp>
          <p:nvSpPr>
            <p:cNvPr id="23595" name="Line 30">
              <a:extLst>
                <a:ext uri="{FF2B5EF4-FFF2-40B4-BE49-F238E27FC236}">
                  <a16:creationId xmlns:a16="http://schemas.microsoft.com/office/drawing/2014/main" id="{99C9C83F-B1E3-0541-8F17-373715C0BC3A}"/>
                </a:ext>
              </a:extLst>
            </p:cNvPr>
            <p:cNvSpPr>
              <a:spLocks noChangeShapeType="1"/>
            </p:cNvSpPr>
            <p:nvPr/>
          </p:nvSpPr>
          <p:spPr bwMode="auto">
            <a:xfrm rot="-2153489">
              <a:off x="1345" y="1275"/>
              <a:ext cx="1297" cy="14"/>
            </a:xfrm>
            <a:prstGeom prst="line">
              <a:avLst/>
            </a:prstGeom>
            <a:noFill/>
            <a:ln w="28575">
              <a:solidFill>
                <a:srgbClr val="FF33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96" name="Line 31">
              <a:extLst>
                <a:ext uri="{FF2B5EF4-FFF2-40B4-BE49-F238E27FC236}">
                  <a16:creationId xmlns:a16="http://schemas.microsoft.com/office/drawing/2014/main" id="{0810DEE6-F841-2642-8483-42F97C3F51DD}"/>
                </a:ext>
              </a:extLst>
            </p:cNvPr>
            <p:cNvSpPr>
              <a:spLocks noChangeShapeType="1"/>
            </p:cNvSpPr>
            <p:nvPr/>
          </p:nvSpPr>
          <p:spPr bwMode="auto">
            <a:xfrm rot="-2153489">
              <a:off x="1827" y="1264"/>
              <a:ext cx="0" cy="251"/>
            </a:xfrm>
            <a:prstGeom prst="line">
              <a:avLst/>
            </a:prstGeom>
            <a:noFill/>
            <a:ln w="28575">
              <a:solidFill>
                <a:srgbClr val="FF33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97" name="Line 32">
              <a:extLst>
                <a:ext uri="{FF2B5EF4-FFF2-40B4-BE49-F238E27FC236}">
                  <a16:creationId xmlns:a16="http://schemas.microsoft.com/office/drawing/2014/main" id="{190A2770-EC9D-394D-BA54-EEC69552134B}"/>
                </a:ext>
              </a:extLst>
            </p:cNvPr>
            <p:cNvSpPr>
              <a:spLocks noChangeShapeType="1"/>
            </p:cNvSpPr>
            <p:nvPr/>
          </p:nvSpPr>
          <p:spPr bwMode="auto">
            <a:xfrm rot="-2153489">
              <a:off x="2138" y="1039"/>
              <a:ext cx="0" cy="251"/>
            </a:xfrm>
            <a:prstGeom prst="line">
              <a:avLst/>
            </a:prstGeom>
            <a:noFill/>
            <a:ln w="28575">
              <a:solidFill>
                <a:srgbClr val="FF33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98" name="Oval 33">
              <a:extLst>
                <a:ext uri="{FF2B5EF4-FFF2-40B4-BE49-F238E27FC236}">
                  <a16:creationId xmlns:a16="http://schemas.microsoft.com/office/drawing/2014/main" id="{C8BD9EFC-66D9-B847-93F2-BD326724770E}"/>
                </a:ext>
              </a:extLst>
            </p:cNvPr>
            <p:cNvSpPr>
              <a:spLocks noChangeArrowheads="1"/>
            </p:cNvSpPr>
            <p:nvPr/>
          </p:nvSpPr>
          <p:spPr bwMode="auto">
            <a:xfrm rot="-2153489">
              <a:off x="1561" y="1527"/>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599" name="Oval 34">
              <a:extLst>
                <a:ext uri="{FF2B5EF4-FFF2-40B4-BE49-F238E27FC236}">
                  <a16:creationId xmlns:a16="http://schemas.microsoft.com/office/drawing/2014/main" id="{D97FAFCB-DDC2-8647-A689-EF1A81684692}"/>
                </a:ext>
              </a:extLst>
            </p:cNvPr>
            <p:cNvSpPr>
              <a:spLocks noChangeArrowheads="1"/>
            </p:cNvSpPr>
            <p:nvPr/>
          </p:nvSpPr>
          <p:spPr bwMode="auto">
            <a:xfrm rot="-2153489">
              <a:off x="1717" y="1414"/>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600" name="Oval 35">
              <a:extLst>
                <a:ext uri="{FF2B5EF4-FFF2-40B4-BE49-F238E27FC236}">
                  <a16:creationId xmlns:a16="http://schemas.microsoft.com/office/drawing/2014/main" id="{63D5DBB0-A1B8-164A-BD69-C7DAB5F4259E}"/>
                </a:ext>
              </a:extLst>
            </p:cNvPr>
            <p:cNvSpPr>
              <a:spLocks noChangeArrowheads="1"/>
            </p:cNvSpPr>
            <p:nvPr/>
          </p:nvSpPr>
          <p:spPr bwMode="auto">
            <a:xfrm rot="-2153489">
              <a:off x="1873" y="1302"/>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601" name="Oval 36">
              <a:extLst>
                <a:ext uri="{FF2B5EF4-FFF2-40B4-BE49-F238E27FC236}">
                  <a16:creationId xmlns:a16="http://schemas.microsoft.com/office/drawing/2014/main" id="{A695636E-4C50-EB45-BF21-0F91F596FC8E}"/>
                </a:ext>
              </a:extLst>
            </p:cNvPr>
            <p:cNvSpPr>
              <a:spLocks noChangeArrowheads="1"/>
            </p:cNvSpPr>
            <p:nvPr/>
          </p:nvSpPr>
          <p:spPr bwMode="auto">
            <a:xfrm rot="-2153489">
              <a:off x="2028" y="1189"/>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602" name="Oval 37">
              <a:extLst>
                <a:ext uri="{FF2B5EF4-FFF2-40B4-BE49-F238E27FC236}">
                  <a16:creationId xmlns:a16="http://schemas.microsoft.com/office/drawing/2014/main" id="{71230E8A-1A05-834E-B5D6-625CF560E056}"/>
                </a:ext>
              </a:extLst>
            </p:cNvPr>
            <p:cNvSpPr>
              <a:spLocks noChangeArrowheads="1"/>
            </p:cNvSpPr>
            <p:nvPr/>
          </p:nvSpPr>
          <p:spPr bwMode="auto">
            <a:xfrm rot="-2153489">
              <a:off x="2185" y="1076"/>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603" name="Oval 38">
              <a:extLst>
                <a:ext uri="{FF2B5EF4-FFF2-40B4-BE49-F238E27FC236}">
                  <a16:creationId xmlns:a16="http://schemas.microsoft.com/office/drawing/2014/main" id="{46BB9490-6CB8-E148-8D7D-656EA6647878}"/>
                </a:ext>
              </a:extLst>
            </p:cNvPr>
            <p:cNvSpPr>
              <a:spLocks noChangeArrowheads="1"/>
            </p:cNvSpPr>
            <p:nvPr/>
          </p:nvSpPr>
          <p:spPr bwMode="auto">
            <a:xfrm rot="-2153489">
              <a:off x="2311" y="988"/>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67" name="Arc 39">
              <a:extLst>
                <a:ext uri="{FF2B5EF4-FFF2-40B4-BE49-F238E27FC236}">
                  <a16:creationId xmlns:a16="http://schemas.microsoft.com/office/drawing/2014/main" id="{35BDDFA9-027D-E94B-A652-EC1280F150EE}"/>
                </a:ext>
              </a:extLst>
            </p:cNvPr>
            <p:cNvSpPr>
              <a:spLocks/>
            </p:cNvSpPr>
            <p:nvPr/>
          </p:nvSpPr>
          <p:spPr bwMode="auto">
            <a:xfrm rot="9220608" flipH="1" flipV="1">
              <a:off x="1506" y="1244"/>
              <a:ext cx="171" cy="295"/>
            </a:xfrm>
            <a:custGeom>
              <a:avLst/>
              <a:gdLst>
                <a:gd name="T0" fmla="*/ 0 w 28807"/>
                <a:gd name="T1" fmla="*/ 0 h 28693"/>
                <a:gd name="T2" fmla="*/ 0 w 28807"/>
                <a:gd name="T3" fmla="*/ 0 h 28693"/>
                <a:gd name="T4" fmla="*/ 0 w 28807"/>
                <a:gd name="T5" fmla="*/ 0 h 28693"/>
                <a:gd name="T6" fmla="*/ 0 60000 65536"/>
                <a:gd name="T7" fmla="*/ 0 60000 65536"/>
                <a:gd name="T8" fmla="*/ 0 60000 65536"/>
              </a:gdLst>
              <a:ahLst/>
              <a:cxnLst>
                <a:cxn ang="T6">
                  <a:pos x="T0" y="T1"/>
                </a:cxn>
                <a:cxn ang="T7">
                  <a:pos x="T2" y="T3"/>
                </a:cxn>
                <a:cxn ang="T8">
                  <a:pos x="T4" y="T5"/>
                </a:cxn>
              </a:cxnLst>
              <a:rect l="0" t="0" r="r" b="b"/>
              <a:pathLst>
                <a:path w="28807" h="28693" fill="none" extrusionOk="0">
                  <a:moveTo>
                    <a:pt x="-1" y="1237"/>
                  </a:moveTo>
                  <a:cubicBezTo>
                    <a:pt x="2314" y="418"/>
                    <a:pt x="4751" y="-1"/>
                    <a:pt x="7207" y="0"/>
                  </a:cubicBezTo>
                  <a:cubicBezTo>
                    <a:pt x="19136" y="0"/>
                    <a:pt x="28807" y="9670"/>
                    <a:pt x="28807" y="21600"/>
                  </a:cubicBezTo>
                  <a:cubicBezTo>
                    <a:pt x="28807" y="24014"/>
                    <a:pt x="28402" y="26412"/>
                    <a:pt x="27609" y="28693"/>
                  </a:cubicBezTo>
                </a:path>
                <a:path w="28807" h="28693" stroke="0" extrusionOk="0">
                  <a:moveTo>
                    <a:pt x="-1" y="1237"/>
                  </a:moveTo>
                  <a:cubicBezTo>
                    <a:pt x="2314" y="418"/>
                    <a:pt x="4751" y="-1"/>
                    <a:pt x="7207" y="0"/>
                  </a:cubicBezTo>
                  <a:cubicBezTo>
                    <a:pt x="19136" y="0"/>
                    <a:pt x="28807" y="9670"/>
                    <a:pt x="28807" y="21600"/>
                  </a:cubicBezTo>
                  <a:cubicBezTo>
                    <a:pt x="28807" y="24014"/>
                    <a:pt x="28402" y="26412"/>
                    <a:pt x="27609" y="28693"/>
                  </a:cubicBezTo>
                  <a:lnTo>
                    <a:pt x="7207" y="21600"/>
                  </a:lnTo>
                  <a:lnTo>
                    <a:pt x="-1" y="1237"/>
                  </a:lnTo>
                  <a:close/>
                </a:path>
              </a:pathLst>
            </a:custGeom>
            <a:noFill/>
            <a:ln w="28575">
              <a:solidFill>
                <a:srgbClr val="FF00FF"/>
              </a:solidFill>
              <a:round/>
              <a:headEnd/>
              <a:tailEnd type="none" w="sm" len="lg"/>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aphicFrame>
          <p:nvGraphicFramePr>
            <p:cNvPr id="34868" name="Object 40">
              <a:extLst>
                <a:ext uri="{FF2B5EF4-FFF2-40B4-BE49-F238E27FC236}">
                  <a16:creationId xmlns:a16="http://schemas.microsoft.com/office/drawing/2014/main" id="{E1B43E58-12CA-5F40-B770-408A5AB38E05}"/>
                </a:ext>
              </a:extLst>
            </p:cNvPr>
            <p:cNvGraphicFramePr>
              <a:graphicFrameLocks noChangeAspect="1"/>
            </p:cNvGraphicFramePr>
            <p:nvPr/>
          </p:nvGraphicFramePr>
          <p:xfrm>
            <a:off x="1536" y="988"/>
            <a:ext cx="160" cy="336"/>
          </p:xfrm>
          <a:graphic>
            <a:graphicData uri="http://schemas.openxmlformats.org/presentationml/2006/ole">
              <mc:AlternateContent xmlns:mc="http://schemas.openxmlformats.org/markup-compatibility/2006">
                <mc:Choice xmlns:v="urn:schemas-microsoft-com:vml" Requires="v">
                  <p:oleObj spid="_x0000_s35015" name="公式" r:id="rId3" imgW="2628900" imgH="5270500" progId="Equation.3">
                    <p:embed/>
                  </p:oleObj>
                </mc:Choice>
                <mc:Fallback>
                  <p:oleObj name="公式" r:id="rId3" imgW="2628900" imgH="5270500"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988"/>
                          <a:ext cx="16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55337" name="Line 41">
            <a:extLst>
              <a:ext uri="{FF2B5EF4-FFF2-40B4-BE49-F238E27FC236}">
                <a16:creationId xmlns:a16="http://schemas.microsoft.com/office/drawing/2014/main" id="{13261670-1C2B-B34E-87AC-3F4BF7ED9AD9}"/>
              </a:ext>
            </a:extLst>
          </p:cNvPr>
          <p:cNvSpPr>
            <a:spLocks noChangeShapeType="1"/>
          </p:cNvSpPr>
          <p:nvPr/>
        </p:nvSpPr>
        <p:spPr bwMode="auto">
          <a:xfrm flipH="1">
            <a:off x="2559050" y="3546475"/>
            <a:ext cx="11113" cy="2438400"/>
          </a:xfrm>
          <a:prstGeom prst="line">
            <a:avLst/>
          </a:prstGeom>
          <a:noFill/>
          <a:ln w="19050">
            <a:solidFill>
              <a:schemeClr val="tx1"/>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55338" name="Group 42">
            <a:extLst>
              <a:ext uri="{FF2B5EF4-FFF2-40B4-BE49-F238E27FC236}">
                <a16:creationId xmlns:a16="http://schemas.microsoft.com/office/drawing/2014/main" id="{14C6A7C5-8744-CC4A-B408-FCA55D5E069F}"/>
              </a:ext>
            </a:extLst>
          </p:cNvPr>
          <p:cNvGrpSpPr>
            <a:grpSpLocks/>
          </p:cNvGrpSpPr>
          <p:nvPr/>
        </p:nvGrpSpPr>
        <p:grpSpPr bwMode="auto">
          <a:xfrm>
            <a:off x="730250" y="3698875"/>
            <a:ext cx="1984375" cy="1131888"/>
            <a:chOff x="432" y="864"/>
            <a:chExt cx="1250" cy="713"/>
          </a:xfrm>
        </p:grpSpPr>
        <p:sp>
          <p:nvSpPr>
            <p:cNvPr id="23582" name="Line 43">
              <a:extLst>
                <a:ext uri="{FF2B5EF4-FFF2-40B4-BE49-F238E27FC236}">
                  <a16:creationId xmlns:a16="http://schemas.microsoft.com/office/drawing/2014/main" id="{EDA6146B-8F72-3243-A81C-68B29AA531B3}"/>
                </a:ext>
              </a:extLst>
            </p:cNvPr>
            <p:cNvSpPr>
              <a:spLocks noChangeShapeType="1"/>
            </p:cNvSpPr>
            <p:nvPr/>
          </p:nvSpPr>
          <p:spPr bwMode="auto">
            <a:xfrm rot="2031746">
              <a:off x="432" y="1198"/>
              <a:ext cx="1250" cy="0"/>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83" name="Line 44">
              <a:extLst>
                <a:ext uri="{FF2B5EF4-FFF2-40B4-BE49-F238E27FC236}">
                  <a16:creationId xmlns:a16="http://schemas.microsoft.com/office/drawing/2014/main" id="{3D1D9EC2-760D-324D-9072-69228E3C1FCE}"/>
                </a:ext>
              </a:extLst>
            </p:cNvPr>
            <p:cNvSpPr>
              <a:spLocks noChangeShapeType="1"/>
            </p:cNvSpPr>
            <p:nvPr/>
          </p:nvSpPr>
          <p:spPr bwMode="auto">
            <a:xfrm rot="2031746">
              <a:off x="762" y="874"/>
              <a:ext cx="0" cy="2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84" name="Line 45">
              <a:extLst>
                <a:ext uri="{FF2B5EF4-FFF2-40B4-BE49-F238E27FC236}">
                  <a16:creationId xmlns:a16="http://schemas.microsoft.com/office/drawing/2014/main" id="{1F9D6ACF-D6CE-7E42-AEA5-9D321109F7EE}"/>
                </a:ext>
              </a:extLst>
            </p:cNvPr>
            <p:cNvSpPr>
              <a:spLocks noChangeShapeType="1"/>
            </p:cNvSpPr>
            <p:nvPr/>
          </p:nvSpPr>
          <p:spPr bwMode="auto">
            <a:xfrm rot="2031746">
              <a:off x="930" y="987"/>
              <a:ext cx="0" cy="2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85" name="Line 46">
              <a:extLst>
                <a:ext uri="{FF2B5EF4-FFF2-40B4-BE49-F238E27FC236}">
                  <a16:creationId xmlns:a16="http://schemas.microsoft.com/office/drawing/2014/main" id="{9DDAE7A9-8FA9-3045-A7AB-0C6DD407E617}"/>
                </a:ext>
              </a:extLst>
            </p:cNvPr>
            <p:cNvSpPr>
              <a:spLocks noChangeShapeType="1"/>
            </p:cNvSpPr>
            <p:nvPr/>
          </p:nvSpPr>
          <p:spPr bwMode="auto">
            <a:xfrm rot="2031746">
              <a:off x="1099" y="1100"/>
              <a:ext cx="0" cy="2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86" name="Line 47">
              <a:extLst>
                <a:ext uri="{FF2B5EF4-FFF2-40B4-BE49-F238E27FC236}">
                  <a16:creationId xmlns:a16="http://schemas.microsoft.com/office/drawing/2014/main" id="{76EAC147-D50C-9F46-A397-A9C9BD3083C0}"/>
                </a:ext>
              </a:extLst>
            </p:cNvPr>
            <p:cNvSpPr>
              <a:spLocks noChangeShapeType="1"/>
            </p:cNvSpPr>
            <p:nvPr/>
          </p:nvSpPr>
          <p:spPr bwMode="auto">
            <a:xfrm rot="2031746">
              <a:off x="1267" y="1212"/>
              <a:ext cx="0" cy="2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87" name="Line 48">
              <a:extLst>
                <a:ext uri="{FF2B5EF4-FFF2-40B4-BE49-F238E27FC236}">
                  <a16:creationId xmlns:a16="http://schemas.microsoft.com/office/drawing/2014/main" id="{28540EF5-9A7A-814E-AF17-438003909843}"/>
                </a:ext>
              </a:extLst>
            </p:cNvPr>
            <p:cNvSpPr>
              <a:spLocks noChangeShapeType="1"/>
            </p:cNvSpPr>
            <p:nvPr/>
          </p:nvSpPr>
          <p:spPr bwMode="auto">
            <a:xfrm rot="2031746">
              <a:off x="1435" y="1326"/>
              <a:ext cx="0" cy="2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88" name="Oval 49">
              <a:extLst>
                <a:ext uri="{FF2B5EF4-FFF2-40B4-BE49-F238E27FC236}">
                  <a16:creationId xmlns:a16="http://schemas.microsoft.com/office/drawing/2014/main" id="{985FE729-D43A-B645-8811-0AF807A990C0}"/>
                </a:ext>
              </a:extLst>
            </p:cNvPr>
            <p:cNvSpPr>
              <a:spLocks noChangeArrowheads="1"/>
            </p:cNvSpPr>
            <p:nvPr/>
          </p:nvSpPr>
          <p:spPr bwMode="auto">
            <a:xfrm rot="2031746">
              <a:off x="644" y="911"/>
              <a:ext cx="68"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589" name="Oval 50">
              <a:extLst>
                <a:ext uri="{FF2B5EF4-FFF2-40B4-BE49-F238E27FC236}">
                  <a16:creationId xmlns:a16="http://schemas.microsoft.com/office/drawing/2014/main" id="{A2322B1E-11EC-FC46-B6DC-67413411F001}"/>
                </a:ext>
              </a:extLst>
            </p:cNvPr>
            <p:cNvSpPr>
              <a:spLocks noChangeArrowheads="1"/>
            </p:cNvSpPr>
            <p:nvPr/>
          </p:nvSpPr>
          <p:spPr bwMode="auto">
            <a:xfrm rot="2031746">
              <a:off x="812" y="1025"/>
              <a:ext cx="67"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590" name="Oval 51">
              <a:extLst>
                <a:ext uri="{FF2B5EF4-FFF2-40B4-BE49-F238E27FC236}">
                  <a16:creationId xmlns:a16="http://schemas.microsoft.com/office/drawing/2014/main" id="{0600E1F0-8DC8-D944-AD45-C128F632E1A0}"/>
                </a:ext>
              </a:extLst>
            </p:cNvPr>
            <p:cNvSpPr>
              <a:spLocks noChangeArrowheads="1"/>
            </p:cNvSpPr>
            <p:nvPr/>
          </p:nvSpPr>
          <p:spPr bwMode="auto">
            <a:xfrm rot="2031746">
              <a:off x="981" y="1138"/>
              <a:ext cx="67"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591" name="Oval 52">
              <a:extLst>
                <a:ext uri="{FF2B5EF4-FFF2-40B4-BE49-F238E27FC236}">
                  <a16:creationId xmlns:a16="http://schemas.microsoft.com/office/drawing/2014/main" id="{0742493D-1EB8-1343-8FF7-66F4639738D9}"/>
                </a:ext>
              </a:extLst>
            </p:cNvPr>
            <p:cNvSpPr>
              <a:spLocks noChangeArrowheads="1"/>
            </p:cNvSpPr>
            <p:nvPr/>
          </p:nvSpPr>
          <p:spPr bwMode="auto">
            <a:xfrm rot="2031746">
              <a:off x="1149" y="1250"/>
              <a:ext cx="68"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592" name="Oval 53">
              <a:extLst>
                <a:ext uri="{FF2B5EF4-FFF2-40B4-BE49-F238E27FC236}">
                  <a16:creationId xmlns:a16="http://schemas.microsoft.com/office/drawing/2014/main" id="{CC776BA7-91A9-254C-9F09-05A087AAB3CF}"/>
                </a:ext>
              </a:extLst>
            </p:cNvPr>
            <p:cNvSpPr>
              <a:spLocks noChangeArrowheads="1"/>
            </p:cNvSpPr>
            <p:nvPr/>
          </p:nvSpPr>
          <p:spPr bwMode="auto">
            <a:xfrm rot="2031746">
              <a:off x="1317" y="1363"/>
              <a:ext cx="68"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aphicFrame>
          <p:nvGraphicFramePr>
            <p:cNvPr id="34856" name="Object 54">
              <a:extLst>
                <a:ext uri="{FF2B5EF4-FFF2-40B4-BE49-F238E27FC236}">
                  <a16:creationId xmlns:a16="http://schemas.microsoft.com/office/drawing/2014/main" id="{B751ED24-B874-9347-8A11-24BC1411F4BB}"/>
                </a:ext>
              </a:extLst>
            </p:cNvPr>
            <p:cNvGraphicFramePr>
              <a:graphicFrameLocks noChangeAspect="1"/>
            </p:cNvGraphicFramePr>
            <p:nvPr/>
          </p:nvGraphicFramePr>
          <p:xfrm>
            <a:off x="1351" y="864"/>
            <a:ext cx="160" cy="336"/>
          </p:xfrm>
          <a:graphic>
            <a:graphicData uri="http://schemas.openxmlformats.org/presentationml/2006/ole">
              <mc:AlternateContent xmlns:mc="http://schemas.openxmlformats.org/markup-compatibility/2006">
                <mc:Choice xmlns:v="urn:schemas-microsoft-com:vml" Requires="v">
                  <p:oleObj spid="_x0000_s35016" name="公式" r:id="rId5" imgW="2628900" imgH="5270500" progId="Equation.3">
                    <p:embed/>
                  </p:oleObj>
                </mc:Choice>
                <mc:Fallback>
                  <p:oleObj name="公式" r:id="rId5" imgW="2628900" imgH="5270500" progId="Equation.3">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 y="864"/>
                          <a:ext cx="160" cy="33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4857" name="Arc 55">
              <a:extLst>
                <a:ext uri="{FF2B5EF4-FFF2-40B4-BE49-F238E27FC236}">
                  <a16:creationId xmlns:a16="http://schemas.microsoft.com/office/drawing/2014/main" id="{F4701290-B2A8-5942-976D-9A72BB750EF1}"/>
                </a:ext>
              </a:extLst>
            </p:cNvPr>
            <p:cNvSpPr>
              <a:spLocks/>
            </p:cNvSpPr>
            <p:nvPr/>
          </p:nvSpPr>
          <p:spPr bwMode="auto">
            <a:xfrm rot="11107907" flipV="1">
              <a:off x="1344" y="1152"/>
              <a:ext cx="252" cy="240"/>
            </a:xfrm>
            <a:custGeom>
              <a:avLst/>
              <a:gdLst>
                <a:gd name="T0" fmla="*/ 0 w 28807"/>
                <a:gd name="T1" fmla="*/ 0 h 27893"/>
                <a:gd name="T2" fmla="*/ 0 w 28807"/>
                <a:gd name="T3" fmla="*/ 0 h 27893"/>
                <a:gd name="T4" fmla="*/ 0 w 28807"/>
                <a:gd name="T5" fmla="*/ 0 h 27893"/>
                <a:gd name="T6" fmla="*/ 0 60000 65536"/>
                <a:gd name="T7" fmla="*/ 0 60000 65536"/>
                <a:gd name="T8" fmla="*/ 0 60000 65536"/>
              </a:gdLst>
              <a:ahLst/>
              <a:cxnLst>
                <a:cxn ang="T6">
                  <a:pos x="T0" y="T1"/>
                </a:cxn>
                <a:cxn ang="T7">
                  <a:pos x="T2" y="T3"/>
                </a:cxn>
                <a:cxn ang="T8">
                  <a:pos x="T4" y="T5"/>
                </a:cxn>
              </a:cxnLst>
              <a:rect l="0" t="0" r="r" b="b"/>
              <a:pathLst>
                <a:path w="28807" h="27893" fill="none" extrusionOk="0">
                  <a:moveTo>
                    <a:pt x="-1" y="1237"/>
                  </a:moveTo>
                  <a:cubicBezTo>
                    <a:pt x="2314" y="418"/>
                    <a:pt x="4751" y="-1"/>
                    <a:pt x="7207" y="0"/>
                  </a:cubicBezTo>
                  <a:cubicBezTo>
                    <a:pt x="19136" y="0"/>
                    <a:pt x="28807" y="9670"/>
                    <a:pt x="28807" y="21600"/>
                  </a:cubicBezTo>
                  <a:cubicBezTo>
                    <a:pt x="28807" y="23732"/>
                    <a:pt x="28491" y="25853"/>
                    <a:pt x="27869" y="27892"/>
                  </a:cubicBezTo>
                </a:path>
                <a:path w="28807" h="27893" stroke="0" extrusionOk="0">
                  <a:moveTo>
                    <a:pt x="-1" y="1237"/>
                  </a:moveTo>
                  <a:cubicBezTo>
                    <a:pt x="2314" y="418"/>
                    <a:pt x="4751" y="-1"/>
                    <a:pt x="7207" y="0"/>
                  </a:cubicBezTo>
                  <a:cubicBezTo>
                    <a:pt x="19136" y="0"/>
                    <a:pt x="28807" y="9670"/>
                    <a:pt x="28807" y="21600"/>
                  </a:cubicBezTo>
                  <a:cubicBezTo>
                    <a:pt x="28807" y="23732"/>
                    <a:pt x="28491" y="25853"/>
                    <a:pt x="27869" y="27892"/>
                  </a:cubicBezTo>
                  <a:lnTo>
                    <a:pt x="7207" y="21600"/>
                  </a:lnTo>
                  <a:lnTo>
                    <a:pt x="-1" y="1237"/>
                  </a:lnTo>
                  <a:close/>
                </a:path>
              </a:pathLst>
            </a:custGeom>
            <a:noFill/>
            <a:ln w="28575">
              <a:solidFill>
                <a:srgbClr val="9966FF"/>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grpSp>
        <p:nvGrpSpPr>
          <p:cNvPr id="55352" name="Group 56">
            <a:extLst>
              <a:ext uri="{FF2B5EF4-FFF2-40B4-BE49-F238E27FC236}">
                <a16:creationId xmlns:a16="http://schemas.microsoft.com/office/drawing/2014/main" id="{079882B5-8A25-044F-B87E-1F1EB1C4FA25}"/>
              </a:ext>
            </a:extLst>
          </p:cNvPr>
          <p:cNvGrpSpPr>
            <a:grpSpLocks/>
          </p:cNvGrpSpPr>
          <p:nvPr/>
        </p:nvGrpSpPr>
        <p:grpSpPr bwMode="auto">
          <a:xfrm>
            <a:off x="2635250" y="4592638"/>
            <a:ext cx="785813" cy="1730375"/>
            <a:chOff x="1488" y="1551"/>
            <a:chExt cx="495" cy="1090"/>
          </a:xfrm>
        </p:grpSpPr>
        <p:sp>
          <p:nvSpPr>
            <p:cNvPr id="23574" name="Line 57">
              <a:extLst>
                <a:ext uri="{FF2B5EF4-FFF2-40B4-BE49-F238E27FC236}">
                  <a16:creationId xmlns:a16="http://schemas.microsoft.com/office/drawing/2014/main" id="{0E5AAAC7-9E81-B54D-A6F3-67404A93C450}"/>
                </a:ext>
              </a:extLst>
            </p:cNvPr>
            <p:cNvSpPr>
              <a:spLocks noChangeShapeType="1"/>
            </p:cNvSpPr>
            <p:nvPr/>
          </p:nvSpPr>
          <p:spPr bwMode="auto">
            <a:xfrm rot="2782562">
              <a:off x="1231" y="2043"/>
              <a:ext cx="1090" cy="106"/>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75" name="Line 58">
              <a:extLst>
                <a:ext uri="{FF2B5EF4-FFF2-40B4-BE49-F238E27FC236}">
                  <a16:creationId xmlns:a16="http://schemas.microsoft.com/office/drawing/2014/main" id="{F9B09E2F-5FAE-7849-BF86-7B15E94DF06F}"/>
                </a:ext>
              </a:extLst>
            </p:cNvPr>
            <p:cNvSpPr>
              <a:spLocks noChangeShapeType="1"/>
            </p:cNvSpPr>
            <p:nvPr/>
          </p:nvSpPr>
          <p:spPr bwMode="auto">
            <a:xfrm rot="2782562" flipV="1">
              <a:off x="1602" y="1808"/>
              <a:ext cx="12" cy="14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76" name="Line 59">
              <a:extLst>
                <a:ext uri="{FF2B5EF4-FFF2-40B4-BE49-F238E27FC236}">
                  <a16:creationId xmlns:a16="http://schemas.microsoft.com/office/drawing/2014/main" id="{4B1F7906-8B5F-4A4B-888F-B824B6B10E00}"/>
                </a:ext>
              </a:extLst>
            </p:cNvPr>
            <p:cNvSpPr>
              <a:spLocks noChangeShapeType="1"/>
            </p:cNvSpPr>
            <p:nvPr/>
          </p:nvSpPr>
          <p:spPr bwMode="auto">
            <a:xfrm rot="2782562">
              <a:off x="1717" y="1930"/>
              <a:ext cx="0" cy="14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77" name="Line 60">
              <a:extLst>
                <a:ext uri="{FF2B5EF4-FFF2-40B4-BE49-F238E27FC236}">
                  <a16:creationId xmlns:a16="http://schemas.microsoft.com/office/drawing/2014/main" id="{5E98329B-7F1E-B244-8B8B-858E5E48A5E5}"/>
                </a:ext>
              </a:extLst>
            </p:cNvPr>
            <p:cNvSpPr>
              <a:spLocks noChangeShapeType="1"/>
            </p:cNvSpPr>
            <p:nvPr/>
          </p:nvSpPr>
          <p:spPr bwMode="auto">
            <a:xfrm rot="2782562" flipV="1">
              <a:off x="1830" y="2094"/>
              <a:ext cx="8" cy="147"/>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3578" name="Oval 61">
              <a:extLst>
                <a:ext uri="{FF2B5EF4-FFF2-40B4-BE49-F238E27FC236}">
                  <a16:creationId xmlns:a16="http://schemas.microsoft.com/office/drawing/2014/main" id="{3944F5FD-EA61-9A40-84E7-372180A5CD2B}"/>
                </a:ext>
              </a:extLst>
            </p:cNvPr>
            <p:cNvSpPr>
              <a:spLocks noChangeArrowheads="1"/>
            </p:cNvSpPr>
            <p:nvPr/>
          </p:nvSpPr>
          <p:spPr bwMode="auto">
            <a:xfrm rot="2782562">
              <a:off x="1488" y="1756"/>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579" name="Oval 62">
              <a:extLst>
                <a:ext uri="{FF2B5EF4-FFF2-40B4-BE49-F238E27FC236}">
                  <a16:creationId xmlns:a16="http://schemas.microsoft.com/office/drawing/2014/main" id="{70209A7E-0662-A744-B64C-194B9A5AD4FE}"/>
                </a:ext>
              </a:extLst>
            </p:cNvPr>
            <p:cNvSpPr>
              <a:spLocks noChangeArrowheads="1"/>
            </p:cNvSpPr>
            <p:nvPr/>
          </p:nvSpPr>
          <p:spPr bwMode="auto">
            <a:xfrm rot="2782562">
              <a:off x="1728" y="2044"/>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580" name="Oval 63">
              <a:extLst>
                <a:ext uri="{FF2B5EF4-FFF2-40B4-BE49-F238E27FC236}">
                  <a16:creationId xmlns:a16="http://schemas.microsoft.com/office/drawing/2014/main" id="{5D7D6888-F6C4-E947-8792-773ABC12889C}"/>
                </a:ext>
              </a:extLst>
            </p:cNvPr>
            <p:cNvSpPr>
              <a:spLocks noChangeArrowheads="1"/>
            </p:cNvSpPr>
            <p:nvPr/>
          </p:nvSpPr>
          <p:spPr bwMode="auto">
            <a:xfrm rot="2782562">
              <a:off x="1920" y="2284"/>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3581" name="Line 64">
              <a:extLst>
                <a:ext uri="{FF2B5EF4-FFF2-40B4-BE49-F238E27FC236}">
                  <a16:creationId xmlns:a16="http://schemas.microsoft.com/office/drawing/2014/main" id="{34238A28-0BEE-A149-A64E-A1A32D8A2B9C}"/>
                </a:ext>
              </a:extLst>
            </p:cNvPr>
            <p:cNvSpPr>
              <a:spLocks noChangeShapeType="1"/>
            </p:cNvSpPr>
            <p:nvPr/>
          </p:nvSpPr>
          <p:spPr bwMode="auto">
            <a:xfrm rot="2782562" flipV="1">
              <a:off x="1894" y="2166"/>
              <a:ext cx="8" cy="147"/>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55361" name="Group 65">
            <a:extLst>
              <a:ext uri="{FF2B5EF4-FFF2-40B4-BE49-F238E27FC236}">
                <a16:creationId xmlns:a16="http://schemas.microsoft.com/office/drawing/2014/main" id="{85793A8C-7B9D-8646-B76A-F46E38E37C1E}"/>
              </a:ext>
            </a:extLst>
          </p:cNvPr>
          <p:cNvGrpSpPr>
            <a:grpSpLocks/>
          </p:cNvGrpSpPr>
          <p:nvPr/>
        </p:nvGrpSpPr>
        <p:grpSpPr bwMode="auto">
          <a:xfrm>
            <a:off x="1187450" y="4797425"/>
            <a:ext cx="2819400" cy="1447800"/>
            <a:chOff x="576" y="1680"/>
            <a:chExt cx="1776" cy="912"/>
          </a:xfrm>
        </p:grpSpPr>
        <p:sp>
          <p:nvSpPr>
            <p:cNvPr id="23571" name="Rectangle 66">
              <a:extLst>
                <a:ext uri="{FF2B5EF4-FFF2-40B4-BE49-F238E27FC236}">
                  <a16:creationId xmlns:a16="http://schemas.microsoft.com/office/drawing/2014/main" id="{07422C30-011E-3C4C-BE9B-43536F8D458C}"/>
                </a:ext>
              </a:extLst>
            </p:cNvPr>
            <p:cNvSpPr>
              <a:spLocks noChangeArrowheads="1"/>
            </p:cNvSpPr>
            <p:nvPr/>
          </p:nvSpPr>
          <p:spPr bwMode="auto">
            <a:xfrm>
              <a:off x="576" y="1680"/>
              <a:ext cx="1776" cy="912"/>
            </a:xfrm>
            <a:prstGeom prst="rect">
              <a:avLst/>
            </a:prstGeom>
            <a:solidFill>
              <a:srgbClr val="C5FFFF">
                <a:alpha val="50195"/>
              </a:srgbClr>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p:txBody>
        </p:sp>
        <p:sp>
          <p:nvSpPr>
            <p:cNvPr id="23572" name="Text Box 67">
              <a:extLst>
                <a:ext uri="{FF2B5EF4-FFF2-40B4-BE49-F238E27FC236}">
                  <a16:creationId xmlns:a16="http://schemas.microsoft.com/office/drawing/2014/main" id="{DCC0C270-B973-BF47-A75F-26535EE94258}"/>
                </a:ext>
              </a:extLst>
            </p:cNvPr>
            <p:cNvSpPr txBox="1">
              <a:spLocks noChangeArrowheads="1"/>
            </p:cNvSpPr>
            <p:nvPr/>
          </p:nvSpPr>
          <p:spPr bwMode="auto">
            <a:xfrm>
              <a:off x="576" y="2256"/>
              <a:ext cx="809"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000066"/>
                  </a:solidFill>
                  <a:latin typeface="Times New Roman" charset="0"/>
                </a:rPr>
                <a:t>玻璃</a:t>
              </a:r>
            </a:p>
          </p:txBody>
        </p:sp>
        <p:graphicFrame>
          <p:nvGraphicFramePr>
            <p:cNvPr id="34836" name="Object 68">
              <a:extLst>
                <a:ext uri="{FF2B5EF4-FFF2-40B4-BE49-F238E27FC236}">
                  <a16:creationId xmlns:a16="http://schemas.microsoft.com/office/drawing/2014/main" id="{E60C45F4-0047-ED4C-A442-157DA69E3A29}"/>
                </a:ext>
              </a:extLst>
            </p:cNvPr>
            <p:cNvGraphicFramePr>
              <a:graphicFrameLocks noChangeAspect="1"/>
            </p:cNvGraphicFramePr>
            <p:nvPr/>
          </p:nvGraphicFramePr>
          <p:xfrm>
            <a:off x="617" y="1728"/>
            <a:ext cx="309" cy="387"/>
          </p:xfrm>
          <a:graphic>
            <a:graphicData uri="http://schemas.openxmlformats.org/presentationml/2006/ole">
              <mc:AlternateContent xmlns:mc="http://schemas.openxmlformats.org/markup-compatibility/2006">
                <mc:Choice xmlns:v="urn:schemas-microsoft-com:vml" Requires="v">
                  <p:oleObj spid="_x0000_s35017" name="Equation" r:id="rId6" imgW="5854700" imgH="7315200" progId="Equation.3">
                    <p:embed/>
                  </p:oleObj>
                </mc:Choice>
                <mc:Fallback>
                  <p:oleObj name="Equation" r:id="rId6" imgW="5854700" imgH="7315200" progId="Equation.3">
                    <p:embed/>
                    <p:pic>
                      <p:nvPicPr>
                        <p:cNvPr id="0" name="Object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 y="1728"/>
                          <a:ext cx="309"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55365" name="Group 69">
            <a:extLst>
              <a:ext uri="{FF2B5EF4-FFF2-40B4-BE49-F238E27FC236}">
                <a16:creationId xmlns:a16="http://schemas.microsoft.com/office/drawing/2014/main" id="{CCFE66A0-4601-BC4E-A593-BE80E4F3B73D}"/>
              </a:ext>
            </a:extLst>
          </p:cNvPr>
          <p:cNvGrpSpPr>
            <a:grpSpLocks/>
          </p:cNvGrpSpPr>
          <p:nvPr/>
        </p:nvGrpSpPr>
        <p:grpSpPr bwMode="auto">
          <a:xfrm>
            <a:off x="2559050" y="5070475"/>
            <a:ext cx="376238" cy="722313"/>
            <a:chOff x="1440" y="1852"/>
            <a:chExt cx="237" cy="455"/>
          </a:xfrm>
        </p:grpSpPr>
        <p:graphicFrame>
          <p:nvGraphicFramePr>
            <p:cNvPr id="34832" name="Object 70">
              <a:extLst>
                <a:ext uri="{FF2B5EF4-FFF2-40B4-BE49-F238E27FC236}">
                  <a16:creationId xmlns:a16="http://schemas.microsoft.com/office/drawing/2014/main" id="{7884657B-834A-BC43-8E43-9214C10F4B86}"/>
                </a:ext>
              </a:extLst>
            </p:cNvPr>
            <p:cNvGraphicFramePr>
              <a:graphicFrameLocks noChangeAspect="1"/>
            </p:cNvGraphicFramePr>
            <p:nvPr/>
          </p:nvGraphicFramePr>
          <p:xfrm>
            <a:off x="1488" y="2044"/>
            <a:ext cx="189" cy="263"/>
          </p:xfrm>
          <a:graphic>
            <a:graphicData uri="http://schemas.openxmlformats.org/presentationml/2006/ole">
              <mc:AlternateContent xmlns:mc="http://schemas.openxmlformats.org/markup-compatibility/2006">
                <mc:Choice xmlns:v="urn:schemas-microsoft-com:vml" Requires="v">
                  <p:oleObj spid="_x0000_s35018" name="公式" r:id="rId8" imgW="4102100" imgH="5562600" progId="Equation.3">
                    <p:embed/>
                  </p:oleObj>
                </mc:Choice>
                <mc:Fallback>
                  <p:oleObj name="公式" r:id="rId8" imgW="4102100" imgH="5562600" progId="Equation.3">
                    <p:embed/>
                    <p:pic>
                      <p:nvPicPr>
                        <p:cNvPr id="0" name="Object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8" y="2044"/>
                          <a:ext cx="18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4833" name="Arc 71">
              <a:extLst>
                <a:ext uri="{FF2B5EF4-FFF2-40B4-BE49-F238E27FC236}">
                  <a16:creationId xmlns:a16="http://schemas.microsoft.com/office/drawing/2014/main" id="{99FAD9F7-D35F-0B46-A5E8-97CA9D5A7D30}"/>
                </a:ext>
              </a:extLst>
            </p:cNvPr>
            <p:cNvSpPr>
              <a:spLocks/>
            </p:cNvSpPr>
            <p:nvPr/>
          </p:nvSpPr>
          <p:spPr bwMode="auto">
            <a:xfrm rot="11414303" flipH="1">
              <a:off x="1440" y="1852"/>
              <a:ext cx="184" cy="144"/>
            </a:xfrm>
            <a:custGeom>
              <a:avLst/>
              <a:gdLst>
                <a:gd name="T0" fmla="*/ 0 w 25732"/>
                <a:gd name="T1" fmla="*/ 0 h 21600"/>
                <a:gd name="T2" fmla="*/ 0 w 25732"/>
                <a:gd name="T3" fmla="*/ 0 h 21600"/>
                <a:gd name="T4" fmla="*/ 0 w 25732"/>
                <a:gd name="T5" fmla="*/ 0 h 21600"/>
                <a:gd name="T6" fmla="*/ 0 60000 65536"/>
                <a:gd name="T7" fmla="*/ 0 60000 65536"/>
                <a:gd name="T8" fmla="*/ 0 60000 65536"/>
              </a:gdLst>
              <a:ahLst/>
              <a:cxnLst>
                <a:cxn ang="T6">
                  <a:pos x="T0" y="T1"/>
                </a:cxn>
                <a:cxn ang="T7">
                  <a:pos x="T2" y="T3"/>
                </a:cxn>
                <a:cxn ang="T8">
                  <a:pos x="T4" y="T5"/>
                </a:cxn>
              </a:cxnLst>
              <a:rect l="0" t="0" r="r" b="b"/>
              <a:pathLst>
                <a:path w="25732" h="21600" fill="none" extrusionOk="0">
                  <a:moveTo>
                    <a:pt x="-1" y="459"/>
                  </a:moveTo>
                  <a:cubicBezTo>
                    <a:pt x="1457" y="154"/>
                    <a:pt x="2943" y="-1"/>
                    <a:pt x="4433" y="0"/>
                  </a:cubicBezTo>
                  <a:cubicBezTo>
                    <a:pt x="14976" y="0"/>
                    <a:pt x="23978" y="7611"/>
                    <a:pt x="25732" y="18007"/>
                  </a:cubicBezTo>
                </a:path>
                <a:path w="25732" h="21600" stroke="0" extrusionOk="0">
                  <a:moveTo>
                    <a:pt x="-1" y="459"/>
                  </a:moveTo>
                  <a:cubicBezTo>
                    <a:pt x="1457" y="154"/>
                    <a:pt x="2943" y="-1"/>
                    <a:pt x="4433" y="0"/>
                  </a:cubicBezTo>
                  <a:cubicBezTo>
                    <a:pt x="14976" y="0"/>
                    <a:pt x="23978" y="7611"/>
                    <a:pt x="25732" y="18007"/>
                  </a:cubicBezTo>
                  <a:lnTo>
                    <a:pt x="4433" y="21600"/>
                  </a:lnTo>
                  <a:lnTo>
                    <a:pt x="-1" y="459"/>
                  </a:lnTo>
                  <a:close/>
                </a:path>
              </a:pathLst>
            </a:custGeom>
            <a:noFill/>
            <a:ln w="28575">
              <a:solidFill>
                <a:srgbClr val="0000FF"/>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sp>
        <p:nvSpPr>
          <p:cNvPr id="55368" name="Text Box 72">
            <a:extLst>
              <a:ext uri="{FF2B5EF4-FFF2-40B4-BE49-F238E27FC236}">
                <a16:creationId xmlns:a16="http://schemas.microsoft.com/office/drawing/2014/main" id="{9D773A9A-5393-1947-A8D7-BEDB023D6CF0}"/>
              </a:ext>
            </a:extLst>
          </p:cNvPr>
          <p:cNvSpPr txBox="1">
            <a:spLocks noChangeArrowheads="1"/>
          </p:cNvSpPr>
          <p:nvPr/>
        </p:nvSpPr>
        <p:spPr bwMode="auto">
          <a:xfrm>
            <a:off x="4643438" y="4724400"/>
            <a:ext cx="3600450" cy="1554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b="1">
                <a:solidFill>
                  <a:srgbClr val="CC0000"/>
                </a:solidFill>
                <a:latin typeface="Times New Roman" charset="0"/>
                <a:sym typeface="Monotype Sorts" charset="0"/>
              </a:rPr>
              <a:t>实验：</a:t>
            </a:r>
            <a:r>
              <a:rPr kumimoji="1" lang="zh-CN" altLang="en-US" b="1">
                <a:latin typeface="Times New Roman" charset="0"/>
                <a:sym typeface="Monotype Sorts" charset="0"/>
              </a:rPr>
              <a:t>反射光和折射光一般为部分偏振光。</a:t>
            </a:r>
          </a:p>
        </p:txBody>
      </p:sp>
      <p:sp>
        <p:nvSpPr>
          <p:cNvPr id="55369" name="Text Box 73">
            <a:extLst>
              <a:ext uri="{FF2B5EF4-FFF2-40B4-BE49-F238E27FC236}">
                <a16:creationId xmlns:a16="http://schemas.microsoft.com/office/drawing/2014/main" id="{FB323D1D-8449-884C-A5C3-45F009854562}"/>
              </a:ext>
            </a:extLst>
          </p:cNvPr>
          <p:cNvSpPr txBox="1">
            <a:spLocks noChangeArrowheads="1"/>
          </p:cNvSpPr>
          <p:nvPr/>
        </p:nvSpPr>
        <p:spPr bwMode="auto">
          <a:xfrm>
            <a:off x="323850" y="2781300"/>
            <a:ext cx="36576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b="1">
                <a:solidFill>
                  <a:srgbClr val="CC0000"/>
                </a:solidFill>
                <a:latin typeface="Times New Roman" charset="0"/>
              </a:rPr>
              <a:t>1.</a:t>
            </a:r>
            <a:r>
              <a:rPr kumimoji="1" lang="en-US" altLang="zh-CN" sz="2800" b="1">
                <a:solidFill>
                  <a:schemeClr val="accent2"/>
                </a:solidFill>
                <a:latin typeface="Times New Roman" charset="0"/>
              </a:rPr>
              <a:t>   </a:t>
            </a:r>
            <a:r>
              <a:rPr kumimoji="1" lang="zh-CN" altLang="en-US" sz="2800" b="1">
                <a:solidFill>
                  <a:schemeClr val="accent2"/>
                </a:solidFill>
                <a:latin typeface="Times New Roman" charset="0"/>
              </a:rPr>
              <a:t>反射和折射起偏</a:t>
            </a:r>
          </a:p>
        </p:txBody>
      </p:sp>
      <p:sp>
        <p:nvSpPr>
          <p:cNvPr id="2" name="Slide Number Placeholder 1">
            <a:extLst>
              <a:ext uri="{FF2B5EF4-FFF2-40B4-BE49-F238E27FC236}">
                <a16:creationId xmlns:a16="http://schemas.microsoft.com/office/drawing/2014/main" id="{D955CA23-CC7B-CF4A-94A0-55DE1FC5B4A4}"/>
              </a:ext>
            </a:extLst>
          </p:cNvPr>
          <p:cNvSpPr>
            <a:spLocks noGrp="1"/>
          </p:cNvSpPr>
          <p:nvPr>
            <p:ph type="sldNum" sz="quarter" idx="12"/>
          </p:nvPr>
        </p:nvSpPr>
        <p:spPr/>
        <p:txBody>
          <a:bodyPr/>
          <a:lstStyle/>
          <a:p>
            <a:fld id="{84E41F96-4C38-714A-979A-203099C5D163}" type="slidenum">
              <a:rPr lang="en-US" altLang="zh-CN" smtClean="0"/>
              <a:pPr/>
              <a:t>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55316"/>
                                        </p:tgtEl>
                                        <p:attrNameLst>
                                          <p:attrName>style.visibility</p:attrName>
                                        </p:attrNameLst>
                                      </p:cBhvr>
                                      <p:to>
                                        <p:strVal val="visible"/>
                                      </p:to>
                                    </p:set>
                                    <p:anim calcmode="lin" valueType="num">
                                      <p:cBhvr additive="base">
                                        <p:cTn id="11" dur="500" fill="hold"/>
                                        <p:tgtEl>
                                          <p:spTgt spid="55316"/>
                                        </p:tgtEl>
                                        <p:attrNameLst>
                                          <p:attrName>ppt_x</p:attrName>
                                        </p:attrNameLst>
                                      </p:cBhvr>
                                      <p:tavLst>
                                        <p:tav tm="0">
                                          <p:val>
                                            <p:strVal val="#ppt_x"/>
                                          </p:val>
                                        </p:tav>
                                        <p:tav tm="100000">
                                          <p:val>
                                            <p:strVal val="#ppt_x"/>
                                          </p:val>
                                        </p:tav>
                                      </p:tavLst>
                                    </p:anim>
                                    <p:anim calcmode="lin" valueType="num">
                                      <p:cBhvr additive="base">
                                        <p:cTn id="12" dur="500" fill="hold"/>
                                        <p:tgtEl>
                                          <p:spTgt spid="5531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3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5369"/>
                                        </p:tgtEl>
                                        <p:attrNameLst>
                                          <p:attrName>style.visibility</p:attrName>
                                        </p:attrNameLst>
                                      </p:cBhvr>
                                      <p:to>
                                        <p:strVal val="visible"/>
                                      </p:to>
                                    </p:set>
                                    <p:anim calcmode="lin" valueType="num">
                                      <p:cBhvr additive="base">
                                        <p:cTn id="21" dur="500" fill="hold"/>
                                        <p:tgtEl>
                                          <p:spTgt spid="55369"/>
                                        </p:tgtEl>
                                        <p:attrNameLst>
                                          <p:attrName>ppt_x</p:attrName>
                                        </p:attrNameLst>
                                      </p:cBhvr>
                                      <p:tavLst>
                                        <p:tav tm="0">
                                          <p:val>
                                            <p:strVal val="#ppt_x"/>
                                          </p:val>
                                        </p:tav>
                                        <p:tav tm="100000">
                                          <p:val>
                                            <p:strVal val="#ppt_x"/>
                                          </p:val>
                                        </p:tav>
                                      </p:tavLst>
                                    </p:anim>
                                    <p:anim calcmode="lin" valueType="num">
                                      <p:cBhvr additive="base">
                                        <p:cTn id="22" dur="500" fill="hold"/>
                                        <p:tgtEl>
                                          <p:spTgt spid="5536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5322"/>
                                        </p:tgtEl>
                                        <p:attrNameLst>
                                          <p:attrName>style.visibility</p:attrName>
                                        </p:attrNameLst>
                                      </p:cBhvr>
                                      <p:to>
                                        <p:strVal val="visible"/>
                                      </p:to>
                                    </p:set>
                                    <p:anim calcmode="lin" valueType="num">
                                      <p:cBhvr additive="base">
                                        <p:cTn id="27" dur="500" fill="hold"/>
                                        <p:tgtEl>
                                          <p:spTgt spid="55322"/>
                                        </p:tgtEl>
                                        <p:attrNameLst>
                                          <p:attrName>ppt_x</p:attrName>
                                        </p:attrNameLst>
                                      </p:cBhvr>
                                      <p:tavLst>
                                        <p:tav tm="0">
                                          <p:val>
                                            <p:strVal val="#ppt_x"/>
                                          </p:val>
                                        </p:tav>
                                        <p:tav tm="100000">
                                          <p:val>
                                            <p:strVal val="#ppt_x"/>
                                          </p:val>
                                        </p:tav>
                                      </p:tavLst>
                                    </p:anim>
                                    <p:anim calcmode="lin" valueType="num">
                                      <p:cBhvr additive="base">
                                        <p:cTn id="28" dur="500" fill="hold"/>
                                        <p:tgtEl>
                                          <p:spTgt spid="5532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536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55338"/>
                                        </p:tgtEl>
                                        <p:attrNameLst>
                                          <p:attrName>style.visibility</p:attrName>
                                        </p:attrNameLst>
                                      </p:cBhvr>
                                      <p:to>
                                        <p:strVal val="visible"/>
                                      </p:to>
                                    </p:set>
                                    <p:animEffect transition="in" filter="strips(downRight)">
                                      <p:cBhvr>
                                        <p:cTn id="37" dur="500"/>
                                        <p:tgtEl>
                                          <p:spTgt spid="55338"/>
                                        </p:tgtEl>
                                      </p:cBhvr>
                                    </p:animEffect>
                                  </p:childTnLst>
                                </p:cTn>
                              </p:par>
                            </p:childTnLst>
                          </p:cTn>
                        </p:par>
                        <p:par>
                          <p:cTn id="38" fill="hold" nodeType="afterGroup">
                            <p:stCondLst>
                              <p:cond delay="500"/>
                            </p:stCondLst>
                            <p:childTnLst>
                              <p:par>
                                <p:cTn id="39" presetID="2" presetClass="entr" presetSubtype="4" fill="hold" nodeType="afterEffect">
                                  <p:stCondLst>
                                    <p:cond delay="0"/>
                                  </p:stCondLst>
                                  <p:childTnLst>
                                    <p:set>
                                      <p:cBhvr>
                                        <p:cTn id="40" dur="1" fill="hold">
                                          <p:stCondLst>
                                            <p:cond delay="0"/>
                                          </p:stCondLst>
                                        </p:cTn>
                                        <p:tgtEl>
                                          <p:spTgt spid="55337"/>
                                        </p:tgtEl>
                                        <p:attrNameLst>
                                          <p:attrName>style.visibility</p:attrName>
                                        </p:attrNameLst>
                                      </p:cBhvr>
                                      <p:to>
                                        <p:strVal val="visible"/>
                                      </p:to>
                                    </p:set>
                                    <p:anim calcmode="lin" valueType="num">
                                      <p:cBhvr additive="base">
                                        <p:cTn id="41" dur="500" fill="hold"/>
                                        <p:tgtEl>
                                          <p:spTgt spid="55337"/>
                                        </p:tgtEl>
                                        <p:attrNameLst>
                                          <p:attrName>ppt_x</p:attrName>
                                        </p:attrNameLst>
                                      </p:cBhvr>
                                      <p:tavLst>
                                        <p:tav tm="0">
                                          <p:val>
                                            <p:strVal val="#ppt_x"/>
                                          </p:val>
                                        </p:tav>
                                        <p:tav tm="100000">
                                          <p:val>
                                            <p:strVal val="#ppt_x"/>
                                          </p:val>
                                        </p:tav>
                                      </p:tavLst>
                                    </p:anim>
                                    <p:anim calcmode="lin" valueType="num">
                                      <p:cBhvr additive="base">
                                        <p:cTn id="42" dur="500" fill="hold"/>
                                        <p:tgtEl>
                                          <p:spTgt spid="55337"/>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1000"/>
                            </p:stCondLst>
                            <p:childTnLst>
                              <p:par>
                                <p:cTn id="44" presetID="3" presetClass="entr" presetSubtype="10" fill="hold" grpId="0" nodeType="afterEffect">
                                  <p:stCondLst>
                                    <p:cond delay="0"/>
                                  </p:stCondLst>
                                  <p:childTnLst>
                                    <p:set>
                                      <p:cBhvr>
                                        <p:cTn id="45" dur="1" fill="hold">
                                          <p:stCondLst>
                                            <p:cond delay="0"/>
                                          </p:stCondLst>
                                        </p:cTn>
                                        <p:tgtEl>
                                          <p:spTgt spid="55321"/>
                                        </p:tgtEl>
                                        <p:attrNameLst>
                                          <p:attrName>style.visibility</p:attrName>
                                        </p:attrNameLst>
                                      </p:cBhvr>
                                      <p:to>
                                        <p:strVal val="visible"/>
                                      </p:to>
                                    </p:set>
                                    <p:animEffect transition="in" filter="blinds(horizontal)">
                                      <p:cBhvr>
                                        <p:cTn id="46" dur="500"/>
                                        <p:tgtEl>
                                          <p:spTgt spid="5532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5368"/>
                                        </p:tgtEl>
                                        <p:attrNameLst>
                                          <p:attrName>style.visibility</p:attrName>
                                        </p:attrNameLst>
                                      </p:cBhvr>
                                      <p:to>
                                        <p:strVal val="visible"/>
                                      </p:to>
                                    </p:set>
                                    <p:anim calcmode="lin" valueType="num">
                                      <p:cBhvr additive="base">
                                        <p:cTn id="51" dur="500" fill="hold"/>
                                        <p:tgtEl>
                                          <p:spTgt spid="55368"/>
                                        </p:tgtEl>
                                        <p:attrNameLst>
                                          <p:attrName>ppt_x</p:attrName>
                                        </p:attrNameLst>
                                      </p:cBhvr>
                                      <p:tavLst>
                                        <p:tav tm="0">
                                          <p:val>
                                            <p:strVal val="#ppt_x"/>
                                          </p:val>
                                        </p:tav>
                                        <p:tav tm="100000">
                                          <p:val>
                                            <p:strVal val="#ppt_x"/>
                                          </p:val>
                                        </p:tav>
                                      </p:tavLst>
                                    </p:anim>
                                    <p:anim calcmode="lin" valueType="num">
                                      <p:cBhvr additive="base">
                                        <p:cTn id="52" dur="500" fill="hold"/>
                                        <p:tgtEl>
                                          <p:spTgt spid="55368"/>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3" fill="hold" nodeType="clickEffect">
                                  <p:stCondLst>
                                    <p:cond delay="0"/>
                                  </p:stCondLst>
                                  <p:childTnLst>
                                    <p:set>
                                      <p:cBhvr>
                                        <p:cTn id="56" dur="1" fill="hold">
                                          <p:stCondLst>
                                            <p:cond delay="0"/>
                                          </p:stCondLst>
                                        </p:cTn>
                                        <p:tgtEl>
                                          <p:spTgt spid="55325"/>
                                        </p:tgtEl>
                                        <p:attrNameLst>
                                          <p:attrName>style.visibility</p:attrName>
                                        </p:attrNameLst>
                                      </p:cBhvr>
                                      <p:to>
                                        <p:strVal val="visible"/>
                                      </p:to>
                                    </p:set>
                                    <p:animEffect transition="in" filter="strips(upRight)">
                                      <p:cBhvr>
                                        <p:cTn id="57" dur="500"/>
                                        <p:tgtEl>
                                          <p:spTgt spid="553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55352"/>
                                        </p:tgtEl>
                                        <p:attrNameLst>
                                          <p:attrName>style.visibility</p:attrName>
                                        </p:attrNameLst>
                                      </p:cBhvr>
                                      <p:to>
                                        <p:strVal val="visible"/>
                                      </p:to>
                                    </p:set>
                                    <p:animEffect transition="in" filter="strips(downRight)">
                                      <p:cBhvr>
                                        <p:cTn id="62" dur="500"/>
                                        <p:tgtEl>
                                          <p:spTgt spid="55352"/>
                                        </p:tgtEl>
                                      </p:cBhvr>
                                    </p:animEffect>
                                  </p:childTnLst>
                                </p:cTn>
                              </p:par>
                            </p:childTnLst>
                          </p:cTn>
                        </p:par>
                        <p:par>
                          <p:cTn id="63" fill="hold" nodeType="afterGroup">
                            <p:stCondLst>
                              <p:cond delay="500"/>
                            </p:stCondLst>
                            <p:childTnLst>
                              <p:par>
                                <p:cTn id="64" presetID="4" presetClass="entr" presetSubtype="16" fill="hold" nodeType="afterEffect">
                                  <p:stCondLst>
                                    <p:cond delay="0"/>
                                  </p:stCondLst>
                                  <p:childTnLst>
                                    <p:set>
                                      <p:cBhvr>
                                        <p:cTn id="65" dur="1" fill="hold">
                                          <p:stCondLst>
                                            <p:cond delay="0"/>
                                          </p:stCondLst>
                                        </p:cTn>
                                        <p:tgtEl>
                                          <p:spTgt spid="55365"/>
                                        </p:tgtEl>
                                        <p:attrNameLst>
                                          <p:attrName>style.visibility</p:attrName>
                                        </p:attrNameLst>
                                      </p:cBhvr>
                                      <p:to>
                                        <p:strVal val="visible"/>
                                      </p:to>
                                    </p:set>
                                    <p:animEffect transition="in" filter="box(in)">
                                      <p:cBhvr>
                                        <p:cTn id="66" dur="500"/>
                                        <p:tgtEl>
                                          <p:spTgt spid="5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4" grpId="0"/>
      <p:bldP spid="55315" grpId="0"/>
      <p:bldP spid="55321" grpId="0" autoUpdateAnimBg="0"/>
      <p:bldP spid="55368" grpId="0"/>
      <p:bldP spid="553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1" name="Picture 7">
            <a:extLst>
              <a:ext uri="{FF2B5EF4-FFF2-40B4-BE49-F238E27FC236}">
                <a16:creationId xmlns:a16="http://schemas.microsoft.com/office/drawing/2014/main" id="{BA4BCCD8-DF79-4B4A-A4E9-4C726521E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6697662" cy="3095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4579" name="Rectangle 4">
            <a:extLst>
              <a:ext uri="{FF2B5EF4-FFF2-40B4-BE49-F238E27FC236}">
                <a16:creationId xmlns:a16="http://schemas.microsoft.com/office/drawing/2014/main" id="{5D924D48-F7A6-5540-A763-93B88CFB1086}"/>
              </a:ext>
            </a:extLst>
          </p:cNvPr>
          <p:cNvSpPr>
            <a:spLocks noChangeArrowheads="1"/>
          </p:cNvSpPr>
          <p:nvPr/>
        </p:nvSpPr>
        <p:spPr bwMode="auto">
          <a:xfrm>
            <a:off x="250825" y="260350"/>
            <a:ext cx="8424863"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2800" b="1">
                <a:latin typeface="Times New Roman" charset="0"/>
                <a:ea typeface="宋体" charset="0"/>
                <a:cs typeface="宋体" charset="0"/>
              </a:rPr>
              <a:t>介质的折射率为光在真空中的速率与介质中的速率的比值</a:t>
            </a:r>
            <a:r>
              <a:rPr lang="en-US" altLang="zh-CN" sz="2800" b="1">
                <a:latin typeface="Times New Roman" charset="0"/>
                <a:ea typeface="宋体" charset="0"/>
                <a:cs typeface="宋体" charset="0"/>
              </a:rPr>
              <a:t>:</a:t>
            </a:r>
          </a:p>
        </p:txBody>
      </p:sp>
      <p:sp>
        <p:nvSpPr>
          <p:cNvPr id="57350" name="Rectangle 6">
            <a:extLst>
              <a:ext uri="{FF2B5EF4-FFF2-40B4-BE49-F238E27FC236}">
                <a16:creationId xmlns:a16="http://schemas.microsoft.com/office/drawing/2014/main" id="{593A5882-88CB-CD46-ABB9-FD74DDEE8A65}"/>
              </a:ext>
            </a:extLst>
          </p:cNvPr>
          <p:cNvSpPr>
            <a:spLocks noChangeArrowheads="1"/>
          </p:cNvSpPr>
          <p:nvPr/>
        </p:nvSpPr>
        <p:spPr bwMode="auto">
          <a:xfrm>
            <a:off x="2484438" y="1484313"/>
            <a:ext cx="44640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b="1">
                <a:latin typeface="Arial" charset="0"/>
                <a:ea typeface="宋体" charset="0"/>
                <a:cs typeface="宋体" charset="0"/>
              </a:rPr>
              <a:t>介质的折射率与光波长有关</a:t>
            </a:r>
            <a:endParaRPr lang="zh-CN" altLang="en-US" sz="2800" b="1">
              <a:solidFill>
                <a:schemeClr val="accent2"/>
              </a:solidFill>
              <a:latin typeface="Times New Roman" charset="0"/>
              <a:ea typeface="宋体" charset="0"/>
              <a:cs typeface="宋体" charset="0"/>
            </a:endParaRPr>
          </a:p>
        </p:txBody>
      </p:sp>
      <p:grpSp>
        <p:nvGrpSpPr>
          <p:cNvPr id="57353" name="Group 9">
            <a:extLst>
              <a:ext uri="{FF2B5EF4-FFF2-40B4-BE49-F238E27FC236}">
                <a16:creationId xmlns:a16="http://schemas.microsoft.com/office/drawing/2014/main" id="{4654FA81-D897-C045-877F-914A5B7AD873}"/>
              </a:ext>
            </a:extLst>
          </p:cNvPr>
          <p:cNvGrpSpPr>
            <a:grpSpLocks/>
          </p:cNvGrpSpPr>
          <p:nvPr/>
        </p:nvGrpSpPr>
        <p:grpSpPr bwMode="auto">
          <a:xfrm>
            <a:off x="3563938" y="765175"/>
            <a:ext cx="2376487" cy="649288"/>
            <a:chOff x="2517" y="754"/>
            <a:chExt cx="1633" cy="590"/>
          </a:xfrm>
        </p:grpSpPr>
        <p:graphicFrame>
          <p:nvGraphicFramePr>
            <p:cNvPr id="35847" name="Object 5">
              <a:extLst>
                <a:ext uri="{FF2B5EF4-FFF2-40B4-BE49-F238E27FC236}">
                  <a16:creationId xmlns:a16="http://schemas.microsoft.com/office/drawing/2014/main" id="{F797E423-D41A-2A49-A0B8-4718736D076B}"/>
                </a:ext>
              </a:extLst>
            </p:cNvPr>
            <p:cNvGraphicFramePr>
              <a:graphicFrameLocks noChangeAspect="1"/>
            </p:cNvGraphicFramePr>
            <p:nvPr/>
          </p:nvGraphicFramePr>
          <p:xfrm>
            <a:off x="2573" y="773"/>
            <a:ext cx="1539" cy="539"/>
          </p:xfrm>
          <a:graphic>
            <a:graphicData uri="http://schemas.openxmlformats.org/presentationml/2006/ole">
              <mc:AlternateContent xmlns:mc="http://schemas.openxmlformats.org/markup-compatibility/2006">
                <mc:Choice xmlns:v="urn:schemas-microsoft-com:vml" Requires="v">
                  <p:oleObj spid="_x0000_s35884" name="Equation" r:id="rId4" imgW="15798800" imgH="7315200" progId="Equation.DSMT4">
                    <p:embed/>
                  </p:oleObj>
                </mc:Choice>
                <mc:Fallback>
                  <p:oleObj name="Equation" r:id="rId4" imgW="15798800" imgH="7315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3" y="773"/>
                          <a:ext cx="1539"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4585" name="Rectangle 8">
              <a:extLst>
                <a:ext uri="{FF2B5EF4-FFF2-40B4-BE49-F238E27FC236}">
                  <a16:creationId xmlns:a16="http://schemas.microsoft.com/office/drawing/2014/main" id="{7C188F33-828D-1F4B-8946-D77913476A0F}"/>
                </a:ext>
              </a:extLst>
            </p:cNvPr>
            <p:cNvSpPr>
              <a:spLocks noChangeArrowheads="1"/>
            </p:cNvSpPr>
            <p:nvPr/>
          </p:nvSpPr>
          <p:spPr bwMode="auto">
            <a:xfrm>
              <a:off x="2517" y="754"/>
              <a:ext cx="1633" cy="590"/>
            </a:xfrm>
            <a:prstGeom prst="rect">
              <a:avLst/>
            </a:prstGeom>
            <a:noFill/>
            <a:ln w="3810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57354" name="Text Box 10">
            <a:extLst>
              <a:ext uri="{FF2B5EF4-FFF2-40B4-BE49-F238E27FC236}">
                <a16:creationId xmlns:a16="http://schemas.microsoft.com/office/drawing/2014/main" id="{43D28270-34D5-7841-8EA9-9E6663A1BF72}"/>
              </a:ext>
            </a:extLst>
          </p:cNvPr>
          <p:cNvSpPr txBox="1">
            <a:spLocks noChangeArrowheads="1"/>
          </p:cNvSpPr>
          <p:nvPr/>
        </p:nvSpPr>
        <p:spPr bwMode="auto">
          <a:xfrm>
            <a:off x="395288" y="6021388"/>
            <a:ext cx="69738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defRPr/>
            </a:pPr>
            <a:r>
              <a:rPr lang="zh-CN" altLang="en-US" sz="2400" b="1"/>
              <a:t>白光进过介质会发生色散</a:t>
            </a:r>
            <a:r>
              <a:rPr lang="en-US" altLang="zh-CN" sz="2400" b="1"/>
              <a:t>.</a:t>
            </a:r>
            <a:r>
              <a:rPr lang="zh-CN" altLang="en-US" sz="2400" b="1"/>
              <a:t>从而在介质里看到彩色。</a:t>
            </a:r>
          </a:p>
        </p:txBody>
      </p:sp>
      <p:sp>
        <p:nvSpPr>
          <p:cNvPr id="57355" name="Text Box 11">
            <a:extLst>
              <a:ext uri="{FF2B5EF4-FFF2-40B4-BE49-F238E27FC236}">
                <a16:creationId xmlns:a16="http://schemas.microsoft.com/office/drawing/2014/main" id="{D1AF4CE4-05FE-F543-A218-0BBF908F9A2A}"/>
              </a:ext>
            </a:extLst>
          </p:cNvPr>
          <p:cNvSpPr txBox="1">
            <a:spLocks noChangeArrowheads="1"/>
          </p:cNvSpPr>
          <p:nvPr/>
        </p:nvSpPr>
        <p:spPr bwMode="auto">
          <a:xfrm>
            <a:off x="250825" y="5013325"/>
            <a:ext cx="8893175"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800" b="1">
                <a:solidFill>
                  <a:srgbClr val="FF0000"/>
                </a:solidFill>
              </a:rPr>
              <a:t>色散：</a:t>
            </a:r>
            <a:r>
              <a:rPr kumimoji="0" lang="zh-CN" altLang="en-US" sz="2800" b="1"/>
              <a:t>不同波长的光入射到某介质时，光将由于折射而散开。“色”指波长。</a:t>
            </a:r>
          </a:p>
        </p:txBody>
      </p:sp>
      <p:sp>
        <p:nvSpPr>
          <p:cNvPr id="2" name="Slide Number Placeholder 1">
            <a:extLst>
              <a:ext uri="{FF2B5EF4-FFF2-40B4-BE49-F238E27FC236}">
                <a16:creationId xmlns:a16="http://schemas.microsoft.com/office/drawing/2014/main" id="{12E5172F-8668-ED4A-925C-0ED5AD5E4448}"/>
              </a:ext>
            </a:extLst>
          </p:cNvPr>
          <p:cNvSpPr>
            <a:spLocks noGrp="1"/>
          </p:cNvSpPr>
          <p:nvPr>
            <p:ph type="sldNum" sz="quarter" idx="12"/>
          </p:nvPr>
        </p:nvSpPr>
        <p:spPr/>
        <p:txBody>
          <a:bodyPr/>
          <a:lstStyle/>
          <a:p>
            <a:fld id="{84E41F96-4C38-714A-979A-203099C5D163}" type="slidenum">
              <a:rPr lang="en-US" altLang="zh-CN" smtClean="0"/>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7353"/>
                                        </p:tgtEl>
                                        <p:attrNameLst>
                                          <p:attrName>style.visibility</p:attrName>
                                        </p:attrNameLst>
                                      </p:cBhvr>
                                      <p:to>
                                        <p:strVal val="visible"/>
                                      </p:to>
                                    </p:set>
                                    <p:animEffect transition="in" filter="box(in)">
                                      <p:cBhvr>
                                        <p:cTn id="7" dur="500"/>
                                        <p:tgtEl>
                                          <p:spTgt spid="57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7350"/>
                                        </p:tgtEl>
                                        <p:attrNameLst>
                                          <p:attrName>style.visibility</p:attrName>
                                        </p:attrNameLst>
                                      </p:cBhvr>
                                      <p:to>
                                        <p:strVal val="visible"/>
                                      </p:to>
                                    </p:set>
                                    <p:animEffect transition="in" filter="box(in)">
                                      <p:cBhvr>
                                        <p:cTn id="12" dur="500"/>
                                        <p:tgtEl>
                                          <p:spTgt spid="573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57351"/>
                                        </p:tgtEl>
                                        <p:attrNameLst>
                                          <p:attrName>style.visibility</p:attrName>
                                        </p:attrNameLst>
                                      </p:cBhvr>
                                      <p:to>
                                        <p:strVal val="visible"/>
                                      </p:to>
                                    </p:set>
                                    <p:animEffect transition="in" filter="strips(downLeft)">
                                      <p:cBhvr>
                                        <p:cTn id="17" dur="500"/>
                                        <p:tgtEl>
                                          <p:spTgt spid="573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57355"/>
                                        </p:tgtEl>
                                        <p:attrNameLst>
                                          <p:attrName>style.visibility</p:attrName>
                                        </p:attrNameLst>
                                      </p:cBhvr>
                                      <p:to>
                                        <p:strVal val="visible"/>
                                      </p:to>
                                    </p:set>
                                    <p:animEffect transition="in" filter="strips(downLeft)">
                                      <p:cBhvr>
                                        <p:cTn id="22" dur="500"/>
                                        <p:tgtEl>
                                          <p:spTgt spid="573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7354"/>
                                        </p:tgtEl>
                                        <p:attrNameLst>
                                          <p:attrName>style.visibility</p:attrName>
                                        </p:attrNameLst>
                                      </p:cBhvr>
                                      <p:to>
                                        <p:strVal val="visible"/>
                                      </p:to>
                                    </p:set>
                                    <p:animEffect transition="in" filter="box(in)">
                                      <p:cBhvr>
                                        <p:cTn id="27" dur="500"/>
                                        <p:tgtEl>
                                          <p:spTgt spid="57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p:bldP spid="57354" grpId="0"/>
      <p:bldP spid="573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图片 1">
            <a:extLst>
              <a:ext uri="{FF2B5EF4-FFF2-40B4-BE49-F238E27FC236}">
                <a16:creationId xmlns:a16="http://schemas.microsoft.com/office/drawing/2014/main" id="{1B5C4163-1967-4D43-A387-2A419C4A11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49275"/>
            <a:ext cx="9144000" cy="609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 name="矩形 2">
            <a:extLst>
              <a:ext uri="{FF2B5EF4-FFF2-40B4-BE49-F238E27FC236}">
                <a16:creationId xmlns:a16="http://schemas.microsoft.com/office/drawing/2014/main" id="{68E67E1E-521A-364D-9362-26DBAE795242}"/>
              </a:ext>
            </a:extLst>
          </p:cNvPr>
          <p:cNvSpPr>
            <a:spLocks noChangeArrowheads="1"/>
          </p:cNvSpPr>
          <p:nvPr/>
        </p:nvSpPr>
        <p:spPr bwMode="auto">
          <a:xfrm>
            <a:off x="107950" y="115888"/>
            <a:ext cx="22367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0" lang="zh-CN" altLang="en-US">
                <a:solidFill>
                  <a:srgbClr val="000000"/>
                </a:solidFill>
                <a:latin typeface="黑体" panose="02010609060101010101" pitchFamily="49" charset="-122"/>
                <a:ea typeface="黑体" panose="02010609060101010101" pitchFamily="49" charset="-122"/>
              </a:rPr>
              <a:t>菲涅耳公式</a:t>
            </a:r>
          </a:p>
        </p:txBody>
      </p:sp>
      <p:sp>
        <p:nvSpPr>
          <p:cNvPr id="51203" name="幻灯片编号占位符 1">
            <a:extLst>
              <a:ext uri="{FF2B5EF4-FFF2-40B4-BE49-F238E27FC236}">
                <a16:creationId xmlns:a16="http://schemas.microsoft.com/office/drawing/2014/main" id="{A6AA015C-9C10-AA49-9200-70B8116D2161}"/>
              </a:ext>
            </a:extLst>
          </p:cNvPr>
          <p:cNvSpPr>
            <a:spLocks noGrp="1"/>
          </p:cNvSpPr>
          <p:nvPr>
            <p:ph type="sldNum" sz="quarter" idx="12"/>
          </p:nvPr>
        </p:nvSpPr>
        <p:spPr>
          <a:xfrm>
            <a:off x="6588125" y="64230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191EE4F-9AB2-3547-A3E6-5057A5457C04}" type="slidenum">
              <a:rPr kumimoji="0" lang="en-US" altLang="zh-CN" sz="1400" smtClean="0"/>
              <a:pPr>
                <a:spcBef>
                  <a:spcPct val="0"/>
                </a:spcBef>
                <a:buFontTx/>
                <a:buNone/>
              </a:pPr>
              <a:t>19</a:t>
            </a:fld>
            <a:endParaRPr kumimoji="0" lang="en-US" altLang="zh-CN"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F8D6364-4219-4642-94EF-6D1FED1D8E08}"/>
              </a:ext>
            </a:extLst>
          </p:cNvPr>
          <p:cNvSpPr>
            <a:spLocks noChangeArrowheads="1"/>
          </p:cNvSpPr>
          <p:nvPr/>
        </p:nvSpPr>
        <p:spPr bwMode="auto">
          <a:xfrm>
            <a:off x="2484438" y="0"/>
            <a:ext cx="5122862" cy="646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600" b="1">
                <a:latin typeface="Arial" charset="0"/>
                <a:ea typeface="宋体" charset="0"/>
                <a:cs typeface="宋体" charset="0"/>
              </a:rPr>
              <a:t>光学</a:t>
            </a:r>
            <a:r>
              <a:rPr lang="en-US" altLang="zh-CN" sz="3600" b="1">
                <a:latin typeface="Arial" charset="0"/>
                <a:ea typeface="宋体" charset="0"/>
                <a:cs typeface="宋体" charset="0"/>
              </a:rPr>
              <a:t>5.1 </a:t>
            </a:r>
            <a:r>
              <a:rPr lang="zh-CN" altLang="en-US" sz="3600" b="1">
                <a:latin typeface="Arial" charset="0"/>
                <a:ea typeface="宋体" charset="0"/>
                <a:cs typeface="宋体" charset="0"/>
              </a:rPr>
              <a:t>自然光和偏振光</a:t>
            </a:r>
          </a:p>
        </p:txBody>
      </p:sp>
      <p:grpSp>
        <p:nvGrpSpPr>
          <p:cNvPr id="16386" name="Group 5">
            <a:extLst>
              <a:ext uri="{FF2B5EF4-FFF2-40B4-BE49-F238E27FC236}">
                <a16:creationId xmlns:a16="http://schemas.microsoft.com/office/drawing/2014/main" id="{F18D338C-F55D-D843-A72D-D7C3995BFBE1}"/>
              </a:ext>
            </a:extLst>
          </p:cNvPr>
          <p:cNvGrpSpPr>
            <a:grpSpLocks/>
          </p:cNvGrpSpPr>
          <p:nvPr/>
        </p:nvGrpSpPr>
        <p:grpSpPr bwMode="auto">
          <a:xfrm>
            <a:off x="1358900" y="1031875"/>
            <a:ext cx="7315200" cy="1165225"/>
            <a:chOff x="624" y="480"/>
            <a:chExt cx="4608" cy="734"/>
          </a:xfrm>
        </p:grpSpPr>
        <p:sp>
          <p:nvSpPr>
            <p:cNvPr id="5153" name="Text Box 6">
              <a:extLst>
                <a:ext uri="{FF2B5EF4-FFF2-40B4-BE49-F238E27FC236}">
                  <a16:creationId xmlns:a16="http://schemas.microsoft.com/office/drawing/2014/main" id="{A474CE8D-627E-F14E-B5C6-A62B4DBE91C7}"/>
                </a:ext>
              </a:extLst>
            </p:cNvPr>
            <p:cNvSpPr txBox="1">
              <a:spLocks noChangeArrowheads="1"/>
            </p:cNvSpPr>
            <p:nvPr/>
          </p:nvSpPr>
          <p:spPr bwMode="auto">
            <a:xfrm>
              <a:off x="624" y="480"/>
              <a:ext cx="4608" cy="7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lnSpc>
                  <a:spcPct val="85000"/>
                </a:lnSpc>
                <a:spcBef>
                  <a:spcPct val="50000"/>
                </a:spcBef>
                <a:defRPr/>
              </a:pPr>
              <a:r>
                <a:rPr lang="zh-CN" altLang="en-US" b="1">
                  <a:solidFill>
                    <a:srgbClr val="080808"/>
                  </a:solidFill>
                  <a:latin typeface="Times New Roman" charset="0"/>
                </a:rPr>
                <a:t>光的</a:t>
              </a:r>
              <a:r>
                <a:rPr lang="zh-CN" altLang="en-US" b="1">
                  <a:solidFill>
                    <a:srgbClr val="0000FF"/>
                  </a:solidFill>
                  <a:latin typeface="Times New Roman" charset="0"/>
                </a:rPr>
                <a:t>波动性</a:t>
              </a:r>
              <a:r>
                <a:rPr lang="zh-CN" altLang="en-US" b="1">
                  <a:solidFill>
                    <a:srgbClr val="080808"/>
                  </a:solidFill>
                  <a:latin typeface="Times New Roman" charset="0"/>
                </a:rPr>
                <a:t>                光的干涉、衍射 </a:t>
              </a:r>
              <a:r>
                <a:rPr lang="en-US" altLang="zh-CN" b="1">
                  <a:solidFill>
                    <a:srgbClr val="080808"/>
                  </a:solidFill>
                  <a:latin typeface="Times New Roman" charset="0"/>
                </a:rPr>
                <a:t>.</a:t>
              </a:r>
            </a:p>
            <a:p>
              <a:pPr eaLnBrk="1" hangingPunct="1">
                <a:lnSpc>
                  <a:spcPct val="85000"/>
                </a:lnSpc>
                <a:spcBef>
                  <a:spcPct val="50000"/>
                </a:spcBef>
                <a:defRPr/>
              </a:pPr>
              <a:r>
                <a:rPr lang="zh-CN" altLang="en-US" b="1">
                  <a:solidFill>
                    <a:srgbClr val="080808"/>
                  </a:solidFill>
                  <a:latin typeface="Times New Roman" charset="0"/>
                </a:rPr>
                <a:t>光波是</a:t>
              </a:r>
              <a:r>
                <a:rPr lang="zh-CN" altLang="en-US" b="1">
                  <a:solidFill>
                    <a:srgbClr val="CC0000"/>
                  </a:solidFill>
                  <a:latin typeface="Times New Roman" charset="0"/>
                </a:rPr>
                <a:t>横波</a:t>
              </a:r>
              <a:r>
                <a:rPr lang="zh-CN" altLang="en-US" b="1">
                  <a:solidFill>
                    <a:srgbClr val="080808"/>
                  </a:solidFill>
                  <a:latin typeface="Times New Roman" charset="0"/>
                </a:rPr>
                <a:t>                光的偏振 </a:t>
              </a:r>
              <a:r>
                <a:rPr lang="en-US" altLang="zh-CN" b="1">
                  <a:solidFill>
                    <a:srgbClr val="080808"/>
                  </a:solidFill>
                  <a:latin typeface="Times New Roman" charset="0"/>
                </a:rPr>
                <a:t>.</a:t>
              </a:r>
            </a:p>
          </p:txBody>
        </p:sp>
        <p:sp>
          <p:nvSpPr>
            <p:cNvPr id="5154" name="AutoShape 7">
              <a:extLst>
                <a:ext uri="{FF2B5EF4-FFF2-40B4-BE49-F238E27FC236}">
                  <a16:creationId xmlns:a16="http://schemas.microsoft.com/office/drawing/2014/main" id="{908005DF-7534-6F43-8F6E-DCE563667599}"/>
                </a:ext>
              </a:extLst>
            </p:cNvPr>
            <p:cNvSpPr>
              <a:spLocks noChangeArrowheads="1"/>
            </p:cNvSpPr>
            <p:nvPr/>
          </p:nvSpPr>
          <p:spPr bwMode="auto">
            <a:xfrm>
              <a:off x="2112" y="528"/>
              <a:ext cx="672" cy="144"/>
            </a:xfrm>
            <a:prstGeom prst="rightArrow">
              <a:avLst>
                <a:gd name="adj1" fmla="val 50000"/>
                <a:gd name="adj2" fmla="val 116667"/>
              </a:avLst>
            </a:prstGeom>
            <a:solidFill>
              <a:schemeClr val="accent1"/>
            </a:solidFill>
            <a:ln w="1905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5155" name="AutoShape 8">
              <a:extLst>
                <a:ext uri="{FF2B5EF4-FFF2-40B4-BE49-F238E27FC236}">
                  <a16:creationId xmlns:a16="http://schemas.microsoft.com/office/drawing/2014/main" id="{5DC8596A-84F5-484F-AC6F-A828B5E5A758}"/>
                </a:ext>
              </a:extLst>
            </p:cNvPr>
            <p:cNvSpPr>
              <a:spLocks noChangeArrowheads="1"/>
            </p:cNvSpPr>
            <p:nvPr/>
          </p:nvSpPr>
          <p:spPr bwMode="auto">
            <a:xfrm>
              <a:off x="2112" y="960"/>
              <a:ext cx="720" cy="144"/>
            </a:xfrm>
            <a:prstGeom prst="rightArrow">
              <a:avLst>
                <a:gd name="adj1" fmla="val 50000"/>
                <a:gd name="adj2" fmla="val 125000"/>
              </a:avLst>
            </a:prstGeom>
            <a:solidFill>
              <a:srgbClr val="FFE7FF"/>
            </a:solidFill>
            <a:ln w="19050">
              <a:solidFill>
                <a:srgbClr val="CC00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5124" name="Text Box 9">
            <a:extLst>
              <a:ext uri="{FF2B5EF4-FFF2-40B4-BE49-F238E27FC236}">
                <a16:creationId xmlns:a16="http://schemas.microsoft.com/office/drawing/2014/main" id="{E4F5E753-F8C8-9E44-A071-BC8B4D370C1A}"/>
              </a:ext>
            </a:extLst>
          </p:cNvPr>
          <p:cNvSpPr txBox="1">
            <a:spLocks noChangeArrowheads="1"/>
          </p:cNvSpPr>
          <p:nvPr/>
        </p:nvSpPr>
        <p:spPr bwMode="auto">
          <a:xfrm>
            <a:off x="825500" y="2273300"/>
            <a:ext cx="5334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1C1C1C"/>
                </a:solidFill>
                <a:latin typeface="Times New Roman" charset="0"/>
              </a:rPr>
              <a:t>机械横波与纵波的区别</a:t>
            </a:r>
          </a:p>
        </p:txBody>
      </p:sp>
      <p:sp>
        <p:nvSpPr>
          <p:cNvPr id="5125" name="Rectangle 10">
            <a:extLst>
              <a:ext uri="{FF2B5EF4-FFF2-40B4-BE49-F238E27FC236}">
                <a16:creationId xmlns:a16="http://schemas.microsoft.com/office/drawing/2014/main" id="{AAFE9F80-A02F-6C4C-B152-969F0B152E81}"/>
              </a:ext>
            </a:extLst>
          </p:cNvPr>
          <p:cNvSpPr>
            <a:spLocks noChangeArrowheads="1"/>
          </p:cNvSpPr>
          <p:nvPr/>
        </p:nvSpPr>
        <p:spPr bwMode="auto">
          <a:xfrm>
            <a:off x="1827213" y="2959100"/>
            <a:ext cx="5932487" cy="36576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5126" name="AutoShape 11" descr="浅色竖线">
            <a:extLst>
              <a:ext uri="{FF2B5EF4-FFF2-40B4-BE49-F238E27FC236}">
                <a16:creationId xmlns:a16="http://schemas.microsoft.com/office/drawing/2014/main" id="{4A4E2654-96F4-5349-B004-AC2F988F25C5}"/>
              </a:ext>
            </a:extLst>
          </p:cNvPr>
          <p:cNvSpPr>
            <a:spLocks noChangeArrowheads="1"/>
          </p:cNvSpPr>
          <p:nvPr/>
        </p:nvSpPr>
        <p:spPr bwMode="auto">
          <a:xfrm rot="5425004">
            <a:off x="2959100" y="5321300"/>
            <a:ext cx="990600" cy="533400"/>
          </a:xfrm>
          <a:prstGeom prst="parallelogram">
            <a:avLst>
              <a:gd name="adj" fmla="val 40986"/>
            </a:avLst>
          </a:prstGeom>
          <a:blipFill dpi="0" rotWithShape="0">
            <a:blip r:embed="rId2"/>
            <a:srcRect/>
            <a:tile tx="0" ty="0" sx="100000" sy="100000" flip="none" algn="tl"/>
          </a:blipFill>
          <a:ln w="9525">
            <a:solidFill>
              <a:schemeClr val="tx1"/>
            </a:solidFill>
            <a:miter lim="800000"/>
            <a:headEnd/>
            <a:tailEnd/>
          </a:ln>
          <a:effectLst>
            <a:outerShdw dist="56796" dir="20006097"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5127" name="AutoShape 12" descr="浅色竖线">
            <a:extLst>
              <a:ext uri="{FF2B5EF4-FFF2-40B4-BE49-F238E27FC236}">
                <a16:creationId xmlns:a16="http://schemas.microsoft.com/office/drawing/2014/main" id="{516915B3-40BD-0044-8181-E4DA4F3D7482}"/>
              </a:ext>
            </a:extLst>
          </p:cNvPr>
          <p:cNvSpPr>
            <a:spLocks noChangeArrowheads="1"/>
          </p:cNvSpPr>
          <p:nvPr/>
        </p:nvSpPr>
        <p:spPr bwMode="auto">
          <a:xfrm rot="5425004">
            <a:off x="6159500" y="3949700"/>
            <a:ext cx="685800" cy="685800"/>
          </a:xfrm>
          <a:prstGeom prst="parallelogram">
            <a:avLst>
              <a:gd name="adj" fmla="val 10481"/>
            </a:avLst>
          </a:prstGeom>
          <a:blipFill dpi="0" rotWithShape="0">
            <a:blip r:embed="rId2"/>
            <a:srcRect/>
            <a:tile tx="0" ty="0" sx="100000" sy="100000" flip="none" algn="tl"/>
          </a:blipFill>
          <a:ln w="9525">
            <a:solidFill>
              <a:schemeClr val="tx1"/>
            </a:solidFill>
            <a:miter lim="800000"/>
            <a:headEnd/>
            <a:tailEnd/>
          </a:ln>
          <a:effectLst>
            <a:outerShdw dist="68392" dir="20291915"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5128" name="AutoShape 13" descr="浅色竖线">
            <a:extLst>
              <a:ext uri="{FF2B5EF4-FFF2-40B4-BE49-F238E27FC236}">
                <a16:creationId xmlns:a16="http://schemas.microsoft.com/office/drawing/2014/main" id="{84522CD4-138F-F84C-B487-5C0D6FEDA583}"/>
              </a:ext>
            </a:extLst>
          </p:cNvPr>
          <p:cNvSpPr>
            <a:spLocks noChangeArrowheads="1"/>
          </p:cNvSpPr>
          <p:nvPr/>
        </p:nvSpPr>
        <p:spPr bwMode="auto">
          <a:xfrm rot="5425004">
            <a:off x="2882900" y="3644900"/>
            <a:ext cx="990600" cy="533400"/>
          </a:xfrm>
          <a:prstGeom prst="parallelogram">
            <a:avLst>
              <a:gd name="adj" fmla="val 40986"/>
            </a:avLst>
          </a:prstGeom>
          <a:blipFill dpi="0" rotWithShape="0">
            <a:blip r:embed="rId2"/>
            <a:srcRect/>
            <a:tile tx="0" ty="0" sx="100000" sy="100000" flip="none" algn="tl"/>
          </a:blipFill>
          <a:ln w="9525">
            <a:solidFill>
              <a:schemeClr val="tx1"/>
            </a:solidFill>
            <a:miter lim="800000"/>
            <a:headEnd/>
            <a:tailEnd/>
          </a:ln>
          <a:effectLst>
            <a:outerShdw dist="56796" dir="20006097"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grpSp>
        <p:nvGrpSpPr>
          <p:cNvPr id="116750" name="Group 14">
            <a:extLst>
              <a:ext uri="{FF2B5EF4-FFF2-40B4-BE49-F238E27FC236}">
                <a16:creationId xmlns:a16="http://schemas.microsoft.com/office/drawing/2014/main" id="{B7C08BB8-5EFB-C447-A4C3-E126E8499350}"/>
              </a:ext>
            </a:extLst>
          </p:cNvPr>
          <p:cNvGrpSpPr>
            <a:grpSpLocks/>
          </p:cNvGrpSpPr>
          <p:nvPr/>
        </p:nvGrpSpPr>
        <p:grpSpPr bwMode="auto">
          <a:xfrm>
            <a:off x="2654300" y="3438525"/>
            <a:ext cx="2438400" cy="1044575"/>
            <a:chOff x="2880" y="2256"/>
            <a:chExt cx="1536" cy="658"/>
          </a:xfrm>
        </p:grpSpPr>
        <p:sp>
          <p:nvSpPr>
            <p:cNvPr id="16413" name="Freeform 15" descr="浅色竖线">
              <a:extLst>
                <a:ext uri="{FF2B5EF4-FFF2-40B4-BE49-F238E27FC236}">
                  <a16:creationId xmlns:a16="http://schemas.microsoft.com/office/drawing/2014/main" id="{573B60CD-7570-E74C-9C2F-2B1AA317C957}"/>
                </a:ext>
              </a:extLst>
            </p:cNvPr>
            <p:cNvSpPr>
              <a:spLocks/>
            </p:cNvSpPr>
            <p:nvPr/>
          </p:nvSpPr>
          <p:spPr bwMode="auto">
            <a:xfrm>
              <a:off x="2880" y="2256"/>
              <a:ext cx="1344" cy="658"/>
            </a:xfrm>
            <a:custGeom>
              <a:avLst/>
              <a:gdLst>
                <a:gd name="T0" fmla="*/ 0 w 1344"/>
                <a:gd name="T1" fmla="*/ 628 h 658"/>
                <a:gd name="T2" fmla="*/ 42 w 1344"/>
                <a:gd name="T3" fmla="*/ 514 h 658"/>
                <a:gd name="T4" fmla="*/ 93 w 1344"/>
                <a:gd name="T5" fmla="*/ 454 h 658"/>
                <a:gd name="T6" fmla="*/ 135 w 1344"/>
                <a:gd name="T7" fmla="*/ 478 h 658"/>
                <a:gd name="T8" fmla="*/ 188 w 1344"/>
                <a:gd name="T9" fmla="*/ 544 h 658"/>
                <a:gd name="T10" fmla="*/ 240 w 1344"/>
                <a:gd name="T11" fmla="*/ 631 h 658"/>
                <a:gd name="T12" fmla="*/ 288 w 1344"/>
                <a:gd name="T13" fmla="*/ 652 h 658"/>
                <a:gd name="T14" fmla="*/ 327 w 1344"/>
                <a:gd name="T15" fmla="*/ 592 h 658"/>
                <a:gd name="T16" fmla="*/ 381 w 1344"/>
                <a:gd name="T17" fmla="*/ 475 h 658"/>
                <a:gd name="T18" fmla="*/ 423 w 1344"/>
                <a:gd name="T19" fmla="*/ 364 h 658"/>
                <a:gd name="T20" fmla="*/ 480 w 1344"/>
                <a:gd name="T21" fmla="*/ 298 h 658"/>
                <a:gd name="T22" fmla="*/ 522 w 1344"/>
                <a:gd name="T23" fmla="*/ 325 h 658"/>
                <a:gd name="T24" fmla="*/ 573 w 1344"/>
                <a:gd name="T25" fmla="*/ 394 h 658"/>
                <a:gd name="T26" fmla="*/ 618 w 1344"/>
                <a:gd name="T27" fmla="*/ 472 h 658"/>
                <a:gd name="T28" fmla="*/ 672 w 1344"/>
                <a:gd name="T29" fmla="*/ 499 h 658"/>
                <a:gd name="T30" fmla="*/ 714 w 1344"/>
                <a:gd name="T31" fmla="*/ 439 h 658"/>
                <a:gd name="T32" fmla="*/ 765 w 1344"/>
                <a:gd name="T33" fmla="*/ 325 h 658"/>
                <a:gd name="T34" fmla="*/ 813 w 1344"/>
                <a:gd name="T35" fmla="*/ 199 h 658"/>
                <a:gd name="T36" fmla="*/ 864 w 1344"/>
                <a:gd name="T37" fmla="*/ 148 h 658"/>
                <a:gd name="T38" fmla="*/ 903 w 1344"/>
                <a:gd name="T39" fmla="*/ 172 h 658"/>
                <a:gd name="T40" fmla="*/ 960 w 1344"/>
                <a:gd name="T41" fmla="*/ 244 h 658"/>
                <a:gd name="T42" fmla="*/ 1002 w 1344"/>
                <a:gd name="T43" fmla="*/ 325 h 658"/>
                <a:gd name="T44" fmla="*/ 1050 w 1344"/>
                <a:gd name="T45" fmla="*/ 349 h 658"/>
                <a:gd name="T46" fmla="*/ 1095 w 1344"/>
                <a:gd name="T47" fmla="*/ 286 h 658"/>
                <a:gd name="T48" fmla="*/ 1155 w 1344"/>
                <a:gd name="T49" fmla="*/ 163 h 658"/>
                <a:gd name="T50" fmla="*/ 1203 w 1344"/>
                <a:gd name="T51" fmla="*/ 49 h 658"/>
                <a:gd name="T52" fmla="*/ 1248 w 1344"/>
                <a:gd name="T53" fmla="*/ 4 h 658"/>
                <a:gd name="T54" fmla="*/ 1287 w 1344"/>
                <a:gd name="T55" fmla="*/ 22 h 658"/>
                <a:gd name="T56" fmla="*/ 1344 w 1344"/>
                <a:gd name="T57" fmla="*/ 100 h 6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44" h="658">
                  <a:moveTo>
                    <a:pt x="0" y="628"/>
                  </a:moveTo>
                  <a:cubicBezTo>
                    <a:pt x="7" y="609"/>
                    <a:pt x="27" y="543"/>
                    <a:pt x="42" y="514"/>
                  </a:cubicBezTo>
                  <a:cubicBezTo>
                    <a:pt x="57" y="485"/>
                    <a:pt x="78" y="460"/>
                    <a:pt x="93" y="454"/>
                  </a:cubicBezTo>
                  <a:cubicBezTo>
                    <a:pt x="108" y="448"/>
                    <a:pt x="119" y="463"/>
                    <a:pt x="135" y="478"/>
                  </a:cubicBezTo>
                  <a:cubicBezTo>
                    <a:pt x="151" y="493"/>
                    <a:pt x="171" y="519"/>
                    <a:pt x="188" y="544"/>
                  </a:cubicBezTo>
                  <a:cubicBezTo>
                    <a:pt x="205" y="569"/>
                    <a:pt x="223" y="613"/>
                    <a:pt x="240" y="631"/>
                  </a:cubicBezTo>
                  <a:cubicBezTo>
                    <a:pt x="257" y="649"/>
                    <a:pt x="274" y="658"/>
                    <a:pt x="288" y="652"/>
                  </a:cubicBezTo>
                  <a:cubicBezTo>
                    <a:pt x="302" y="646"/>
                    <a:pt x="312" y="621"/>
                    <a:pt x="327" y="592"/>
                  </a:cubicBezTo>
                  <a:cubicBezTo>
                    <a:pt x="342" y="563"/>
                    <a:pt x="365" y="513"/>
                    <a:pt x="381" y="475"/>
                  </a:cubicBezTo>
                  <a:cubicBezTo>
                    <a:pt x="397" y="437"/>
                    <a:pt x="407" y="393"/>
                    <a:pt x="423" y="364"/>
                  </a:cubicBezTo>
                  <a:cubicBezTo>
                    <a:pt x="439" y="335"/>
                    <a:pt x="464" y="304"/>
                    <a:pt x="480" y="298"/>
                  </a:cubicBezTo>
                  <a:cubicBezTo>
                    <a:pt x="496" y="292"/>
                    <a:pt x="507" y="309"/>
                    <a:pt x="522" y="325"/>
                  </a:cubicBezTo>
                  <a:cubicBezTo>
                    <a:pt x="537" y="341"/>
                    <a:pt x="557" y="370"/>
                    <a:pt x="573" y="394"/>
                  </a:cubicBezTo>
                  <a:cubicBezTo>
                    <a:pt x="589" y="418"/>
                    <a:pt x="602" y="454"/>
                    <a:pt x="618" y="472"/>
                  </a:cubicBezTo>
                  <a:cubicBezTo>
                    <a:pt x="634" y="490"/>
                    <a:pt x="656" y="504"/>
                    <a:pt x="672" y="499"/>
                  </a:cubicBezTo>
                  <a:cubicBezTo>
                    <a:pt x="688" y="494"/>
                    <a:pt x="699" y="468"/>
                    <a:pt x="714" y="439"/>
                  </a:cubicBezTo>
                  <a:cubicBezTo>
                    <a:pt x="729" y="410"/>
                    <a:pt x="748" y="365"/>
                    <a:pt x="765" y="325"/>
                  </a:cubicBezTo>
                  <a:cubicBezTo>
                    <a:pt x="782" y="285"/>
                    <a:pt x="797" y="228"/>
                    <a:pt x="813" y="199"/>
                  </a:cubicBezTo>
                  <a:cubicBezTo>
                    <a:pt x="829" y="170"/>
                    <a:pt x="849" y="152"/>
                    <a:pt x="864" y="148"/>
                  </a:cubicBezTo>
                  <a:cubicBezTo>
                    <a:pt x="879" y="144"/>
                    <a:pt x="887" y="156"/>
                    <a:pt x="903" y="172"/>
                  </a:cubicBezTo>
                  <a:cubicBezTo>
                    <a:pt x="919" y="188"/>
                    <a:pt x="944" y="219"/>
                    <a:pt x="960" y="244"/>
                  </a:cubicBezTo>
                  <a:cubicBezTo>
                    <a:pt x="976" y="269"/>
                    <a:pt x="987" y="308"/>
                    <a:pt x="1002" y="325"/>
                  </a:cubicBezTo>
                  <a:cubicBezTo>
                    <a:pt x="1017" y="342"/>
                    <a:pt x="1035" y="355"/>
                    <a:pt x="1050" y="349"/>
                  </a:cubicBezTo>
                  <a:cubicBezTo>
                    <a:pt x="1065" y="343"/>
                    <a:pt x="1078" y="317"/>
                    <a:pt x="1095" y="286"/>
                  </a:cubicBezTo>
                  <a:cubicBezTo>
                    <a:pt x="1112" y="255"/>
                    <a:pt x="1137" y="202"/>
                    <a:pt x="1155" y="163"/>
                  </a:cubicBezTo>
                  <a:cubicBezTo>
                    <a:pt x="1173" y="124"/>
                    <a:pt x="1188" y="75"/>
                    <a:pt x="1203" y="49"/>
                  </a:cubicBezTo>
                  <a:cubicBezTo>
                    <a:pt x="1218" y="23"/>
                    <a:pt x="1234" y="8"/>
                    <a:pt x="1248" y="4"/>
                  </a:cubicBezTo>
                  <a:cubicBezTo>
                    <a:pt x="1262" y="0"/>
                    <a:pt x="1271" y="6"/>
                    <a:pt x="1287" y="22"/>
                  </a:cubicBezTo>
                  <a:cubicBezTo>
                    <a:pt x="1303" y="38"/>
                    <a:pt x="1332" y="84"/>
                    <a:pt x="1344" y="100"/>
                  </a:cubicBezTo>
                </a:path>
              </a:pathLst>
            </a:custGeom>
            <a:blipFill dpi="0" rotWithShape="0">
              <a:blip r:embed="rId3"/>
              <a:srcRect/>
              <a:tile tx="0" ty="0" sx="100000" sy="100000" flip="none" algn="tl"/>
            </a:blipFill>
            <a:ln w="190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N"/>
            </a:p>
          </p:txBody>
        </p:sp>
        <p:sp>
          <p:nvSpPr>
            <p:cNvPr id="5151" name="Line 16">
              <a:extLst>
                <a:ext uri="{FF2B5EF4-FFF2-40B4-BE49-F238E27FC236}">
                  <a16:creationId xmlns:a16="http://schemas.microsoft.com/office/drawing/2014/main" id="{1208AEFE-047B-3A4C-9977-448A2B9C5AF6}"/>
                </a:ext>
              </a:extLst>
            </p:cNvPr>
            <p:cNvSpPr>
              <a:spLocks noChangeShapeType="1"/>
            </p:cNvSpPr>
            <p:nvPr/>
          </p:nvSpPr>
          <p:spPr bwMode="auto">
            <a:xfrm flipV="1">
              <a:off x="3600" y="2260"/>
              <a:ext cx="816" cy="336"/>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5152" name="Line 17">
              <a:extLst>
                <a:ext uri="{FF2B5EF4-FFF2-40B4-BE49-F238E27FC236}">
                  <a16:creationId xmlns:a16="http://schemas.microsoft.com/office/drawing/2014/main" id="{B35456D0-07ED-8048-8B62-692515B211A9}"/>
                </a:ext>
              </a:extLst>
            </p:cNvPr>
            <p:cNvSpPr>
              <a:spLocks noChangeShapeType="1"/>
            </p:cNvSpPr>
            <p:nvPr/>
          </p:nvSpPr>
          <p:spPr bwMode="auto">
            <a:xfrm flipV="1">
              <a:off x="2880" y="2596"/>
              <a:ext cx="720" cy="288"/>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sp>
        <p:nvSpPr>
          <p:cNvPr id="5130" name="AutoShape 18" descr="浅色竖线">
            <a:extLst>
              <a:ext uri="{FF2B5EF4-FFF2-40B4-BE49-F238E27FC236}">
                <a16:creationId xmlns:a16="http://schemas.microsoft.com/office/drawing/2014/main" id="{8657F271-CBF9-1542-9AC9-8F20BE31A242}"/>
              </a:ext>
            </a:extLst>
          </p:cNvPr>
          <p:cNvSpPr>
            <a:spLocks noChangeArrowheads="1"/>
          </p:cNvSpPr>
          <p:nvPr/>
        </p:nvSpPr>
        <p:spPr bwMode="auto">
          <a:xfrm rot="5425004">
            <a:off x="3492500" y="3949700"/>
            <a:ext cx="990600" cy="533400"/>
          </a:xfrm>
          <a:prstGeom prst="parallelogram">
            <a:avLst>
              <a:gd name="adj" fmla="val 39464"/>
            </a:avLst>
          </a:prstGeom>
          <a:blipFill dpi="0" rotWithShape="0">
            <a:blip r:embed="rId2"/>
            <a:srcRect/>
            <a:tile tx="0" ty="0" sx="100000" sy="100000" flip="none" algn="tl"/>
          </a:blipFill>
          <a:ln w="9525">
            <a:solidFill>
              <a:schemeClr val="tx1"/>
            </a:solidFill>
            <a:miter lim="800000"/>
            <a:headEnd/>
            <a:tailEnd/>
          </a:ln>
          <a:effectLst>
            <a:outerShdw dist="68392" dir="20291915"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grpSp>
        <p:nvGrpSpPr>
          <p:cNvPr id="116755" name="Group 19">
            <a:extLst>
              <a:ext uri="{FF2B5EF4-FFF2-40B4-BE49-F238E27FC236}">
                <a16:creationId xmlns:a16="http://schemas.microsoft.com/office/drawing/2014/main" id="{BA6A5868-CCD0-E940-BD09-5E35AF4CABE3}"/>
              </a:ext>
            </a:extLst>
          </p:cNvPr>
          <p:cNvGrpSpPr>
            <a:grpSpLocks/>
          </p:cNvGrpSpPr>
          <p:nvPr/>
        </p:nvGrpSpPr>
        <p:grpSpPr bwMode="auto">
          <a:xfrm>
            <a:off x="5245100" y="3416300"/>
            <a:ext cx="2438400" cy="1044575"/>
            <a:chOff x="2880" y="2256"/>
            <a:chExt cx="1536" cy="658"/>
          </a:xfrm>
        </p:grpSpPr>
        <p:sp>
          <p:nvSpPr>
            <p:cNvPr id="16410" name="Freeform 20" descr="浅色竖线">
              <a:extLst>
                <a:ext uri="{FF2B5EF4-FFF2-40B4-BE49-F238E27FC236}">
                  <a16:creationId xmlns:a16="http://schemas.microsoft.com/office/drawing/2014/main" id="{2290D107-2FBD-2E4E-92CF-FED3112AF57A}"/>
                </a:ext>
              </a:extLst>
            </p:cNvPr>
            <p:cNvSpPr>
              <a:spLocks/>
            </p:cNvSpPr>
            <p:nvPr/>
          </p:nvSpPr>
          <p:spPr bwMode="auto">
            <a:xfrm>
              <a:off x="2880" y="2256"/>
              <a:ext cx="1344" cy="658"/>
            </a:xfrm>
            <a:custGeom>
              <a:avLst/>
              <a:gdLst>
                <a:gd name="T0" fmla="*/ 0 w 1344"/>
                <a:gd name="T1" fmla="*/ 628 h 658"/>
                <a:gd name="T2" fmla="*/ 42 w 1344"/>
                <a:gd name="T3" fmla="*/ 514 h 658"/>
                <a:gd name="T4" fmla="*/ 93 w 1344"/>
                <a:gd name="T5" fmla="*/ 454 h 658"/>
                <a:gd name="T6" fmla="*/ 135 w 1344"/>
                <a:gd name="T7" fmla="*/ 478 h 658"/>
                <a:gd name="T8" fmla="*/ 188 w 1344"/>
                <a:gd name="T9" fmla="*/ 544 h 658"/>
                <a:gd name="T10" fmla="*/ 240 w 1344"/>
                <a:gd name="T11" fmla="*/ 631 h 658"/>
                <a:gd name="T12" fmla="*/ 288 w 1344"/>
                <a:gd name="T13" fmla="*/ 652 h 658"/>
                <a:gd name="T14" fmla="*/ 327 w 1344"/>
                <a:gd name="T15" fmla="*/ 592 h 658"/>
                <a:gd name="T16" fmla="*/ 381 w 1344"/>
                <a:gd name="T17" fmla="*/ 475 h 658"/>
                <a:gd name="T18" fmla="*/ 423 w 1344"/>
                <a:gd name="T19" fmla="*/ 364 h 658"/>
                <a:gd name="T20" fmla="*/ 480 w 1344"/>
                <a:gd name="T21" fmla="*/ 298 h 658"/>
                <a:gd name="T22" fmla="*/ 522 w 1344"/>
                <a:gd name="T23" fmla="*/ 325 h 658"/>
                <a:gd name="T24" fmla="*/ 573 w 1344"/>
                <a:gd name="T25" fmla="*/ 394 h 658"/>
                <a:gd name="T26" fmla="*/ 618 w 1344"/>
                <a:gd name="T27" fmla="*/ 472 h 658"/>
                <a:gd name="T28" fmla="*/ 672 w 1344"/>
                <a:gd name="T29" fmla="*/ 499 h 658"/>
                <a:gd name="T30" fmla="*/ 714 w 1344"/>
                <a:gd name="T31" fmla="*/ 439 h 658"/>
                <a:gd name="T32" fmla="*/ 765 w 1344"/>
                <a:gd name="T33" fmla="*/ 325 h 658"/>
                <a:gd name="T34" fmla="*/ 813 w 1344"/>
                <a:gd name="T35" fmla="*/ 199 h 658"/>
                <a:gd name="T36" fmla="*/ 864 w 1344"/>
                <a:gd name="T37" fmla="*/ 148 h 658"/>
                <a:gd name="T38" fmla="*/ 903 w 1344"/>
                <a:gd name="T39" fmla="*/ 172 h 658"/>
                <a:gd name="T40" fmla="*/ 960 w 1344"/>
                <a:gd name="T41" fmla="*/ 244 h 658"/>
                <a:gd name="T42" fmla="*/ 1002 w 1344"/>
                <a:gd name="T43" fmla="*/ 325 h 658"/>
                <a:gd name="T44" fmla="*/ 1050 w 1344"/>
                <a:gd name="T45" fmla="*/ 349 h 658"/>
                <a:gd name="T46" fmla="*/ 1095 w 1344"/>
                <a:gd name="T47" fmla="*/ 286 h 658"/>
                <a:gd name="T48" fmla="*/ 1155 w 1344"/>
                <a:gd name="T49" fmla="*/ 163 h 658"/>
                <a:gd name="T50" fmla="*/ 1203 w 1344"/>
                <a:gd name="T51" fmla="*/ 49 h 658"/>
                <a:gd name="T52" fmla="*/ 1248 w 1344"/>
                <a:gd name="T53" fmla="*/ 4 h 658"/>
                <a:gd name="T54" fmla="*/ 1287 w 1344"/>
                <a:gd name="T55" fmla="*/ 22 h 658"/>
                <a:gd name="T56" fmla="*/ 1344 w 1344"/>
                <a:gd name="T57" fmla="*/ 100 h 6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44" h="658">
                  <a:moveTo>
                    <a:pt x="0" y="628"/>
                  </a:moveTo>
                  <a:cubicBezTo>
                    <a:pt x="7" y="609"/>
                    <a:pt x="27" y="543"/>
                    <a:pt x="42" y="514"/>
                  </a:cubicBezTo>
                  <a:cubicBezTo>
                    <a:pt x="57" y="485"/>
                    <a:pt x="78" y="460"/>
                    <a:pt x="93" y="454"/>
                  </a:cubicBezTo>
                  <a:cubicBezTo>
                    <a:pt x="108" y="448"/>
                    <a:pt x="119" y="463"/>
                    <a:pt x="135" y="478"/>
                  </a:cubicBezTo>
                  <a:cubicBezTo>
                    <a:pt x="151" y="493"/>
                    <a:pt x="171" y="519"/>
                    <a:pt x="188" y="544"/>
                  </a:cubicBezTo>
                  <a:cubicBezTo>
                    <a:pt x="205" y="569"/>
                    <a:pt x="223" y="613"/>
                    <a:pt x="240" y="631"/>
                  </a:cubicBezTo>
                  <a:cubicBezTo>
                    <a:pt x="257" y="649"/>
                    <a:pt x="274" y="658"/>
                    <a:pt x="288" y="652"/>
                  </a:cubicBezTo>
                  <a:cubicBezTo>
                    <a:pt x="302" y="646"/>
                    <a:pt x="312" y="621"/>
                    <a:pt x="327" y="592"/>
                  </a:cubicBezTo>
                  <a:cubicBezTo>
                    <a:pt x="342" y="563"/>
                    <a:pt x="365" y="513"/>
                    <a:pt x="381" y="475"/>
                  </a:cubicBezTo>
                  <a:cubicBezTo>
                    <a:pt x="397" y="437"/>
                    <a:pt x="407" y="393"/>
                    <a:pt x="423" y="364"/>
                  </a:cubicBezTo>
                  <a:cubicBezTo>
                    <a:pt x="439" y="335"/>
                    <a:pt x="464" y="304"/>
                    <a:pt x="480" y="298"/>
                  </a:cubicBezTo>
                  <a:cubicBezTo>
                    <a:pt x="496" y="292"/>
                    <a:pt x="507" y="309"/>
                    <a:pt x="522" y="325"/>
                  </a:cubicBezTo>
                  <a:cubicBezTo>
                    <a:pt x="537" y="341"/>
                    <a:pt x="557" y="370"/>
                    <a:pt x="573" y="394"/>
                  </a:cubicBezTo>
                  <a:cubicBezTo>
                    <a:pt x="589" y="418"/>
                    <a:pt x="602" y="454"/>
                    <a:pt x="618" y="472"/>
                  </a:cubicBezTo>
                  <a:cubicBezTo>
                    <a:pt x="634" y="490"/>
                    <a:pt x="656" y="504"/>
                    <a:pt x="672" y="499"/>
                  </a:cubicBezTo>
                  <a:cubicBezTo>
                    <a:pt x="688" y="494"/>
                    <a:pt x="699" y="468"/>
                    <a:pt x="714" y="439"/>
                  </a:cubicBezTo>
                  <a:cubicBezTo>
                    <a:pt x="729" y="410"/>
                    <a:pt x="748" y="365"/>
                    <a:pt x="765" y="325"/>
                  </a:cubicBezTo>
                  <a:cubicBezTo>
                    <a:pt x="782" y="285"/>
                    <a:pt x="797" y="228"/>
                    <a:pt x="813" y="199"/>
                  </a:cubicBezTo>
                  <a:cubicBezTo>
                    <a:pt x="829" y="170"/>
                    <a:pt x="849" y="152"/>
                    <a:pt x="864" y="148"/>
                  </a:cubicBezTo>
                  <a:cubicBezTo>
                    <a:pt x="879" y="144"/>
                    <a:pt x="887" y="156"/>
                    <a:pt x="903" y="172"/>
                  </a:cubicBezTo>
                  <a:cubicBezTo>
                    <a:pt x="919" y="188"/>
                    <a:pt x="944" y="219"/>
                    <a:pt x="960" y="244"/>
                  </a:cubicBezTo>
                  <a:cubicBezTo>
                    <a:pt x="976" y="269"/>
                    <a:pt x="987" y="308"/>
                    <a:pt x="1002" y="325"/>
                  </a:cubicBezTo>
                  <a:cubicBezTo>
                    <a:pt x="1017" y="342"/>
                    <a:pt x="1035" y="355"/>
                    <a:pt x="1050" y="349"/>
                  </a:cubicBezTo>
                  <a:cubicBezTo>
                    <a:pt x="1065" y="343"/>
                    <a:pt x="1078" y="317"/>
                    <a:pt x="1095" y="286"/>
                  </a:cubicBezTo>
                  <a:cubicBezTo>
                    <a:pt x="1112" y="255"/>
                    <a:pt x="1137" y="202"/>
                    <a:pt x="1155" y="163"/>
                  </a:cubicBezTo>
                  <a:cubicBezTo>
                    <a:pt x="1173" y="124"/>
                    <a:pt x="1188" y="75"/>
                    <a:pt x="1203" y="49"/>
                  </a:cubicBezTo>
                  <a:cubicBezTo>
                    <a:pt x="1218" y="23"/>
                    <a:pt x="1234" y="8"/>
                    <a:pt x="1248" y="4"/>
                  </a:cubicBezTo>
                  <a:cubicBezTo>
                    <a:pt x="1262" y="0"/>
                    <a:pt x="1271" y="6"/>
                    <a:pt x="1287" y="22"/>
                  </a:cubicBezTo>
                  <a:cubicBezTo>
                    <a:pt x="1303" y="38"/>
                    <a:pt x="1332" y="84"/>
                    <a:pt x="1344" y="100"/>
                  </a:cubicBezTo>
                </a:path>
              </a:pathLst>
            </a:custGeom>
            <a:blipFill dpi="0" rotWithShape="0">
              <a:blip r:embed="rId3"/>
              <a:srcRect/>
              <a:tile tx="0" ty="0" sx="100000" sy="100000" flip="none" algn="tl"/>
            </a:blipFill>
            <a:ln w="190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N"/>
            </a:p>
          </p:txBody>
        </p:sp>
        <p:sp>
          <p:nvSpPr>
            <p:cNvPr id="5148" name="Line 21">
              <a:extLst>
                <a:ext uri="{FF2B5EF4-FFF2-40B4-BE49-F238E27FC236}">
                  <a16:creationId xmlns:a16="http://schemas.microsoft.com/office/drawing/2014/main" id="{2B366104-071E-E343-B7AD-91E673084C86}"/>
                </a:ext>
              </a:extLst>
            </p:cNvPr>
            <p:cNvSpPr>
              <a:spLocks noChangeShapeType="1"/>
            </p:cNvSpPr>
            <p:nvPr/>
          </p:nvSpPr>
          <p:spPr bwMode="auto">
            <a:xfrm flipV="1">
              <a:off x="3600" y="2260"/>
              <a:ext cx="816" cy="336"/>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5149" name="Line 22">
              <a:extLst>
                <a:ext uri="{FF2B5EF4-FFF2-40B4-BE49-F238E27FC236}">
                  <a16:creationId xmlns:a16="http://schemas.microsoft.com/office/drawing/2014/main" id="{8A25D0EF-A8B1-FE42-B4B3-E67AFA1100A5}"/>
                </a:ext>
              </a:extLst>
            </p:cNvPr>
            <p:cNvSpPr>
              <a:spLocks noChangeShapeType="1"/>
            </p:cNvSpPr>
            <p:nvPr/>
          </p:nvSpPr>
          <p:spPr bwMode="auto">
            <a:xfrm flipV="1">
              <a:off x="2880" y="2596"/>
              <a:ext cx="720" cy="288"/>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sp>
        <p:nvSpPr>
          <p:cNvPr id="5132" name="Rectangle 23">
            <a:extLst>
              <a:ext uri="{FF2B5EF4-FFF2-40B4-BE49-F238E27FC236}">
                <a16:creationId xmlns:a16="http://schemas.microsoft.com/office/drawing/2014/main" id="{20B8E6BD-DEC7-7E4C-BAFF-97AFBEF37007}"/>
              </a:ext>
            </a:extLst>
          </p:cNvPr>
          <p:cNvSpPr>
            <a:spLocks noChangeArrowheads="1"/>
          </p:cNvSpPr>
          <p:nvPr/>
        </p:nvSpPr>
        <p:spPr bwMode="auto">
          <a:xfrm>
            <a:off x="6845300" y="3340100"/>
            <a:ext cx="914400" cy="685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5133" name="AutoShape 24" descr="浅色竖线">
            <a:extLst>
              <a:ext uri="{FF2B5EF4-FFF2-40B4-BE49-F238E27FC236}">
                <a16:creationId xmlns:a16="http://schemas.microsoft.com/office/drawing/2014/main" id="{02B15946-18CF-7346-B00E-A1CC8F25044C}"/>
              </a:ext>
            </a:extLst>
          </p:cNvPr>
          <p:cNvSpPr>
            <a:spLocks noChangeArrowheads="1"/>
          </p:cNvSpPr>
          <p:nvPr/>
        </p:nvSpPr>
        <p:spPr bwMode="auto">
          <a:xfrm rot="5425004">
            <a:off x="6159500" y="3263900"/>
            <a:ext cx="685800" cy="685800"/>
          </a:xfrm>
          <a:prstGeom prst="parallelogram">
            <a:avLst>
              <a:gd name="adj" fmla="val 10481"/>
            </a:avLst>
          </a:prstGeom>
          <a:blipFill dpi="0" rotWithShape="0">
            <a:blip r:embed="rId2"/>
            <a:srcRect/>
            <a:tile tx="0" ty="0" sx="100000" sy="100000" flip="none" algn="tl"/>
          </a:blipFill>
          <a:ln w="9525">
            <a:solidFill>
              <a:schemeClr val="tx1"/>
            </a:solidFill>
            <a:miter lim="800000"/>
            <a:headEnd/>
            <a:tailEnd/>
          </a:ln>
          <a:effectLst>
            <a:outerShdw dist="68392" dir="20291915"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116761" name="Line 25">
            <a:extLst>
              <a:ext uri="{FF2B5EF4-FFF2-40B4-BE49-F238E27FC236}">
                <a16:creationId xmlns:a16="http://schemas.microsoft.com/office/drawing/2014/main" id="{7A4B72F7-38F3-084B-B0EA-BF2FB6CB7C31}"/>
              </a:ext>
            </a:extLst>
          </p:cNvPr>
          <p:cNvSpPr>
            <a:spLocks noChangeShapeType="1"/>
          </p:cNvSpPr>
          <p:nvPr/>
        </p:nvSpPr>
        <p:spPr bwMode="auto">
          <a:xfrm flipV="1">
            <a:off x="6845300" y="3492500"/>
            <a:ext cx="762000" cy="304800"/>
          </a:xfrm>
          <a:prstGeom prst="line">
            <a:avLst/>
          </a:prstGeom>
          <a:noFill/>
          <a:ln w="19050">
            <a:solidFill>
              <a:srgbClr val="0000FF"/>
            </a:solidFill>
            <a:prstDash val="dash"/>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nvGrpSpPr>
          <p:cNvPr id="116762" name="Group 26">
            <a:extLst>
              <a:ext uri="{FF2B5EF4-FFF2-40B4-BE49-F238E27FC236}">
                <a16:creationId xmlns:a16="http://schemas.microsoft.com/office/drawing/2014/main" id="{3564C218-93C6-2B46-92B2-7636339E91BD}"/>
              </a:ext>
            </a:extLst>
          </p:cNvPr>
          <p:cNvGrpSpPr>
            <a:grpSpLocks/>
          </p:cNvGrpSpPr>
          <p:nvPr/>
        </p:nvGrpSpPr>
        <p:grpSpPr bwMode="auto">
          <a:xfrm>
            <a:off x="2730500" y="5168900"/>
            <a:ext cx="2286000" cy="914400"/>
            <a:chOff x="960" y="3072"/>
            <a:chExt cx="1440" cy="576"/>
          </a:xfrm>
        </p:grpSpPr>
        <p:sp>
          <p:nvSpPr>
            <p:cNvPr id="5144" name="Line 27">
              <a:extLst>
                <a:ext uri="{FF2B5EF4-FFF2-40B4-BE49-F238E27FC236}">
                  <a16:creationId xmlns:a16="http://schemas.microsoft.com/office/drawing/2014/main" id="{1DCBF4E3-8F78-E248-A95E-C999A58A5A5D}"/>
                </a:ext>
              </a:extLst>
            </p:cNvPr>
            <p:cNvSpPr>
              <a:spLocks noChangeShapeType="1"/>
            </p:cNvSpPr>
            <p:nvPr/>
          </p:nvSpPr>
          <p:spPr bwMode="auto">
            <a:xfrm flipV="1">
              <a:off x="1680" y="3072"/>
              <a:ext cx="720" cy="288"/>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5145" name="Line 28">
              <a:extLst>
                <a:ext uri="{FF2B5EF4-FFF2-40B4-BE49-F238E27FC236}">
                  <a16:creationId xmlns:a16="http://schemas.microsoft.com/office/drawing/2014/main" id="{C2C3CF8F-26E5-654A-8E26-A0AC20DBEA5F}"/>
                </a:ext>
              </a:extLst>
            </p:cNvPr>
            <p:cNvSpPr>
              <a:spLocks noChangeShapeType="1"/>
            </p:cNvSpPr>
            <p:nvPr/>
          </p:nvSpPr>
          <p:spPr bwMode="auto">
            <a:xfrm flipV="1">
              <a:off x="960" y="3360"/>
              <a:ext cx="720" cy="288"/>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5146" name="Line 29">
              <a:extLst>
                <a:ext uri="{FF2B5EF4-FFF2-40B4-BE49-F238E27FC236}">
                  <a16:creationId xmlns:a16="http://schemas.microsoft.com/office/drawing/2014/main" id="{CE5AA49E-062B-CF4A-A8AF-04CB32C78157}"/>
                </a:ext>
              </a:extLst>
            </p:cNvPr>
            <p:cNvSpPr>
              <a:spLocks noChangeShapeType="1"/>
            </p:cNvSpPr>
            <p:nvPr/>
          </p:nvSpPr>
          <p:spPr bwMode="auto">
            <a:xfrm flipV="1">
              <a:off x="1104" y="3432"/>
              <a:ext cx="384" cy="144"/>
            </a:xfrm>
            <a:prstGeom prst="line">
              <a:avLst/>
            </a:prstGeom>
            <a:noFill/>
            <a:ln w="28575">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sp>
        <p:nvSpPr>
          <p:cNvPr id="5136" name="AutoShape 30" descr="浅色竖线">
            <a:extLst>
              <a:ext uri="{FF2B5EF4-FFF2-40B4-BE49-F238E27FC236}">
                <a16:creationId xmlns:a16="http://schemas.microsoft.com/office/drawing/2014/main" id="{3E6828EC-E802-3D4B-A774-2F9E5E256BF6}"/>
              </a:ext>
            </a:extLst>
          </p:cNvPr>
          <p:cNvSpPr>
            <a:spLocks noChangeArrowheads="1"/>
          </p:cNvSpPr>
          <p:nvPr/>
        </p:nvSpPr>
        <p:spPr bwMode="auto">
          <a:xfrm rot="5425004">
            <a:off x="3568700" y="5626100"/>
            <a:ext cx="990600" cy="533400"/>
          </a:xfrm>
          <a:prstGeom prst="parallelogram">
            <a:avLst>
              <a:gd name="adj" fmla="val 39464"/>
            </a:avLst>
          </a:prstGeom>
          <a:blipFill dpi="0" rotWithShape="0">
            <a:blip r:embed="rId2"/>
            <a:srcRect/>
            <a:tile tx="0" ty="0" sx="100000" sy="100000" flip="none" algn="tl"/>
          </a:blipFill>
          <a:ln w="9525">
            <a:solidFill>
              <a:schemeClr val="tx1"/>
            </a:solidFill>
            <a:miter lim="800000"/>
            <a:headEnd/>
            <a:tailEnd/>
          </a:ln>
          <a:effectLst>
            <a:outerShdw dist="68392" dir="20291915"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5137" name="AutoShape 31" descr="浅色竖线">
            <a:extLst>
              <a:ext uri="{FF2B5EF4-FFF2-40B4-BE49-F238E27FC236}">
                <a16:creationId xmlns:a16="http://schemas.microsoft.com/office/drawing/2014/main" id="{505B2716-8651-8A4C-AB72-B0F6D7A68A7E}"/>
              </a:ext>
            </a:extLst>
          </p:cNvPr>
          <p:cNvSpPr>
            <a:spLocks noChangeArrowheads="1"/>
          </p:cNvSpPr>
          <p:nvPr/>
        </p:nvSpPr>
        <p:spPr bwMode="auto">
          <a:xfrm rot="5425004">
            <a:off x="6159500" y="5702300"/>
            <a:ext cx="685800" cy="685800"/>
          </a:xfrm>
          <a:prstGeom prst="parallelogram">
            <a:avLst>
              <a:gd name="adj" fmla="val 10481"/>
            </a:avLst>
          </a:prstGeom>
          <a:blipFill dpi="0" rotWithShape="0">
            <a:blip r:embed="rId2"/>
            <a:srcRect/>
            <a:tile tx="0" ty="0" sx="100000" sy="100000" flip="none" algn="tl"/>
          </a:blipFill>
          <a:ln w="9525">
            <a:solidFill>
              <a:schemeClr val="tx1"/>
            </a:solidFill>
            <a:miter lim="800000"/>
            <a:headEnd/>
            <a:tailEnd/>
          </a:ln>
          <a:effectLst>
            <a:outerShdw dist="68392" dir="20291915"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grpSp>
        <p:nvGrpSpPr>
          <p:cNvPr id="116768" name="Group 32">
            <a:extLst>
              <a:ext uri="{FF2B5EF4-FFF2-40B4-BE49-F238E27FC236}">
                <a16:creationId xmlns:a16="http://schemas.microsoft.com/office/drawing/2014/main" id="{543B1705-998F-E245-B81D-485419592CFB}"/>
              </a:ext>
            </a:extLst>
          </p:cNvPr>
          <p:cNvGrpSpPr>
            <a:grpSpLocks/>
          </p:cNvGrpSpPr>
          <p:nvPr/>
        </p:nvGrpSpPr>
        <p:grpSpPr bwMode="auto">
          <a:xfrm>
            <a:off x="5321300" y="5245100"/>
            <a:ext cx="2286000" cy="914400"/>
            <a:chOff x="960" y="3072"/>
            <a:chExt cx="1440" cy="576"/>
          </a:xfrm>
        </p:grpSpPr>
        <p:sp>
          <p:nvSpPr>
            <p:cNvPr id="5141" name="Line 33">
              <a:extLst>
                <a:ext uri="{FF2B5EF4-FFF2-40B4-BE49-F238E27FC236}">
                  <a16:creationId xmlns:a16="http://schemas.microsoft.com/office/drawing/2014/main" id="{92156CDC-4EAE-1847-A100-40B8CF6D598F}"/>
                </a:ext>
              </a:extLst>
            </p:cNvPr>
            <p:cNvSpPr>
              <a:spLocks noChangeShapeType="1"/>
            </p:cNvSpPr>
            <p:nvPr/>
          </p:nvSpPr>
          <p:spPr bwMode="auto">
            <a:xfrm flipV="1">
              <a:off x="1680" y="3072"/>
              <a:ext cx="720" cy="288"/>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5142" name="Line 34">
              <a:extLst>
                <a:ext uri="{FF2B5EF4-FFF2-40B4-BE49-F238E27FC236}">
                  <a16:creationId xmlns:a16="http://schemas.microsoft.com/office/drawing/2014/main" id="{142B3932-9912-DE4D-AE79-1BBCBEBA2052}"/>
                </a:ext>
              </a:extLst>
            </p:cNvPr>
            <p:cNvSpPr>
              <a:spLocks noChangeShapeType="1"/>
            </p:cNvSpPr>
            <p:nvPr/>
          </p:nvSpPr>
          <p:spPr bwMode="auto">
            <a:xfrm flipV="1">
              <a:off x="960" y="3360"/>
              <a:ext cx="720" cy="288"/>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5143" name="Line 35">
              <a:extLst>
                <a:ext uri="{FF2B5EF4-FFF2-40B4-BE49-F238E27FC236}">
                  <a16:creationId xmlns:a16="http://schemas.microsoft.com/office/drawing/2014/main" id="{6A48BD9F-4EE1-414D-81DE-94C7C11C3817}"/>
                </a:ext>
              </a:extLst>
            </p:cNvPr>
            <p:cNvSpPr>
              <a:spLocks noChangeShapeType="1"/>
            </p:cNvSpPr>
            <p:nvPr/>
          </p:nvSpPr>
          <p:spPr bwMode="auto">
            <a:xfrm flipV="1">
              <a:off x="1104" y="3432"/>
              <a:ext cx="384" cy="144"/>
            </a:xfrm>
            <a:prstGeom prst="line">
              <a:avLst/>
            </a:prstGeom>
            <a:noFill/>
            <a:ln w="28575">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sp>
        <p:nvSpPr>
          <p:cNvPr id="5139" name="AutoShape 36" descr="浅色竖线">
            <a:extLst>
              <a:ext uri="{FF2B5EF4-FFF2-40B4-BE49-F238E27FC236}">
                <a16:creationId xmlns:a16="http://schemas.microsoft.com/office/drawing/2014/main" id="{6B71EA19-8037-B64C-8D97-43B3B57AB7E4}"/>
              </a:ext>
            </a:extLst>
          </p:cNvPr>
          <p:cNvSpPr>
            <a:spLocks noChangeArrowheads="1"/>
          </p:cNvSpPr>
          <p:nvPr/>
        </p:nvSpPr>
        <p:spPr bwMode="auto">
          <a:xfrm rot="5425004">
            <a:off x="6159500" y="5016500"/>
            <a:ext cx="685800" cy="685800"/>
          </a:xfrm>
          <a:prstGeom prst="parallelogram">
            <a:avLst>
              <a:gd name="adj" fmla="val 10481"/>
            </a:avLst>
          </a:prstGeom>
          <a:blipFill dpi="0" rotWithShape="0">
            <a:blip r:embed="rId2"/>
            <a:srcRect/>
            <a:tile tx="0" ty="0" sx="100000" sy="100000" flip="none" algn="tl"/>
          </a:blipFill>
          <a:ln w="9525">
            <a:solidFill>
              <a:schemeClr val="tx1"/>
            </a:solidFill>
            <a:miter lim="800000"/>
            <a:headEnd/>
            <a:tailEnd/>
          </a:ln>
          <a:effectLst>
            <a:outerShdw dist="68392" dir="20291915"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116773" name="Text Box 37">
            <a:extLst>
              <a:ext uri="{FF2B5EF4-FFF2-40B4-BE49-F238E27FC236}">
                <a16:creationId xmlns:a16="http://schemas.microsoft.com/office/drawing/2014/main" id="{EA0BCD39-21D8-5045-AE93-B95CABF6793C}"/>
              </a:ext>
            </a:extLst>
          </p:cNvPr>
          <p:cNvSpPr txBox="1">
            <a:spLocks noChangeArrowheads="1"/>
          </p:cNvSpPr>
          <p:nvPr/>
        </p:nvSpPr>
        <p:spPr bwMode="auto">
          <a:xfrm>
            <a:off x="1816100" y="2959100"/>
            <a:ext cx="620713" cy="3657600"/>
          </a:xfrm>
          <a:prstGeom prst="rect">
            <a:avLst/>
          </a:prstGeom>
          <a:gradFill rotWithShape="0">
            <a:gsLst>
              <a:gs pos="0">
                <a:schemeClr val="accent1"/>
              </a:gs>
              <a:gs pos="50000">
                <a:srgbClr val="FFFFFF"/>
              </a:gs>
              <a:gs pos="100000">
                <a:schemeClr val="accent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defRPr>
            </a:lvl2pPr>
            <a:lvl3pPr marL="1143000" indent="-228600">
              <a:defRPr sz="2400">
                <a:solidFill>
                  <a:schemeClr val="tx1"/>
                </a:solidFill>
                <a:latin typeface="Arial" charset="0"/>
                <a:ea typeface="宋体" charset="0"/>
              </a:defRPr>
            </a:lvl3pPr>
            <a:lvl4pPr marL="1600200" indent="-228600">
              <a:defRPr sz="2400">
                <a:solidFill>
                  <a:schemeClr val="tx1"/>
                </a:solidFill>
                <a:latin typeface="Arial" charset="0"/>
                <a:ea typeface="宋体" charset="0"/>
              </a:defRPr>
            </a:lvl4pPr>
            <a:lvl5pPr marL="2057400" indent="-22860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algn="ctr" eaLnBrk="1" hangingPunct="1">
              <a:spcBef>
                <a:spcPct val="50000"/>
              </a:spcBef>
              <a:defRPr/>
            </a:pPr>
            <a:r>
              <a:rPr lang="zh-CN" altLang="en-US" sz="2800" b="1">
                <a:solidFill>
                  <a:srgbClr val="1C1C1C"/>
                </a:solidFill>
                <a:latin typeface="Times New Roman" charset="0"/>
              </a:rPr>
              <a:t>机械波穿过狭缝</a:t>
            </a:r>
          </a:p>
        </p:txBody>
      </p:sp>
      <p:sp>
        <p:nvSpPr>
          <p:cNvPr id="2" name="Slide Number Placeholder 1">
            <a:extLst>
              <a:ext uri="{FF2B5EF4-FFF2-40B4-BE49-F238E27FC236}">
                <a16:creationId xmlns:a16="http://schemas.microsoft.com/office/drawing/2014/main" id="{3B59D87E-4E42-9C47-AA1A-A6E26AC6410B}"/>
              </a:ext>
            </a:extLst>
          </p:cNvPr>
          <p:cNvSpPr>
            <a:spLocks noGrp="1"/>
          </p:cNvSpPr>
          <p:nvPr>
            <p:ph type="sldNum" sz="quarter" idx="12"/>
          </p:nvPr>
        </p:nvSpPr>
        <p:spPr/>
        <p:txBody>
          <a:bodyPr/>
          <a:lstStyle/>
          <a:p>
            <a:fld id="{84E41F96-4C38-714A-979A-203099C5D163}" type="slidenum">
              <a:rPr lang="en-US" altLang="zh-CN" smtClean="0"/>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16750"/>
                                        </p:tgtEl>
                                        <p:attrNameLst>
                                          <p:attrName>style.visibility</p:attrName>
                                        </p:attrNameLst>
                                      </p:cBhvr>
                                      <p:to>
                                        <p:strVal val="visible"/>
                                      </p:to>
                                    </p:set>
                                    <p:animEffect transition="in" filter="strips(upRight)">
                                      <p:cBhvr>
                                        <p:cTn id="7" dur="500"/>
                                        <p:tgtEl>
                                          <p:spTgt spid="116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16755"/>
                                        </p:tgtEl>
                                        <p:attrNameLst>
                                          <p:attrName>style.visibility</p:attrName>
                                        </p:attrNameLst>
                                      </p:cBhvr>
                                      <p:to>
                                        <p:strVal val="visible"/>
                                      </p:to>
                                    </p:set>
                                    <p:animEffect transition="in" filter="strips(upRight)">
                                      <p:cBhvr>
                                        <p:cTn id="12" dur="500"/>
                                        <p:tgtEl>
                                          <p:spTgt spid="116755"/>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11676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3" fill="hold" nodeType="clickEffect">
                                  <p:stCondLst>
                                    <p:cond delay="0"/>
                                  </p:stCondLst>
                                  <p:childTnLst>
                                    <p:set>
                                      <p:cBhvr>
                                        <p:cTn id="19" dur="1" fill="hold">
                                          <p:stCondLst>
                                            <p:cond delay="0"/>
                                          </p:stCondLst>
                                        </p:cTn>
                                        <p:tgtEl>
                                          <p:spTgt spid="116762"/>
                                        </p:tgtEl>
                                        <p:attrNameLst>
                                          <p:attrName>style.visibility</p:attrName>
                                        </p:attrNameLst>
                                      </p:cBhvr>
                                      <p:to>
                                        <p:strVal val="visible"/>
                                      </p:to>
                                    </p:set>
                                    <p:animEffect transition="in" filter="strips(upRight)">
                                      <p:cBhvr>
                                        <p:cTn id="20" dur="500"/>
                                        <p:tgtEl>
                                          <p:spTgt spid="1167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nodeType="clickEffect">
                                  <p:stCondLst>
                                    <p:cond delay="0"/>
                                  </p:stCondLst>
                                  <p:childTnLst>
                                    <p:set>
                                      <p:cBhvr>
                                        <p:cTn id="24" dur="1" fill="hold">
                                          <p:stCondLst>
                                            <p:cond delay="0"/>
                                          </p:stCondLst>
                                        </p:cTn>
                                        <p:tgtEl>
                                          <p:spTgt spid="116768"/>
                                        </p:tgtEl>
                                        <p:attrNameLst>
                                          <p:attrName>style.visibility</p:attrName>
                                        </p:attrNameLst>
                                      </p:cBhvr>
                                      <p:to>
                                        <p:strVal val="visible"/>
                                      </p:to>
                                    </p:set>
                                    <p:animEffect transition="in" filter="strips(upRight)">
                                      <p:cBhvr>
                                        <p:cTn id="25" dur="500"/>
                                        <p:tgtEl>
                                          <p:spTgt spid="116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5" name="Group 4">
            <a:extLst>
              <a:ext uri="{FF2B5EF4-FFF2-40B4-BE49-F238E27FC236}">
                <a16:creationId xmlns:a16="http://schemas.microsoft.com/office/drawing/2014/main" id="{77A2AA47-6697-3F41-84E2-51DCE4934E07}"/>
              </a:ext>
            </a:extLst>
          </p:cNvPr>
          <p:cNvGrpSpPr>
            <a:grpSpLocks/>
          </p:cNvGrpSpPr>
          <p:nvPr/>
        </p:nvGrpSpPr>
        <p:grpSpPr bwMode="auto">
          <a:xfrm>
            <a:off x="457200" y="958850"/>
            <a:ext cx="3886200" cy="3352800"/>
            <a:chOff x="288" y="604"/>
            <a:chExt cx="2448" cy="2112"/>
          </a:xfrm>
        </p:grpSpPr>
        <p:sp>
          <p:nvSpPr>
            <p:cNvPr id="25651" name="Rectangle 5">
              <a:extLst>
                <a:ext uri="{FF2B5EF4-FFF2-40B4-BE49-F238E27FC236}">
                  <a16:creationId xmlns:a16="http://schemas.microsoft.com/office/drawing/2014/main" id="{7A41012B-6476-D646-A126-C53995A9DDCA}"/>
                </a:ext>
              </a:extLst>
            </p:cNvPr>
            <p:cNvSpPr>
              <a:spLocks noChangeArrowheads="1"/>
            </p:cNvSpPr>
            <p:nvPr/>
          </p:nvSpPr>
          <p:spPr bwMode="auto">
            <a:xfrm>
              <a:off x="288" y="604"/>
              <a:ext cx="2304" cy="211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52" name="Text Box 6">
              <a:extLst>
                <a:ext uri="{FF2B5EF4-FFF2-40B4-BE49-F238E27FC236}">
                  <a16:creationId xmlns:a16="http://schemas.microsoft.com/office/drawing/2014/main" id="{BD3D897B-8FB9-F64C-87FB-A10EE3ED480F}"/>
                </a:ext>
              </a:extLst>
            </p:cNvPr>
            <p:cNvSpPr txBox="1">
              <a:spLocks noChangeArrowheads="1"/>
            </p:cNvSpPr>
            <p:nvPr/>
          </p:nvSpPr>
          <p:spPr bwMode="auto">
            <a:xfrm>
              <a:off x="1920" y="1344"/>
              <a:ext cx="81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1C1C1C"/>
                  </a:solidFill>
                  <a:latin typeface="Times New Roman" charset="0"/>
                </a:rPr>
                <a:t>空气</a:t>
              </a:r>
            </a:p>
          </p:txBody>
        </p:sp>
      </p:grpSp>
      <p:grpSp>
        <p:nvGrpSpPr>
          <p:cNvPr id="110599" name="Group 7">
            <a:extLst>
              <a:ext uri="{FF2B5EF4-FFF2-40B4-BE49-F238E27FC236}">
                <a16:creationId xmlns:a16="http://schemas.microsoft.com/office/drawing/2014/main" id="{C9E3318B-3890-5D4F-8045-49EE247D2738}"/>
              </a:ext>
            </a:extLst>
          </p:cNvPr>
          <p:cNvGrpSpPr>
            <a:grpSpLocks/>
          </p:cNvGrpSpPr>
          <p:nvPr/>
        </p:nvGrpSpPr>
        <p:grpSpPr bwMode="auto">
          <a:xfrm>
            <a:off x="2135188" y="1635125"/>
            <a:ext cx="2058987" cy="955675"/>
            <a:chOff x="1345" y="988"/>
            <a:chExt cx="1297" cy="602"/>
          </a:xfrm>
        </p:grpSpPr>
        <p:sp>
          <p:nvSpPr>
            <p:cNvPr id="25640" name="Line 8">
              <a:extLst>
                <a:ext uri="{FF2B5EF4-FFF2-40B4-BE49-F238E27FC236}">
                  <a16:creationId xmlns:a16="http://schemas.microsoft.com/office/drawing/2014/main" id="{789A5974-1F10-944F-A168-7B2EF7B6A159}"/>
                </a:ext>
              </a:extLst>
            </p:cNvPr>
            <p:cNvSpPr>
              <a:spLocks noChangeShapeType="1"/>
            </p:cNvSpPr>
            <p:nvPr/>
          </p:nvSpPr>
          <p:spPr bwMode="auto">
            <a:xfrm rot="-2153489">
              <a:off x="1345" y="1275"/>
              <a:ext cx="1297" cy="14"/>
            </a:xfrm>
            <a:prstGeom prst="line">
              <a:avLst/>
            </a:prstGeom>
            <a:noFill/>
            <a:ln w="28575">
              <a:solidFill>
                <a:srgbClr val="FF33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41" name="Line 9">
              <a:extLst>
                <a:ext uri="{FF2B5EF4-FFF2-40B4-BE49-F238E27FC236}">
                  <a16:creationId xmlns:a16="http://schemas.microsoft.com/office/drawing/2014/main" id="{B8C44555-AB0C-2D4E-8564-EC5591E86E9D}"/>
                </a:ext>
              </a:extLst>
            </p:cNvPr>
            <p:cNvSpPr>
              <a:spLocks noChangeShapeType="1"/>
            </p:cNvSpPr>
            <p:nvPr/>
          </p:nvSpPr>
          <p:spPr bwMode="auto">
            <a:xfrm rot="-2153489">
              <a:off x="1827" y="1264"/>
              <a:ext cx="0" cy="251"/>
            </a:xfrm>
            <a:prstGeom prst="line">
              <a:avLst/>
            </a:prstGeom>
            <a:noFill/>
            <a:ln w="28575">
              <a:solidFill>
                <a:srgbClr val="FF33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42" name="Line 10">
              <a:extLst>
                <a:ext uri="{FF2B5EF4-FFF2-40B4-BE49-F238E27FC236}">
                  <a16:creationId xmlns:a16="http://schemas.microsoft.com/office/drawing/2014/main" id="{CF4174D4-8B58-BC48-A164-03CD39E0A291}"/>
                </a:ext>
              </a:extLst>
            </p:cNvPr>
            <p:cNvSpPr>
              <a:spLocks noChangeShapeType="1"/>
            </p:cNvSpPr>
            <p:nvPr/>
          </p:nvSpPr>
          <p:spPr bwMode="auto">
            <a:xfrm rot="-2153489">
              <a:off x="2138" y="1039"/>
              <a:ext cx="0" cy="251"/>
            </a:xfrm>
            <a:prstGeom prst="line">
              <a:avLst/>
            </a:prstGeom>
            <a:noFill/>
            <a:ln w="28575">
              <a:solidFill>
                <a:srgbClr val="FF33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43" name="Oval 11">
              <a:extLst>
                <a:ext uri="{FF2B5EF4-FFF2-40B4-BE49-F238E27FC236}">
                  <a16:creationId xmlns:a16="http://schemas.microsoft.com/office/drawing/2014/main" id="{0E8BBAD1-2D39-4C45-8103-785D941B2B27}"/>
                </a:ext>
              </a:extLst>
            </p:cNvPr>
            <p:cNvSpPr>
              <a:spLocks noChangeArrowheads="1"/>
            </p:cNvSpPr>
            <p:nvPr/>
          </p:nvSpPr>
          <p:spPr bwMode="auto">
            <a:xfrm rot="-2153489">
              <a:off x="1561" y="1527"/>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44" name="Oval 12">
              <a:extLst>
                <a:ext uri="{FF2B5EF4-FFF2-40B4-BE49-F238E27FC236}">
                  <a16:creationId xmlns:a16="http://schemas.microsoft.com/office/drawing/2014/main" id="{161094AA-6E6B-DD4A-AC76-D5AB45B400CB}"/>
                </a:ext>
              </a:extLst>
            </p:cNvPr>
            <p:cNvSpPr>
              <a:spLocks noChangeArrowheads="1"/>
            </p:cNvSpPr>
            <p:nvPr/>
          </p:nvSpPr>
          <p:spPr bwMode="auto">
            <a:xfrm rot="-2153489">
              <a:off x="1717" y="1414"/>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45" name="Oval 13">
              <a:extLst>
                <a:ext uri="{FF2B5EF4-FFF2-40B4-BE49-F238E27FC236}">
                  <a16:creationId xmlns:a16="http://schemas.microsoft.com/office/drawing/2014/main" id="{FAA1FADF-3DCF-CA45-B340-AA45B4EBF5BC}"/>
                </a:ext>
              </a:extLst>
            </p:cNvPr>
            <p:cNvSpPr>
              <a:spLocks noChangeArrowheads="1"/>
            </p:cNvSpPr>
            <p:nvPr/>
          </p:nvSpPr>
          <p:spPr bwMode="auto">
            <a:xfrm rot="-2153489">
              <a:off x="1873" y="1302"/>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46" name="Oval 14">
              <a:extLst>
                <a:ext uri="{FF2B5EF4-FFF2-40B4-BE49-F238E27FC236}">
                  <a16:creationId xmlns:a16="http://schemas.microsoft.com/office/drawing/2014/main" id="{CDE2B636-9422-F747-874A-0F67AE3B54E9}"/>
                </a:ext>
              </a:extLst>
            </p:cNvPr>
            <p:cNvSpPr>
              <a:spLocks noChangeArrowheads="1"/>
            </p:cNvSpPr>
            <p:nvPr/>
          </p:nvSpPr>
          <p:spPr bwMode="auto">
            <a:xfrm rot="-2153489">
              <a:off x="2028" y="1189"/>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47" name="Oval 15">
              <a:extLst>
                <a:ext uri="{FF2B5EF4-FFF2-40B4-BE49-F238E27FC236}">
                  <a16:creationId xmlns:a16="http://schemas.microsoft.com/office/drawing/2014/main" id="{8F66733C-0F8C-D948-9BE5-98D5998D8AE5}"/>
                </a:ext>
              </a:extLst>
            </p:cNvPr>
            <p:cNvSpPr>
              <a:spLocks noChangeArrowheads="1"/>
            </p:cNvSpPr>
            <p:nvPr/>
          </p:nvSpPr>
          <p:spPr bwMode="auto">
            <a:xfrm rot="-2153489">
              <a:off x="2185" y="1076"/>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48" name="Oval 16">
              <a:extLst>
                <a:ext uri="{FF2B5EF4-FFF2-40B4-BE49-F238E27FC236}">
                  <a16:creationId xmlns:a16="http://schemas.microsoft.com/office/drawing/2014/main" id="{B25065BD-F0E1-0F43-876A-964C5ACD071F}"/>
                </a:ext>
              </a:extLst>
            </p:cNvPr>
            <p:cNvSpPr>
              <a:spLocks noChangeArrowheads="1"/>
            </p:cNvSpPr>
            <p:nvPr/>
          </p:nvSpPr>
          <p:spPr bwMode="auto">
            <a:xfrm rot="-2153489">
              <a:off x="2311" y="988"/>
              <a:ext cx="64" cy="63"/>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6912" name="Arc 17">
              <a:extLst>
                <a:ext uri="{FF2B5EF4-FFF2-40B4-BE49-F238E27FC236}">
                  <a16:creationId xmlns:a16="http://schemas.microsoft.com/office/drawing/2014/main" id="{8FF5554E-7D40-BE4D-99B0-55A7070BFEF5}"/>
                </a:ext>
              </a:extLst>
            </p:cNvPr>
            <p:cNvSpPr>
              <a:spLocks/>
            </p:cNvSpPr>
            <p:nvPr/>
          </p:nvSpPr>
          <p:spPr bwMode="auto">
            <a:xfrm rot="9220608" flipH="1" flipV="1">
              <a:off x="1506" y="1244"/>
              <a:ext cx="171" cy="295"/>
            </a:xfrm>
            <a:custGeom>
              <a:avLst/>
              <a:gdLst>
                <a:gd name="T0" fmla="*/ 0 w 28807"/>
                <a:gd name="T1" fmla="*/ 0 h 28693"/>
                <a:gd name="T2" fmla="*/ 0 w 28807"/>
                <a:gd name="T3" fmla="*/ 0 h 28693"/>
                <a:gd name="T4" fmla="*/ 0 w 28807"/>
                <a:gd name="T5" fmla="*/ 0 h 28693"/>
                <a:gd name="T6" fmla="*/ 0 60000 65536"/>
                <a:gd name="T7" fmla="*/ 0 60000 65536"/>
                <a:gd name="T8" fmla="*/ 0 60000 65536"/>
              </a:gdLst>
              <a:ahLst/>
              <a:cxnLst>
                <a:cxn ang="T6">
                  <a:pos x="T0" y="T1"/>
                </a:cxn>
                <a:cxn ang="T7">
                  <a:pos x="T2" y="T3"/>
                </a:cxn>
                <a:cxn ang="T8">
                  <a:pos x="T4" y="T5"/>
                </a:cxn>
              </a:cxnLst>
              <a:rect l="0" t="0" r="r" b="b"/>
              <a:pathLst>
                <a:path w="28807" h="28693" fill="none" extrusionOk="0">
                  <a:moveTo>
                    <a:pt x="-1" y="1237"/>
                  </a:moveTo>
                  <a:cubicBezTo>
                    <a:pt x="2314" y="418"/>
                    <a:pt x="4751" y="-1"/>
                    <a:pt x="7207" y="0"/>
                  </a:cubicBezTo>
                  <a:cubicBezTo>
                    <a:pt x="19136" y="0"/>
                    <a:pt x="28807" y="9670"/>
                    <a:pt x="28807" y="21600"/>
                  </a:cubicBezTo>
                  <a:cubicBezTo>
                    <a:pt x="28807" y="24014"/>
                    <a:pt x="28402" y="26412"/>
                    <a:pt x="27609" y="28693"/>
                  </a:cubicBezTo>
                </a:path>
                <a:path w="28807" h="28693" stroke="0" extrusionOk="0">
                  <a:moveTo>
                    <a:pt x="-1" y="1237"/>
                  </a:moveTo>
                  <a:cubicBezTo>
                    <a:pt x="2314" y="418"/>
                    <a:pt x="4751" y="-1"/>
                    <a:pt x="7207" y="0"/>
                  </a:cubicBezTo>
                  <a:cubicBezTo>
                    <a:pt x="19136" y="0"/>
                    <a:pt x="28807" y="9670"/>
                    <a:pt x="28807" y="21600"/>
                  </a:cubicBezTo>
                  <a:cubicBezTo>
                    <a:pt x="28807" y="24014"/>
                    <a:pt x="28402" y="26412"/>
                    <a:pt x="27609" y="28693"/>
                  </a:cubicBezTo>
                  <a:lnTo>
                    <a:pt x="7207" y="21600"/>
                  </a:lnTo>
                  <a:lnTo>
                    <a:pt x="-1" y="1237"/>
                  </a:lnTo>
                  <a:close/>
                </a:path>
              </a:pathLst>
            </a:custGeom>
            <a:noFill/>
            <a:ln w="28575">
              <a:solidFill>
                <a:srgbClr val="FF00FF"/>
              </a:solidFill>
              <a:round/>
              <a:headEnd/>
              <a:tailEnd type="none" w="sm" len="lg"/>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aphicFrame>
          <p:nvGraphicFramePr>
            <p:cNvPr id="36913" name="Object 18">
              <a:extLst>
                <a:ext uri="{FF2B5EF4-FFF2-40B4-BE49-F238E27FC236}">
                  <a16:creationId xmlns:a16="http://schemas.microsoft.com/office/drawing/2014/main" id="{ED81E099-8ABB-E044-8618-B55F597D2504}"/>
                </a:ext>
              </a:extLst>
            </p:cNvPr>
            <p:cNvGraphicFramePr>
              <a:graphicFrameLocks noChangeAspect="1"/>
            </p:cNvGraphicFramePr>
            <p:nvPr/>
          </p:nvGraphicFramePr>
          <p:xfrm>
            <a:off x="1536" y="988"/>
            <a:ext cx="160" cy="336"/>
          </p:xfrm>
          <a:graphic>
            <a:graphicData uri="http://schemas.openxmlformats.org/presentationml/2006/ole">
              <mc:AlternateContent xmlns:mc="http://schemas.openxmlformats.org/markup-compatibility/2006">
                <mc:Choice xmlns:v="urn:schemas-microsoft-com:vml" Requires="v">
                  <p:oleObj spid="_x0000_s37091" name="公式" r:id="rId3" imgW="2628900" imgH="5270500" progId="Equation.3">
                    <p:embed/>
                  </p:oleObj>
                </mc:Choice>
                <mc:Fallback>
                  <p:oleObj name="公式" r:id="rId3" imgW="2628900" imgH="52705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988"/>
                          <a:ext cx="16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5604" name="Line 19">
            <a:extLst>
              <a:ext uri="{FF2B5EF4-FFF2-40B4-BE49-F238E27FC236}">
                <a16:creationId xmlns:a16="http://schemas.microsoft.com/office/drawing/2014/main" id="{DC9252ED-F8CE-2646-8B96-AF897BBB5CA5}"/>
              </a:ext>
            </a:extLst>
          </p:cNvPr>
          <p:cNvSpPr>
            <a:spLocks noChangeShapeType="1"/>
          </p:cNvSpPr>
          <p:nvPr/>
        </p:nvSpPr>
        <p:spPr bwMode="auto">
          <a:xfrm flipH="1">
            <a:off x="2286000" y="1416050"/>
            <a:ext cx="11113" cy="2438400"/>
          </a:xfrm>
          <a:prstGeom prst="line">
            <a:avLst/>
          </a:prstGeom>
          <a:noFill/>
          <a:ln w="19050">
            <a:solidFill>
              <a:schemeClr val="tx1"/>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6868" name="Object 20">
            <a:extLst>
              <a:ext uri="{FF2B5EF4-FFF2-40B4-BE49-F238E27FC236}">
                <a16:creationId xmlns:a16="http://schemas.microsoft.com/office/drawing/2014/main" id="{06E9EA55-5FBC-B440-BC35-E83E439AF441}"/>
              </a:ext>
            </a:extLst>
          </p:cNvPr>
          <p:cNvGraphicFramePr>
            <a:graphicFrameLocks noChangeAspect="1"/>
          </p:cNvGraphicFramePr>
          <p:nvPr/>
        </p:nvGraphicFramePr>
        <p:xfrm>
          <a:off x="979488" y="2057400"/>
          <a:ext cx="439737" cy="614363"/>
        </p:xfrm>
        <a:graphic>
          <a:graphicData uri="http://schemas.openxmlformats.org/presentationml/2006/ole">
            <mc:AlternateContent xmlns:mc="http://schemas.openxmlformats.org/markup-compatibility/2006">
              <mc:Choice xmlns:v="urn:schemas-microsoft-com:vml" Requires="v">
                <p:oleObj spid="_x0000_s37092" name="Equation" r:id="rId5" imgW="5270500" imgH="7315200" progId="Equation.3">
                  <p:embed/>
                </p:oleObj>
              </mc:Choice>
              <mc:Fallback>
                <p:oleObj name="Equation" r:id="rId5" imgW="5270500" imgH="73152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9488" y="2057400"/>
                        <a:ext cx="439737"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0613" name="Text Box 21">
            <a:extLst>
              <a:ext uri="{FF2B5EF4-FFF2-40B4-BE49-F238E27FC236}">
                <a16:creationId xmlns:a16="http://schemas.microsoft.com/office/drawing/2014/main" id="{B47F9872-AA93-AE4C-8427-4BEB5EDCEDA9}"/>
              </a:ext>
            </a:extLst>
          </p:cNvPr>
          <p:cNvSpPr txBox="1">
            <a:spLocks noChangeArrowheads="1"/>
          </p:cNvSpPr>
          <p:nvPr/>
        </p:nvSpPr>
        <p:spPr bwMode="auto">
          <a:xfrm>
            <a:off x="4356100" y="1052513"/>
            <a:ext cx="4495800"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buFontTx/>
              <a:buBlip>
                <a:blip r:embed="rId7"/>
              </a:buBlip>
              <a:defRPr/>
            </a:pPr>
            <a:r>
              <a:rPr lang="en-US" altLang="zh-CN" sz="2800" b="1">
                <a:solidFill>
                  <a:srgbClr val="CC0000"/>
                </a:solidFill>
                <a:latin typeface="Times New Roman" charset="0"/>
              </a:rPr>
              <a:t>      </a:t>
            </a:r>
            <a:r>
              <a:rPr lang="zh-CN" altLang="en-US" sz="2800" b="1">
                <a:solidFill>
                  <a:srgbClr val="CC0000"/>
                </a:solidFill>
                <a:latin typeface="Times New Roman" charset="0"/>
              </a:rPr>
              <a:t>反射光    </a:t>
            </a:r>
            <a:r>
              <a:rPr lang="zh-CN" altLang="en-US" sz="2800" b="1">
                <a:solidFill>
                  <a:srgbClr val="0000FF"/>
                </a:solidFill>
                <a:latin typeface="Times New Roman" charset="0"/>
              </a:rPr>
              <a:t>部分</a:t>
            </a:r>
            <a:r>
              <a:rPr lang="zh-CN" altLang="en-US" sz="2800" b="1">
                <a:solidFill>
                  <a:srgbClr val="000000"/>
                </a:solidFill>
                <a:latin typeface="Times New Roman" charset="0"/>
              </a:rPr>
              <a:t>偏振光  ，垂直于入射面的振动大于平行于入射面的振动 </a:t>
            </a:r>
            <a:r>
              <a:rPr lang="en-US" altLang="zh-CN" sz="2800" b="1">
                <a:solidFill>
                  <a:srgbClr val="000000"/>
                </a:solidFill>
                <a:latin typeface="Times New Roman" charset="0"/>
              </a:rPr>
              <a:t>.</a:t>
            </a:r>
          </a:p>
        </p:txBody>
      </p:sp>
      <p:sp>
        <p:nvSpPr>
          <p:cNvPr id="110614" name="Text Box 22">
            <a:extLst>
              <a:ext uri="{FF2B5EF4-FFF2-40B4-BE49-F238E27FC236}">
                <a16:creationId xmlns:a16="http://schemas.microsoft.com/office/drawing/2014/main" id="{818331C1-61D6-FC4F-9E65-D222097C6126}"/>
              </a:ext>
            </a:extLst>
          </p:cNvPr>
          <p:cNvSpPr txBox="1">
            <a:spLocks noChangeArrowheads="1"/>
          </p:cNvSpPr>
          <p:nvPr/>
        </p:nvSpPr>
        <p:spPr bwMode="auto">
          <a:xfrm>
            <a:off x="4427538" y="2708275"/>
            <a:ext cx="4175125"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buFontTx/>
              <a:buBlip>
                <a:blip r:embed="rId7"/>
              </a:buBlip>
              <a:defRPr/>
            </a:pPr>
            <a:r>
              <a:rPr lang="en-US" altLang="zh-CN" sz="2800" b="1">
                <a:solidFill>
                  <a:srgbClr val="CC0000"/>
                </a:solidFill>
                <a:latin typeface="Times New Roman" charset="0"/>
              </a:rPr>
              <a:t>      </a:t>
            </a:r>
            <a:r>
              <a:rPr lang="zh-CN" altLang="en-US" sz="2800" b="1">
                <a:solidFill>
                  <a:srgbClr val="CC0000"/>
                </a:solidFill>
                <a:latin typeface="Times New Roman" charset="0"/>
              </a:rPr>
              <a:t>折射光</a:t>
            </a:r>
            <a:r>
              <a:rPr lang="zh-CN" altLang="en-US" sz="2800" b="1">
                <a:solidFill>
                  <a:srgbClr val="000000"/>
                </a:solidFill>
                <a:latin typeface="Times New Roman" charset="0"/>
              </a:rPr>
              <a:t>       </a:t>
            </a:r>
            <a:r>
              <a:rPr lang="zh-CN" altLang="en-US" sz="2800" b="1">
                <a:solidFill>
                  <a:srgbClr val="0000FF"/>
                </a:solidFill>
                <a:latin typeface="Times New Roman" charset="0"/>
              </a:rPr>
              <a:t>部分</a:t>
            </a:r>
            <a:r>
              <a:rPr lang="zh-CN" altLang="en-US" sz="2800" b="1">
                <a:solidFill>
                  <a:srgbClr val="000000"/>
                </a:solidFill>
                <a:latin typeface="Times New Roman" charset="0"/>
              </a:rPr>
              <a:t>偏振光，平行于入射面的振动大于垂直于入射面的振动 </a:t>
            </a:r>
            <a:r>
              <a:rPr lang="en-US" altLang="zh-CN" sz="2800" b="1">
                <a:solidFill>
                  <a:srgbClr val="000000"/>
                </a:solidFill>
                <a:latin typeface="Times New Roman" charset="0"/>
              </a:rPr>
              <a:t>.</a:t>
            </a:r>
          </a:p>
        </p:txBody>
      </p:sp>
      <p:sp>
        <p:nvSpPr>
          <p:cNvPr id="110615" name="Text Box 23">
            <a:extLst>
              <a:ext uri="{FF2B5EF4-FFF2-40B4-BE49-F238E27FC236}">
                <a16:creationId xmlns:a16="http://schemas.microsoft.com/office/drawing/2014/main" id="{B0288556-2989-044F-AAE2-34ECF37AA0C4}"/>
              </a:ext>
            </a:extLst>
          </p:cNvPr>
          <p:cNvSpPr txBox="1">
            <a:spLocks noChangeArrowheads="1"/>
          </p:cNvSpPr>
          <p:nvPr/>
        </p:nvSpPr>
        <p:spPr bwMode="auto">
          <a:xfrm>
            <a:off x="250825" y="4724400"/>
            <a:ext cx="9296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CC0000"/>
                </a:solidFill>
                <a:latin typeface="Times New Roman" charset="0"/>
              </a:rPr>
              <a:t>理论和实验证明</a:t>
            </a:r>
            <a:r>
              <a:rPr lang="zh-CN" altLang="en-US" sz="2800" b="1">
                <a:solidFill>
                  <a:srgbClr val="000000"/>
                </a:solidFill>
                <a:latin typeface="Times New Roman" charset="0"/>
              </a:rPr>
              <a:t>：反射光的偏振化程度与入射角有关 </a:t>
            </a:r>
            <a:r>
              <a:rPr lang="en-US" altLang="zh-CN" sz="2800" b="1">
                <a:solidFill>
                  <a:srgbClr val="000000"/>
                </a:solidFill>
                <a:latin typeface="Times New Roman" charset="0"/>
              </a:rPr>
              <a:t>.</a:t>
            </a:r>
          </a:p>
        </p:txBody>
      </p:sp>
      <p:grpSp>
        <p:nvGrpSpPr>
          <p:cNvPr id="110616" name="Group 24">
            <a:extLst>
              <a:ext uri="{FF2B5EF4-FFF2-40B4-BE49-F238E27FC236}">
                <a16:creationId xmlns:a16="http://schemas.microsoft.com/office/drawing/2014/main" id="{87155788-DA71-A949-BB19-170758A1C129}"/>
              </a:ext>
            </a:extLst>
          </p:cNvPr>
          <p:cNvGrpSpPr>
            <a:grpSpLocks/>
          </p:cNvGrpSpPr>
          <p:nvPr/>
        </p:nvGrpSpPr>
        <p:grpSpPr bwMode="auto">
          <a:xfrm>
            <a:off x="457200" y="1568450"/>
            <a:ext cx="1984375" cy="1131888"/>
            <a:chOff x="432" y="864"/>
            <a:chExt cx="1250" cy="713"/>
          </a:xfrm>
        </p:grpSpPr>
        <p:sp>
          <p:nvSpPr>
            <p:cNvPr id="25627" name="Line 25">
              <a:extLst>
                <a:ext uri="{FF2B5EF4-FFF2-40B4-BE49-F238E27FC236}">
                  <a16:creationId xmlns:a16="http://schemas.microsoft.com/office/drawing/2014/main" id="{596AD38F-CB49-FE42-87F8-1B1151F333ED}"/>
                </a:ext>
              </a:extLst>
            </p:cNvPr>
            <p:cNvSpPr>
              <a:spLocks noChangeShapeType="1"/>
            </p:cNvSpPr>
            <p:nvPr/>
          </p:nvSpPr>
          <p:spPr bwMode="auto">
            <a:xfrm rot="2031746">
              <a:off x="432" y="1198"/>
              <a:ext cx="1250" cy="0"/>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28" name="Line 26">
              <a:extLst>
                <a:ext uri="{FF2B5EF4-FFF2-40B4-BE49-F238E27FC236}">
                  <a16:creationId xmlns:a16="http://schemas.microsoft.com/office/drawing/2014/main" id="{C9D56251-C6A4-7342-B19A-FCAA6E680DAF}"/>
                </a:ext>
              </a:extLst>
            </p:cNvPr>
            <p:cNvSpPr>
              <a:spLocks noChangeShapeType="1"/>
            </p:cNvSpPr>
            <p:nvPr/>
          </p:nvSpPr>
          <p:spPr bwMode="auto">
            <a:xfrm rot="2031746">
              <a:off x="762" y="874"/>
              <a:ext cx="0" cy="2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29" name="Line 27">
              <a:extLst>
                <a:ext uri="{FF2B5EF4-FFF2-40B4-BE49-F238E27FC236}">
                  <a16:creationId xmlns:a16="http://schemas.microsoft.com/office/drawing/2014/main" id="{1D4F534F-6E3F-1841-88DF-10AF499399E5}"/>
                </a:ext>
              </a:extLst>
            </p:cNvPr>
            <p:cNvSpPr>
              <a:spLocks noChangeShapeType="1"/>
            </p:cNvSpPr>
            <p:nvPr/>
          </p:nvSpPr>
          <p:spPr bwMode="auto">
            <a:xfrm rot="2031746">
              <a:off x="930" y="987"/>
              <a:ext cx="0" cy="2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30" name="Line 28">
              <a:extLst>
                <a:ext uri="{FF2B5EF4-FFF2-40B4-BE49-F238E27FC236}">
                  <a16:creationId xmlns:a16="http://schemas.microsoft.com/office/drawing/2014/main" id="{85A350B7-79CF-5B46-B5D8-A7BD8D7C65D3}"/>
                </a:ext>
              </a:extLst>
            </p:cNvPr>
            <p:cNvSpPr>
              <a:spLocks noChangeShapeType="1"/>
            </p:cNvSpPr>
            <p:nvPr/>
          </p:nvSpPr>
          <p:spPr bwMode="auto">
            <a:xfrm rot="2031746">
              <a:off x="1099" y="1100"/>
              <a:ext cx="0" cy="2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31" name="Line 29">
              <a:extLst>
                <a:ext uri="{FF2B5EF4-FFF2-40B4-BE49-F238E27FC236}">
                  <a16:creationId xmlns:a16="http://schemas.microsoft.com/office/drawing/2014/main" id="{46EA2413-7E8C-8C4F-894E-AC13E548DE87}"/>
                </a:ext>
              </a:extLst>
            </p:cNvPr>
            <p:cNvSpPr>
              <a:spLocks noChangeShapeType="1"/>
            </p:cNvSpPr>
            <p:nvPr/>
          </p:nvSpPr>
          <p:spPr bwMode="auto">
            <a:xfrm rot="2031746">
              <a:off x="1267" y="1212"/>
              <a:ext cx="0" cy="2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32" name="Line 30">
              <a:extLst>
                <a:ext uri="{FF2B5EF4-FFF2-40B4-BE49-F238E27FC236}">
                  <a16:creationId xmlns:a16="http://schemas.microsoft.com/office/drawing/2014/main" id="{815B0807-C19F-614A-91DC-EAE358EA6F8F}"/>
                </a:ext>
              </a:extLst>
            </p:cNvPr>
            <p:cNvSpPr>
              <a:spLocks noChangeShapeType="1"/>
            </p:cNvSpPr>
            <p:nvPr/>
          </p:nvSpPr>
          <p:spPr bwMode="auto">
            <a:xfrm rot="2031746">
              <a:off x="1435" y="1326"/>
              <a:ext cx="0" cy="2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33" name="Oval 31">
              <a:extLst>
                <a:ext uri="{FF2B5EF4-FFF2-40B4-BE49-F238E27FC236}">
                  <a16:creationId xmlns:a16="http://schemas.microsoft.com/office/drawing/2014/main" id="{4527AB20-0CDA-1A47-BDBD-8B7E8B5C3408}"/>
                </a:ext>
              </a:extLst>
            </p:cNvPr>
            <p:cNvSpPr>
              <a:spLocks noChangeArrowheads="1"/>
            </p:cNvSpPr>
            <p:nvPr/>
          </p:nvSpPr>
          <p:spPr bwMode="auto">
            <a:xfrm rot="2031746">
              <a:off x="644" y="911"/>
              <a:ext cx="68"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34" name="Oval 32">
              <a:extLst>
                <a:ext uri="{FF2B5EF4-FFF2-40B4-BE49-F238E27FC236}">
                  <a16:creationId xmlns:a16="http://schemas.microsoft.com/office/drawing/2014/main" id="{58DC4FD6-4FF7-014C-AFB9-7AEFEBD8EF53}"/>
                </a:ext>
              </a:extLst>
            </p:cNvPr>
            <p:cNvSpPr>
              <a:spLocks noChangeArrowheads="1"/>
            </p:cNvSpPr>
            <p:nvPr/>
          </p:nvSpPr>
          <p:spPr bwMode="auto">
            <a:xfrm rot="2031746">
              <a:off x="812" y="1025"/>
              <a:ext cx="67"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35" name="Oval 33">
              <a:extLst>
                <a:ext uri="{FF2B5EF4-FFF2-40B4-BE49-F238E27FC236}">
                  <a16:creationId xmlns:a16="http://schemas.microsoft.com/office/drawing/2014/main" id="{7413957B-C700-C74A-8457-D2D4E917E16A}"/>
                </a:ext>
              </a:extLst>
            </p:cNvPr>
            <p:cNvSpPr>
              <a:spLocks noChangeArrowheads="1"/>
            </p:cNvSpPr>
            <p:nvPr/>
          </p:nvSpPr>
          <p:spPr bwMode="auto">
            <a:xfrm rot="2031746">
              <a:off x="981" y="1138"/>
              <a:ext cx="67"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36" name="Oval 34">
              <a:extLst>
                <a:ext uri="{FF2B5EF4-FFF2-40B4-BE49-F238E27FC236}">
                  <a16:creationId xmlns:a16="http://schemas.microsoft.com/office/drawing/2014/main" id="{B4A2D90D-A92E-E14B-8228-557F603D8646}"/>
                </a:ext>
              </a:extLst>
            </p:cNvPr>
            <p:cNvSpPr>
              <a:spLocks noChangeArrowheads="1"/>
            </p:cNvSpPr>
            <p:nvPr/>
          </p:nvSpPr>
          <p:spPr bwMode="auto">
            <a:xfrm rot="2031746">
              <a:off x="1149" y="1250"/>
              <a:ext cx="68"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37" name="Oval 35">
              <a:extLst>
                <a:ext uri="{FF2B5EF4-FFF2-40B4-BE49-F238E27FC236}">
                  <a16:creationId xmlns:a16="http://schemas.microsoft.com/office/drawing/2014/main" id="{F96E5D29-D8F9-4349-8CA8-14653F0CA1DD}"/>
                </a:ext>
              </a:extLst>
            </p:cNvPr>
            <p:cNvSpPr>
              <a:spLocks noChangeArrowheads="1"/>
            </p:cNvSpPr>
            <p:nvPr/>
          </p:nvSpPr>
          <p:spPr bwMode="auto">
            <a:xfrm rot="2031746">
              <a:off x="1317" y="1363"/>
              <a:ext cx="68"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aphicFrame>
          <p:nvGraphicFramePr>
            <p:cNvPr id="36901" name="Object 36">
              <a:extLst>
                <a:ext uri="{FF2B5EF4-FFF2-40B4-BE49-F238E27FC236}">
                  <a16:creationId xmlns:a16="http://schemas.microsoft.com/office/drawing/2014/main" id="{CF7B01BC-283D-2241-9737-C9EDDAF3F9E2}"/>
                </a:ext>
              </a:extLst>
            </p:cNvPr>
            <p:cNvGraphicFramePr>
              <a:graphicFrameLocks noChangeAspect="1"/>
            </p:cNvGraphicFramePr>
            <p:nvPr/>
          </p:nvGraphicFramePr>
          <p:xfrm>
            <a:off x="1351" y="864"/>
            <a:ext cx="160" cy="336"/>
          </p:xfrm>
          <a:graphic>
            <a:graphicData uri="http://schemas.openxmlformats.org/presentationml/2006/ole">
              <mc:AlternateContent xmlns:mc="http://schemas.openxmlformats.org/markup-compatibility/2006">
                <mc:Choice xmlns:v="urn:schemas-microsoft-com:vml" Requires="v">
                  <p:oleObj spid="_x0000_s37093" name="公式" r:id="rId8" imgW="2628900" imgH="5270500" progId="Equation.3">
                    <p:embed/>
                  </p:oleObj>
                </mc:Choice>
                <mc:Fallback>
                  <p:oleObj name="公式" r:id="rId8" imgW="2628900" imgH="527050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 y="864"/>
                          <a:ext cx="160" cy="33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902" name="Arc 37">
              <a:extLst>
                <a:ext uri="{FF2B5EF4-FFF2-40B4-BE49-F238E27FC236}">
                  <a16:creationId xmlns:a16="http://schemas.microsoft.com/office/drawing/2014/main" id="{0A0986CB-F1B8-744F-8B45-81F48FDEE51F}"/>
                </a:ext>
              </a:extLst>
            </p:cNvPr>
            <p:cNvSpPr>
              <a:spLocks/>
            </p:cNvSpPr>
            <p:nvPr/>
          </p:nvSpPr>
          <p:spPr bwMode="auto">
            <a:xfrm rot="11107907" flipV="1">
              <a:off x="1344" y="1152"/>
              <a:ext cx="252" cy="240"/>
            </a:xfrm>
            <a:custGeom>
              <a:avLst/>
              <a:gdLst>
                <a:gd name="T0" fmla="*/ 0 w 28807"/>
                <a:gd name="T1" fmla="*/ 0 h 27893"/>
                <a:gd name="T2" fmla="*/ 0 w 28807"/>
                <a:gd name="T3" fmla="*/ 0 h 27893"/>
                <a:gd name="T4" fmla="*/ 0 w 28807"/>
                <a:gd name="T5" fmla="*/ 0 h 27893"/>
                <a:gd name="T6" fmla="*/ 0 60000 65536"/>
                <a:gd name="T7" fmla="*/ 0 60000 65536"/>
                <a:gd name="T8" fmla="*/ 0 60000 65536"/>
              </a:gdLst>
              <a:ahLst/>
              <a:cxnLst>
                <a:cxn ang="T6">
                  <a:pos x="T0" y="T1"/>
                </a:cxn>
                <a:cxn ang="T7">
                  <a:pos x="T2" y="T3"/>
                </a:cxn>
                <a:cxn ang="T8">
                  <a:pos x="T4" y="T5"/>
                </a:cxn>
              </a:cxnLst>
              <a:rect l="0" t="0" r="r" b="b"/>
              <a:pathLst>
                <a:path w="28807" h="27893" fill="none" extrusionOk="0">
                  <a:moveTo>
                    <a:pt x="-1" y="1237"/>
                  </a:moveTo>
                  <a:cubicBezTo>
                    <a:pt x="2314" y="418"/>
                    <a:pt x="4751" y="-1"/>
                    <a:pt x="7207" y="0"/>
                  </a:cubicBezTo>
                  <a:cubicBezTo>
                    <a:pt x="19136" y="0"/>
                    <a:pt x="28807" y="9670"/>
                    <a:pt x="28807" y="21600"/>
                  </a:cubicBezTo>
                  <a:cubicBezTo>
                    <a:pt x="28807" y="23732"/>
                    <a:pt x="28491" y="25853"/>
                    <a:pt x="27869" y="27892"/>
                  </a:cubicBezTo>
                </a:path>
                <a:path w="28807" h="27893" stroke="0" extrusionOk="0">
                  <a:moveTo>
                    <a:pt x="-1" y="1237"/>
                  </a:moveTo>
                  <a:cubicBezTo>
                    <a:pt x="2314" y="418"/>
                    <a:pt x="4751" y="-1"/>
                    <a:pt x="7207" y="0"/>
                  </a:cubicBezTo>
                  <a:cubicBezTo>
                    <a:pt x="19136" y="0"/>
                    <a:pt x="28807" y="9670"/>
                    <a:pt x="28807" y="21600"/>
                  </a:cubicBezTo>
                  <a:cubicBezTo>
                    <a:pt x="28807" y="23732"/>
                    <a:pt x="28491" y="25853"/>
                    <a:pt x="27869" y="27892"/>
                  </a:cubicBezTo>
                  <a:lnTo>
                    <a:pt x="7207" y="21600"/>
                  </a:lnTo>
                  <a:lnTo>
                    <a:pt x="-1" y="1237"/>
                  </a:lnTo>
                  <a:close/>
                </a:path>
              </a:pathLst>
            </a:custGeom>
            <a:noFill/>
            <a:ln w="28575">
              <a:solidFill>
                <a:srgbClr val="9966FF"/>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grpSp>
        <p:nvGrpSpPr>
          <p:cNvPr id="110630" name="Group 38">
            <a:extLst>
              <a:ext uri="{FF2B5EF4-FFF2-40B4-BE49-F238E27FC236}">
                <a16:creationId xmlns:a16="http://schemas.microsoft.com/office/drawing/2014/main" id="{C7169DD7-41D2-E243-85E3-87112B4EB905}"/>
              </a:ext>
            </a:extLst>
          </p:cNvPr>
          <p:cNvGrpSpPr>
            <a:grpSpLocks/>
          </p:cNvGrpSpPr>
          <p:nvPr/>
        </p:nvGrpSpPr>
        <p:grpSpPr bwMode="auto">
          <a:xfrm>
            <a:off x="2362200" y="2462213"/>
            <a:ext cx="785813" cy="1730375"/>
            <a:chOff x="1488" y="1551"/>
            <a:chExt cx="495" cy="1090"/>
          </a:xfrm>
        </p:grpSpPr>
        <p:sp>
          <p:nvSpPr>
            <p:cNvPr id="25619" name="Line 39">
              <a:extLst>
                <a:ext uri="{FF2B5EF4-FFF2-40B4-BE49-F238E27FC236}">
                  <a16:creationId xmlns:a16="http://schemas.microsoft.com/office/drawing/2014/main" id="{31153604-E48D-3D4E-AC6A-DF385E0F4E02}"/>
                </a:ext>
              </a:extLst>
            </p:cNvPr>
            <p:cNvSpPr>
              <a:spLocks noChangeShapeType="1"/>
            </p:cNvSpPr>
            <p:nvPr/>
          </p:nvSpPr>
          <p:spPr bwMode="auto">
            <a:xfrm rot="2782562">
              <a:off x="1231" y="2043"/>
              <a:ext cx="1090" cy="106"/>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20" name="Line 40">
              <a:extLst>
                <a:ext uri="{FF2B5EF4-FFF2-40B4-BE49-F238E27FC236}">
                  <a16:creationId xmlns:a16="http://schemas.microsoft.com/office/drawing/2014/main" id="{ADEB1845-8CDE-D74F-90BE-42FCA6068980}"/>
                </a:ext>
              </a:extLst>
            </p:cNvPr>
            <p:cNvSpPr>
              <a:spLocks noChangeShapeType="1"/>
            </p:cNvSpPr>
            <p:nvPr/>
          </p:nvSpPr>
          <p:spPr bwMode="auto">
            <a:xfrm rot="2782562" flipV="1">
              <a:off x="1602" y="1808"/>
              <a:ext cx="12" cy="14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21" name="Line 41">
              <a:extLst>
                <a:ext uri="{FF2B5EF4-FFF2-40B4-BE49-F238E27FC236}">
                  <a16:creationId xmlns:a16="http://schemas.microsoft.com/office/drawing/2014/main" id="{E63A14EF-0A59-4B4A-BA6E-BB3461F4700B}"/>
                </a:ext>
              </a:extLst>
            </p:cNvPr>
            <p:cNvSpPr>
              <a:spLocks noChangeShapeType="1"/>
            </p:cNvSpPr>
            <p:nvPr/>
          </p:nvSpPr>
          <p:spPr bwMode="auto">
            <a:xfrm rot="2782562">
              <a:off x="1717" y="1930"/>
              <a:ext cx="0" cy="14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22" name="Line 42">
              <a:extLst>
                <a:ext uri="{FF2B5EF4-FFF2-40B4-BE49-F238E27FC236}">
                  <a16:creationId xmlns:a16="http://schemas.microsoft.com/office/drawing/2014/main" id="{2288FD57-5E7D-4D49-A919-28A6C41A3041}"/>
                </a:ext>
              </a:extLst>
            </p:cNvPr>
            <p:cNvSpPr>
              <a:spLocks noChangeShapeType="1"/>
            </p:cNvSpPr>
            <p:nvPr/>
          </p:nvSpPr>
          <p:spPr bwMode="auto">
            <a:xfrm rot="2782562" flipV="1">
              <a:off x="1830" y="2094"/>
              <a:ext cx="8" cy="147"/>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5623" name="Oval 43">
              <a:extLst>
                <a:ext uri="{FF2B5EF4-FFF2-40B4-BE49-F238E27FC236}">
                  <a16:creationId xmlns:a16="http://schemas.microsoft.com/office/drawing/2014/main" id="{5C01B0A2-452E-0743-8930-6BB6ECF4E492}"/>
                </a:ext>
              </a:extLst>
            </p:cNvPr>
            <p:cNvSpPr>
              <a:spLocks noChangeArrowheads="1"/>
            </p:cNvSpPr>
            <p:nvPr/>
          </p:nvSpPr>
          <p:spPr bwMode="auto">
            <a:xfrm rot="2782562">
              <a:off x="1488" y="1756"/>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24" name="Oval 44">
              <a:extLst>
                <a:ext uri="{FF2B5EF4-FFF2-40B4-BE49-F238E27FC236}">
                  <a16:creationId xmlns:a16="http://schemas.microsoft.com/office/drawing/2014/main" id="{BE39E45D-B6B2-1449-B51D-6A8F1B2631AB}"/>
                </a:ext>
              </a:extLst>
            </p:cNvPr>
            <p:cNvSpPr>
              <a:spLocks noChangeArrowheads="1"/>
            </p:cNvSpPr>
            <p:nvPr/>
          </p:nvSpPr>
          <p:spPr bwMode="auto">
            <a:xfrm rot="2782562">
              <a:off x="1728" y="2044"/>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25" name="Oval 45">
              <a:extLst>
                <a:ext uri="{FF2B5EF4-FFF2-40B4-BE49-F238E27FC236}">
                  <a16:creationId xmlns:a16="http://schemas.microsoft.com/office/drawing/2014/main" id="{15E2E0B1-8975-0742-8CD4-B66FC0A3164F}"/>
                </a:ext>
              </a:extLst>
            </p:cNvPr>
            <p:cNvSpPr>
              <a:spLocks noChangeArrowheads="1"/>
            </p:cNvSpPr>
            <p:nvPr/>
          </p:nvSpPr>
          <p:spPr bwMode="auto">
            <a:xfrm rot="2782562">
              <a:off x="1920" y="2284"/>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5626" name="Line 46">
              <a:extLst>
                <a:ext uri="{FF2B5EF4-FFF2-40B4-BE49-F238E27FC236}">
                  <a16:creationId xmlns:a16="http://schemas.microsoft.com/office/drawing/2014/main" id="{4AD0FA51-B6F9-9944-8469-E2DD1AD6BBF8}"/>
                </a:ext>
              </a:extLst>
            </p:cNvPr>
            <p:cNvSpPr>
              <a:spLocks noChangeShapeType="1"/>
            </p:cNvSpPr>
            <p:nvPr/>
          </p:nvSpPr>
          <p:spPr bwMode="auto">
            <a:xfrm rot="2782562" flipV="1">
              <a:off x="1894" y="2166"/>
              <a:ext cx="8" cy="147"/>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110639" name="Text Box 47">
            <a:extLst>
              <a:ext uri="{FF2B5EF4-FFF2-40B4-BE49-F238E27FC236}">
                <a16:creationId xmlns:a16="http://schemas.microsoft.com/office/drawing/2014/main" id="{B8B87337-47B4-E045-9006-407D478414D9}"/>
              </a:ext>
            </a:extLst>
          </p:cNvPr>
          <p:cNvSpPr txBox="1">
            <a:spLocks noChangeArrowheads="1"/>
          </p:cNvSpPr>
          <p:nvPr/>
        </p:nvSpPr>
        <p:spPr bwMode="auto">
          <a:xfrm>
            <a:off x="611188" y="333375"/>
            <a:ext cx="4495800" cy="528638"/>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defRPr>
            </a:lvl2pPr>
            <a:lvl3pPr marL="1143000" indent="-228600">
              <a:defRPr sz="2400">
                <a:solidFill>
                  <a:schemeClr val="tx1"/>
                </a:solidFill>
                <a:latin typeface="Arial" charset="0"/>
                <a:ea typeface="宋体" charset="0"/>
              </a:defRPr>
            </a:lvl3pPr>
            <a:lvl4pPr marL="1600200" indent="-228600">
              <a:defRPr sz="2400">
                <a:solidFill>
                  <a:schemeClr val="tx1"/>
                </a:solidFill>
                <a:latin typeface="Arial" charset="0"/>
                <a:ea typeface="宋体" charset="0"/>
              </a:defRPr>
            </a:lvl4pPr>
            <a:lvl5pPr marL="2057400" indent="-22860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algn="ctr" eaLnBrk="1" hangingPunct="1">
              <a:spcBef>
                <a:spcPct val="50000"/>
              </a:spcBef>
              <a:defRPr/>
            </a:pPr>
            <a:r>
              <a:rPr lang="en-US" altLang="zh-CN" sz="2800" b="1">
                <a:solidFill>
                  <a:srgbClr val="1C1C1C"/>
                </a:solidFill>
                <a:latin typeface="Times New Roman" charset="0"/>
              </a:rPr>
              <a:t>2. </a:t>
            </a:r>
            <a:r>
              <a:rPr lang="zh-CN" altLang="en-US" sz="2800" b="1">
                <a:solidFill>
                  <a:srgbClr val="1C1C1C"/>
                </a:solidFill>
                <a:latin typeface="Times New Roman" charset="0"/>
              </a:rPr>
              <a:t>光反射与折射时的偏振</a:t>
            </a:r>
          </a:p>
        </p:txBody>
      </p:sp>
      <p:grpSp>
        <p:nvGrpSpPr>
          <p:cNvPr id="36875" name="Group 48">
            <a:extLst>
              <a:ext uri="{FF2B5EF4-FFF2-40B4-BE49-F238E27FC236}">
                <a16:creationId xmlns:a16="http://schemas.microsoft.com/office/drawing/2014/main" id="{8D70C4ED-A592-1F44-907F-0E3EE7E36950}"/>
              </a:ext>
            </a:extLst>
          </p:cNvPr>
          <p:cNvGrpSpPr>
            <a:grpSpLocks/>
          </p:cNvGrpSpPr>
          <p:nvPr/>
        </p:nvGrpSpPr>
        <p:grpSpPr bwMode="auto">
          <a:xfrm>
            <a:off x="914400" y="2667000"/>
            <a:ext cx="2819400" cy="1447800"/>
            <a:chOff x="576" y="1680"/>
            <a:chExt cx="1776" cy="912"/>
          </a:xfrm>
        </p:grpSpPr>
        <p:sp>
          <p:nvSpPr>
            <p:cNvPr id="25616" name="Rectangle 49">
              <a:extLst>
                <a:ext uri="{FF2B5EF4-FFF2-40B4-BE49-F238E27FC236}">
                  <a16:creationId xmlns:a16="http://schemas.microsoft.com/office/drawing/2014/main" id="{CC815511-D857-3747-8FBA-FD9F6778987D}"/>
                </a:ext>
              </a:extLst>
            </p:cNvPr>
            <p:cNvSpPr>
              <a:spLocks noChangeArrowheads="1"/>
            </p:cNvSpPr>
            <p:nvPr/>
          </p:nvSpPr>
          <p:spPr bwMode="auto">
            <a:xfrm>
              <a:off x="576" y="1680"/>
              <a:ext cx="1776" cy="912"/>
            </a:xfrm>
            <a:prstGeom prst="rect">
              <a:avLst/>
            </a:prstGeom>
            <a:solidFill>
              <a:srgbClr val="C5FFFF">
                <a:alpha val="50195"/>
              </a:srgbClr>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a:p>
              <a:pPr algn="ctr" eaLnBrk="1" hangingPunct="1">
                <a:defRPr/>
              </a:pPr>
              <a:endParaRPr lang="en-US" altLang="zh-CN" sz="2800" b="1">
                <a:solidFill>
                  <a:srgbClr val="1C1C1C"/>
                </a:solidFill>
                <a:latin typeface="Times New Roman" charset="0"/>
                <a:ea typeface="宋体" charset="0"/>
                <a:cs typeface="宋体" charset="0"/>
              </a:endParaRPr>
            </a:p>
          </p:txBody>
        </p:sp>
        <p:sp>
          <p:nvSpPr>
            <p:cNvPr id="25617" name="Text Box 50">
              <a:extLst>
                <a:ext uri="{FF2B5EF4-FFF2-40B4-BE49-F238E27FC236}">
                  <a16:creationId xmlns:a16="http://schemas.microsoft.com/office/drawing/2014/main" id="{C8C21304-4A99-A54D-94FC-470BC9789871}"/>
                </a:ext>
              </a:extLst>
            </p:cNvPr>
            <p:cNvSpPr txBox="1">
              <a:spLocks noChangeArrowheads="1"/>
            </p:cNvSpPr>
            <p:nvPr/>
          </p:nvSpPr>
          <p:spPr bwMode="auto">
            <a:xfrm>
              <a:off x="576" y="2256"/>
              <a:ext cx="809"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0000FF"/>
                  </a:solidFill>
                  <a:latin typeface="Times New Roman" charset="0"/>
                </a:rPr>
                <a:t>玻璃</a:t>
              </a:r>
            </a:p>
          </p:txBody>
        </p:sp>
        <p:graphicFrame>
          <p:nvGraphicFramePr>
            <p:cNvPr id="36881" name="Object 51">
              <a:extLst>
                <a:ext uri="{FF2B5EF4-FFF2-40B4-BE49-F238E27FC236}">
                  <a16:creationId xmlns:a16="http://schemas.microsoft.com/office/drawing/2014/main" id="{A3966556-E99C-BB40-9D09-CA377EA096F5}"/>
                </a:ext>
              </a:extLst>
            </p:cNvPr>
            <p:cNvGraphicFramePr>
              <a:graphicFrameLocks noChangeAspect="1"/>
            </p:cNvGraphicFramePr>
            <p:nvPr/>
          </p:nvGraphicFramePr>
          <p:xfrm>
            <a:off x="617" y="1728"/>
            <a:ext cx="309" cy="387"/>
          </p:xfrm>
          <a:graphic>
            <a:graphicData uri="http://schemas.openxmlformats.org/presentationml/2006/ole">
              <mc:AlternateContent xmlns:mc="http://schemas.openxmlformats.org/markup-compatibility/2006">
                <mc:Choice xmlns:v="urn:schemas-microsoft-com:vml" Requires="v">
                  <p:oleObj spid="_x0000_s37094" name="Equation" r:id="rId9" imgW="5854700" imgH="7315200" progId="Equation.3">
                    <p:embed/>
                  </p:oleObj>
                </mc:Choice>
                <mc:Fallback>
                  <p:oleObj name="Equation" r:id="rId9" imgW="5854700" imgH="7315200" progId="Equation.3">
                    <p:embed/>
                    <p:pic>
                      <p:nvPicPr>
                        <p:cNvPr id="0" name="Object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 y="1728"/>
                          <a:ext cx="309"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10644" name="Group 52">
            <a:extLst>
              <a:ext uri="{FF2B5EF4-FFF2-40B4-BE49-F238E27FC236}">
                <a16:creationId xmlns:a16="http://schemas.microsoft.com/office/drawing/2014/main" id="{FC5AD03F-5086-2644-9B80-19ECE702A29B}"/>
              </a:ext>
            </a:extLst>
          </p:cNvPr>
          <p:cNvGrpSpPr>
            <a:grpSpLocks/>
          </p:cNvGrpSpPr>
          <p:nvPr/>
        </p:nvGrpSpPr>
        <p:grpSpPr bwMode="auto">
          <a:xfrm>
            <a:off x="2286000" y="2940050"/>
            <a:ext cx="376238" cy="722313"/>
            <a:chOff x="1440" y="1852"/>
            <a:chExt cx="237" cy="455"/>
          </a:xfrm>
        </p:grpSpPr>
        <p:graphicFrame>
          <p:nvGraphicFramePr>
            <p:cNvPr id="36877" name="Object 53">
              <a:extLst>
                <a:ext uri="{FF2B5EF4-FFF2-40B4-BE49-F238E27FC236}">
                  <a16:creationId xmlns:a16="http://schemas.microsoft.com/office/drawing/2014/main" id="{F6321EBE-83EF-CC48-945F-9E8D29094A28}"/>
                </a:ext>
              </a:extLst>
            </p:cNvPr>
            <p:cNvGraphicFramePr>
              <a:graphicFrameLocks noChangeAspect="1"/>
            </p:cNvGraphicFramePr>
            <p:nvPr/>
          </p:nvGraphicFramePr>
          <p:xfrm>
            <a:off x="1488" y="2044"/>
            <a:ext cx="189" cy="263"/>
          </p:xfrm>
          <a:graphic>
            <a:graphicData uri="http://schemas.openxmlformats.org/presentationml/2006/ole">
              <mc:AlternateContent xmlns:mc="http://schemas.openxmlformats.org/markup-compatibility/2006">
                <mc:Choice xmlns:v="urn:schemas-microsoft-com:vml" Requires="v">
                  <p:oleObj spid="_x0000_s37095" name="公式" r:id="rId11" imgW="4102100" imgH="5562600" progId="Equation.3">
                    <p:embed/>
                  </p:oleObj>
                </mc:Choice>
                <mc:Fallback>
                  <p:oleObj name="公式" r:id="rId11" imgW="4102100" imgH="5562600" progId="Equation.3">
                    <p:embed/>
                    <p:pic>
                      <p:nvPicPr>
                        <p:cNvPr id="0" name="Object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8" y="2044"/>
                          <a:ext cx="189"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878" name="Arc 54">
              <a:extLst>
                <a:ext uri="{FF2B5EF4-FFF2-40B4-BE49-F238E27FC236}">
                  <a16:creationId xmlns:a16="http://schemas.microsoft.com/office/drawing/2014/main" id="{9BCBB18E-2450-6E47-9A08-B62A0A4DF0CF}"/>
                </a:ext>
              </a:extLst>
            </p:cNvPr>
            <p:cNvSpPr>
              <a:spLocks/>
            </p:cNvSpPr>
            <p:nvPr/>
          </p:nvSpPr>
          <p:spPr bwMode="auto">
            <a:xfrm rot="11414303" flipH="1">
              <a:off x="1440" y="1852"/>
              <a:ext cx="184" cy="144"/>
            </a:xfrm>
            <a:custGeom>
              <a:avLst/>
              <a:gdLst>
                <a:gd name="T0" fmla="*/ 0 w 25732"/>
                <a:gd name="T1" fmla="*/ 0 h 21600"/>
                <a:gd name="T2" fmla="*/ 0 w 25732"/>
                <a:gd name="T3" fmla="*/ 0 h 21600"/>
                <a:gd name="T4" fmla="*/ 0 w 25732"/>
                <a:gd name="T5" fmla="*/ 0 h 21600"/>
                <a:gd name="T6" fmla="*/ 0 60000 65536"/>
                <a:gd name="T7" fmla="*/ 0 60000 65536"/>
                <a:gd name="T8" fmla="*/ 0 60000 65536"/>
              </a:gdLst>
              <a:ahLst/>
              <a:cxnLst>
                <a:cxn ang="T6">
                  <a:pos x="T0" y="T1"/>
                </a:cxn>
                <a:cxn ang="T7">
                  <a:pos x="T2" y="T3"/>
                </a:cxn>
                <a:cxn ang="T8">
                  <a:pos x="T4" y="T5"/>
                </a:cxn>
              </a:cxnLst>
              <a:rect l="0" t="0" r="r" b="b"/>
              <a:pathLst>
                <a:path w="25732" h="21600" fill="none" extrusionOk="0">
                  <a:moveTo>
                    <a:pt x="-1" y="459"/>
                  </a:moveTo>
                  <a:cubicBezTo>
                    <a:pt x="1457" y="154"/>
                    <a:pt x="2943" y="-1"/>
                    <a:pt x="4433" y="0"/>
                  </a:cubicBezTo>
                  <a:cubicBezTo>
                    <a:pt x="14976" y="0"/>
                    <a:pt x="23978" y="7611"/>
                    <a:pt x="25732" y="18007"/>
                  </a:cubicBezTo>
                </a:path>
                <a:path w="25732" h="21600" stroke="0" extrusionOk="0">
                  <a:moveTo>
                    <a:pt x="-1" y="459"/>
                  </a:moveTo>
                  <a:cubicBezTo>
                    <a:pt x="1457" y="154"/>
                    <a:pt x="2943" y="-1"/>
                    <a:pt x="4433" y="0"/>
                  </a:cubicBezTo>
                  <a:cubicBezTo>
                    <a:pt x="14976" y="0"/>
                    <a:pt x="23978" y="7611"/>
                    <a:pt x="25732" y="18007"/>
                  </a:cubicBezTo>
                  <a:lnTo>
                    <a:pt x="4433" y="21600"/>
                  </a:lnTo>
                  <a:lnTo>
                    <a:pt x="-1" y="459"/>
                  </a:lnTo>
                  <a:close/>
                </a:path>
              </a:pathLst>
            </a:custGeom>
            <a:noFill/>
            <a:ln w="28575">
              <a:solidFill>
                <a:srgbClr val="0000FF"/>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sp>
        <p:nvSpPr>
          <p:cNvPr id="2" name="Slide Number Placeholder 1">
            <a:extLst>
              <a:ext uri="{FF2B5EF4-FFF2-40B4-BE49-F238E27FC236}">
                <a16:creationId xmlns:a16="http://schemas.microsoft.com/office/drawing/2014/main" id="{154595E7-2099-1B40-9BEA-DE354993F74A}"/>
              </a:ext>
            </a:extLst>
          </p:cNvPr>
          <p:cNvSpPr>
            <a:spLocks noGrp="1"/>
          </p:cNvSpPr>
          <p:nvPr>
            <p:ph type="sldNum" sz="quarter" idx="12"/>
          </p:nvPr>
        </p:nvSpPr>
        <p:spPr/>
        <p:txBody>
          <a:bodyPr/>
          <a:lstStyle/>
          <a:p>
            <a:fld id="{84E41F96-4C38-714A-979A-203099C5D163}" type="slidenum">
              <a:rPr lang="en-US" altLang="zh-CN" smtClean="0"/>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0616"/>
                                        </p:tgtEl>
                                        <p:attrNameLst>
                                          <p:attrName>style.visibility</p:attrName>
                                        </p:attrNameLst>
                                      </p:cBhvr>
                                      <p:to>
                                        <p:strVal val="visible"/>
                                      </p:to>
                                    </p:set>
                                    <p:animEffect transition="in" filter="strips(downRight)">
                                      <p:cBhvr>
                                        <p:cTn id="7" dur="500"/>
                                        <p:tgtEl>
                                          <p:spTgt spid="1106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10599"/>
                                        </p:tgtEl>
                                        <p:attrNameLst>
                                          <p:attrName>style.visibility</p:attrName>
                                        </p:attrNameLst>
                                      </p:cBhvr>
                                      <p:to>
                                        <p:strVal val="visible"/>
                                      </p:to>
                                    </p:set>
                                    <p:animEffect transition="in" filter="strips(upRight)">
                                      <p:cBhvr>
                                        <p:cTn id="12" dur="500"/>
                                        <p:tgtEl>
                                          <p:spTgt spid="1105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0630"/>
                                        </p:tgtEl>
                                        <p:attrNameLst>
                                          <p:attrName>style.visibility</p:attrName>
                                        </p:attrNameLst>
                                      </p:cBhvr>
                                      <p:to>
                                        <p:strVal val="visible"/>
                                      </p:to>
                                    </p:set>
                                    <p:animEffect transition="in" filter="strips(downRight)">
                                      <p:cBhvr>
                                        <p:cTn id="17" dur="500"/>
                                        <p:tgtEl>
                                          <p:spTgt spid="1106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0644"/>
                                        </p:tgtEl>
                                        <p:attrNameLst>
                                          <p:attrName>style.visibility</p:attrName>
                                        </p:attrNameLst>
                                      </p:cBhvr>
                                      <p:to>
                                        <p:strVal val="visible"/>
                                      </p:to>
                                    </p:set>
                                    <p:animEffect transition="in" filter="box(in)">
                                      <p:cBhvr>
                                        <p:cTn id="22" dur="500"/>
                                        <p:tgtEl>
                                          <p:spTgt spid="1106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10613"/>
                                        </p:tgtEl>
                                        <p:attrNameLst>
                                          <p:attrName>style.visibility</p:attrName>
                                        </p:attrNameLst>
                                      </p:cBhvr>
                                      <p:to>
                                        <p:strVal val="visible"/>
                                      </p:to>
                                    </p:set>
                                    <p:animEffect transition="in" filter="blinds(vertical)">
                                      <p:cBhvr>
                                        <p:cTn id="27" dur="500"/>
                                        <p:tgtEl>
                                          <p:spTgt spid="1106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10614"/>
                                        </p:tgtEl>
                                        <p:attrNameLst>
                                          <p:attrName>style.visibility</p:attrName>
                                        </p:attrNameLst>
                                      </p:cBhvr>
                                      <p:to>
                                        <p:strVal val="visible"/>
                                      </p:to>
                                    </p:set>
                                    <p:animEffect transition="in" filter="blinds(vertical)">
                                      <p:cBhvr>
                                        <p:cTn id="32" dur="500"/>
                                        <p:tgtEl>
                                          <p:spTgt spid="1106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0615"/>
                                        </p:tgtEl>
                                        <p:attrNameLst>
                                          <p:attrName>style.visibility</p:attrName>
                                        </p:attrNameLst>
                                      </p:cBhvr>
                                      <p:to>
                                        <p:strVal val="visible"/>
                                      </p:to>
                                    </p:set>
                                    <p:animEffect transition="in" filter="blinds(horizontal)">
                                      <p:cBhvr>
                                        <p:cTn id="37" dur="500"/>
                                        <p:tgtEl>
                                          <p:spTgt spid="110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3" grpId="0" autoUpdateAnimBg="0"/>
      <p:bldP spid="110614" grpId="0" autoUpdateAnimBg="0"/>
      <p:bldP spid="11061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9">
            <a:extLst>
              <a:ext uri="{FF2B5EF4-FFF2-40B4-BE49-F238E27FC236}">
                <a16:creationId xmlns:a16="http://schemas.microsoft.com/office/drawing/2014/main" id="{A2E675FE-2F32-D44C-B895-DA29240CE68F}"/>
              </a:ext>
            </a:extLst>
          </p:cNvPr>
          <p:cNvSpPr txBox="1">
            <a:spLocks noChangeArrowheads="1"/>
          </p:cNvSpPr>
          <p:nvPr/>
        </p:nvSpPr>
        <p:spPr bwMode="auto">
          <a:xfrm>
            <a:off x="611188" y="188913"/>
            <a:ext cx="3243262"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lnSpc>
                <a:spcPct val="120000"/>
              </a:lnSpc>
              <a:spcBef>
                <a:spcPct val="50000"/>
              </a:spcBef>
              <a:defRPr/>
            </a:pPr>
            <a:r>
              <a:rPr lang="en-US" altLang="zh-CN" b="1">
                <a:solidFill>
                  <a:srgbClr val="CC0000"/>
                </a:solidFill>
                <a:latin typeface="Times New Roman" charset="0"/>
              </a:rPr>
              <a:t>3</a:t>
            </a:r>
            <a:r>
              <a:rPr lang="zh-CN" altLang="en-US" b="1">
                <a:solidFill>
                  <a:srgbClr val="CC0000"/>
                </a:solidFill>
                <a:latin typeface="Times New Roman" charset="0"/>
              </a:rPr>
              <a:t>、布儒斯特定律</a:t>
            </a:r>
            <a:endParaRPr lang="zh-CN" altLang="en-US" b="1">
              <a:solidFill>
                <a:srgbClr val="000000"/>
              </a:solidFill>
              <a:latin typeface="Times New Roman" charset="0"/>
            </a:endParaRPr>
          </a:p>
        </p:txBody>
      </p:sp>
      <p:sp>
        <p:nvSpPr>
          <p:cNvPr id="112700" name="Text Box 60">
            <a:extLst>
              <a:ext uri="{FF2B5EF4-FFF2-40B4-BE49-F238E27FC236}">
                <a16:creationId xmlns:a16="http://schemas.microsoft.com/office/drawing/2014/main" id="{925530C8-6B66-6043-8F6D-18AFFF2774C6}"/>
              </a:ext>
            </a:extLst>
          </p:cNvPr>
          <p:cNvSpPr txBox="1">
            <a:spLocks noChangeArrowheads="1"/>
          </p:cNvSpPr>
          <p:nvPr/>
        </p:nvSpPr>
        <p:spPr bwMode="auto">
          <a:xfrm>
            <a:off x="539750" y="3500438"/>
            <a:ext cx="5832475" cy="1504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lnSpc>
                <a:spcPct val="120000"/>
              </a:lnSpc>
              <a:spcBef>
                <a:spcPct val="50000"/>
              </a:spcBef>
              <a:buClr>
                <a:srgbClr val="0000CC"/>
              </a:buClr>
              <a:buFont typeface="Wingdings" charset="0"/>
              <a:buChar char="Ø"/>
              <a:defRPr/>
            </a:pPr>
            <a:r>
              <a:rPr lang="en-US" altLang="zh-CN" b="1">
                <a:solidFill>
                  <a:srgbClr val="000000"/>
                </a:solidFill>
                <a:latin typeface="Times New Roman" charset="0"/>
              </a:rPr>
              <a:t>  </a:t>
            </a:r>
            <a:r>
              <a:rPr lang="zh-CN" altLang="en-US" b="1">
                <a:solidFill>
                  <a:srgbClr val="000000"/>
                </a:solidFill>
                <a:latin typeface="Times New Roman" charset="0"/>
              </a:rPr>
              <a:t>反射光为完全偏振光，</a:t>
            </a:r>
          </a:p>
          <a:p>
            <a:pPr eaLnBrk="1" hangingPunct="1">
              <a:lnSpc>
                <a:spcPct val="120000"/>
              </a:lnSpc>
              <a:spcBef>
                <a:spcPct val="50000"/>
              </a:spcBef>
              <a:buClr>
                <a:srgbClr val="0000CC"/>
              </a:buClr>
              <a:buFont typeface="Wingdings" charset="0"/>
              <a:buNone/>
              <a:defRPr/>
            </a:pPr>
            <a:r>
              <a:rPr lang="zh-CN" altLang="en-US" b="1">
                <a:solidFill>
                  <a:srgbClr val="000000"/>
                </a:solidFill>
                <a:latin typeface="Times New Roman" charset="0"/>
              </a:rPr>
              <a:t>     且振动方向垂直入射面；</a:t>
            </a:r>
          </a:p>
        </p:txBody>
      </p:sp>
      <p:graphicFrame>
        <p:nvGraphicFramePr>
          <p:cNvPr id="37891" name="Object 61">
            <a:extLst>
              <a:ext uri="{FF2B5EF4-FFF2-40B4-BE49-F238E27FC236}">
                <a16:creationId xmlns:a16="http://schemas.microsoft.com/office/drawing/2014/main" id="{7C155FBB-5E46-0346-B121-DC70BF786458}"/>
              </a:ext>
            </a:extLst>
          </p:cNvPr>
          <p:cNvGraphicFramePr>
            <a:graphicFrameLocks noChangeAspect="1"/>
          </p:cNvGraphicFramePr>
          <p:nvPr/>
        </p:nvGraphicFramePr>
        <p:xfrm>
          <a:off x="1116013" y="1125538"/>
          <a:ext cx="2093912" cy="1233487"/>
        </p:xfrm>
        <a:graphic>
          <a:graphicData uri="http://schemas.openxmlformats.org/presentationml/2006/ole">
            <mc:AlternateContent xmlns:mc="http://schemas.openxmlformats.org/markup-compatibility/2006">
              <mc:Choice xmlns:v="urn:schemas-microsoft-com:vml" Requires="v">
                <p:oleObj spid="_x0000_s38257" name="公式" r:id="rId3" imgW="15798800" imgH="9944100" progId="Equation.3">
                  <p:embed/>
                </p:oleObj>
              </mc:Choice>
              <mc:Fallback>
                <p:oleObj name="公式" r:id="rId3" imgW="15798800" imgH="9944100" progId="Equation.3">
                  <p:embed/>
                  <p:pic>
                    <p:nvPicPr>
                      <p:cNvPr id="0"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125538"/>
                        <a:ext cx="2093912" cy="1233487"/>
                      </a:xfrm>
                      <a:prstGeom prst="rect">
                        <a:avLst/>
                      </a:prstGeom>
                      <a:gradFill rotWithShape="0">
                        <a:gsLst>
                          <a:gs pos="0">
                            <a:schemeClr val="accent1"/>
                          </a:gs>
                          <a:gs pos="50000">
                            <a:srgbClr val="FFFFFF"/>
                          </a:gs>
                          <a:gs pos="100000">
                            <a:schemeClr val="accent1"/>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7892" name="Group 62">
            <a:extLst>
              <a:ext uri="{FF2B5EF4-FFF2-40B4-BE49-F238E27FC236}">
                <a16:creationId xmlns:a16="http://schemas.microsoft.com/office/drawing/2014/main" id="{973CCB81-5502-624A-8BA0-340552047756}"/>
              </a:ext>
            </a:extLst>
          </p:cNvPr>
          <p:cNvGrpSpPr>
            <a:grpSpLocks/>
          </p:cNvGrpSpPr>
          <p:nvPr/>
        </p:nvGrpSpPr>
        <p:grpSpPr bwMode="auto">
          <a:xfrm>
            <a:off x="5076825" y="476250"/>
            <a:ext cx="3810000" cy="3200400"/>
            <a:chOff x="288" y="480"/>
            <a:chExt cx="2400" cy="2016"/>
          </a:xfrm>
        </p:grpSpPr>
        <p:grpSp>
          <p:nvGrpSpPr>
            <p:cNvPr id="37899" name="Group 63">
              <a:extLst>
                <a:ext uri="{FF2B5EF4-FFF2-40B4-BE49-F238E27FC236}">
                  <a16:creationId xmlns:a16="http://schemas.microsoft.com/office/drawing/2014/main" id="{2C13EFBC-106B-2049-9256-A93C45A4E329}"/>
                </a:ext>
              </a:extLst>
            </p:cNvPr>
            <p:cNvGrpSpPr>
              <a:grpSpLocks/>
            </p:cNvGrpSpPr>
            <p:nvPr/>
          </p:nvGrpSpPr>
          <p:grpSpPr bwMode="auto">
            <a:xfrm>
              <a:off x="288" y="480"/>
              <a:ext cx="2400" cy="2016"/>
              <a:chOff x="288" y="480"/>
              <a:chExt cx="2400" cy="2016"/>
            </a:xfrm>
          </p:grpSpPr>
          <p:sp>
            <p:nvSpPr>
              <p:cNvPr id="26638" name="Rectangle 64">
                <a:extLst>
                  <a:ext uri="{FF2B5EF4-FFF2-40B4-BE49-F238E27FC236}">
                    <a16:creationId xmlns:a16="http://schemas.microsoft.com/office/drawing/2014/main" id="{AD34E972-1BB9-654C-825C-269BB31A9029}"/>
                  </a:ext>
                </a:extLst>
              </p:cNvPr>
              <p:cNvSpPr>
                <a:spLocks noChangeArrowheads="1"/>
              </p:cNvSpPr>
              <p:nvPr/>
            </p:nvSpPr>
            <p:spPr bwMode="auto">
              <a:xfrm>
                <a:off x="288" y="480"/>
                <a:ext cx="2400" cy="201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37902" name="Group 65">
                <a:extLst>
                  <a:ext uri="{FF2B5EF4-FFF2-40B4-BE49-F238E27FC236}">
                    <a16:creationId xmlns:a16="http://schemas.microsoft.com/office/drawing/2014/main" id="{08A33339-C888-C241-92D3-DD393E133C38}"/>
                  </a:ext>
                </a:extLst>
              </p:cNvPr>
              <p:cNvGrpSpPr>
                <a:grpSpLocks/>
              </p:cNvGrpSpPr>
              <p:nvPr/>
            </p:nvGrpSpPr>
            <p:grpSpPr bwMode="auto">
              <a:xfrm>
                <a:off x="341" y="731"/>
                <a:ext cx="1195" cy="597"/>
                <a:chOff x="341" y="731"/>
                <a:chExt cx="1195" cy="597"/>
              </a:xfrm>
            </p:grpSpPr>
            <p:sp>
              <p:nvSpPr>
                <p:cNvPr id="26668" name="Line 66">
                  <a:extLst>
                    <a:ext uri="{FF2B5EF4-FFF2-40B4-BE49-F238E27FC236}">
                      <a16:creationId xmlns:a16="http://schemas.microsoft.com/office/drawing/2014/main" id="{7FE46A0A-3555-0544-BEEC-BA30A326BC5A}"/>
                    </a:ext>
                  </a:extLst>
                </p:cNvPr>
                <p:cNvSpPr>
                  <a:spLocks noChangeShapeType="1"/>
                </p:cNvSpPr>
                <p:nvPr/>
              </p:nvSpPr>
              <p:spPr bwMode="auto">
                <a:xfrm rot="1813361">
                  <a:off x="341" y="1040"/>
                  <a:ext cx="1195" cy="0"/>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6669" name="Line 67">
                  <a:extLst>
                    <a:ext uri="{FF2B5EF4-FFF2-40B4-BE49-F238E27FC236}">
                      <a16:creationId xmlns:a16="http://schemas.microsoft.com/office/drawing/2014/main" id="{AA94460E-E605-0A4E-B9D3-2C2279602E69}"/>
                    </a:ext>
                  </a:extLst>
                </p:cNvPr>
                <p:cNvSpPr>
                  <a:spLocks noChangeShapeType="1"/>
                </p:cNvSpPr>
                <p:nvPr/>
              </p:nvSpPr>
              <p:spPr bwMode="auto">
                <a:xfrm rot="1813361">
                  <a:off x="596" y="731"/>
                  <a:ext cx="0" cy="22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6670" name="Line 68">
                  <a:extLst>
                    <a:ext uri="{FF2B5EF4-FFF2-40B4-BE49-F238E27FC236}">
                      <a16:creationId xmlns:a16="http://schemas.microsoft.com/office/drawing/2014/main" id="{F38665DD-BCE3-2E4A-9B60-A974F99475A2}"/>
                    </a:ext>
                  </a:extLst>
                </p:cNvPr>
                <p:cNvSpPr>
                  <a:spLocks noChangeShapeType="1"/>
                </p:cNvSpPr>
                <p:nvPr/>
              </p:nvSpPr>
              <p:spPr bwMode="auto">
                <a:xfrm rot="1813361">
                  <a:off x="763" y="829"/>
                  <a:ext cx="0" cy="22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6671" name="Line 69">
                  <a:extLst>
                    <a:ext uri="{FF2B5EF4-FFF2-40B4-BE49-F238E27FC236}">
                      <a16:creationId xmlns:a16="http://schemas.microsoft.com/office/drawing/2014/main" id="{E44BB57D-28CD-7D4F-A30D-102A6EDC6A28}"/>
                    </a:ext>
                  </a:extLst>
                </p:cNvPr>
                <p:cNvSpPr>
                  <a:spLocks noChangeShapeType="1"/>
                </p:cNvSpPr>
                <p:nvPr/>
              </p:nvSpPr>
              <p:spPr bwMode="auto">
                <a:xfrm rot="1813361">
                  <a:off x="931" y="927"/>
                  <a:ext cx="0" cy="22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6672" name="Line 70">
                  <a:extLst>
                    <a:ext uri="{FF2B5EF4-FFF2-40B4-BE49-F238E27FC236}">
                      <a16:creationId xmlns:a16="http://schemas.microsoft.com/office/drawing/2014/main" id="{1040751E-621D-6945-AC7A-C5EFF752B543}"/>
                    </a:ext>
                  </a:extLst>
                </p:cNvPr>
                <p:cNvSpPr>
                  <a:spLocks noChangeShapeType="1"/>
                </p:cNvSpPr>
                <p:nvPr/>
              </p:nvSpPr>
              <p:spPr bwMode="auto">
                <a:xfrm rot="1813361">
                  <a:off x="1099" y="1024"/>
                  <a:ext cx="0" cy="22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6673" name="Line 71">
                  <a:extLst>
                    <a:ext uri="{FF2B5EF4-FFF2-40B4-BE49-F238E27FC236}">
                      <a16:creationId xmlns:a16="http://schemas.microsoft.com/office/drawing/2014/main" id="{8C3DB36E-727E-5848-BE11-24702DC7D708}"/>
                    </a:ext>
                  </a:extLst>
                </p:cNvPr>
                <p:cNvSpPr>
                  <a:spLocks noChangeShapeType="1"/>
                </p:cNvSpPr>
                <p:nvPr/>
              </p:nvSpPr>
              <p:spPr bwMode="auto">
                <a:xfrm rot="1813361">
                  <a:off x="1296" y="1104"/>
                  <a:ext cx="0" cy="22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6674" name="Oval 72">
                  <a:extLst>
                    <a:ext uri="{FF2B5EF4-FFF2-40B4-BE49-F238E27FC236}">
                      <a16:creationId xmlns:a16="http://schemas.microsoft.com/office/drawing/2014/main" id="{232CC5A7-0629-C441-A2A5-9F3CA3FA8433}"/>
                    </a:ext>
                  </a:extLst>
                </p:cNvPr>
                <p:cNvSpPr>
                  <a:spLocks noChangeArrowheads="1"/>
                </p:cNvSpPr>
                <p:nvPr/>
              </p:nvSpPr>
              <p:spPr bwMode="auto">
                <a:xfrm rot="1813361">
                  <a:off x="480" y="767"/>
                  <a:ext cx="65" cy="5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75" name="Oval 73">
                  <a:extLst>
                    <a:ext uri="{FF2B5EF4-FFF2-40B4-BE49-F238E27FC236}">
                      <a16:creationId xmlns:a16="http://schemas.microsoft.com/office/drawing/2014/main" id="{57ED28D4-A2CE-5347-8226-9B2329657FBE}"/>
                    </a:ext>
                  </a:extLst>
                </p:cNvPr>
                <p:cNvSpPr>
                  <a:spLocks noChangeArrowheads="1"/>
                </p:cNvSpPr>
                <p:nvPr/>
              </p:nvSpPr>
              <p:spPr bwMode="auto">
                <a:xfrm rot="1813361">
                  <a:off x="647" y="865"/>
                  <a:ext cx="65" cy="5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76" name="Oval 74">
                  <a:extLst>
                    <a:ext uri="{FF2B5EF4-FFF2-40B4-BE49-F238E27FC236}">
                      <a16:creationId xmlns:a16="http://schemas.microsoft.com/office/drawing/2014/main" id="{D0F7E04C-DA63-6743-AB2D-34B0B4A4BF93}"/>
                    </a:ext>
                  </a:extLst>
                </p:cNvPr>
                <p:cNvSpPr>
                  <a:spLocks noChangeArrowheads="1"/>
                </p:cNvSpPr>
                <p:nvPr/>
              </p:nvSpPr>
              <p:spPr bwMode="auto">
                <a:xfrm rot="1813361">
                  <a:off x="815" y="962"/>
                  <a:ext cx="64" cy="5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77" name="Oval 75">
                  <a:extLst>
                    <a:ext uri="{FF2B5EF4-FFF2-40B4-BE49-F238E27FC236}">
                      <a16:creationId xmlns:a16="http://schemas.microsoft.com/office/drawing/2014/main" id="{F08CDBC1-D841-D444-B7CE-721F91E9D1B0}"/>
                    </a:ext>
                  </a:extLst>
                </p:cNvPr>
                <p:cNvSpPr>
                  <a:spLocks noChangeArrowheads="1"/>
                </p:cNvSpPr>
                <p:nvPr/>
              </p:nvSpPr>
              <p:spPr bwMode="auto">
                <a:xfrm rot="1813361">
                  <a:off x="983" y="1059"/>
                  <a:ext cx="64" cy="5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78" name="Oval 76">
                  <a:extLst>
                    <a:ext uri="{FF2B5EF4-FFF2-40B4-BE49-F238E27FC236}">
                      <a16:creationId xmlns:a16="http://schemas.microsoft.com/office/drawing/2014/main" id="{CF62FAD5-D904-FF45-B109-175476522F47}"/>
                    </a:ext>
                  </a:extLst>
                </p:cNvPr>
                <p:cNvSpPr>
                  <a:spLocks noChangeArrowheads="1"/>
                </p:cNvSpPr>
                <p:nvPr/>
              </p:nvSpPr>
              <p:spPr bwMode="auto">
                <a:xfrm rot="1813361">
                  <a:off x="1149" y="1157"/>
                  <a:ext cx="65" cy="5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26640" name="Line 77">
                <a:extLst>
                  <a:ext uri="{FF2B5EF4-FFF2-40B4-BE49-F238E27FC236}">
                    <a16:creationId xmlns:a16="http://schemas.microsoft.com/office/drawing/2014/main" id="{4C1ECC09-34AB-0D4C-880A-818AE2D543B2}"/>
                  </a:ext>
                </a:extLst>
              </p:cNvPr>
              <p:cNvSpPr>
                <a:spLocks noChangeShapeType="1"/>
              </p:cNvSpPr>
              <p:nvPr/>
            </p:nvSpPr>
            <p:spPr bwMode="auto">
              <a:xfrm rot="-1745951">
                <a:off x="1337" y="1041"/>
                <a:ext cx="1344" cy="4"/>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6641" name="Oval 78">
                <a:extLst>
                  <a:ext uri="{FF2B5EF4-FFF2-40B4-BE49-F238E27FC236}">
                    <a16:creationId xmlns:a16="http://schemas.microsoft.com/office/drawing/2014/main" id="{10FB26D7-663D-0A49-A0D2-95EAAAA5FD93}"/>
                  </a:ext>
                </a:extLst>
              </p:cNvPr>
              <p:cNvSpPr>
                <a:spLocks noChangeArrowheads="1"/>
              </p:cNvSpPr>
              <p:nvPr/>
            </p:nvSpPr>
            <p:spPr bwMode="auto">
              <a:xfrm rot="-1745951">
                <a:off x="1530" y="1254"/>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42" name="Oval 79">
                <a:extLst>
                  <a:ext uri="{FF2B5EF4-FFF2-40B4-BE49-F238E27FC236}">
                    <a16:creationId xmlns:a16="http://schemas.microsoft.com/office/drawing/2014/main" id="{0FD8C695-7C3A-C644-8EB0-86FEA4E321F5}"/>
                  </a:ext>
                </a:extLst>
              </p:cNvPr>
              <p:cNvSpPr>
                <a:spLocks noChangeArrowheads="1"/>
              </p:cNvSpPr>
              <p:nvPr/>
            </p:nvSpPr>
            <p:spPr bwMode="auto">
              <a:xfrm rot="-1745951">
                <a:off x="1760" y="1116"/>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43" name="Oval 80">
                <a:extLst>
                  <a:ext uri="{FF2B5EF4-FFF2-40B4-BE49-F238E27FC236}">
                    <a16:creationId xmlns:a16="http://schemas.microsoft.com/office/drawing/2014/main" id="{32D45B8A-5A9D-204B-9037-C773880E8E58}"/>
                  </a:ext>
                </a:extLst>
              </p:cNvPr>
              <p:cNvSpPr>
                <a:spLocks noChangeArrowheads="1"/>
              </p:cNvSpPr>
              <p:nvPr/>
            </p:nvSpPr>
            <p:spPr bwMode="auto">
              <a:xfrm rot="-1745951">
                <a:off x="1952" y="1020"/>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44" name="Oval 81">
                <a:extLst>
                  <a:ext uri="{FF2B5EF4-FFF2-40B4-BE49-F238E27FC236}">
                    <a16:creationId xmlns:a16="http://schemas.microsoft.com/office/drawing/2014/main" id="{33A607BE-ACA1-BE49-8121-2ED81A9D787D}"/>
                  </a:ext>
                </a:extLst>
              </p:cNvPr>
              <p:cNvSpPr>
                <a:spLocks noChangeArrowheads="1"/>
              </p:cNvSpPr>
              <p:nvPr/>
            </p:nvSpPr>
            <p:spPr bwMode="auto">
              <a:xfrm rot="-1745951">
                <a:off x="2144" y="909"/>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45" name="Oval 82">
                <a:extLst>
                  <a:ext uri="{FF2B5EF4-FFF2-40B4-BE49-F238E27FC236}">
                    <a16:creationId xmlns:a16="http://schemas.microsoft.com/office/drawing/2014/main" id="{B28904DC-17BA-0247-B3AC-4A52562D8D6B}"/>
                  </a:ext>
                </a:extLst>
              </p:cNvPr>
              <p:cNvSpPr>
                <a:spLocks noChangeArrowheads="1"/>
              </p:cNvSpPr>
              <p:nvPr/>
            </p:nvSpPr>
            <p:spPr bwMode="auto">
              <a:xfrm rot="-1745951">
                <a:off x="2304" y="813"/>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aphicFrame>
            <p:nvGraphicFramePr>
              <p:cNvPr id="37909" name="Object 83">
                <a:extLst>
                  <a:ext uri="{FF2B5EF4-FFF2-40B4-BE49-F238E27FC236}">
                    <a16:creationId xmlns:a16="http://schemas.microsoft.com/office/drawing/2014/main" id="{76370A74-55CD-764E-98D5-BFC21889A35D}"/>
                  </a:ext>
                </a:extLst>
              </p:cNvPr>
              <p:cNvGraphicFramePr>
                <a:graphicFrameLocks noChangeAspect="1"/>
              </p:cNvGraphicFramePr>
              <p:nvPr/>
            </p:nvGraphicFramePr>
            <p:xfrm>
              <a:off x="1167" y="743"/>
              <a:ext cx="167" cy="270"/>
            </p:xfrm>
            <a:graphic>
              <a:graphicData uri="http://schemas.openxmlformats.org/presentationml/2006/ole">
                <mc:AlternateContent xmlns:mc="http://schemas.openxmlformats.org/markup-compatibility/2006">
                  <mc:Choice xmlns:v="urn:schemas-microsoft-com:vml" Requires="v">
                    <p:oleObj spid="_x0000_s38258" name="公式" r:id="rId5" imgW="3213100" imgH="4978400" progId="Equation.3">
                      <p:embed/>
                    </p:oleObj>
                  </mc:Choice>
                  <mc:Fallback>
                    <p:oleObj name="公式" r:id="rId5" imgW="3213100" imgH="4978400" progId="Equation.3">
                      <p:embed/>
                      <p:pic>
                        <p:nvPicPr>
                          <p:cNvPr id="0" name="Object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 y="743"/>
                            <a:ext cx="167"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910" name="Object 84">
                <a:extLst>
                  <a:ext uri="{FF2B5EF4-FFF2-40B4-BE49-F238E27FC236}">
                    <a16:creationId xmlns:a16="http://schemas.microsoft.com/office/drawing/2014/main" id="{079C92F8-8C32-5240-85C5-2D92D6A9EC1D}"/>
                  </a:ext>
                </a:extLst>
              </p:cNvPr>
              <p:cNvGraphicFramePr>
                <a:graphicFrameLocks noChangeAspect="1"/>
              </p:cNvGraphicFramePr>
              <p:nvPr/>
            </p:nvGraphicFramePr>
            <p:xfrm>
              <a:off x="1599" y="742"/>
              <a:ext cx="165" cy="268"/>
            </p:xfrm>
            <a:graphic>
              <a:graphicData uri="http://schemas.openxmlformats.org/presentationml/2006/ole">
                <mc:AlternateContent xmlns:mc="http://schemas.openxmlformats.org/markup-compatibility/2006">
                  <mc:Choice xmlns:v="urn:schemas-microsoft-com:vml" Requires="v">
                    <p:oleObj spid="_x0000_s38259" name="公式" r:id="rId7" imgW="3213100" imgH="4978400" progId="Equation.3">
                      <p:embed/>
                    </p:oleObj>
                  </mc:Choice>
                  <mc:Fallback>
                    <p:oleObj name="公式" r:id="rId7" imgW="3213100" imgH="4978400" progId="Equation.3">
                      <p:embed/>
                      <p:pic>
                        <p:nvPicPr>
                          <p:cNvPr id="0" name="Object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9" y="742"/>
                            <a:ext cx="165" cy="26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7911" name="Arc 85">
                <a:extLst>
                  <a:ext uri="{FF2B5EF4-FFF2-40B4-BE49-F238E27FC236}">
                    <a16:creationId xmlns:a16="http://schemas.microsoft.com/office/drawing/2014/main" id="{23391612-F5F8-F346-8BC6-9A7AF1931E91}"/>
                  </a:ext>
                </a:extLst>
              </p:cNvPr>
              <p:cNvSpPr>
                <a:spLocks/>
              </p:cNvSpPr>
              <p:nvPr/>
            </p:nvSpPr>
            <p:spPr bwMode="auto">
              <a:xfrm rot="9220608" flipH="1" flipV="1">
                <a:off x="1475" y="1007"/>
                <a:ext cx="207" cy="249"/>
              </a:xfrm>
              <a:custGeom>
                <a:avLst/>
                <a:gdLst>
                  <a:gd name="T0" fmla="*/ 0 w 24985"/>
                  <a:gd name="T1" fmla="*/ 0 h 21600"/>
                  <a:gd name="T2" fmla="*/ 0 w 24985"/>
                  <a:gd name="T3" fmla="*/ 0 h 21600"/>
                  <a:gd name="T4" fmla="*/ 0 w 24985"/>
                  <a:gd name="T5" fmla="*/ 0 h 21600"/>
                  <a:gd name="T6" fmla="*/ 0 60000 65536"/>
                  <a:gd name="T7" fmla="*/ 0 60000 65536"/>
                  <a:gd name="T8" fmla="*/ 0 60000 65536"/>
                </a:gdLst>
                <a:ahLst/>
                <a:cxnLst>
                  <a:cxn ang="T6">
                    <a:pos x="T0" y="T1"/>
                  </a:cxn>
                  <a:cxn ang="T7">
                    <a:pos x="T2" y="T3"/>
                  </a:cxn>
                  <a:cxn ang="T8">
                    <a:pos x="T4" y="T5"/>
                  </a:cxn>
                </a:cxnLst>
                <a:rect l="0" t="0" r="r" b="b"/>
                <a:pathLst>
                  <a:path w="24985" h="21600" fill="none" extrusionOk="0">
                    <a:moveTo>
                      <a:pt x="-1" y="266"/>
                    </a:moveTo>
                    <a:cubicBezTo>
                      <a:pt x="1119" y="89"/>
                      <a:pt x="2251" y="-1"/>
                      <a:pt x="3385" y="0"/>
                    </a:cubicBezTo>
                    <a:cubicBezTo>
                      <a:pt x="15314" y="0"/>
                      <a:pt x="24985" y="9670"/>
                      <a:pt x="24985" y="21600"/>
                    </a:cubicBezTo>
                  </a:path>
                  <a:path w="24985" h="21600" stroke="0" extrusionOk="0">
                    <a:moveTo>
                      <a:pt x="-1" y="266"/>
                    </a:moveTo>
                    <a:cubicBezTo>
                      <a:pt x="1119" y="89"/>
                      <a:pt x="2251" y="-1"/>
                      <a:pt x="3385" y="0"/>
                    </a:cubicBezTo>
                    <a:cubicBezTo>
                      <a:pt x="15314" y="0"/>
                      <a:pt x="24985" y="9670"/>
                      <a:pt x="24985" y="21600"/>
                    </a:cubicBezTo>
                    <a:lnTo>
                      <a:pt x="3385" y="21600"/>
                    </a:lnTo>
                    <a:lnTo>
                      <a:pt x="-1" y="266"/>
                    </a:lnTo>
                    <a:close/>
                  </a:path>
                </a:pathLst>
              </a:custGeom>
              <a:noFill/>
              <a:ln w="28575">
                <a:solidFill>
                  <a:srgbClr val="33CC33"/>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26649" name="Line 86">
                <a:extLst>
                  <a:ext uri="{FF2B5EF4-FFF2-40B4-BE49-F238E27FC236}">
                    <a16:creationId xmlns:a16="http://schemas.microsoft.com/office/drawing/2014/main" id="{203A8898-A3E6-ED46-8E3A-1429E0CFE03A}"/>
                  </a:ext>
                </a:extLst>
              </p:cNvPr>
              <p:cNvSpPr>
                <a:spLocks noChangeShapeType="1"/>
              </p:cNvSpPr>
              <p:nvPr/>
            </p:nvSpPr>
            <p:spPr bwMode="auto">
              <a:xfrm>
                <a:off x="1440" y="624"/>
                <a:ext cx="0" cy="1632"/>
              </a:xfrm>
              <a:prstGeom prst="line">
                <a:avLst/>
              </a:prstGeom>
              <a:noFill/>
              <a:ln w="19050">
                <a:solidFill>
                  <a:srgbClr val="000000"/>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7913" name="Object 87">
                <a:extLst>
                  <a:ext uri="{FF2B5EF4-FFF2-40B4-BE49-F238E27FC236}">
                    <a16:creationId xmlns:a16="http://schemas.microsoft.com/office/drawing/2014/main" id="{9C3F8482-9A61-CE40-87BC-4975716BD210}"/>
                  </a:ext>
                </a:extLst>
              </p:cNvPr>
              <p:cNvGraphicFramePr>
                <a:graphicFrameLocks noChangeAspect="1"/>
              </p:cNvGraphicFramePr>
              <p:nvPr/>
            </p:nvGraphicFramePr>
            <p:xfrm>
              <a:off x="2105" y="957"/>
              <a:ext cx="277" cy="387"/>
            </p:xfrm>
            <a:graphic>
              <a:graphicData uri="http://schemas.openxmlformats.org/presentationml/2006/ole">
                <mc:AlternateContent xmlns:mc="http://schemas.openxmlformats.org/markup-compatibility/2006">
                  <mc:Choice xmlns:v="urn:schemas-microsoft-com:vml" Requires="v">
                    <p:oleObj spid="_x0000_s38260" name="Equation" r:id="rId9" imgW="5270500" imgH="7315200" progId="Equation.3">
                      <p:embed/>
                    </p:oleObj>
                  </mc:Choice>
                  <mc:Fallback>
                    <p:oleObj name="Equation" r:id="rId9" imgW="5270500" imgH="7315200" progId="Equation.3">
                      <p:embed/>
                      <p:pic>
                        <p:nvPicPr>
                          <p:cNvPr id="0" name="Object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5" y="957"/>
                            <a:ext cx="277"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7914" name="Group 88">
                <a:extLst>
                  <a:ext uri="{FF2B5EF4-FFF2-40B4-BE49-F238E27FC236}">
                    <a16:creationId xmlns:a16="http://schemas.microsoft.com/office/drawing/2014/main" id="{78567EB2-212C-D64D-9528-E6ACDA15C26C}"/>
                  </a:ext>
                </a:extLst>
              </p:cNvPr>
              <p:cNvGrpSpPr>
                <a:grpSpLocks/>
              </p:cNvGrpSpPr>
              <p:nvPr/>
            </p:nvGrpSpPr>
            <p:grpSpPr bwMode="auto">
              <a:xfrm>
                <a:off x="1488" y="1295"/>
                <a:ext cx="470" cy="1152"/>
                <a:chOff x="1488" y="1295"/>
                <a:chExt cx="470" cy="1152"/>
              </a:xfrm>
            </p:grpSpPr>
            <p:sp>
              <p:nvSpPr>
                <p:cNvPr id="26660" name="Line 89">
                  <a:extLst>
                    <a:ext uri="{FF2B5EF4-FFF2-40B4-BE49-F238E27FC236}">
                      <a16:creationId xmlns:a16="http://schemas.microsoft.com/office/drawing/2014/main" id="{4DBDC007-0E86-F74C-85E3-17EBEDB289CF}"/>
                    </a:ext>
                  </a:extLst>
                </p:cNvPr>
                <p:cNvSpPr>
                  <a:spLocks noChangeShapeType="1"/>
                </p:cNvSpPr>
                <p:nvPr/>
              </p:nvSpPr>
              <p:spPr bwMode="auto">
                <a:xfrm rot="3581093" flipH="1">
                  <a:off x="1175" y="1864"/>
                  <a:ext cx="1152" cy="15"/>
                </a:xfrm>
                <a:prstGeom prst="line">
                  <a:avLst/>
                </a:prstGeom>
                <a:noFill/>
                <a:ln w="28575">
                  <a:solidFill>
                    <a:srgbClr val="FF0000"/>
                  </a:solidFill>
                  <a:round/>
                  <a:headEnd type="triangl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6661" name="Line 90">
                  <a:extLst>
                    <a:ext uri="{FF2B5EF4-FFF2-40B4-BE49-F238E27FC236}">
                      <a16:creationId xmlns:a16="http://schemas.microsoft.com/office/drawing/2014/main" id="{ED19ED45-A32C-7143-8872-72501EBD5D7B}"/>
                    </a:ext>
                  </a:extLst>
                </p:cNvPr>
                <p:cNvSpPr>
                  <a:spLocks noChangeShapeType="1"/>
                </p:cNvSpPr>
                <p:nvPr/>
              </p:nvSpPr>
              <p:spPr bwMode="auto">
                <a:xfrm rot="3581093" flipV="1">
                  <a:off x="1584" y="1488"/>
                  <a:ext cx="0" cy="192"/>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6662" name="Line 91">
                  <a:extLst>
                    <a:ext uri="{FF2B5EF4-FFF2-40B4-BE49-F238E27FC236}">
                      <a16:creationId xmlns:a16="http://schemas.microsoft.com/office/drawing/2014/main" id="{A80BBBC4-3F17-2642-9EC9-1DD9FB3DCD47}"/>
                    </a:ext>
                  </a:extLst>
                </p:cNvPr>
                <p:cNvSpPr>
                  <a:spLocks noChangeShapeType="1"/>
                </p:cNvSpPr>
                <p:nvPr/>
              </p:nvSpPr>
              <p:spPr bwMode="auto">
                <a:xfrm rot="3581093">
                  <a:off x="1855" y="1936"/>
                  <a:ext cx="18" cy="187"/>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6663" name="Oval 92">
                  <a:extLst>
                    <a:ext uri="{FF2B5EF4-FFF2-40B4-BE49-F238E27FC236}">
                      <a16:creationId xmlns:a16="http://schemas.microsoft.com/office/drawing/2014/main" id="{9EE6F4F8-65E0-7042-BBDB-C0BCB319DC15}"/>
                    </a:ext>
                  </a:extLst>
                </p:cNvPr>
                <p:cNvSpPr>
                  <a:spLocks noChangeArrowheads="1"/>
                </p:cNvSpPr>
                <p:nvPr/>
              </p:nvSpPr>
              <p:spPr bwMode="auto">
                <a:xfrm rot="3581093">
                  <a:off x="1488" y="1449"/>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64" name="Oval 93">
                  <a:extLst>
                    <a:ext uri="{FF2B5EF4-FFF2-40B4-BE49-F238E27FC236}">
                      <a16:creationId xmlns:a16="http://schemas.microsoft.com/office/drawing/2014/main" id="{FC865B6B-85EF-A244-BD70-43BEFBF7A8B4}"/>
                    </a:ext>
                  </a:extLst>
                </p:cNvPr>
                <p:cNvSpPr>
                  <a:spLocks noChangeArrowheads="1"/>
                </p:cNvSpPr>
                <p:nvPr/>
              </p:nvSpPr>
              <p:spPr bwMode="auto">
                <a:xfrm rot="3581093">
                  <a:off x="1699" y="1782"/>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65" name="Oval 94">
                  <a:extLst>
                    <a:ext uri="{FF2B5EF4-FFF2-40B4-BE49-F238E27FC236}">
                      <a16:creationId xmlns:a16="http://schemas.microsoft.com/office/drawing/2014/main" id="{CF8AC867-451F-4D41-A203-61AD529C2D0E}"/>
                    </a:ext>
                  </a:extLst>
                </p:cNvPr>
                <p:cNvSpPr>
                  <a:spLocks noChangeArrowheads="1"/>
                </p:cNvSpPr>
                <p:nvPr/>
              </p:nvSpPr>
              <p:spPr bwMode="auto">
                <a:xfrm rot="3581093">
                  <a:off x="1890" y="2097"/>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66" name="Line 95">
                  <a:extLst>
                    <a:ext uri="{FF2B5EF4-FFF2-40B4-BE49-F238E27FC236}">
                      <a16:creationId xmlns:a16="http://schemas.microsoft.com/office/drawing/2014/main" id="{73CD43F4-75D0-B648-9933-ADE2CDE0BECE}"/>
                    </a:ext>
                  </a:extLst>
                </p:cNvPr>
                <p:cNvSpPr>
                  <a:spLocks noChangeShapeType="1"/>
                </p:cNvSpPr>
                <p:nvPr/>
              </p:nvSpPr>
              <p:spPr bwMode="auto">
                <a:xfrm rot="3581093">
                  <a:off x="1769" y="1818"/>
                  <a:ext cx="18" cy="187"/>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6667" name="Line 96">
                  <a:extLst>
                    <a:ext uri="{FF2B5EF4-FFF2-40B4-BE49-F238E27FC236}">
                      <a16:creationId xmlns:a16="http://schemas.microsoft.com/office/drawing/2014/main" id="{602CCBA9-FA82-9341-95A4-BBB1C87610FF}"/>
                    </a:ext>
                  </a:extLst>
                </p:cNvPr>
                <p:cNvSpPr>
                  <a:spLocks noChangeShapeType="1"/>
                </p:cNvSpPr>
                <p:nvPr/>
              </p:nvSpPr>
              <p:spPr bwMode="auto">
                <a:xfrm rot="3581093">
                  <a:off x="1673" y="1626"/>
                  <a:ext cx="18" cy="187"/>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37915" name="Group 97">
                <a:extLst>
                  <a:ext uri="{FF2B5EF4-FFF2-40B4-BE49-F238E27FC236}">
                    <a16:creationId xmlns:a16="http://schemas.microsoft.com/office/drawing/2014/main" id="{3475D68B-2885-854A-A0A9-BB2B08E2174E}"/>
                  </a:ext>
                </a:extLst>
              </p:cNvPr>
              <p:cNvGrpSpPr>
                <a:grpSpLocks/>
              </p:cNvGrpSpPr>
              <p:nvPr/>
            </p:nvGrpSpPr>
            <p:grpSpPr bwMode="auto">
              <a:xfrm>
                <a:off x="528" y="1344"/>
                <a:ext cx="1934" cy="1056"/>
                <a:chOff x="528" y="1344"/>
                <a:chExt cx="1934" cy="1056"/>
              </a:xfrm>
            </p:grpSpPr>
            <p:sp>
              <p:nvSpPr>
                <p:cNvPr id="26657" name="Rectangle 98">
                  <a:extLst>
                    <a:ext uri="{FF2B5EF4-FFF2-40B4-BE49-F238E27FC236}">
                      <a16:creationId xmlns:a16="http://schemas.microsoft.com/office/drawing/2014/main" id="{ED1DE7FA-0E4B-AF48-AEA7-A790C80E7EBE}"/>
                    </a:ext>
                  </a:extLst>
                </p:cNvPr>
                <p:cNvSpPr>
                  <a:spLocks noChangeArrowheads="1"/>
                </p:cNvSpPr>
                <p:nvPr/>
              </p:nvSpPr>
              <p:spPr bwMode="auto">
                <a:xfrm>
                  <a:off x="528" y="1344"/>
                  <a:ext cx="1920" cy="1056"/>
                </a:xfrm>
                <a:prstGeom prst="rect">
                  <a:avLst/>
                </a:prstGeom>
                <a:solidFill>
                  <a:srgbClr val="C5FFFF">
                    <a:alpha val="50195"/>
                  </a:srgbClr>
                </a:solidFill>
                <a:ln w="1905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6658" name="Rectangle 99">
                  <a:extLst>
                    <a:ext uri="{FF2B5EF4-FFF2-40B4-BE49-F238E27FC236}">
                      <a16:creationId xmlns:a16="http://schemas.microsoft.com/office/drawing/2014/main" id="{DE8EF0EF-0CC5-5548-A4B9-D77B79B3E342}"/>
                    </a:ext>
                  </a:extLst>
                </p:cNvPr>
                <p:cNvSpPr>
                  <a:spLocks noChangeArrowheads="1"/>
                </p:cNvSpPr>
                <p:nvPr/>
              </p:nvSpPr>
              <p:spPr bwMode="auto">
                <a:xfrm>
                  <a:off x="528" y="2064"/>
                  <a:ext cx="100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2800" b="1">
                      <a:solidFill>
                        <a:srgbClr val="000066"/>
                      </a:solidFill>
                      <a:latin typeface="Times New Roman" charset="0"/>
                      <a:ea typeface="宋体" charset="0"/>
                      <a:cs typeface="宋体" charset="0"/>
                    </a:rPr>
                    <a:t>玻璃</a:t>
                  </a:r>
                </a:p>
              </p:txBody>
            </p:sp>
            <p:graphicFrame>
              <p:nvGraphicFramePr>
                <p:cNvPr id="37922" name="Object 100">
                  <a:extLst>
                    <a:ext uri="{FF2B5EF4-FFF2-40B4-BE49-F238E27FC236}">
                      <a16:creationId xmlns:a16="http://schemas.microsoft.com/office/drawing/2014/main" id="{5414D43F-AE05-844A-9983-28D446B0FE10}"/>
                    </a:ext>
                  </a:extLst>
                </p:cNvPr>
                <p:cNvGraphicFramePr>
                  <a:graphicFrameLocks noChangeAspect="1"/>
                </p:cNvGraphicFramePr>
                <p:nvPr/>
              </p:nvGraphicFramePr>
              <p:xfrm>
                <a:off x="2153" y="1392"/>
                <a:ext cx="309" cy="387"/>
              </p:xfrm>
              <a:graphic>
                <a:graphicData uri="http://schemas.openxmlformats.org/presentationml/2006/ole">
                  <mc:AlternateContent xmlns:mc="http://schemas.openxmlformats.org/markup-compatibility/2006">
                    <mc:Choice xmlns:v="urn:schemas-microsoft-com:vml" Requires="v">
                      <p:oleObj spid="_x0000_s38261" name="Equation" r:id="rId11" imgW="5854700" imgH="7315200" progId="Equation.3">
                        <p:embed/>
                      </p:oleObj>
                    </mc:Choice>
                    <mc:Fallback>
                      <p:oleObj name="Equation" r:id="rId11" imgW="5854700" imgH="7315200" progId="Equation.3">
                        <p:embed/>
                        <p:pic>
                          <p:nvPicPr>
                            <p:cNvPr id="0" name="Object 1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3" y="1392"/>
                              <a:ext cx="309"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37916" name="Arc 101">
                <a:extLst>
                  <a:ext uri="{FF2B5EF4-FFF2-40B4-BE49-F238E27FC236}">
                    <a16:creationId xmlns:a16="http://schemas.microsoft.com/office/drawing/2014/main" id="{34FF81E9-FB7E-3A4C-B0AF-0308D893F902}"/>
                  </a:ext>
                </a:extLst>
              </p:cNvPr>
              <p:cNvSpPr>
                <a:spLocks/>
              </p:cNvSpPr>
              <p:nvPr/>
            </p:nvSpPr>
            <p:spPr bwMode="auto">
              <a:xfrm rot="6572052" flipH="1" flipV="1">
                <a:off x="1187" y="976"/>
                <a:ext cx="182" cy="249"/>
              </a:xfrm>
              <a:custGeom>
                <a:avLst/>
                <a:gdLst>
                  <a:gd name="T0" fmla="*/ 0 w 21960"/>
                  <a:gd name="T1" fmla="*/ 0 h 21600"/>
                  <a:gd name="T2" fmla="*/ 0 w 21960"/>
                  <a:gd name="T3" fmla="*/ 0 h 21600"/>
                  <a:gd name="T4" fmla="*/ 0 w 21960"/>
                  <a:gd name="T5" fmla="*/ 0 h 21600"/>
                  <a:gd name="T6" fmla="*/ 0 60000 65536"/>
                  <a:gd name="T7" fmla="*/ 0 60000 65536"/>
                  <a:gd name="T8" fmla="*/ 0 60000 65536"/>
                </a:gdLst>
                <a:ahLst/>
                <a:cxnLst>
                  <a:cxn ang="T6">
                    <a:pos x="T0" y="T1"/>
                  </a:cxn>
                  <a:cxn ang="T7">
                    <a:pos x="T2" y="T3"/>
                  </a:cxn>
                  <a:cxn ang="T8">
                    <a:pos x="T4" y="T5"/>
                  </a:cxn>
                </a:cxnLst>
                <a:rect l="0" t="0" r="r" b="b"/>
                <a:pathLst>
                  <a:path w="21960" h="21600" fill="none" extrusionOk="0">
                    <a:moveTo>
                      <a:pt x="0" y="3"/>
                    </a:moveTo>
                    <a:cubicBezTo>
                      <a:pt x="119" y="1"/>
                      <a:pt x="239" y="-1"/>
                      <a:pt x="360" y="0"/>
                    </a:cubicBezTo>
                    <a:cubicBezTo>
                      <a:pt x="12289" y="0"/>
                      <a:pt x="21960" y="9670"/>
                      <a:pt x="21960" y="21600"/>
                    </a:cubicBezTo>
                  </a:path>
                  <a:path w="21960" h="21600" stroke="0" extrusionOk="0">
                    <a:moveTo>
                      <a:pt x="0" y="3"/>
                    </a:moveTo>
                    <a:cubicBezTo>
                      <a:pt x="119" y="1"/>
                      <a:pt x="239" y="-1"/>
                      <a:pt x="360" y="0"/>
                    </a:cubicBezTo>
                    <a:cubicBezTo>
                      <a:pt x="12289" y="0"/>
                      <a:pt x="21960" y="9670"/>
                      <a:pt x="21960" y="21600"/>
                    </a:cubicBezTo>
                    <a:lnTo>
                      <a:pt x="360" y="21600"/>
                    </a:lnTo>
                    <a:lnTo>
                      <a:pt x="0" y="3"/>
                    </a:lnTo>
                    <a:close/>
                  </a:path>
                </a:pathLst>
              </a:custGeom>
              <a:noFill/>
              <a:ln w="28575">
                <a:solidFill>
                  <a:srgbClr val="FFCC66"/>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nvGrpSpPr>
              <p:cNvPr id="37917" name="Group 102">
                <a:extLst>
                  <a:ext uri="{FF2B5EF4-FFF2-40B4-BE49-F238E27FC236}">
                    <a16:creationId xmlns:a16="http://schemas.microsoft.com/office/drawing/2014/main" id="{7A0FAAEB-4BBE-BB44-B39D-58105F0BEC11}"/>
                  </a:ext>
                </a:extLst>
              </p:cNvPr>
              <p:cNvGrpSpPr>
                <a:grpSpLocks/>
              </p:cNvGrpSpPr>
              <p:nvPr/>
            </p:nvGrpSpPr>
            <p:grpSpPr bwMode="auto">
              <a:xfrm>
                <a:off x="1457" y="1584"/>
                <a:ext cx="223" cy="480"/>
                <a:chOff x="1457" y="1584"/>
                <a:chExt cx="223" cy="480"/>
              </a:xfrm>
            </p:grpSpPr>
            <p:sp>
              <p:nvSpPr>
                <p:cNvPr id="37918" name="Arc 103">
                  <a:extLst>
                    <a:ext uri="{FF2B5EF4-FFF2-40B4-BE49-F238E27FC236}">
                      <a16:creationId xmlns:a16="http://schemas.microsoft.com/office/drawing/2014/main" id="{A40F0FE6-8640-364F-83AD-D796DC848368}"/>
                    </a:ext>
                  </a:extLst>
                </p:cNvPr>
                <p:cNvSpPr>
                  <a:spLocks/>
                </p:cNvSpPr>
                <p:nvPr/>
              </p:nvSpPr>
              <p:spPr bwMode="auto">
                <a:xfrm rot="13267117" flipH="1">
                  <a:off x="1488" y="1584"/>
                  <a:ext cx="95" cy="191"/>
                </a:xfrm>
                <a:custGeom>
                  <a:avLst/>
                  <a:gdLst>
                    <a:gd name="T0" fmla="*/ 0 w 21403"/>
                    <a:gd name="T1" fmla="*/ 0 h 21600"/>
                    <a:gd name="T2" fmla="*/ 0 w 21403"/>
                    <a:gd name="T3" fmla="*/ 0 h 21600"/>
                    <a:gd name="T4" fmla="*/ 0 w 21403"/>
                    <a:gd name="T5" fmla="*/ 0 h 21600"/>
                    <a:gd name="T6" fmla="*/ 0 60000 65536"/>
                    <a:gd name="T7" fmla="*/ 0 60000 65536"/>
                    <a:gd name="T8" fmla="*/ 0 60000 65536"/>
                  </a:gdLst>
                  <a:ahLst/>
                  <a:cxnLst>
                    <a:cxn ang="T6">
                      <a:pos x="T0" y="T1"/>
                    </a:cxn>
                    <a:cxn ang="T7">
                      <a:pos x="T2" y="T3"/>
                    </a:cxn>
                    <a:cxn ang="T8">
                      <a:pos x="T4" y="T5"/>
                    </a:cxn>
                  </a:cxnLst>
                  <a:rect l="0" t="0" r="r" b="b"/>
                  <a:pathLst>
                    <a:path w="21403" h="21600" fill="none" extrusionOk="0">
                      <a:moveTo>
                        <a:pt x="-1" y="0"/>
                      </a:moveTo>
                      <a:cubicBezTo>
                        <a:pt x="10805" y="0"/>
                        <a:pt x="19948" y="7984"/>
                        <a:pt x="21403" y="18690"/>
                      </a:cubicBezTo>
                    </a:path>
                    <a:path w="21403" h="21600" stroke="0" extrusionOk="0">
                      <a:moveTo>
                        <a:pt x="-1" y="0"/>
                      </a:moveTo>
                      <a:cubicBezTo>
                        <a:pt x="10805" y="0"/>
                        <a:pt x="19948" y="7984"/>
                        <a:pt x="21403" y="18690"/>
                      </a:cubicBezTo>
                      <a:lnTo>
                        <a:pt x="0" y="21600"/>
                      </a:lnTo>
                      <a:lnTo>
                        <a:pt x="-1" y="0"/>
                      </a:lnTo>
                      <a:close/>
                    </a:path>
                  </a:pathLst>
                </a:custGeom>
                <a:noFill/>
                <a:ln w="28575">
                  <a:solidFill>
                    <a:srgbClr val="FFCC66"/>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aphicFrame>
              <p:nvGraphicFramePr>
                <p:cNvPr id="37919" name="Object 104">
                  <a:extLst>
                    <a:ext uri="{FF2B5EF4-FFF2-40B4-BE49-F238E27FC236}">
                      <a16:creationId xmlns:a16="http://schemas.microsoft.com/office/drawing/2014/main" id="{F3ED1771-D508-154D-AF45-C502513ACE43}"/>
                    </a:ext>
                  </a:extLst>
                </p:cNvPr>
                <p:cNvGraphicFramePr>
                  <a:graphicFrameLocks noChangeAspect="1"/>
                </p:cNvGraphicFramePr>
                <p:nvPr/>
              </p:nvGraphicFramePr>
              <p:xfrm>
                <a:off x="1457" y="1753"/>
                <a:ext cx="223" cy="311"/>
              </p:xfrm>
              <a:graphic>
                <a:graphicData uri="http://schemas.openxmlformats.org/presentationml/2006/ole">
                  <mc:AlternateContent xmlns:mc="http://schemas.openxmlformats.org/markup-compatibility/2006">
                    <mc:Choice xmlns:v="urn:schemas-microsoft-com:vml" Requires="v">
                      <p:oleObj spid="_x0000_s38262" name="公式" r:id="rId13" imgW="4102100" imgH="5562600" progId="Equation.3">
                        <p:embed/>
                      </p:oleObj>
                    </mc:Choice>
                    <mc:Fallback>
                      <p:oleObj name="公式" r:id="rId13" imgW="4102100" imgH="5562600" progId="Equation.3">
                        <p:embed/>
                        <p:pic>
                          <p:nvPicPr>
                            <p:cNvPr id="0" name="Object 1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57" y="1753"/>
                              <a:ext cx="223"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sp>
          <p:nvSpPr>
            <p:cNvPr id="26637" name="Rectangle 105">
              <a:extLst>
                <a:ext uri="{FF2B5EF4-FFF2-40B4-BE49-F238E27FC236}">
                  <a16:creationId xmlns:a16="http://schemas.microsoft.com/office/drawing/2014/main" id="{A7C74733-9EF5-B046-8E62-B5508A1208CC}"/>
                </a:ext>
              </a:extLst>
            </p:cNvPr>
            <p:cNvSpPr>
              <a:spLocks noChangeArrowheads="1"/>
            </p:cNvSpPr>
            <p:nvPr/>
          </p:nvSpPr>
          <p:spPr bwMode="auto">
            <a:xfrm>
              <a:off x="384" y="1056"/>
              <a:ext cx="72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2800" b="1">
                  <a:solidFill>
                    <a:srgbClr val="1C1C1C"/>
                  </a:solidFill>
                  <a:latin typeface="Times New Roman" charset="0"/>
                  <a:ea typeface="宋体" charset="0"/>
                  <a:cs typeface="宋体" charset="0"/>
                </a:rPr>
                <a:t>空气</a:t>
              </a:r>
            </a:p>
          </p:txBody>
        </p:sp>
      </p:grpSp>
      <p:sp>
        <p:nvSpPr>
          <p:cNvPr id="112746" name="Text Box 106">
            <a:extLst>
              <a:ext uri="{FF2B5EF4-FFF2-40B4-BE49-F238E27FC236}">
                <a16:creationId xmlns:a16="http://schemas.microsoft.com/office/drawing/2014/main" id="{BA5C0CA2-3CD8-8147-8D2B-6DC8D3FF3801}"/>
              </a:ext>
            </a:extLst>
          </p:cNvPr>
          <p:cNvSpPr txBox="1">
            <a:spLocks noChangeArrowheads="1"/>
          </p:cNvSpPr>
          <p:nvPr/>
        </p:nvSpPr>
        <p:spPr bwMode="auto">
          <a:xfrm>
            <a:off x="539750" y="5084763"/>
            <a:ext cx="5761038"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lnSpc>
                <a:spcPct val="120000"/>
              </a:lnSpc>
              <a:spcBef>
                <a:spcPct val="50000"/>
              </a:spcBef>
              <a:buClr>
                <a:srgbClr val="0000CC"/>
              </a:buClr>
              <a:buFont typeface="Wingdings" charset="0"/>
              <a:buChar char="Ø"/>
              <a:defRPr/>
            </a:pPr>
            <a:r>
              <a:rPr lang="en-US" altLang="zh-CN" b="1">
                <a:solidFill>
                  <a:srgbClr val="000000"/>
                </a:solidFill>
                <a:latin typeface="Times New Roman" charset="0"/>
              </a:rPr>
              <a:t>   </a:t>
            </a:r>
            <a:r>
              <a:rPr lang="zh-CN" altLang="en-US" b="1">
                <a:solidFill>
                  <a:srgbClr val="000000"/>
                </a:solidFill>
                <a:latin typeface="Times New Roman" charset="0"/>
              </a:rPr>
              <a:t>折射光仍为部分偏振光．</a:t>
            </a:r>
          </a:p>
        </p:txBody>
      </p:sp>
      <p:grpSp>
        <p:nvGrpSpPr>
          <p:cNvPr id="112747" name="Group 107">
            <a:extLst>
              <a:ext uri="{FF2B5EF4-FFF2-40B4-BE49-F238E27FC236}">
                <a16:creationId xmlns:a16="http://schemas.microsoft.com/office/drawing/2014/main" id="{B5A2F466-C853-104B-B02A-CFE580FA8374}"/>
              </a:ext>
            </a:extLst>
          </p:cNvPr>
          <p:cNvGrpSpPr>
            <a:grpSpLocks/>
          </p:cNvGrpSpPr>
          <p:nvPr/>
        </p:nvGrpSpPr>
        <p:grpSpPr bwMode="auto">
          <a:xfrm>
            <a:off x="468313" y="5921375"/>
            <a:ext cx="7127875" cy="676275"/>
            <a:chOff x="431" y="3702"/>
            <a:chExt cx="4490" cy="426"/>
          </a:xfrm>
        </p:grpSpPr>
        <p:graphicFrame>
          <p:nvGraphicFramePr>
            <p:cNvPr id="37896" name="Object 108">
              <a:extLst>
                <a:ext uri="{FF2B5EF4-FFF2-40B4-BE49-F238E27FC236}">
                  <a16:creationId xmlns:a16="http://schemas.microsoft.com/office/drawing/2014/main" id="{A3CBE736-8A68-C144-ABB0-59039B65CEDF}"/>
                </a:ext>
              </a:extLst>
            </p:cNvPr>
            <p:cNvGraphicFramePr>
              <a:graphicFrameLocks noChangeAspect="1"/>
            </p:cNvGraphicFramePr>
            <p:nvPr/>
          </p:nvGraphicFramePr>
          <p:xfrm>
            <a:off x="945" y="3762"/>
            <a:ext cx="1991" cy="358"/>
          </p:xfrm>
          <a:graphic>
            <a:graphicData uri="http://schemas.openxmlformats.org/presentationml/2006/ole">
              <mc:AlternateContent xmlns:mc="http://schemas.openxmlformats.org/markup-compatibility/2006">
                <mc:Choice xmlns:v="urn:schemas-microsoft-com:vml" Requires="v">
                  <p:oleObj spid="_x0000_s38263" name="公式" r:id="rId15" imgW="27495500" imgH="4978400" progId="Equation.3">
                    <p:embed/>
                  </p:oleObj>
                </mc:Choice>
                <mc:Fallback>
                  <p:oleObj name="公式" r:id="rId15" imgW="27495500" imgH="4978400" progId="Equation.3">
                    <p:embed/>
                    <p:pic>
                      <p:nvPicPr>
                        <p:cNvPr id="0" name="Object 10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5" y="3762"/>
                          <a:ext cx="1991"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7897" name="Object 109">
              <a:extLst>
                <a:ext uri="{FF2B5EF4-FFF2-40B4-BE49-F238E27FC236}">
                  <a16:creationId xmlns:a16="http://schemas.microsoft.com/office/drawing/2014/main" id="{762F89AB-E975-6E43-983A-3A9245B5A083}"/>
                </a:ext>
              </a:extLst>
            </p:cNvPr>
            <p:cNvGraphicFramePr>
              <a:graphicFrameLocks noChangeAspect="1"/>
            </p:cNvGraphicFramePr>
            <p:nvPr/>
          </p:nvGraphicFramePr>
          <p:xfrm>
            <a:off x="3017" y="3763"/>
            <a:ext cx="1904" cy="364"/>
          </p:xfrm>
          <a:graphic>
            <a:graphicData uri="http://schemas.openxmlformats.org/presentationml/2006/ole">
              <mc:AlternateContent xmlns:mc="http://schemas.openxmlformats.org/markup-compatibility/2006">
                <mc:Choice xmlns:v="urn:schemas-microsoft-com:vml" Requires="v">
                  <p:oleObj spid="_x0000_s38264" name="公式" r:id="rId17" imgW="26035000" imgH="4978400" progId="Equation.3">
                    <p:embed/>
                  </p:oleObj>
                </mc:Choice>
                <mc:Fallback>
                  <p:oleObj name="公式" r:id="rId17" imgW="26035000" imgH="4978400" progId="Equation.3">
                    <p:embed/>
                    <p:pic>
                      <p:nvPicPr>
                        <p:cNvPr id="0" name="Object 10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17" y="3763"/>
                          <a:ext cx="1904"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6635" name="Text Box 110">
              <a:extLst>
                <a:ext uri="{FF2B5EF4-FFF2-40B4-BE49-F238E27FC236}">
                  <a16:creationId xmlns:a16="http://schemas.microsoft.com/office/drawing/2014/main" id="{0DED4A54-A43E-0341-B9CC-A47086D0473D}"/>
                </a:ext>
              </a:extLst>
            </p:cNvPr>
            <p:cNvSpPr txBox="1">
              <a:spLocks noChangeArrowheads="1"/>
            </p:cNvSpPr>
            <p:nvPr/>
          </p:nvSpPr>
          <p:spPr bwMode="auto">
            <a:xfrm>
              <a:off x="431" y="3702"/>
              <a:ext cx="589" cy="4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lnSpc>
                  <a:spcPct val="120000"/>
                </a:lnSpc>
                <a:spcBef>
                  <a:spcPct val="50000"/>
                </a:spcBef>
                <a:buClr>
                  <a:srgbClr val="0000CC"/>
                </a:buClr>
                <a:buFont typeface="Wingdings" charset="0"/>
                <a:buChar char="Ø"/>
                <a:defRPr/>
              </a:pPr>
              <a:r>
                <a:rPr lang="en-US" altLang="zh-CN" b="1">
                  <a:solidFill>
                    <a:srgbClr val="000000"/>
                  </a:solidFill>
                  <a:latin typeface="Times New Roman" charset="0"/>
                </a:rPr>
                <a:t>   </a:t>
              </a:r>
            </a:p>
          </p:txBody>
        </p:sp>
      </p:grpSp>
      <p:graphicFrame>
        <p:nvGraphicFramePr>
          <p:cNvPr id="37895" name="Object 111">
            <a:extLst>
              <a:ext uri="{FF2B5EF4-FFF2-40B4-BE49-F238E27FC236}">
                <a16:creationId xmlns:a16="http://schemas.microsoft.com/office/drawing/2014/main" id="{363D7665-AA2A-8A4F-B59F-114550C3A5F8}"/>
              </a:ext>
            </a:extLst>
          </p:cNvPr>
          <p:cNvGraphicFramePr>
            <a:graphicFrameLocks noChangeAspect="1"/>
          </p:cNvGraphicFramePr>
          <p:nvPr/>
        </p:nvGraphicFramePr>
        <p:xfrm>
          <a:off x="146050" y="2636838"/>
          <a:ext cx="4892675" cy="576262"/>
        </p:xfrm>
        <a:graphic>
          <a:graphicData uri="http://schemas.openxmlformats.org/presentationml/2006/ole">
            <mc:AlternateContent xmlns:mc="http://schemas.openxmlformats.org/markup-compatibility/2006">
              <mc:Choice xmlns:v="urn:schemas-microsoft-com:vml" Requires="v">
                <p:oleObj spid="_x0000_s38265" name="公式" r:id="rId19" imgW="41833800" imgH="5270500" progId="Equation.3">
                  <p:embed/>
                </p:oleObj>
              </mc:Choice>
              <mc:Fallback>
                <p:oleObj name="公式" r:id="rId19" imgW="41833800" imgH="5270500" progId="Equation.3">
                  <p:embed/>
                  <p:pic>
                    <p:nvPicPr>
                      <p:cNvPr id="0" name="Object 1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6050" y="2636838"/>
                        <a:ext cx="4892675" cy="576262"/>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08346D7E-F155-7945-866A-6DA7C6AE0086}"/>
              </a:ext>
            </a:extLst>
          </p:cNvPr>
          <p:cNvSpPr>
            <a:spLocks noGrp="1"/>
          </p:cNvSpPr>
          <p:nvPr>
            <p:ph type="sldNum" sz="quarter" idx="12"/>
          </p:nvPr>
        </p:nvSpPr>
        <p:spPr/>
        <p:txBody>
          <a:bodyPr/>
          <a:lstStyle/>
          <a:p>
            <a:fld id="{84E41F96-4C38-714A-979A-203099C5D163}" type="slidenum">
              <a:rPr lang="en-US" altLang="zh-CN" smtClean="0"/>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00"/>
                                        </p:tgtEl>
                                        <p:attrNameLst>
                                          <p:attrName>style.visibility</p:attrName>
                                        </p:attrNameLst>
                                      </p:cBhvr>
                                      <p:to>
                                        <p:strVal val="visible"/>
                                      </p:to>
                                    </p:set>
                                    <p:animEffect transition="in" filter="blinds(horizontal)">
                                      <p:cBhvr>
                                        <p:cTn id="7" dur="500"/>
                                        <p:tgtEl>
                                          <p:spTgt spid="112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46"/>
                                        </p:tgtEl>
                                        <p:attrNameLst>
                                          <p:attrName>style.visibility</p:attrName>
                                        </p:attrNameLst>
                                      </p:cBhvr>
                                      <p:to>
                                        <p:strVal val="visible"/>
                                      </p:to>
                                    </p:set>
                                    <p:animEffect transition="in" filter="blinds(horizontal)">
                                      <p:cBhvr>
                                        <p:cTn id="12" dur="500"/>
                                        <p:tgtEl>
                                          <p:spTgt spid="1127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12747"/>
                                        </p:tgtEl>
                                        <p:attrNameLst>
                                          <p:attrName>style.visibility</p:attrName>
                                        </p:attrNameLst>
                                      </p:cBhvr>
                                      <p:to>
                                        <p:strVal val="visible"/>
                                      </p:to>
                                    </p:set>
                                    <p:anim calcmode="lin" valueType="num">
                                      <p:cBhvr additive="base">
                                        <p:cTn id="17" dur="500" fill="hold"/>
                                        <p:tgtEl>
                                          <p:spTgt spid="112747"/>
                                        </p:tgtEl>
                                        <p:attrNameLst>
                                          <p:attrName>ppt_x</p:attrName>
                                        </p:attrNameLst>
                                      </p:cBhvr>
                                      <p:tavLst>
                                        <p:tav tm="0">
                                          <p:val>
                                            <p:strVal val="#ppt_x"/>
                                          </p:val>
                                        </p:tav>
                                        <p:tav tm="100000">
                                          <p:val>
                                            <p:strVal val="#ppt_x"/>
                                          </p:val>
                                        </p:tav>
                                      </p:tavLst>
                                    </p:anim>
                                    <p:anim calcmode="lin" valueType="num">
                                      <p:cBhvr additive="base">
                                        <p:cTn id="18" dur="500" fill="hold"/>
                                        <p:tgtEl>
                                          <p:spTgt spid="1127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0" grpId="0" autoUpdateAnimBg="0"/>
      <p:bldP spid="11274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56">
            <a:extLst>
              <a:ext uri="{FF2B5EF4-FFF2-40B4-BE49-F238E27FC236}">
                <a16:creationId xmlns:a16="http://schemas.microsoft.com/office/drawing/2014/main" id="{8C9341D1-236C-C04A-A76F-F2FB03B36B1A}"/>
              </a:ext>
            </a:extLst>
          </p:cNvPr>
          <p:cNvSpPr txBox="1">
            <a:spLocks noChangeArrowheads="1"/>
          </p:cNvSpPr>
          <p:nvPr/>
        </p:nvSpPr>
        <p:spPr bwMode="auto">
          <a:xfrm>
            <a:off x="2195513" y="2349500"/>
            <a:ext cx="5638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b="1">
                <a:solidFill>
                  <a:srgbClr val="000000"/>
                </a:solidFill>
                <a:latin typeface="Times New Roman" charset="0"/>
              </a:rPr>
              <a:t>反射光和折射光互相垂直 </a:t>
            </a:r>
            <a:r>
              <a:rPr lang="en-US" altLang="zh-CN" b="1">
                <a:solidFill>
                  <a:srgbClr val="000000"/>
                </a:solidFill>
                <a:latin typeface="Times New Roman" charset="0"/>
              </a:rPr>
              <a:t>.</a:t>
            </a:r>
          </a:p>
        </p:txBody>
      </p:sp>
      <p:graphicFrame>
        <p:nvGraphicFramePr>
          <p:cNvPr id="132153" name="Object 57">
            <a:extLst>
              <a:ext uri="{FF2B5EF4-FFF2-40B4-BE49-F238E27FC236}">
                <a16:creationId xmlns:a16="http://schemas.microsoft.com/office/drawing/2014/main" id="{583508ED-5913-CE44-A809-E7025A402FC4}"/>
              </a:ext>
            </a:extLst>
          </p:cNvPr>
          <p:cNvGraphicFramePr>
            <a:graphicFrameLocks noChangeAspect="1"/>
          </p:cNvGraphicFramePr>
          <p:nvPr/>
        </p:nvGraphicFramePr>
        <p:xfrm>
          <a:off x="1835150" y="3213100"/>
          <a:ext cx="1752600" cy="1077913"/>
        </p:xfrm>
        <a:graphic>
          <a:graphicData uri="http://schemas.openxmlformats.org/presentationml/2006/ole">
            <mc:AlternateContent xmlns:mc="http://schemas.openxmlformats.org/markup-compatibility/2006">
              <mc:Choice xmlns:v="urn:schemas-microsoft-com:vml" Requires="v">
                <p:oleObj spid="_x0000_s39175" name="公式" r:id="rId3" imgW="25158700" imgH="15506700" progId="Equation.3">
                  <p:embed/>
                </p:oleObj>
              </mc:Choice>
              <mc:Fallback>
                <p:oleObj name="公式" r:id="rId3" imgW="25158700" imgH="15506700" progId="Equation.3">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213100"/>
                        <a:ext cx="17526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2154" name="Object 58">
            <a:extLst>
              <a:ext uri="{FF2B5EF4-FFF2-40B4-BE49-F238E27FC236}">
                <a16:creationId xmlns:a16="http://schemas.microsoft.com/office/drawing/2014/main" id="{6B730C32-93EF-C740-9CDB-2438F87FF58D}"/>
              </a:ext>
            </a:extLst>
          </p:cNvPr>
          <p:cNvGraphicFramePr>
            <a:graphicFrameLocks noChangeAspect="1"/>
          </p:cNvGraphicFramePr>
          <p:nvPr/>
        </p:nvGraphicFramePr>
        <p:xfrm>
          <a:off x="4578350" y="3217863"/>
          <a:ext cx="3048000" cy="1074737"/>
        </p:xfrm>
        <a:graphic>
          <a:graphicData uri="http://schemas.openxmlformats.org/presentationml/2006/ole">
            <mc:AlternateContent xmlns:mc="http://schemas.openxmlformats.org/markup-compatibility/2006">
              <mc:Choice xmlns:v="urn:schemas-microsoft-com:vml" Requires="v">
                <p:oleObj spid="_x0000_s39176" name="公式" r:id="rId5" imgW="43891200" imgH="15506700" progId="Equation.3">
                  <p:embed/>
                </p:oleObj>
              </mc:Choice>
              <mc:Fallback>
                <p:oleObj name="公式" r:id="rId5" imgW="43891200" imgH="15506700" progId="Equation.3">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350" y="3217863"/>
                        <a:ext cx="3048000"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2155" name="Object 59">
            <a:extLst>
              <a:ext uri="{FF2B5EF4-FFF2-40B4-BE49-F238E27FC236}">
                <a16:creationId xmlns:a16="http://schemas.microsoft.com/office/drawing/2014/main" id="{7742457E-CF9F-0545-B1C6-FFE2EDC6DE9F}"/>
              </a:ext>
            </a:extLst>
          </p:cNvPr>
          <p:cNvGraphicFramePr>
            <a:graphicFrameLocks noChangeAspect="1"/>
          </p:cNvGraphicFramePr>
          <p:nvPr/>
        </p:nvGraphicFramePr>
        <p:xfrm>
          <a:off x="1835150" y="4292600"/>
          <a:ext cx="3886200" cy="960438"/>
        </p:xfrm>
        <a:graphic>
          <a:graphicData uri="http://schemas.openxmlformats.org/presentationml/2006/ole">
            <mc:AlternateContent xmlns:mc="http://schemas.openxmlformats.org/markup-compatibility/2006">
              <mc:Choice xmlns:v="urn:schemas-microsoft-com:vml" Requires="v">
                <p:oleObj spid="_x0000_s39177" name="Equation" r:id="rId7" imgW="59982100" imgH="14046200" progId="Equation.3">
                  <p:embed/>
                </p:oleObj>
              </mc:Choice>
              <mc:Fallback>
                <p:oleObj name="Equation" r:id="rId7" imgW="59982100" imgH="14046200" progId="Equation.3">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292600"/>
                        <a:ext cx="3886200"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2156" name="Object 60">
            <a:extLst>
              <a:ext uri="{FF2B5EF4-FFF2-40B4-BE49-F238E27FC236}">
                <a16:creationId xmlns:a16="http://schemas.microsoft.com/office/drawing/2014/main" id="{336CA20B-FE50-414B-896B-B8F64A72C41F}"/>
              </a:ext>
            </a:extLst>
          </p:cNvPr>
          <p:cNvGraphicFramePr>
            <a:graphicFrameLocks noChangeAspect="1"/>
          </p:cNvGraphicFramePr>
          <p:nvPr/>
        </p:nvGraphicFramePr>
        <p:xfrm>
          <a:off x="1979613" y="5229225"/>
          <a:ext cx="1676400" cy="987425"/>
        </p:xfrm>
        <a:graphic>
          <a:graphicData uri="http://schemas.openxmlformats.org/presentationml/2006/ole">
            <mc:AlternateContent xmlns:mc="http://schemas.openxmlformats.org/markup-compatibility/2006">
              <mc:Choice xmlns:v="urn:schemas-microsoft-com:vml" Requires="v">
                <p:oleObj spid="_x0000_s39178" name="Equation" r:id="rId9" imgW="23406100" imgH="14046200" progId="Equation.3">
                  <p:embed/>
                </p:oleObj>
              </mc:Choice>
              <mc:Fallback>
                <p:oleObj name="Equation" r:id="rId9" imgW="23406100" imgH="14046200" progId="Equation.3">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5229225"/>
                        <a:ext cx="1676400" cy="987425"/>
                      </a:xfrm>
                      <a:prstGeom prst="rect">
                        <a:avLst/>
                      </a:prstGeom>
                      <a:gradFill rotWithShape="0">
                        <a:gsLst>
                          <a:gs pos="0">
                            <a:schemeClr val="accent1"/>
                          </a:gs>
                          <a:gs pos="50000">
                            <a:srgbClr val="FFFFFF"/>
                          </a:gs>
                          <a:gs pos="100000">
                            <a:schemeClr val="accent1"/>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8918" name="Group 61">
            <a:extLst>
              <a:ext uri="{FF2B5EF4-FFF2-40B4-BE49-F238E27FC236}">
                <a16:creationId xmlns:a16="http://schemas.microsoft.com/office/drawing/2014/main" id="{EF85186B-9E20-314C-BA26-97CD52B51BC7}"/>
              </a:ext>
            </a:extLst>
          </p:cNvPr>
          <p:cNvGrpSpPr>
            <a:grpSpLocks/>
          </p:cNvGrpSpPr>
          <p:nvPr/>
        </p:nvGrpSpPr>
        <p:grpSpPr bwMode="auto">
          <a:xfrm>
            <a:off x="755650" y="2276475"/>
            <a:ext cx="1447800" cy="685800"/>
            <a:chOff x="240" y="2544"/>
            <a:chExt cx="912" cy="432"/>
          </a:xfrm>
        </p:grpSpPr>
        <p:sp>
          <p:nvSpPr>
            <p:cNvPr id="27700" name="AutoShape 62">
              <a:extLst>
                <a:ext uri="{FF2B5EF4-FFF2-40B4-BE49-F238E27FC236}">
                  <a16:creationId xmlns:a16="http://schemas.microsoft.com/office/drawing/2014/main" id="{6F3DAD3A-4AAA-7541-B03B-9D2375629E43}"/>
                </a:ext>
              </a:extLst>
            </p:cNvPr>
            <p:cNvSpPr>
              <a:spLocks noChangeArrowheads="1"/>
            </p:cNvSpPr>
            <p:nvPr/>
          </p:nvSpPr>
          <p:spPr bwMode="auto">
            <a:xfrm>
              <a:off x="240" y="2544"/>
              <a:ext cx="672" cy="432"/>
            </a:xfrm>
            <a:prstGeom prst="horizontalScroll">
              <a:avLst>
                <a:gd name="adj" fmla="val 12500"/>
              </a:avLst>
            </a:prstGeom>
            <a:solidFill>
              <a:schemeClr val="accent1"/>
            </a:solidFill>
            <a:ln w="9525">
              <a:solidFill>
                <a:schemeClr val="tx1"/>
              </a:solidFill>
              <a:round/>
              <a:headEnd/>
              <a:tailEnd/>
            </a:ln>
            <a:effectLst>
              <a:outerShdw blurRad="63500" dist="107763" dir="13500000" algn="ctr" rotWithShape="0">
                <a:schemeClr val="tx2">
                  <a:alpha val="74998"/>
                </a:scheme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27701" name="Text Box 63">
              <a:extLst>
                <a:ext uri="{FF2B5EF4-FFF2-40B4-BE49-F238E27FC236}">
                  <a16:creationId xmlns:a16="http://schemas.microsoft.com/office/drawing/2014/main" id="{BBBC0C74-FCAA-A446-AE2A-983BFDE1525B}"/>
                </a:ext>
              </a:extLst>
            </p:cNvPr>
            <p:cNvSpPr txBox="1">
              <a:spLocks noChangeArrowheads="1"/>
            </p:cNvSpPr>
            <p:nvPr/>
          </p:nvSpPr>
          <p:spPr bwMode="auto">
            <a:xfrm>
              <a:off x="288" y="2592"/>
              <a:ext cx="864"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b="1">
                  <a:solidFill>
                    <a:srgbClr val="CC0000"/>
                  </a:solidFill>
                  <a:latin typeface="Times New Roman" charset="0"/>
                </a:rPr>
                <a:t>讨论</a:t>
              </a:r>
            </a:p>
          </p:txBody>
        </p:sp>
      </p:grpSp>
      <p:graphicFrame>
        <p:nvGraphicFramePr>
          <p:cNvPr id="38919" name="Object 64">
            <a:extLst>
              <a:ext uri="{FF2B5EF4-FFF2-40B4-BE49-F238E27FC236}">
                <a16:creationId xmlns:a16="http://schemas.microsoft.com/office/drawing/2014/main" id="{6DEE8256-B1BE-5846-8AD2-1F0CFCB22187}"/>
              </a:ext>
            </a:extLst>
          </p:cNvPr>
          <p:cNvGraphicFramePr>
            <a:graphicFrameLocks noChangeAspect="1"/>
          </p:cNvGraphicFramePr>
          <p:nvPr/>
        </p:nvGraphicFramePr>
        <p:xfrm>
          <a:off x="2700338" y="333375"/>
          <a:ext cx="2055812" cy="1233488"/>
        </p:xfrm>
        <a:graphic>
          <a:graphicData uri="http://schemas.openxmlformats.org/presentationml/2006/ole">
            <mc:AlternateContent xmlns:mc="http://schemas.openxmlformats.org/markup-compatibility/2006">
              <mc:Choice xmlns:v="urn:schemas-microsoft-com:vml" Requires="v">
                <p:oleObj spid="_x0000_s39179" name="公式" r:id="rId11" imgW="15506700" imgH="9944100" progId="Equation.3">
                  <p:embed/>
                </p:oleObj>
              </mc:Choice>
              <mc:Fallback>
                <p:oleObj name="公式" r:id="rId11" imgW="15506700" imgH="9944100" progId="Equation.3">
                  <p:embed/>
                  <p:pic>
                    <p:nvPicPr>
                      <p:cNvPr id="0" name="Object 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333375"/>
                        <a:ext cx="2055812" cy="1233488"/>
                      </a:xfrm>
                      <a:prstGeom prst="rect">
                        <a:avLst/>
                      </a:prstGeom>
                      <a:gradFill rotWithShape="0">
                        <a:gsLst>
                          <a:gs pos="0">
                            <a:schemeClr val="accent1"/>
                          </a:gs>
                          <a:gs pos="50000">
                            <a:srgbClr val="FFFFFF"/>
                          </a:gs>
                          <a:gs pos="100000">
                            <a:schemeClr val="accent1"/>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7657" name="Rectangle 65">
            <a:extLst>
              <a:ext uri="{FF2B5EF4-FFF2-40B4-BE49-F238E27FC236}">
                <a16:creationId xmlns:a16="http://schemas.microsoft.com/office/drawing/2014/main" id="{006FFA56-C7AA-F24A-BC7D-0A77B45D3CF7}"/>
              </a:ext>
            </a:extLst>
          </p:cNvPr>
          <p:cNvSpPr>
            <a:spLocks noChangeArrowheads="1"/>
          </p:cNvSpPr>
          <p:nvPr/>
        </p:nvSpPr>
        <p:spPr bwMode="auto">
          <a:xfrm>
            <a:off x="0" y="620713"/>
            <a:ext cx="2632075"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a:solidFill>
                  <a:srgbClr val="CC0000"/>
                </a:solidFill>
                <a:latin typeface="Arial" charset="0"/>
                <a:ea typeface="宋体" charset="0"/>
                <a:cs typeface="宋体" charset="0"/>
              </a:rPr>
              <a:t>布儒斯特定律</a:t>
            </a:r>
          </a:p>
        </p:txBody>
      </p:sp>
      <p:grpSp>
        <p:nvGrpSpPr>
          <p:cNvPr id="38921" name="Group 66">
            <a:extLst>
              <a:ext uri="{FF2B5EF4-FFF2-40B4-BE49-F238E27FC236}">
                <a16:creationId xmlns:a16="http://schemas.microsoft.com/office/drawing/2014/main" id="{569ED3FF-909C-C84F-887F-83D35E2ECFBE}"/>
              </a:ext>
            </a:extLst>
          </p:cNvPr>
          <p:cNvGrpSpPr>
            <a:grpSpLocks/>
          </p:cNvGrpSpPr>
          <p:nvPr/>
        </p:nvGrpSpPr>
        <p:grpSpPr bwMode="auto">
          <a:xfrm>
            <a:off x="5435600" y="109538"/>
            <a:ext cx="3708400" cy="2311400"/>
            <a:chOff x="3072" y="2112"/>
            <a:chExt cx="2649" cy="1776"/>
          </a:xfrm>
        </p:grpSpPr>
        <p:sp>
          <p:nvSpPr>
            <p:cNvPr id="27664" name="Rectangle 67">
              <a:extLst>
                <a:ext uri="{FF2B5EF4-FFF2-40B4-BE49-F238E27FC236}">
                  <a16:creationId xmlns:a16="http://schemas.microsoft.com/office/drawing/2014/main" id="{DEE25AC5-A537-CD40-A41C-E089BCAC8DB6}"/>
                </a:ext>
              </a:extLst>
            </p:cNvPr>
            <p:cNvSpPr>
              <a:spLocks noChangeArrowheads="1"/>
            </p:cNvSpPr>
            <p:nvPr/>
          </p:nvSpPr>
          <p:spPr bwMode="auto">
            <a:xfrm>
              <a:off x="3072" y="2112"/>
              <a:ext cx="2649" cy="1776"/>
            </a:xfrm>
            <a:prstGeom prst="rect">
              <a:avLst/>
            </a:prstGeom>
            <a:solidFill>
              <a:srgbClr val="FFFFFF"/>
            </a:solidFill>
            <a:ln w="9525">
              <a:solidFill>
                <a:schemeClr val="accent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7665" name="Rectangle 68">
              <a:extLst>
                <a:ext uri="{FF2B5EF4-FFF2-40B4-BE49-F238E27FC236}">
                  <a16:creationId xmlns:a16="http://schemas.microsoft.com/office/drawing/2014/main" id="{3DDBE330-FA5B-1740-8010-F7AE7438740E}"/>
                </a:ext>
              </a:extLst>
            </p:cNvPr>
            <p:cNvSpPr>
              <a:spLocks noChangeArrowheads="1"/>
            </p:cNvSpPr>
            <p:nvPr/>
          </p:nvSpPr>
          <p:spPr bwMode="auto">
            <a:xfrm>
              <a:off x="3216" y="2957"/>
              <a:ext cx="2400" cy="739"/>
            </a:xfrm>
            <a:prstGeom prst="rect">
              <a:avLst/>
            </a:prstGeom>
            <a:solidFill>
              <a:srgbClr val="FF99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7666" name="Text Box 69">
              <a:extLst>
                <a:ext uri="{FF2B5EF4-FFF2-40B4-BE49-F238E27FC236}">
                  <a16:creationId xmlns:a16="http://schemas.microsoft.com/office/drawing/2014/main" id="{980C18BB-28D3-0247-9D4A-542452559832}"/>
                </a:ext>
              </a:extLst>
            </p:cNvPr>
            <p:cNvSpPr txBox="1">
              <a:spLocks noChangeArrowheads="1"/>
            </p:cNvSpPr>
            <p:nvPr/>
          </p:nvSpPr>
          <p:spPr bwMode="auto">
            <a:xfrm>
              <a:off x="5145" y="2640"/>
              <a:ext cx="420" cy="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b="1" i="1">
                  <a:solidFill>
                    <a:schemeClr val="tx2"/>
                  </a:solidFill>
                  <a:latin typeface="Times New Roman" charset="0"/>
                </a:rPr>
                <a:t>n</a:t>
              </a:r>
              <a:r>
                <a:rPr kumimoji="1" lang="en-US" altLang="zh-CN" sz="2800" b="1" baseline="-25000">
                  <a:solidFill>
                    <a:schemeClr val="tx2"/>
                  </a:solidFill>
                  <a:latin typeface="Times New Roman" charset="0"/>
                </a:rPr>
                <a:t>1</a:t>
              </a:r>
              <a:endParaRPr kumimoji="1" lang="en-US" altLang="zh-CN" sz="2800" b="1">
                <a:solidFill>
                  <a:schemeClr val="tx2"/>
                </a:solidFill>
                <a:latin typeface="Times New Roman" charset="0"/>
              </a:endParaRPr>
            </a:p>
          </p:txBody>
        </p:sp>
        <p:sp>
          <p:nvSpPr>
            <p:cNvPr id="27667" name="Text Box 70">
              <a:extLst>
                <a:ext uri="{FF2B5EF4-FFF2-40B4-BE49-F238E27FC236}">
                  <a16:creationId xmlns:a16="http://schemas.microsoft.com/office/drawing/2014/main" id="{51D34FF7-3894-6147-A497-690E669B2F88}"/>
                </a:ext>
              </a:extLst>
            </p:cNvPr>
            <p:cNvSpPr txBox="1">
              <a:spLocks noChangeArrowheads="1"/>
            </p:cNvSpPr>
            <p:nvPr/>
          </p:nvSpPr>
          <p:spPr bwMode="auto">
            <a:xfrm>
              <a:off x="5145" y="2904"/>
              <a:ext cx="420" cy="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b="1" i="1">
                  <a:solidFill>
                    <a:schemeClr val="tx2"/>
                  </a:solidFill>
                  <a:latin typeface="Times New Roman" charset="0"/>
                </a:rPr>
                <a:t>n</a:t>
              </a:r>
              <a:r>
                <a:rPr kumimoji="1" lang="en-US" altLang="zh-CN" sz="2800" b="1" baseline="-25000">
                  <a:solidFill>
                    <a:schemeClr val="tx2"/>
                  </a:solidFill>
                  <a:latin typeface="Times New Roman" charset="0"/>
                </a:rPr>
                <a:t>2</a:t>
              </a:r>
              <a:endParaRPr kumimoji="1" lang="en-US" altLang="zh-CN" sz="2800" b="1">
                <a:solidFill>
                  <a:schemeClr val="tx2"/>
                </a:solidFill>
                <a:latin typeface="Times New Roman" charset="0"/>
              </a:endParaRPr>
            </a:p>
          </p:txBody>
        </p:sp>
        <p:grpSp>
          <p:nvGrpSpPr>
            <p:cNvPr id="38931" name="Group 71">
              <a:extLst>
                <a:ext uri="{FF2B5EF4-FFF2-40B4-BE49-F238E27FC236}">
                  <a16:creationId xmlns:a16="http://schemas.microsoft.com/office/drawing/2014/main" id="{4C5686C9-EB33-0647-8914-0CE86BB62802}"/>
                </a:ext>
              </a:extLst>
            </p:cNvPr>
            <p:cNvGrpSpPr>
              <a:grpSpLocks/>
            </p:cNvGrpSpPr>
            <p:nvPr/>
          </p:nvGrpSpPr>
          <p:grpSpPr bwMode="auto">
            <a:xfrm>
              <a:off x="4464" y="2160"/>
              <a:ext cx="1008" cy="816"/>
              <a:chOff x="4320" y="2256"/>
              <a:chExt cx="1008" cy="816"/>
            </a:xfrm>
          </p:grpSpPr>
          <p:sp>
            <p:nvSpPr>
              <p:cNvPr id="27695" name="Line 72">
                <a:extLst>
                  <a:ext uri="{FF2B5EF4-FFF2-40B4-BE49-F238E27FC236}">
                    <a16:creationId xmlns:a16="http://schemas.microsoft.com/office/drawing/2014/main" id="{D9F4A42B-5179-9A45-98BA-CC541AF7257E}"/>
                  </a:ext>
                </a:extLst>
              </p:cNvPr>
              <p:cNvSpPr>
                <a:spLocks noChangeShapeType="1"/>
              </p:cNvSpPr>
              <p:nvPr/>
            </p:nvSpPr>
            <p:spPr bwMode="auto">
              <a:xfrm rot="-5400000">
                <a:off x="4416" y="2160"/>
                <a:ext cx="816" cy="100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96" name="Oval 73">
                <a:extLst>
                  <a:ext uri="{FF2B5EF4-FFF2-40B4-BE49-F238E27FC236}">
                    <a16:creationId xmlns:a16="http://schemas.microsoft.com/office/drawing/2014/main" id="{F06B4C3C-72AB-ED40-9E85-BE948DFEDAB7}"/>
                  </a:ext>
                </a:extLst>
              </p:cNvPr>
              <p:cNvSpPr>
                <a:spLocks noChangeArrowheads="1"/>
              </p:cNvSpPr>
              <p:nvPr/>
            </p:nvSpPr>
            <p:spPr bwMode="auto">
              <a:xfrm rot="-5400000">
                <a:off x="4433" y="2885"/>
                <a:ext cx="83" cy="107"/>
              </a:xfrm>
              <a:prstGeom prst="ellipse">
                <a:avLst/>
              </a:prstGeom>
              <a:solidFill>
                <a:srgbClr val="FF3300"/>
              </a:solidFill>
              <a:ln>
                <a:noFill/>
              </a:ln>
              <a:effectLst/>
              <a:extLst>
                <a:ext uri="{91240B29-F687-4f45-9708-019B960494DF}">
                  <a14:hiddenLine xmlns="" xmlns:a14="http://schemas.microsoft.com/office/drawing/2010/main" w="9525">
                    <a:solidFill>
                      <a:srgbClr val="FF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7697" name="Oval 74">
                <a:extLst>
                  <a:ext uri="{FF2B5EF4-FFF2-40B4-BE49-F238E27FC236}">
                    <a16:creationId xmlns:a16="http://schemas.microsoft.com/office/drawing/2014/main" id="{564BCAAA-96E9-144C-8B05-5524696C4B98}"/>
                  </a:ext>
                </a:extLst>
              </p:cNvPr>
              <p:cNvSpPr>
                <a:spLocks noChangeArrowheads="1"/>
              </p:cNvSpPr>
              <p:nvPr/>
            </p:nvSpPr>
            <p:spPr bwMode="auto">
              <a:xfrm rot="-5400000">
                <a:off x="4811" y="2580"/>
                <a:ext cx="84" cy="107"/>
              </a:xfrm>
              <a:prstGeom prst="ellipse">
                <a:avLst/>
              </a:prstGeom>
              <a:solidFill>
                <a:srgbClr val="FF3300"/>
              </a:solidFill>
              <a:ln>
                <a:noFill/>
              </a:ln>
              <a:effectLst/>
              <a:extLst>
                <a:ext uri="{91240B29-F687-4f45-9708-019B960494DF}">
                  <a14:hiddenLine xmlns="" xmlns:a14="http://schemas.microsoft.com/office/drawing/2010/main" w="9525">
                    <a:solidFill>
                      <a:srgbClr val="FF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7698" name="Oval 75">
                <a:extLst>
                  <a:ext uri="{FF2B5EF4-FFF2-40B4-BE49-F238E27FC236}">
                    <a16:creationId xmlns:a16="http://schemas.microsoft.com/office/drawing/2014/main" id="{04ABF301-C27B-9140-85EE-9894CFA6D80A}"/>
                  </a:ext>
                </a:extLst>
              </p:cNvPr>
              <p:cNvSpPr>
                <a:spLocks noChangeArrowheads="1"/>
              </p:cNvSpPr>
              <p:nvPr/>
            </p:nvSpPr>
            <p:spPr bwMode="auto">
              <a:xfrm rot="-5400000">
                <a:off x="5004" y="2435"/>
                <a:ext cx="84" cy="108"/>
              </a:xfrm>
              <a:prstGeom prst="ellipse">
                <a:avLst/>
              </a:prstGeom>
              <a:solidFill>
                <a:srgbClr val="FF3300"/>
              </a:solidFill>
              <a:ln>
                <a:noFill/>
              </a:ln>
              <a:effectLst/>
              <a:extLst>
                <a:ext uri="{91240B29-F687-4f45-9708-019B960494DF}">
                  <a14:hiddenLine xmlns="" xmlns:a14="http://schemas.microsoft.com/office/drawing/2010/main" w="9525">
                    <a:solidFill>
                      <a:srgbClr val="FF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7699" name="Oval 76">
                <a:extLst>
                  <a:ext uri="{FF2B5EF4-FFF2-40B4-BE49-F238E27FC236}">
                    <a16:creationId xmlns:a16="http://schemas.microsoft.com/office/drawing/2014/main" id="{A06D6D3E-7D7A-D44E-807B-FDD114674940}"/>
                  </a:ext>
                </a:extLst>
              </p:cNvPr>
              <p:cNvSpPr>
                <a:spLocks noChangeArrowheads="1"/>
              </p:cNvSpPr>
              <p:nvPr/>
            </p:nvSpPr>
            <p:spPr bwMode="auto">
              <a:xfrm rot="-5400000">
                <a:off x="4668" y="2724"/>
                <a:ext cx="83" cy="107"/>
              </a:xfrm>
              <a:prstGeom prst="ellipse">
                <a:avLst/>
              </a:prstGeom>
              <a:solidFill>
                <a:srgbClr val="FF3300"/>
              </a:solidFill>
              <a:ln>
                <a:noFill/>
              </a:ln>
              <a:effectLst/>
              <a:extLst>
                <a:ext uri="{91240B29-F687-4f45-9708-019B960494DF}">
                  <a14:hiddenLine xmlns="" xmlns:a14="http://schemas.microsoft.com/office/drawing/2010/main" w="9525">
                    <a:solidFill>
                      <a:srgbClr val="FF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38932" name="Group 77">
              <a:extLst>
                <a:ext uri="{FF2B5EF4-FFF2-40B4-BE49-F238E27FC236}">
                  <a16:creationId xmlns:a16="http://schemas.microsoft.com/office/drawing/2014/main" id="{C2FECD48-FBD5-CF4B-9A2D-A67398F03C51}"/>
                </a:ext>
              </a:extLst>
            </p:cNvPr>
            <p:cNvGrpSpPr>
              <a:grpSpLocks/>
            </p:cNvGrpSpPr>
            <p:nvPr/>
          </p:nvGrpSpPr>
          <p:grpSpPr bwMode="auto">
            <a:xfrm>
              <a:off x="3264" y="2208"/>
              <a:ext cx="1200" cy="768"/>
              <a:chOff x="3264" y="288"/>
              <a:chExt cx="1104" cy="816"/>
            </a:xfrm>
          </p:grpSpPr>
          <p:sp>
            <p:nvSpPr>
              <p:cNvPr id="27684" name="Line 78">
                <a:extLst>
                  <a:ext uri="{FF2B5EF4-FFF2-40B4-BE49-F238E27FC236}">
                    <a16:creationId xmlns:a16="http://schemas.microsoft.com/office/drawing/2014/main" id="{838ABE85-7EE8-E84F-8794-0CEE97D6B9C5}"/>
                  </a:ext>
                </a:extLst>
              </p:cNvPr>
              <p:cNvSpPr>
                <a:spLocks noChangeShapeType="1"/>
              </p:cNvSpPr>
              <p:nvPr/>
            </p:nvSpPr>
            <p:spPr bwMode="auto">
              <a:xfrm>
                <a:off x="3264" y="288"/>
                <a:ext cx="1105" cy="815"/>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85" name="Line 79">
                <a:extLst>
                  <a:ext uri="{FF2B5EF4-FFF2-40B4-BE49-F238E27FC236}">
                    <a16:creationId xmlns:a16="http://schemas.microsoft.com/office/drawing/2014/main" id="{E3E171C2-C583-E440-9948-15BFF6584D9C}"/>
                  </a:ext>
                </a:extLst>
              </p:cNvPr>
              <p:cNvSpPr>
                <a:spLocks noChangeShapeType="1"/>
              </p:cNvSpPr>
              <p:nvPr/>
            </p:nvSpPr>
            <p:spPr bwMode="auto">
              <a:xfrm flipV="1">
                <a:off x="3264" y="288"/>
                <a:ext cx="192" cy="192"/>
              </a:xfrm>
              <a:prstGeom prst="line">
                <a:avLst/>
              </a:prstGeom>
              <a:noFill/>
              <a:ln w="28575">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86" name="Line 80">
                <a:extLst>
                  <a:ext uri="{FF2B5EF4-FFF2-40B4-BE49-F238E27FC236}">
                    <a16:creationId xmlns:a16="http://schemas.microsoft.com/office/drawing/2014/main" id="{3F975017-4AD8-9F4E-B873-C5DD2CA0BEE6}"/>
                  </a:ext>
                </a:extLst>
              </p:cNvPr>
              <p:cNvSpPr>
                <a:spLocks noChangeShapeType="1"/>
              </p:cNvSpPr>
              <p:nvPr/>
            </p:nvSpPr>
            <p:spPr bwMode="auto">
              <a:xfrm flipV="1">
                <a:off x="4081" y="864"/>
                <a:ext cx="192" cy="192"/>
              </a:xfrm>
              <a:prstGeom prst="line">
                <a:avLst/>
              </a:prstGeom>
              <a:noFill/>
              <a:ln w="28575">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87" name="Line 81">
                <a:extLst>
                  <a:ext uri="{FF2B5EF4-FFF2-40B4-BE49-F238E27FC236}">
                    <a16:creationId xmlns:a16="http://schemas.microsoft.com/office/drawing/2014/main" id="{B6A7F7B8-B2F2-F44F-869D-C3115E2BEA11}"/>
                  </a:ext>
                </a:extLst>
              </p:cNvPr>
              <p:cNvSpPr>
                <a:spLocks noChangeShapeType="1"/>
              </p:cNvSpPr>
              <p:nvPr/>
            </p:nvSpPr>
            <p:spPr bwMode="auto">
              <a:xfrm flipV="1">
                <a:off x="3889" y="720"/>
                <a:ext cx="192" cy="192"/>
              </a:xfrm>
              <a:prstGeom prst="line">
                <a:avLst/>
              </a:prstGeom>
              <a:noFill/>
              <a:ln w="28575">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88" name="Line 82">
                <a:extLst>
                  <a:ext uri="{FF2B5EF4-FFF2-40B4-BE49-F238E27FC236}">
                    <a16:creationId xmlns:a16="http://schemas.microsoft.com/office/drawing/2014/main" id="{E4F23868-6BE5-B54D-A619-645A2CDBBC78}"/>
                  </a:ext>
                </a:extLst>
              </p:cNvPr>
              <p:cNvSpPr>
                <a:spLocks noChangeShapeType="1"/>
              </p:cNvSpPr>
              <p:nvPr/>
            </p:nvSpPr>
            <p:spPr bwMode="auto">
              <a:xfrm flipV="1">
                <a:off x="3696" y="576"/>
                <a:ext cx="193" cy="192"/>
              </a:xfrm>
              <a:prstGeom prst="line">
                <a:avLst/>
              </a:prstGeom>
              <a:noFill/>
              <a:ln w="28575">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89" name="Line 83">
                <a:extLst>
                  <a:ext uri="{FF2B5EF4-FFF2-40B4-BE49-F238E27FC236}">
                    <a16:creationId xmlns:a16="http://schemas.microsoft.com/office/drawing/2014/main" id="{1520B32A-871F-EB4D-92BD-2005354C12AF}"/>
                  </a:ext>
                </a:extLst>
              </p:cNvPr>
              <p:cNvSpPr>
                <a:spLocks noChangeShapeType="1"/>
              </p:cNvSpPr>
              <p:nvPr/>
            </p:nvSpPr>
            <p:spPr bwMode="auto">
              <a:xfrm flipV="1">
                <a:off x="3456" y="432"/>
                <a:ext cx="192" cy="192"/>
              </a:xfrm>
              <a:prstGeom prst="line">
                <a:avLst/>
              </a:prstGeom>
              <a:noFill/>
              <a:ln w="28575">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90" name="Oval 84">
                <a:extLst>
                  <a:ext uri="{FF2B5EF4-FFF2-40B4-BE49-F238E27FC236}">
                    <a16:creationId xmlns:a16="http://schemas.microsoft.com/office/drawing/2014/main" id="{D581B6E7-1A5F-324F-BC06-3085D564D95F}"/>
                  </a:ext>
                </a:extLst>
              </p:cNvPr>
              <p:cNvSpPr>
                <a:spLocks noChangeArrowheads="1"/>
              </p:cNvSpPr>
              <p:nvPr/>
            </p:nvSpPr>
            <p:spPr bwMode="auto">
              <a:xfrm>
                <a:off x="3312" y="336"/>
                <a:ext cx="96" cy="96"/>
              </a:xfrm>
              <a:prstGeom prst="ellipse">
                <a:avLst/>
              </a:prstGeom>
              <a:solidFill>
                <a:srgbClr val="FF3300"/>
              </a:solidFill>
              <a:ln>
                <a:noFill/>
              </a:ln>
              <a:effectLst/>
              <a:extLst>
                <a:ext uri="{91240B29-F687-4f45-9708-019B960494DF}">
                  <a14:hiddenLine xmlns="" xmlns:a14="http://schemas.microsoft.com/office/drawing/2010/main" w="9525">
                    <a:solidFill>
                      <a:srgbClr val="FF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7691" name="Oval 85">
                <a:extLst>
                  <a:ext uri="{FF2B5EF4-FFF2-40B4-BE49-F238E27FC236}">
                    <a16:creationId xmlns:a16="http://schemas.microsoft.com/office/drawing/2014/main" id="{17124514-6D6C-F147-BFEC-27BF3FFA7D93}"/>
                  </a:ext>
                </a:extLst>
              </p:cNvPr>
              <p:cNvSpPr>
                <a:spLocks noChangeArrowheads="1"/>
              </p:cNvSpPr>
              <p:nvPr/>
            </p:nvSpPr>
            <p:spPr bwMode="auto">
              <a:xfrm>
                <a:off x="4129" y="912"/>
                <a:ext cx="96" cy="96"/>
              </a:xfrm>
              <a:prstGeom prst="ellipse">
                <a:avLst/>
              </a:prstGeom>
              <a:solidFill>
                <a:srgbClr val="FF3300"/>
              </a:solidFill>
              <a:ln>
                <a:noFill/>
              </a:ln>
              <a:effectLst/>
              <a:extLst>
                <a:ext uri="{91240B29-F687-4f45-9708-019B960494DF}">
                  <a14:hiddenLine xmlns="" xmlns:a14="http://schemas.microsoft.com/office/drawing/2010/main" w="9525">
                    <a:solidFill>
                      <a:srgbClr val="FF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7692" name="Oval 86">
                <a:extLst>
                  <a:ext uri="{FF2B5EF4-FFF2-40B4-BE49-F238E27FC236}">
                    <a16:creationId xmlns:a16="http://schemas.microsoft.com/office/drawing/2014/main" id="{1F2FE50F-9673-D04C-A259-9A868FFBA8AF}"/>
                  </a:ext>
                </a:extLst>
              </p:cNvPr>
              <p:cNvSpPr>
                <a:spLocks noChangeArrowheads="1"/>
              </p:cNvSpPr>
              <p:nvPr/>
            </p:nvSpPr>
            <p:spPr bwMode="auto">
              <a:xfrm>
                <a:off x="3744" y="624"/>
                <a:ext cx="97" cy="96"/>
              </a:xfrm>
              <a:prstGeom prst="ellipse">
                <a:avLst/>
              </a:prstGeom>
              <a:solidFill>
                <a:srgbClr val="FF3300"/>
              </a:solidFill>
              <a:ln>
                <a:noFill/>
              </a:ln>
              <a:effectLst/>
              <a:extLst>
                <a:ext uri="{91240B29-F687-4f45-9708-019B960494DF}">
                  <a14:hiddenLine xmlns="" xmlns:a14="http://schemas.microsoft.com/office/drawing/2010/main" w="9525">
                    <a:solidFill>
                      <a:srgbClr val="FF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7693" name="Oval 87">
                <a:extLst>
                  <a:ext uri="{FF2B5EF4-FFF2-40B4-BE49-F238E27FC236}">
                    <a16:creationId xmlns:a16="http://schemas.microsoft.com/office/drawing/2014/main" id="{ADC303E5-1089-F845-B119-8221CEC97614}"/>
                  </a:ext>
                </a:extLst>
              </p:cNvPr>
              <p:cNvSpPr>
                <a:spLocks noChangeArrowheads="1"/>
              </p:cNvSpPr>
              <p:nvPr/>
            </p:nvSpPr>
            <p:spPr bwMode="auto">
              <a:xfrm>
                <a:off x="3937" y="768"/>
                <a:ext cx="96" cy="96"/>
              </a:xfrm>
              <a:prstGeom prst="ellipse">
                <a:avLst/>
              </a:prstGeom>
              <a:solidFill>
                <a:srgbClr val="FF3300"/>
              </a:solidFill>
              <a:ln>
                <a:noFill/>
              </a:ln>
              <a:effectLst/>
              <a:extLst>
                <a:ext uri="{91240B29-F687-4f45-9708-019B960494DF}">
                  <a14:hiddenLine xmlns="" xmlns:a14="http://schemas.microsoft.com/office/drawing/2010/main" w="9525">
                    <a:solidFill>
                      <a:srgbClr val="FF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7694" name="Oval 88">
                <a:extLst>
                  <a:ext uri="{FF2B5EF4-FFF2-40B4-BE49-F238E27FC236}">
                    <a16:creationId xmlns:a16="http://schemas.microsoft.com/office/drawing/2014/main" id="{CE1C3A93-6580-3842-B8E2-86568E7DF02F}"/>
                  </a:ext>
                </a:extLst>
              </p:cNvPr>
              <p:cNvSpPr>
                <a:spLocks noChangeArrowheads="1"/>
              </p:cNvSpPr>
              <p:nvPr/>
            </p:nvSpPr>
            <p:spPr bwMode="auto">
              <a:xfrm>
                <a:off x="3504" y="480"/>
                <a:ext cx="96" cy="96"/>
              </a:xfrm>
              <a:prstGeom prst="ellipse">
                <a:avLst/>
              </a:prstGeom>
              <a:solidFill>
                <a:srgbClr val="FF3300"/>
              </a:solidFill>
              <a:ln>
                <a:noFill/>
              </a:ln>
              <a:effectLst/>
              <a:extLst>
                <a:ext uri="{91240B29-F687-4f45-9708-019B960494DF}">
                  <a14:hiddenLine xmlns="" xmlns:a14="http://schemas.microsoft.com/office/drawing/2010/main" w="9525">
                    <a:solidFill>
                      <a:srgbClr val="FF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38933" name="Group 89">
              <a:extLst>
                <a:ext uri="{FF2B5EF4-FFF2-40B4-BE49-F238E27FC236}">
                  <a16:creationId xmlns:a16="http://schemas.microsoft.com/office/drawing/2014/main" id="{F1FADFDA-73D6-9E48-8147-878CD06CFD70}"/>
                </a:ext>
              </a:extLst>
            </p:cNvPr>
            <p:cNvGrpSpPr>
              <a:grpSpLocks/>
            </p:cNvGrpSpPr>
            <p:nvPr/>
          </p:nvGrpSpPr>
          <p:grpSpPr bwMode="auto">
            <a:xfrm>
              <a:off x="4464" y="2976"/>
              <a:ext cx="720" cy="864"/>
              <a:chOff x="3648" y="1584"/>
              <a:chExt cx="720" cy="960"/>
            </a:xfrm>
          </p:grpSpPr>
          <p:sp>
            <p:nvSpPr>
              <p:cNvPr id="27676" name="Line 90">
                <a:extLst>
                  <a:ext uri="{FF2B5EF4-FFF2-40B4-BE49-F238E27FC236}">
                    <a16:creationId xmlns:a16="http://schemas.microsoft.com/office/drawing/2014/main" id="{6D5D1D64-FA92-7548-BE00-ED7DEB8A2E32}"/>
                  </a:ext>
                </a:extLst>
              </p:cNvPr>
              <p:cNvSpPr>
                <a:spLocks noChangeShapeType="1"/>
              </p:cNvSpPr>
              <p:nvPr/>
            </p:nvSpPr>
            <p:spPr bwMode="auto">
              <a:xfrm flipV="1">
                <a:off x="4079" y="2256"/>
                <a:ext cx="215" cy="145"/>
              </a:xfrm>
              <a:prstGeom prst="line">
                <a:avLst/>
              </a:prstGeom>
              <a:noFill/>
              <a:ln w="28575">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77" name="Line 91">
                <a:extLst>
                  <a:ext uri="{FF2B5EF4-FFF2-40B4-BE49-F238E27FC236}">
                    <a16:creationId xmlns:a16="http://schemas.microsoft.com/office/drawing/2014/main" id="{F1E4CAD2-D731-D744-82E4-353E1A923631}"/>
                  </a:ext>
                </a:extLst>
              </p:cNvPr>
              <p:cNvSpPr>
                <a:spLocks noChangeShapeType="1"/>
              </p:cNvSpPr>
              <p:nvPr/>
            </p:nvSpPr>
            <p:spPr bwMode="auto">
              <a:xfrm>
                <a:off x="3649" y="1584"/>
                <a:ext cx="719" cy="961"/>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78" name="Line 92">
                <a:extLst>
                  <a:ext uri="{FF2B5EF4-FFF2-40B4-BE49-F238E27FC236}">
                    <a16:creationId xmlns:a16="http://schemas.microsoft.com/office/drawing/2014/main" id="{77872260-2E66-2D45-A6E5-CED449BF3FD6}"/>
                  </a:ext>
                </a:extLst>
              </p:cNvPr>
              <p:cNvSpPr>
                <a:spLocks noChangeShapeType="1"/>
              </p:cNvSpPr>
              <p:nvPr/>
            </p:nvSpPr>
            <p:spPr bwMode="auto">
              <a:xfrm flipV="1">
                <a:off x="3888" y="1968"/>
                <a:ext cx="192" cy="144"/>
              </a:xfrm>
              <a:prstGeom prst="line">
                <a:avLst/>
              </a:prstGeom>
              <a:noFill/>
              <a:ln w="28575">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79" name="Line 93">
                <a:extLst>
                  <a:ext uri="{FF2B5EF4-FFF2-40B4-BE49-F238E27FC236}">
                    <a16:creationId xmlns:a16="http://schemas.microsoft.com/office/drawing/2014/main" id="{6D7F96E9-9C00-B34D-9C72-64A4B82512BE}"/>
                  </a:ext>
                </a:extLst>
              </p:cNvPr>
              <p:cNvSpPr>
                <a:spLocks noChangeShapeType="1"/>
              </p:cNvSpPr>
              <p:nvPr/>
            </p:nvSpPr>
            <p:spPr bwMode="auto">
              <a:xfrm flipV="1">
                <a:off x="3649" y="1631"/>
                <a:ext cx="214" cy="145"/>
              </a:xfrm>
              <a:prstGeom prst="line">
                <a:avLst/>
              </a:prstGeom>
              <a:noFill/>
              <a:ln w="28575">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80" name="Line 94">
                <a:extLst>
                  <a:ext uri="{FF2B5EF4-FFF2-40B4-BE49-F238E27FC236}">
                    <a16:creationId xmlns:a16="http://schemas.microsoft.com/office/drawing/2014/main" id="{235A5951-B1C8-DB4D-8B3B-FB9EAD34E8AE}"/>
                  </a:ext>
                </a:extLst>
              </p:cNvPr>
              <p:cNvSpPr>
                <a:spLocks noChangeShapeType="1"/>
              </p:cNvSpPr>
              <p:nvPr/>
            </p:nvSpPr>
            <p:spPr bwMode="auto">
              <a:xfrm flipV="1">
                <a:off x="3745" y="1823"/>
                <a:ext cx="239" cy="145"/>
              </a:xfrm>
              <a:prstGeom prst="line">
                <a:avLst/>
              </a:prstGeom>
              <a:noFill/>
              <a:ln w="28575">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81" name="Oval 95">
                <a:extLst>
                  <a:ext uri="{FF2B5EF4-FFF2-40B4-BE49-F238E27FC236}">
                    <a16:creationId xmlns:a16="http://schemas.microsoft.com/office/drawing/2014/main" id="{73676569-A8E0-8444-81CF-D6EF0E209E44}"/>
                  </a:ext>
                </a:extLst>
              </p:cNvPr>
              <p:cNvSpPr>
                <a:spLocks noChangeArrowheads="1"/>
              </p:cNvSpPr>
              <p:nvPr/>
            </p:nvSpPr>
            <p:spPr bwMode="auto">
              <a:xfrm>
                <a:off x="3840" y="1823"/>
                <a:ext cx="83" cy="107"/>
              </a:xfrm>
              <a:prstGeom prst="ellipse">
                <a:avLst/>
              </a:prstGeom>
              <a:solidFill>
                <a:srgbClr val="FF3300"/>
              </a:solidFill>
              <a:ln>
                <a:noFill/>
              </a:ln>
              <a:effectLst/>
              <a:extLst>
                <a:ext uri="{91240B29-F687-4f45-9708-019B960494DF}">
                  <a14:hiddenLine xmlns="" xmlns:a14="http://schemas.microsoft.com/office/drawing/2010/main" w="9525">
                    <a:solidFill>
                      <a:srgbClr val="FF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7682" name="Oval 96">
                <a:extLst>
                  <a:ext uri="{FF2B5EF4-FFF2-40B4-BE49-F238E27FC236}">
                    <a16:creationId xmlns:a16="http://schemas.microsoft.com/office/drawing/2014/main" id="{46F44236-1A00-E148-BD69-B8775B64BE50}"/>
                  </a:ext>
                </a:extLst>
              </p:cNvPr>
              <p:cNvSpPr>
                <a:spLocks noChangeArrowheads="1"/>
              </p:cNvSpPr>
              <p:nvPr/>
            </p:nvSpPr>
            <p:spPr bwMode="auto">
              <a:xfrm>
                <a:off x="4128" y="2256"/>
                <a:ext cx="83" cy="107"/>
              </a:xfrm>
              <a:prstGeom prst="ellipse">
                <a:avLst/>
              </a:prstGeom>
              <a:solidFill>
                <a:srgbClr val="FF3300"/>
              </a:solidFill>
              <a:ln>
                <a:noFill/>
              </a:ln>
              <a:effectLst/>
              <a:extLst>
                <a:ext uri="{91240B29-F687-4f45-9708-019B960494DF}">
                  <a14:hiddenLine xmlns="" xmlns:a14="http://schemas.microsoft.com/office/drawing/2010/main" w="9525">
                    <a:solidFill>
                      <a:srgbClr val="FF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7683" name="Line 97">
                <a:extLst>
                  <a:ext uri="{FF2B5EF4-FFF2-40B4-BE49-F238E27FC236}">
                    <a16:creationId xmlns:a16="http://schemas.microsoft.com/office/drawing/2014/main" id="{8B395398-2D43-824C-B180-EE9AA3431803}"/>
                  </a:ext>
                </a:extLst>
              </p:cNvPr>
              <p:cNvSpPr>
                <a:spLocks noChangeShapeType="1"/>
              </p:cNvSpPr>
              <p:nvPr/>
            </p:nvSpPr>
            <p:spPr bwMode="auto">
              <a:xfrm flipV="1">
                <a:off x="3984" y="2112"/>
                <a:ext cx="214" cy="144"/>
              </a:xfrm>
              <a:prstGeom prst="line">
                <a:avLst/>
              </a:prstGeom>
              <a:noFill/>
              <a:ln w="28575">
                <a:solidFill>
                  <a:srgbClr val="FF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sp>
          <p:nvSpPr>
            <p:cNvPr id="27671" name="Line 98">
              <a:extLst>
                <a:ext uri="{FF2B5EF4-FFF2-40B4-BE49-F238E27FC236}">
                  <a16:creationId xmlns:a16="http://schemas.microsoft.com/office/drawing/2014/main" id="{3A7D427B-0A04-3D43-84B8-D656D02F0F65}"/>
                </a:ext>
              </a:extLst>
            </p:cNvPr>
            <p:cNvSpPr>
              <a:spLocks noChangeShapeType="1"/>
            </p:cNvSpPr>
            <p:nvPr/>
          </p:nvSpPr>
          <p:spPr bwMode="auto">
            <a:xfrm>
              <a:off x="4465" y="2208"/>
              <a:ext cx="0" cy="1248"/>
            </a:xfrm>
            <a:prstGeom prst="line">
              <a:avLst/>
            </a:prstGeom>
            <a:noFill/>
            <a:ln w="2857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72" name="Text Box 99">
              <a:extLst>
                <a:ext uri="{FF2B5EF4-FFF2-40B4-BE49-F238E27FC236}">
                  <a16:creationId xmlns:a16="http://schemas.microsoft.com/office/drawing/2014/main" id="{7780F695-D982-E043-B206-4547AEF8474F}"/>
                </a:ext>
              </a:extLst>
            </p:cNvPr>
            <p:cNvSpPr txBox="1">
              <a:spLocks noChangeArrowheads="1"/>
            </p:cNvSpPr>
            <p:nvPr/>
          </p:nvSpPr>
          <p:spPr bwMode="auto">
            <a:xfrm>
              <a:off x="4177" y="2400"/>
              <a:ext cx="337" cy="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b="1" i="1">
                  <a:latin typeface="Times New Roman" charset="0"/>
                </a:rPr>
                <a:t>i</a:t>
              </a:r>
              <a:r>
                <a:rPr kumimoji="1" lang="en-US" altLang="zh-CN" sz="2800" b="1" baseline="-25000">
                  <a:latin typeface="Times New Roman" charset="0"/>
                </a:rPr>
                <a:t>0</a:t>
              </a:r>
              <a:endParaRPr kumimoji="1" lang="en-US" altLang="zh-CN" sz="2800" b="1" i="1">
                <a:latin typeface="Times New Roman" charset="0"/>
              </a:endParaRPr>
            </a:p>
          </p:txBody>
        </p:sp>
        <p:sp>
          <p:nvSpPr>
            <p:cNvPr id="27673" name="Text Box 100">
              <a:extLst>
                <a:ext uri="{FF2B5EF4-FFF2-40B4-BE49-F238E27FC236}">
                  <a16:creationId xmlns:a16="http://schemas.microsoft.com/office/drawing/2014/main" id="{862A7FAC-3E72-DB47-A39D-3DD2B254A425}"/>
                </a:ext>
              </a:extLst>
            </p:cNvPr>
            <p:cNvSpPr txBox="1">
              <a:spLocks noChangeArrowheads="1"/>
            </p:cNvSpPr>
            <p:nvPr/>
          </p:nvSpPr>
          <p:spPr bwMode="auto">
            <a:xfrm>
              <a:off x="4513" y="2400"/>
              <a:ext cx="336" cy="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b="1" i="1">
                  <a:latin typeface="Times New Roman" charset="0"/>
                </a:rPr>
                <a:t>i</a:t>
              </a:r>
              <a:r>
                <a:rPr kumimoji="1" lang="en-US" altLang="zh-CN" sz="2800" b="1" baseline="-25000">
                  <a:latin typeface="Times New Roman" charset="0"/>
                </a:rPr>
                <a:t>0</a:t>
              </a:r>
              <a:endParaRPr kumimoji="1" lang="en-US" altLang="zh-CN" sz="2800" b="1">
                <a:latin typeface="Times New Roman" charset="0"/>
              </a:endParaRPr>
            </a:p>
          </p:txBody>
        </p:sp>
        <p:sp>
          <p:nvSpPr>
            <p:cNvPr id="27674" name="Text Box 101">
              <a:extLst>
                <a:ext uri="{FF2B5EF4-FFF2-40B4-BE49-F238E27FC236}">
                  <a16:creationId xmlns:a16="http://schemas.microsoft.com/office/drawing/2014/main" id="{72422122-B026-4C40-9BFC-EF2D524A9ED4}"/>
                </a:ext>
              </a:extLst>
            </p:cNvPr>
            <p:cNvSpPr txBox="1">
              <a:spLocks noChangeArrowheads="1"/>
            </p:cNvSpPr>
            <p:nvPr/>
          </p:nvSpPr>
          <p:spPr bwMode="auto">
            <a:xfrm>
              <a:off x="4416" y="3216"/>
              <a:ext cx="240" cy="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b="1" i="1">
                  <a:latin typeface="宋体" charset="0"/>
                  <a:sym typeface="Symbol" charset="0"/>
                </a:rPr>
                <a:t></a:t>
              </a:r>
              <a:endParaRPr kumimoji="1" lang="en-US" altLang="zh-CN" sz="2800" b="1" i="1">
                <a:latin typeface="宋体" charset="0"/>
              </a:endParaRPr>
            </a:p>
          </p:txBody>
        </p:sp>
        <p:sp>
          <p:nvSpPr>
            <p:cNvPr id="38938" name="Arc 102">
              <a:extLst>
                <a:ext uri="{FF2B5EF4-FFF2-40B4-BE49-F238E27FC236}">
                  <a16:creationId xmlns:a16="http://schemas.microsoft.com/office/drawing/2014/main" id="{6A7B93DD-7673-E442-943C-7A5745EACB5F}"/>
                </a:ext>
              </a:extLst>
            </p:cNvPr>
            <p:cNvSpPr>
              <a:spLocks/>
            </p:cNvSpPr>
            <p:nvPr/>
          </p:nvSpPr>
          <p:spPr bwMode="auto">
            <a:xfrm flipH="1">
              <a:off x="4272" y="2784"/>
              <a:ext cx="1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CN"/>
            </a:p>
          </p:txBody>
        </p:sp>
      </p:grpSp>
      <p:graphicFrame>
        <p:nvGraphicFramePr>
          <p:cNvPr id="132199" name="Object 103">
            <a:extLst>
              <a:ext uri="{FF2B5EF4-FFF2-40B4-BE49-F238E27FC236}">
                <a16:creationId xmlns:a16="http://schemas.microsoft.com/office/drawing/2014/main" id="{23CE6A29-1B5D-BB41-87BC-4D6CE11DD072}"/>
              </a:ext>
            </a:extLst>
          </p:cNvPr>
          <p:cNvGraphicFramePr>
            <a:graphicFrameLocks noChangeAspect="1"/>
          </p:cNvGraphicFramePr>
          <p:nvPr/>
        </p:nvGraphicFramePr>
        <p:xfrm>
          <a:off x="6372225" y="4292600"/>
          <a:ext cx="1641475" cy="981075"/>
        </p:xfrm>
        <a:graphic>
          <a:graphicData uri="http://schemas.openxmlformats.org/presentationml/2006/ole">
            <mc:AlternateContent xmlns:mc="http://schemas.openxmlformats.org/markup-compatibility/2006">
              <mc:Choice xmlns:v="urn:schemas-microsoft-com:vml" Requires="v">
                <p:oleObj spid="_x0000_s39180" name="公式" r:id="rId13" imgW="14922500" imgH="9067800" progId="Equation.3">
                  <p:embed/>
                </p:oleObj>
              </mc:Choice>
              <mc:Fallback>
                <p:oleObj name="公式" r:id="rId13" imgW="14922500" imgH="9067800" progId="Equation.3">
                  <p:embed/>
                  <p:pic>
                    <p:nvPicPr>
                      <p:cNvPr id="0" name="Object 1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2225" y="4292600"/>
                        <a:ext cx="1641475" cy="981075"/>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2200" name="Rectangle 104">
            <a:extLst>
              <a:ext uri="{FF2B5EF4-FFF2-40B4-BE49-F238E27FC236}">
                <a16:creationId xmlns:a16="http://schemas.microsoft.com/office/drawing/2014/main" id="{2394E41A-440B-934E-A425-C3CB368EB5ED}"/>
              </a:ext>
            </a:extLst>
          </p:cNvPr>
          <p:cNvSpPr>
            <a:spLocks noChangeArrowheads="1"/>
          </p:cNvSpPr>
          <p:nvPr/>
        </p:nvSpPr>
        <p:spPr bwMode="auto">
          <a:xfrm>
            <a:off x="4067175" y="5300663"/>
            <a:ext cx="385603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kumimoji="1" lang="zh-CN" altLang="en-US" sz="3200" b="1">
                <a:solidFill>
                  <a:srgbClr val="0000CC"/>
                </a:solidFill>
                <a:latin typeface="Arial" charset="0"/>
                <a:ea typeface="宋体" charset="0"/>
                <a:cs typeface="宋体" charset="0"/>
              </a:rPr>
              <a:t>反射线与折射线垂直</a:t>
            </a:r>
          </a:p>
        </p:txBody>
      </p:sp>
      <p:grpSp>
        <p:nvGrpSpPr>
          <p:cNvPr id="132201" name="Group 105">
            <a:extLst>
              <a:ext uri="{FF2B5EF4-FFF2-40B4-BE49-F238E27FC236}">
                <a16:creationId xmlns:a16="http://schemas.microsoft.com/office/drawing/2014/main" id="{14D2F870-42A0-2941-8C90-26C42191A587}"/>
              </a:ext>
            </a:extLst>
          </p:cNvPr>
          <p:cNvGrpSpPr>
            <a:grpSpLocks/>
          </p:cNvGrpSpPr>
          <p:nvPr/>
        </p:nvGrpSpPr>
        <p:grpSpPr bwMode="auto">
          <a:xfrm>
            <a:off x="7596188" y="981075"/>
            <a:ext cx="360362" cy="503238"/>
            <a:chOff x="4785" y="618"/>
            <a:chExt cx="227" cy="317"/>
          </a:xfrm>
        </p:grpSpPr>
        <p:sp>
          <p:nvSpPr>
            <p:cNvPr id="27662" name="Line 106">
              <a:extLst>
                <a:ext uri="{FF2B5EF4-FFF2-40B4-BE49-F238E27FC236}">
                  <a16:creationId xmlns:a16="http://schemas.microsoft.com/office/drawing/2014/main" id="{68AA2D64-682C-B64D-A7E2-942436E0F6B1}"/>
                </a:ext>
              </a:extLst>
            </p:cNvPr>
            <p:cNvSpPr>
              <a:spLocks noChangeShapeType="1"/>
            </p:cNvSpPr>
            <p:nvPr/>
          </p:nvSpPr>
          <p:spPr bwMode="auto">
            <a:xfrm>
              <a:off x="4876" y="618"/>
              <a:ext cx="136" cy="13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27663" name="Line 107">
              <a:extLst>
                <a:ext uri="{FF2B5EF4-FFF2-40B4-BE49-F238E27FC236}">
                  <a16:creationId xmlns:a16="http://schemas.microsoft.com/office/drawing/2014/main" id="{F0251388-79CF-044C-A752-FA317154018F}"/>
                </a:ext>
              </a:extLst>
            </p:cNvPr>
            <p:cNvSpPr>
              <a:spLocks noChangeShapeType="1"/>
            </p:cNvSpPr>
            <p:nvPr/>
          </p:nvSpPr>
          <p:spPr bwMode="auto">
            <a:xfrm flipH="1">
              <a:off x="4785" y="754"/>
              <a:ext cx="227" cy="18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sp>
        <p:nvSpPr>
          <p:cNvPr id="2" name="Slide Number Placeholder 1">
            <a:extLst>
              <a:ext uri="{FF2B5EF4-FFF2-40B4-BE49-F238E27FC236}">
                <a16:creationId xmlns:a16="http://schemas.microsoft.com/office/drawing/2014/main" id="{6574A058-D825-4744-82EE-7263BDA012C0}"/>
              </a:ext>
            </a:extLst>
          </p:cNvPr>
          <p:cNvSpPr>
            <a:spLocks noGrp="1"/>
          </p:cNvSpPr>
          <p:nvPr>
            <p:ph type="sldNum" sz="quarter" idx="12"/>
          </p:nvPr>
        </p:nvSpPr>
        <p:spPr/>
        <p:txBody>
          <a:bodyPr/>
          <a:lstStyle/>
          <a:p>
            <a:fld id="{84E41F96-4C38-714A-979A-203099C5D163}" type="slidenum">
              <a:rPr lang="en-US" altLang="zh-CN" smtClean="0"/>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32153"/>
                                        </p:tgtEl>
                                        <p:attrNameLst>
                                          <p:attrName>style.visibility</p:attrName>
                                        </p:attrNameLst>
                                      </p:cBhvr>
                                      <p:to>
                                        <p:strVal val="visible"/>
                                      </p:to>
                                    </p:set>
                                    <p:animEffect transition="in" filter="blinds(vertical)">
                                      <p:cBhvr>
                                        <p:cTn id="7" dur="500"/>
                                        <p:tgtEl>
                                          <p:spTgt spid="132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32154"/>
                                        </p:tgtEl>
                                        <p:attrNameLst>
                                          <p:attrName>style.visibility</p:attrName>
                                        </p:attrNameLst>
                                      </p:cBhvr>
                                      <p:to>
                                        <p:strVal val="visible"/>
                                      </p:to>
                                    </p:set>
                                    <p:animEffect transition="in" filter="blinds(vertical)">
                                      <p:cBhvr>
                                        <p:cTn id="12" dur="500"/>
                                        <p:tgtEl>
                                          <p:spTgt spid="1321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2155"/>
                                        </p:tgtEl>
                                        <p:attrNameLst>
                                          <p:attrName>style.visibility</p:attrName>
                                        </p:attrNameLst>
                                      </p:cBhvr>
                                      <p:to>
                                        <p:strVal val="visible"/>
                                      </p:to>
                                    </p:set>
                                    <p:animEffect transition="in" filter="blinds(horizontal)">
                                      <p:cBhvr>
                                        <p:cTn id="17" dur="500"/>
                                        <p:tgtEl>
                                          <p:spTgt spid="1321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2199"/>
                                        </p:tgtEl>
                                        <p:attrNameLst>
                                          <p:attrName>style.visibility</p:attrName>
                                        </p:attrNameLst>
                                      </p:cBhvr>
                                      <p:to>
                                        <p:strVal val="visible"/>
                                      </p:to>
                                    </p:set>
                                    <p:animEffect transition="in" filter="blinds(horizontal)">
                                      <p:cBhvr>
                                        <p:cTn id="22" dur="500"/>
                                        <p:tgtEl>
                                          <p:spTgt spid="1321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2156"/>
                                        </p:tgtEl>
                                        <p:attrNameLst>
                                          <p:attrName>style.visibility</p:attrName>
                                        </p:attrNameLst>
                                      </p:cBhvr>
                                      <p:to>
                                        <p:strVal val="visible"/>
                                      </p:to>
                                    </p:set>
                                    <p:animEffect transition="in" filter="blinds(horizontal)">
                                      <p:cBhvr>
                                        <p:cTn id="27" dur="500"/>
                                        <p:tgtEl>
                                          <p:spTgt spid="1321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2200"/>
                                        </p:tgtEl>
                                        <p:attrNameLst>
                                          <p:attrName>style.visibility</p:attrName>
                                        </p:attrNameLst>
                                      </p:cBhvr>
                                      <p:to>
                                        <p:strVal val="visible"/>
                                      </p:to>
                                    </p:set>
                                    <p:anim calcmode="lin" valueType="num">
                                      <p:cBhvr additive="base">
                                        <p:cTn id="32" dur="500" fill="hold"/>
                                        <p:tgtEl>
                                          <p:spTgt spid="132200"/>
                                        </p:tgtEl>
                                        <p:attrNameLst>
                                          <p:attrName>ppt_x</p:attrName>
                                        </p:attrNameLst>
                                      </p:cBhvr>
                                      <p:tavLst>
                                        <p:tav tm="0">
                                          <p:val>
                                            <p:strVal val="#ppt_x"/>
                                          </p:val>
                                        </p:tav>
                                        <p:tav tm="100000">
                                          <p:val>
                                            <p:strVal val="#ppt_x"/>
                                          </p:val>
                                        </p:tav>
                                      </p:tavLst>
                                    </p:anim>
                                    <p:anim calcmode="lin" valueType="num">
                                      <p:cBhvr additive="base">
                                        <p:cTn id="33" dur="500" fill="hold"/>
                                        <p:tgtEl>
                                          <p:spTgt spid="132200"/>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500"/>
                            </p:stCondLst>
                            <p:childTnLst>
                              <p:par>
                                <p:cTn id="35" presetID="2" presetClass="entr" presetSubtype="4" fill="hold" nodeType="afterEffect">
                                  <p:stCondLst>
                                    <p:cond delay="0"/>
                                  </p:stCondLst>
                                  <p:childTnLst>
                                    <p:set>
                                      <p:cBhvr>
                                        <p:cTn id="36" dur="1" fill="hold">
                                          <p:stCondLst>
                                            <p:cond delay="0"/>
                                          </p:stCondLst>
                                        </p:cTn>
                                        <p:tgtEl>
                                          <p:spTgt spid="132201"/>
                                        </p:tgtEl>
                                        <p:attrNameLst>
                                          <p:attrName>style.visibility</p:attrName>
                                        </p:attrNameLst>
                                      </p:cBhvr>
                                      <p:to>
                                        <p:strVal val="visible"/>
                                      </p:to>
                                    </p:set>
                                    <p:anim calcmode="lin" valueType="num">
                                      <p:cBhvr additive="base">
                                        <p:cTn id="37" dur="500" fill="hold"/>
                                        <p:tgtEl>
                                          <p:spTgt spid="132201"/>
                                        </p:tgtEl>
                                        <p:attrNameLst>
                                          <p:attrName>ppt_x</p:attrName>
                                        </p:attrNameLst>
                                      </p:cBhvr>
                                      <p:tavLst>
                                        <p:tav tm="0">
                                          <p:val>
                                            <p:strVal val="#ppt_x"/>
                                          </p:val>
                                        </p:tav>
                                        <p:tav tm="100000">
                                          <p:val>
                                            <p:strVal val="#ppt_x"/>
                                          </p:val>
                                        </p:tav>
                                      </p:tavLst>
                                    </p:anim>
                                    <p:anim calcmode="lin" valueType="num">
                                      <p:cBhvr additive="base">
                                        <p:cTn id="38" dur="500" fill="hold"/>
                                        <p:tgtEl>
                                          <p:spTgt spid="132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2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80C3D8B-1AFF-4A4D-AD59-3019A2E034D8}"/>
              </a:ext>
            </a:extLst>
          </p:cNvPr>
          <p:cNvSpPr>
            <a:spLocks noChangeArrowheads="1"/>
          </p:cNvSpPr>
          <p:nvPr/>
        </p:nvSpPr>
        <p:spPr bwMode="auto">
          <a:xfrm>
            <a:off x="4659313" y="142875"/>
            <a:ext cx="3886200" cy="32004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aphicFrame>
        <p:nvGraphicFramePr>
          <p:cNvPr id="113667" name="Object 3">
            <a:extLst>
              <a:ext uri="{FF2B5EF4-FFF2-40B4-BE49-F238E27FC236}">
                <a16:creationId xmlns:a16="http://schemas.microsoft.com/office/drawing/2014/main" id="{CBF1F4F8-EE02-6646-8A4D-BBD4B9B58E66}"/>
              </a:ext>
            </a:extLst>
          </p:cNvPr>
          <p:cNvGraphicFramePr>
            <a:graphicFrameLocks noChangeAspect="1"/>
          </p:cNvGraphicFramePr>
          <p:nvPr/>
        </p:nvGraphicFramePr>
        <p:xfrm>
          <a:off x="773113" y="4562475"/>
          <a:ext cx="1905000" cy="1189038"/>
        </p:xfrm>
        <a:graphic>
          <a:graphicData uri="http://schemas.openxmlformats.org/presentationml/2006/ole">
            <mc:AlternateContent xmlns:mc="http://schemas.openxmlformats.org/markup-compatibility/2006">
              <mc:Choice xmlns:v="urn:schemas-microsoft-com:vml" Requires="v">
                <p:oleObj spid="_x0000_s40551" name="Equation" r:id="rId3" imgW="25158700" imgH="15506700" progId="Equation.3">
                  <p:embed/>
                </p:oleObj>
              </mc:Choice>
              <mc:Fallback>
                <p:oleObj name="Equation" r:id="rId3" imgW="25158700" imgH="15506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13" y="4562475"/>
                        <a:ext cx="1905000"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3668" name="Object 4">
            <a:extLst>
              <a:ext uri="{FF2B5EF4-FFF2-40B4-BE49-F238E27FC236}">
                <a16:creationId xmlns:a16="http://schemas.microsoft.com/office/drawing/2014/main" id="{0ECDA54E-166A-C840-904A-480E6AC31AC9}"/>
              </a:ext>
            </a:extLst>
          </p:cNvPr>
          <p:cNvGraphicFramePr>
            <a:graphicFrameLocks noChangeAspect="1"/>
          </p:cNvGraphicFramePr>
          <p:nvPr/>
        </p:nvGraphicFramePr>
        <p:xfrm>
          <a:off x="3135313" y="4562475"/>
          <a:ext cx="5257800" cy="1143000"/>
        </p:xfrm>
        <a:graphic>
          <a:graphicData uri="http://schemas.openxmlformats.org/presentationml/2006/ole">
            <mc:AlternateContent xmlns:mc="http://schemas.openxmlformats.org/markup-compatibility/2006">
              <mc:Choice xmlns:v="urn:schemas-microsoft-com:vml" Requires="v">
                <p:oleObj spid="_x0000_s40552" name="Equation" r:id="rId5" imgW="72263000" imgH="15506700" progId="Equation.3">
                  <p:embed/>
                </p:oleObj>
              </mc:Choice>
              <mc:Fallback>
                <p:oleObj name="Equation" r:id="rId5" imgW="72263000" imgH="15506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5313" y="4562475"/>
                        <a:ext cx="52578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13669" name="Group 5">
            <a:extLst>
              <a:ext uri="{FF2B5EF4-FFF2-40B4-BE49-F238E27FC236}">
                <a16:creationId xmlns:a16="http://schemas.microsoft.com/office/drawing/2014/main" id="{00E6D835-9995-C142-A345-ADEEF799ECD0}"/>
              </a:ext>
            </a:extLst>
          </p:cNvPr>
          <p:cNvGrpSpPr>
            <a:grpSpLocks/>
          </p:cNvGrpSpPr>
          <p:nvPr/>
        </p:nvGrpSpPr>
        <p:grpSpPr bwMode="auto">
          <a:xfrm>
            <a:off x="468313" y="3454400"/>
            <a:ext cx="8458200" cy="1031875"/>
            <a:chOff x="240" y="2496"/>
            <a:chExt cx="5328" cy="650"/>
          </a:xfrm>
        </p:grpSpPr>
        <p:sp>
          <p:nvSpPr>
            <p:cNvPr id="28759" name="Text Box 6">
              <a:extLst>
                <a:ext uri="{FF2B5EF4-FFF2-40B4-BE49-F238E27FC236}">
                  <a16:creationId xmlns:a16="http://schemas.microsoft.com/office/drawing/2014/main" id="{4465C126-0F37-5644-B5E0-A6C218082D2F}"/>
                </a:ext>
              </a:extLst>
            </p:cNvPr>
            <p:cNvSpPr txBox="1">
              <a:spLocks noChangeArrowheads="1"/>
            </p:cNvSpPr>
            <p:nvPr/>
          </p:nvSpPr>
          <p:spPr bwMode="auto">
            <a:xfrm>
              <a:off x="240" y="2544"/>
              <a:ext cx="5328" cy="5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a:solidFill>
                    <a:srgbClr val="000000"/>
                  </a:solidFill>
                  <a:latin typeface="Times New Roman" charset="0"/>
                </a:rPr>
                <a:t>        </a:t>
              </a:r>
              <a:r>
                <a:rPr lang="en-US" altLang="zh-CN" sz="2800" b="1">
                  <a:solidFill>
                    <a:srgbClr val="CC0000"/>
                  </a:solidFill>
                  <a:latin typeface="Times New Roman" charset="0"/>
                </a:rPr>
                <a:t>2</a:t>
              </a:r>
              <a:r>
                <a:rPr lang="zh-CN" altLang="en-US" sz="2800" b="1">
                  <a:solidFill>
                    <a:srgbClr val="CC0000"/>
                  </a:solidFill>
                  <a:latin typeface="Times New Roman" charset="0"/>
                </a:rPr>
                <a:t>）</a:t>
              </a:r>
              <a:r>
                <a:rPr lang="zh-CN" altLang="en-US" sz="2800" b="1">
                  <a:solidFill>
                    <a:srgbClr val="000000"/>
                  </a:solidFill>
                  <a:latin typeface="Times New Roman" charset="0"/>
                </a:rPr>
                <a:t>根据光的</a:t>
              </a:r>
              <a:r>
                <a:rPr lang="zh-CN" altLang="en-US" sz="2800" b="1">
                  <a:solidFill>
                    <a:srgbClr val="CC0000"/>
                  </a:solidFill>
                  <a:latin typeface="Times New Roman" charset="0"/>
                </a:rPr>
                <a:t>可逆性</a:t>
              </a:r>
              <a:r>
                <a:rPr lang="zh-CN" altLang="en-US" sz="2800" b="1">
                  <a:solidFill>
                    <a:srgbClr val="000000"/>
                  </a:solidFill>
                  <a:latin typeface="Times New Roman" charset="0"/>
                </a:rPr>
                <a:t>，当入射光以      角从      介质入射于界面时，此     角即为布儒斯特角 </a:t>
              </a:r>
              <a:r>
                <a:rPr lang="en-US" altLang="zh-CN" sz="2800" b="1">
                  <a:solidFill>
                    <a:srgbClr val="000000"/>
                  </a:solidFill>
                  <a:latin typeface="Times New Roman" charset="0"/>
                </a:rPr>
                <a:t>.</a:t>
              </a:r>
            </a:p>
          </p:txBody>
        </p:sp>
        <p:graphicFrame>
          <p:nvGraphicFramePr>
            <p:cNvPr id="40023" name="Object 7">
              <a:extLst>
                <a:ext uri="{FF2B5EF4-FFF2-40B4-BE49-F238E27FC236}">
                  <a16:creationId xmlns:a16="http://schemas.microsoft.com/office/drawing/2014/main" id="{802A3BA0-5DB6-2D41-A703-88458C588A68}"/>
                </a:ext>
              </a:extLst>
            </p:cNvPr>
            <p:cNvGraphicFramePr>
              <a:graphicFrameLocks noChangeAspect="1"/>
            </p:cNvGraphicFramePr>
            <p:nvPr/>
          </p:nvGraphicFramePr>
          <p:xfrm>
            <a:off x="4080" y="2544"/>
            <a:ext cx="222" cy="314"/>
          </p:xfrm>
          <a:graphic>
            <a:graphicData uri="http://schemas.openxmlformats.org/presentationml/2006/ole">
              <mc:AlternateContent xmlns:mc="http://schemas.openxmlformats.org/markup-compatibility/2006">
                <mc:Choice xmlns:v="urn:schemas-microsoft-com:vml" Requires="v">
                  <p:oleObj spid="_x0000_s40553" name="公式" r:id="rId7" imgW="4102100" imgH="5562600" progId="Equation.3">
                    <p:embed/>
                  </p:oleObj>
                </mc:Choice>
                <mc:Fallback>
                  <p:oleObj name="公式" r:id="rId7" imgW="4102100" imgH="5562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2544"/>
                          <a:ext cx="222"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0024" name="Object 8">
              <a:extLst>
                <a:ext uri="{FF2B5EF4-FFF2-40B4-BE49-F238E27FC236}">
                  <a16:creationId xmlns:a16="http://schemas.microsoft.com/office/drawing/2014/main" id="{6DEC6618-D6D4-0E40-B6C3-DA8D0A604AED}"/>
                </a:ext>
              </a:extLst>
            </p:cNvPr>
            <p:cNvGraphicFramePr>
              <a:graphicFrameLocks noChangeAspect="1"/>
            </p:cNvGraphicFramePr>
            <p:nvPr/>
          </p:nvGraphicFramePr>
          <p:xfrm>
            <a:off x="2400" y="2832"/>
            <a:ext cx="222" cy="314"/>
          </p:xfrm>
          <a:graphic>
            <a:graphicData uri="http://schemas.openxmlformats.org/presentationml/2006/ole">
              <mc:AlternateContent xmlns:mc="http://schemas.openxmlformats.org/markup-compatibility/2006">
                <mc:Choice xmlns:v="urn:schemas-microsoft-com:vml" Requires="v">
                  <p:oleObj spid="_x0000_s40554" name="公式" r:id="rId9" imgW="4102100" imgH="5562600" progId="Equation.3">
                    <p:embed/>
                  </p:oleObj>
                </mc:Choice>
                <mc:Fallback>
                  <p:oleObj name="公式" r:id="rId9" imgW="4102100" imgH="5562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0" y="2832"/>
                          <a:ext cx="222"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0025" name="Object 9">
              <a:extLst>
                <a:ext uri="{FF2B5EF4-FFF2-40B4-BE49-F238E27FC236}">
                  <a16:creationId xmlns:a16="http://schemas.microsoft.com/office/drawing/2014/main" id="{2877BFCD-A4EC-594C-B44A-483C79AA29F8}"/>
                </a:ext>
              </a:extLst>
            </p:cNvPr>
            <p:cNvGraphicFramePr>
              <a:graphicFrameLocks noChangeAspect="1"/>
            </p:cNvGraphicFramePr>
            <p:nvPr/>
          </p:nvGraphicFramePr>
          <p:xfrm>
            <a:off x="4815" y="2496"/>
            <a:ext cx="295" cy="384"/>
          </p:xfrm>
          <a:graphic>
            <a:graphicData uri="http://schemas.openxmlformats.org/presentationml/2006/ole">
              <mc:AlternateContent xmlns:mc="http://schemas.openxmlformats.org/markup-compatibility/2006">
                <mc:Choice xmlns:v="urn:schemas-microsoft-com:vml" Requires="v">
                  <p:oleObj spid="_x0000_s40555" name="Equation" r:id="rId10" imgW="5854700" imgH="7315200" progId="Equation.3">
                    <p:embed/>
                  </p:oleObj>
                </mc:Choice>
                <mc:Fallback>
                  <p:oleObj name="Equation" r:id="rId10" imgW="5854700" imgH="73152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15" y="2496"/>
                          <a:ext cx="295"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39941" name="Object 10">
            <a:extLst>
              <a:ext uri="{FF2B5EF4-FFF2-40B4-BE49-F238E27FC236}">
                <a16:creationId xmlns:a16="http://schemas.microsoft.com/office/drawing/2014/main" id="{9922E572-44F0-8C4C-9960-E74BE15D87D9}"/>
              </a:ext>
            </a:extLst>
          </p:cNvPr>
          <p:cNvGraphicFramePr>
            <a:graphicFrameLocks noChangeAspect="1"/>
          </p:cNvGraphicFramePr>
          <p:nvPr/>
        </p:nvGraphicFramePr>
        <p:xfrm>
          <a:off x="7631113" y="981075"/>
          <a:ext cx="441325" cy="614363"/>
        </p:xfrm>
        <a:graphic>
          <a:graphicData uri="http://schemas.openxmlformats.org/presentationml/2006/ole">
            <mc:AlternateContent xmlns:mc="http://schemas.openxmlformats.org/markup-compatibility/2006">
              <mc:Choice xmlns:v="urn:schemas-microsoft-com:vml" Requires="v">
                <p:oleObj spid="_x0000_s40556" name="Equation" r:id="rId12" imgW="5270500" imgH="7315200" progId="Equation.3">
                  <p:embed/>
                </p:oleObj>
              </mc:Choice>
              <mc:Fallback>
                <p:oleObj name="Equation" r:id="rId12" imgW="5270500" imgH="73152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31113" y="981075"/>
                        <a:ext cx="441325"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13675" name="Group 11">
            <a:extLst>
              <a:ext uri="{FF2B5EF4-FFF2-40B4-BE49-F238E27FC236}">
                <a16:creationId xmlns:a16="http://schemas.microsoft.com/office/drawing/2014/main" id="{C53EF54F-97EA-EE4E-A82D-A8E4954A9800}"/>
              </a:ext>
            </a:extLst>
          </p:cNvPr>
          <p:cNvGrpSpPr>
            <a:grpSpLocks/>
          </p:cNvGrpSpPr>
          <p:nvPr/>
        </p:nvGrpSpPr>
        <p:grpSpPr bwMode="auto">
          <a:xfrm>
            <a:off x="5878513" y="1438275"/>
            <a:ext cx="762000" cy="1752600"/>
            <a:chOff x="3696" y="1363"/>
            <a:chExt cx="480" cy="1104"/>
          </a:xfrm>
        </p:grpSpPr>
        <p:sp>
          <p:nvSpPr>
            <p:cNvPr id="28752" name="Line 12">
              <a:extLst>
                <a:ext uri="{FF2B5EF4-FFF2-40B4-BE49-F238E27FC236}">
                  <a16:creationId xmlns:a16="http://schemas.microsoft.com/office/drawing/2014/main" id="{D6ABF150-628E-1242-AE4E-AD1112E94083}"/>
                </a:ext>
              </a:extLst>
            </p:cNvPr>
            <p:cNvSpPr>
              <a:spLocks noChangeShapeType="1"/>
            </p:cNvSpPr>
            <p:nvPr/>
          </p:nvSpPr>
          <p:spPr bwMode="auto">
            <a:xfrm rot="7200778">
              <a:off x="3312" y="1891"/>
              <a:ext cx="1104" cy="48"/>
            </a:xfrm>
            <a:prstGeom prst="line">
              <a:avLst/>
            </a:prstGeom>
            <a:noFill/>
            <a:ln w="38100">
              <a:solidFill>
                <a:srgbClr val="FF0000"/>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53" name="Oval 13">
              <a:extLst>
                <a:ext uri="{FF2B5EF4-FFF2-40B4-BE49-F238E27FC236}">
                  <a16:creationId xmlns:a16="http://schemas.microsoft.com/office/drawing/2014/main" id="{BB7E0F9B-CE56-EA43-8542-F20BF34E7C97}"/>
                </a:ext>
              </a:extLst>
            </p:cNvPr>
            <p:cNvSpPr>
              <a:spLocks noChangeArrowheads="1"/>
            </p:cNvSpPr>
            <p:nvPr/>
          </p:nvSpPr>
          <p:spPr bwMode="auto">
            <a:xfrm rot="7200778">
              <a:off x="3983" y="1636"/>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54" name="Oval 14">
              <a:extLst>
                <a:ext uri="{FF2B5EF4-FFF2-40B4-BE49-F238E27FC236}">
                  <a16:creationId xmlns:a16="http://schemas.microsoft.com/office/drawing/2014/main" id="{33510D7F-C25E-564E-96F0-2C8A8D6F7934}"/>
                </a:ext>
              </a:extLst>
            </p:cNvPr>
            <p:cNvSpPr>
              <a:spLocks noChangeArrowheads="1"/>
            </p:cNvSpPr>
            <p:nvPr/>
          </p:nvSpPr>
          <p:spPr bwMode="auto">
            <a:xfrm rot="7200778">
              <a:off x="3887" y="1780"/>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55" name="Oval 15">
              <a:extLst>
                <a:ext uri="{FF2B5EF4-FFF2-40B4-BE49-F238E27FC236}">
                  <a16:creationId xmlns:a16="http://schemas.microsoft.com/office/drawing/2014/main" id="{D66D8AD1-4721-2B48-8A06-5DB9DC4B6638}"/>
                </a:ext>
              </a:extLst>
            </p:cNvPr>
            <p:cNvSpPr>
              <a:spLocks noChangeArrowheads="1"/>
            </p:cNvSpPr>
            <p:nvPr/>
          </p:nvSpPr>
          <p:spPr bwMode="auto">
            <a:xfrm rot="7200778">
              <a:off x="3791" y="1940"/>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56" name="Oval 16">
              <a:extLst>
                <a:ext uri="{FF2B5EF4-FFF2-40B4-BE49-F238E27FC236}">
                  <a16:creationId xmlns:a16="http://schemas.microsoft.com/office/drawing/2014/main" id="{548D4C54-2E4F-CB46-963F-4BFDD069A2CB}"/>
                </a:ext>
              </a:extLst>
            </p:cNvPr>
            <p:cNvSpPr>
              <a:spLocks noChangeArrowheads="1"/>
            </p:cNvSpPr>
            <p:nvPr/>
          </p:nvSpPr>
          <p:spPr bwMode="auto">
            <a:xfrm rot="7200778">
              <a:off x="3695" y="2083"/>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aphicFrame>
          <p:nvGraphicFramePr>
            <p:cNvPr id="40020" name="Object 17">
              <a:extLst>
                <a:ext uri="{FF2B5EF4-FFF2-40B4-BE49-F238E27FC236}">
                  <a16:creationId xmlns:a16="http://schemas.microsoft.com/office/drawing/2014/main" id="{F3D070A3-F43F-1C42-92CD-488B8F9261B0}"/>
                </a:ext>
              </a:extLst>
            </p:cNvPr>
            <p:cNvGraphicFramePr>
              <a:graphicFrameLocks noChangeAspect="1"/>
            </p:cNvGraphicFramePr>
            <p:nvPr/>
          </p:nvGraphicFramePr>
          <p:xfrm>
            <a:off x="3936" y="1843"/>
            <a:ext cx="223" cy="311"/>
          </p:xfrm>
          <a:graphic>
            <a:graphicData uri="http://schemas.openxmlformats.org/presentationml/2006/ole">
              <mc:AlternateContent xmlns:mc="http://schemas.openxmlformats.org/markup-compatibility/2006">
                <mc:Choice xmlns:v="urn:schemas-microsoft-com:vml" Requires="v">
                  <p:oleObj spid="_x0000_s40557" name="公式" r:id="rId14" imgW="4102100" imgH="5562600" progId="Equation.3">
                    <p:embed/>
                  </p:oleObj>
                </mc:Choice>
                <mc:Fallback>
                  <p:oleObj name="公式" r:id="rId14" imgW="4102100" imgH="55626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6" y="1843"/>
                          <a:ext cx="223" cy="31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0021" name="Freeform 18">
              <a:extLst>
                <a:ext uri="{FF2B5EF4-FFF2-40B4-BE49-F238E27FC236}">
                  <a16:creationId xmlns:a16="http://schemas.microsoft.com/office/drawing/2014/main" id="{6EE043F6-D72A-F740-98B4-3583344B8CB8}"/>
                </a:ext>
              </a:extLst>
            </p:cNvPr>
            <p:cNvSpPr>
              <a:spLocks/>
            </p:cNvSpPr>
            <p:nvPr/>
          </p:nvSpPr>
          <p:spPr bwMode="auto">
            <a:xfrm>
              <a:off x="3963" y="1747"/>
              <a:ext cx="213" cy="43"/>
            </a:xfrm>
            <a:custGeom>
              <a:avLst/>
              <a:gdLst>
                <a:gd name="T0" fmla="*/ 0 w 213"/>
                <a:gd name="T1" fmla="*/ 0 h 43"/>
                <a:gd name="T2" fmla="*/ 103 w 213"/>
                <a:gd name="T3" fmla="*/ 41 h 43"/>
                <a:gd name="T4" fmla="*/ 213 w 213"/>
                <a:gd name="T5" fmla="*/ 13 h 43"/>
                <a:gd name="T6" fmla="*/ 0 60000 65536"/>
                <a:gd name="T7" fmla="*/ 0 60000 65536"/>
                <a:gd name="T8" fmla="*/ 0 60000 65536"/>
              </a:gdLst>
              <a:ahLst/>
              <a:cxnLst>
                <a:cxn ang="T6">
                  <a:pos x="T0" y="T1"/>
                </a:cxn>
                <a:cxn ang="T7">
                  <a:pos x="T2" y="T3"/>
                </a:cxn>
                <a:cxn ang="T8">
                  <a:pos x="T4" y="T5"/>
                </a:cxn>
              </a:cxnLst>
              <a:rect l="0" t="0" r="r" b="b"/>
              <a:pathLst>
                <a:path w="213" h="43">
                  <a:moveTo>
                    <a:pt x="0" y="0"/>
                  </a:moveTo>
                  <a:cubicBezTo>
                    <a:pt x="17" y="7"/>
                    <a:pt x="68" y="39"/>
                    <a:pt x="103" y="41"/>
                  </a:cubicBezTo>
                  <a:cubicBezTo>
                    <a:pt x="138" y="43"/>
                    <a:pt x="190" y="19"/>
                    <a:pt x="213" y="13"/>
                  </a:cubicBezTo>
                </a:path>
              </a:pathLst>
            </a:custGeom>
            <a:noFill/>
            <a:ln w="28575" cmpd="sng">
              <a:solidFill>
                <a:srgbClr val="33CC33"/>
              </a:solidFill>
              <a:round/>
              <a:headEnd type="none" w="sm" len="lg"/>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N"/>
            </a:p>
          </p:txBody>
        </p:sp>
      </p:grpSp>
      <p:grpSp>
        <p:nvGrpSpPr>
          <p:cNvPr id="113683" name="Group 19">
            <a:extLst>
              <a:ext uri="{FF2B5EF4-FFF2-40B4-BE49-F238E27FC236}">
                <a16:creationId xmlns:a16="http://schemas.microsoft.com/office/drawing/2014/main" id="{CD16F032-C1AF-2449-980E-5D57AD016028}"/>
              </a:ext>
            </a:extLst>
          </p:cNvPr>
          <p:cNvGrpSpPr>
            <a:grpSpLocks/>
          </p:cNvGrpSpPr>
          <p:nvPr/>
        </p:nvGrpSpPr>
        <p:grpSpPr bwMode="auto">
          <a:xfrm>
            <a:off x="6640513" y="1362075"/>
            <a:ext cx="1143000" cy="1828800"/>
            <a:chOff x="4176" y="1315"/>
            <a:chExt cx="720" cy="1152"/>
          </a:xfrm>
        </p:grpSpPr>
        <p:graphicFrame>
          <p:nvGraphicFramePr>
            <p:cNvPr id="40003" name="Object 20">
              <a:extLst>
                <a:ext uri="{FF2B5EF4-FFF2-40B4-BE49-F238E27FC236}">
                  <a16:creationId xmlns:a16="http://schemas.microsoft.com/office/drawing/2014/main" id="{0F5A569F-8954-B74B-84CD-765CBB29D181}"/>
                </a:ext>
              </a:extLst>
            </p:cNvPr>
            <p:cNvGraphicFramePr>
              <a:graphicFrameLocks noChangeAspect="1"/>
            </p:cNvGraphicFramePr>
            <p:nvPr/>
          </p:nvGraphicFramePr>
          <p:xfrm>
            <a:off x="4224" y="1843"/>
            <a:ext cx="223" cy="311"/>
          </p:xfrm>
          <a:graphic>
            <a:graphicData uri="http://schemas.openxmlformats.org/presentationml/2006/ole">
              <mc:AlternateContent xmlns:mc="http://schemas.openxmlformats.org/markup-compatibility/2006">
                <mc:Choice xmlns:v="urn:schemas-microsoft-com:vml" Requires="v">
                  <p:oleObj spid="_x0000_s40558" name="公式" r:id="rId15" imgW="4102100" imgH="5562600" progId="Equation.3">
                    <p:embed/>
                  </p:oleObj>
                </mc:Choice>
                <mc:Fallback>
                  <p:oleObj name="公式" r:id="rId15" imgW="4102100" imgH="55626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 y="1843"/>
                          <a:ext cx="223" cy="31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741" name="Line 21">
              <a:extLst>
                <a:ext uri="{FF2B5EF4-FFF2-40B4-BE49-F238E27FC236}">
                  <a16:creationId xmlns:a16="http://schemas.microsoft.com/office/drawing/2014/main" id="{DC68CB17-6444-7A4D-B9C2-B949474FE7DE}"/>
                </a:ext>
              </a:extLst>
            </p:cNvPr>
            <p:cNvSpPr>
              <a:spLocks noChangeShapeType="1"/>
            </p:cNvSpPr>
            <p:nvPr/>
          </p:nvSpPr>
          <p:spPr bwMode="auto">
            <a:xfrm rot="3142311">
              <a:off x="3952" y="1891"/>
              <a:ext cx="1152" cy="0"/>
            </a:xfrm>
            <a:prstGeom prst="line">
              <a:avLst/>
            </a:prstGeom>
            <a:noFill/>
            <a:ln w="38100">
              <a:solidFill>
                <a:srgbClr val="FF0000"/>
              </a:solidFill>
              <a:round/>
              <a:headEnd type="triangl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42" name="Line 22">
              <a:extLst>
                <a:ext uri="{FF2B5EF4-FFF2-40B4-BE49-F238E27FC236}">
                  <a16:creationId xmlns:a16="http://schemas.microsoft.com/office/drawing/2014/main" id="{04C91FEE-C109-9948-AD7C-C45E16468AD2}"/>
                </a:ext>
              </a:extLst>
            </p:cNvPr>
            <p:cNvSpPr>
              <a:spLocks noChangeShapeType="1"/>
            </p:cNvSpPr>
            <p:nvPr/>
          </p:nvSpPr>
          <p:spPr bwMode="auto">
            <a:xfrm rot="3142311">
              <a:off x="4328" y="1520"/>
              <a:ext cx="0" cy="224"/>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43" name="Line 23">
              <a:extLst>
                <a:ext uri="{FF2B5EF4-FFF2-40B4-BE49-F238E27FC236}">
                  <a16:creationId xmlns:a16="http://schemas.microsoft.com/office/drawing/2014/main" id="{A40D2C4E-929D-324A-BD66-B2FA8A95BDA9}"/>
                </a:ext>
              </a:extLst>
            </p:cNvPr>
            <p:cNvSpPr>
              <a:spLocks noChangeShapeType="1"/>
            </p:cNvSpPr>
            <p:nvPr/>
          </p:nvSpPr>
          <p:spPr bwMode="auto">
            <a:xfrm rot="3142311">
              <a:off x="4442" y="1668"/>
              <a:ext cx="0" cy="224"/>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44" name="Line 24">
              <a:extLst>
                <a:ext uri="{FF2B5EF4-FFF2-40B4-BE49-F238E27FC236}">
                  <a16:creationId xmlns:a16="http://schemas.microsoft.com/office/drawing/2014/main" id="{225C4B47-1B8A-574E-96C0-E16B75685D62}"/>
                </a:ext>
              </a:extLst>
            </p:cNvPr>
            <p:cNvSpPr>
              <a:spLocks noChangeShapeType="1"/>
            </p:cNvSpPr>
            <p:nvPr/>
          </p:nvSpPr>
          <p:spPr bwMode="auto">
            <a:xfrm rot="3142311">
              <a:off x="4556" y="1816"/>
              <a:ext cx="0" cy="224"/>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45" name="Line 25">
              <a:extLst>
                <a:ext uri="{FF2B5EF4-FFF2-40B4-BE49-F238E27FC236}">
                  <a16:creationId xmlns:a16="http://schemas.microsoft.com/office/drawing/2014/main" id="{1E10646F-AC58-EE4D-B3A6-903B1ACCD5EF}"/>
                </a:ext>
              </a:extLst>
            </p:cNvPr>
            <p:cNvSpPr>
              <a:spLocks noChangeShapeType="1"/>
            </p:cNvSpPr>
            <p:nvPr/>
          </p:nvSpPr>
          <p:spPr bwMode="auto">
            <a:xfrm rot="3142311">
              <a:off x="4670" y="1964"/>
              <a:ext cx="0" cy="224"/>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46" name="Line 26">
              <a:extLst>
                <a:ext uri="{FF2B5EF4-FFF2-40B4-BE49-F238E27FC236}">
                  <a16:creationId xmlns:a16="http://schemas.microsoft.com/office/drawing/2014/main" id="{FCC674F2-614D-5040-AC1C-439D820DFC19}"/>
                </a:ext>
              </a:extLst>
            </p:cNvPr>
            <p:cNvSpPr>
              <a:spLocks noChangeShapeType="1"/>
            </p:cNvSpPr>
            <p:nvPr/>
          </p:nvSpPr>
          <p:spPr bwMode="auto">
            <a:xfrm rot="3142311">
              <a:off x="4784" y="2111"/>
              <a:ext cx="0" cy="224"/>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47" name="Oval 27">
              <a:extLst>
                <a:ext uri="{FF2B5EF4-FFF2-40B4-BE49-F238E27FC236}">
                  <a16:creationId xmlns:a16="http://schemas.microsoft.com/office/drawing/2014/main" id="{AF9D8B4A-DF7A-6145-996B-9DAB2FD4876E}"/>
                </a:ext>
              </a:extLst>
            </p:cNvPr>
            <p:cNvSpPr>
              <a:spLocks noChangeArrowheads="1"/>
            </p:cNvSpPr>
            <p:nvPr/>
          </p:nvSpPr>
          <p:spPr bwMode="auto">
            <a:xfrm rot="3142311">
              <a:off x="4353" y="1678"/>
              <a:ext cx="63" cy="56"/>
            </a:xfrm>
            <a:prstGeom prst="ellipse">
              <a:avLst/>
            </a:prstGeom>
            <a:solidFill>
              <a:srgbClr val="FF0000"/>
            </a:solidFill>
            <a:ln w="2857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48" name="Oval 28">
              <a:extLst>
                <a:ext uri="{FF2B5EF4-FFF2-40B4-BE49-F238E27FC236}">
                  <a16:creationId xmlns:a16="http://schemas.microsoft.com/office/drawing/2014/main" id="{929F5022-00BD-8447-A034-AE378AF94845}"/>
                </a:ext>
              </a:extLst>
            </p:cNvPr>
            <p:cNvSpPr>
              <a:spLocks noChangeArrowheads="1"/>
            </p:cNvSpPr>
            <p:nvPr/>
          </p:nvSpPr>
          <p:spPr bwMode="auto">
            <a:xfrm rot="3142311">
              <a:off x="4468" y="1825"/>
              <a:ext cx="62" cy="56"/>
            </a:xfrm>
            <a:prstGeom prst="ellipse">
              <a:avLst/>
            </a:prstGeom>
            <a:solidFill>
              <a:srgbClr val="FF0000"/>
            </a:solidFill>
            <a:ln w="2857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49" name="Oval 29">
              <a:extLst>
                <a:ext uri="{FF2B5EF4-FFF2-40B4-BE49-F238E27FC236}">
                  <a16:creationId xmlns:a16="http://schemas.microsoft.com/office/drawing/2014/main" id="{A891869B-0C98-6745-97B9-3AA8F5B9E781}"/>
                </a:ext>
              </a:extLst>
            </p:cNvPr>
            <p:cNvSpPr>
              <a:spLocks noChangeArrowheads="1"/>
            </p:cNvSpPr>
            <p:nvPr/>
          </p:nvSpPr>
          <p:spPr bwMode="auto">
            <a:xfrm rot="3142311">
              <a:off x="4582" y="1973"/>
              <a:ext cx="62" cy="56"/>
            </a:xfrm>
            <a:prstGeom prst="ellipse">
              <a:avLst/>
            </a:prstGeom>
            <a:solidFill>
              <a:srgbClr val="FF0000"/>
            </a:solidFill>
            <a:ln w="2857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50" name="Oval 30">
              <a:extLst>
                <a:ext uri="{FF2B5EF4-FFF2-40B4-BE49-F238E27FC236}">
                  <a16:creationId xmlns:a16="http://schemas.microsoft.com/office/drawing/2014/main" id="{B2E91C04-73BF-3F4B-8CC6-B3D9D10D98F7}"/>
                </a:ext>
              </a:extLst>
            </p:cNvPr>
            <p:cNvSpPr>
              <a:spLocks noChangeArrowheads="1"/>
            </p:cNvSpPr>
            <p:nvPr/>
          </p:nvSpPr>
          <p:spPr bwMode="auto">
            <a:xfrm rot="3142311">
              <a:off x="4696" y="2121"/>
              <a:ext cx="62" cy="56"/>
            </a:xfrm>
            <a:prstGeom prst="ellipse">
              <a:avLst/>
            </a:prstGeom>
            <a:solidFill>
              <a:srgbClr val="FF0000"/>
            </a:solidFill>
            <a:ln w="2857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0014" name="Freeform 31">
              <a:extLst>
                <a:ext uri="{FF2B5EF4-FFF2-40B4-BE49-F238E27FC236}">
                  <a16:creationId xmlns:a16="http://schemas.microsoft.com/office/drawing/2014/main" id="{9D3C8C6D-09F8-FB4C-90C5-179B4B34C578}"/>
                </a:ext>
              </a:extLst>
            </p:cNvPr>
            <p:cNvSpPr>
              <a:spLocks/>
            </p:cNvSpPr>
            <p:nvPr/>
          </p:nvSpPr>
          <p:spPr bwMode="auto">
            <a:xfrm>
              <a:off x="4176" y="1740"/>
              <a:ext cx="226" cy="55"/>
            </a:xfrm>
            <a:custGeom>
              <a:avLst/>
              <a:gdLst>
                <a:gd name="T0" fmla="*/ 0 w 226"/>
                <a:gd name="T1" fmla="*/ 41 h 55"/>
                <a:gd name="T2" fmla="*/ 117 w 226"/>
                <a:gd name="T3" fmla="*/ 48 h 55"/>
                <a:gd name="T4" fmla="*/ 226 w 226"/>
                <a:gd name="T5" fmla="*/ 0 h 55"/>
                <a:gd name="T6" fmla="*/ 0 60000 65536"/>
                <a:gd name="T7" fmla="*/ 0 60000 65536"/>
                <a:gd name="T8" fmla="*/ 0 60000 65536"/>
              </a:gdLst>
              <a:ahLst/>
              <a:cxnLst>
                <a:cxn ang="T6">
                  <a:pos x="T0" y="T1"/>
                </a:cxn>
                <a:cxn ang="T7">
                  <a:pos x="T2" y="T3"/>
                </a:cxn>
                <a:cxn ang="T8">
                  <a:pos x="T4" y="T5"/>
                </a:cxn>
              </a:cxnLst>
              <a:rect l="0" t="0" r="r" b="b"/>
              <a:pathLst>
                <a:path w="226" h="55">
                  <a:moveTo>
                    <a:pt x="0" y="41"/>
                  </a:moveTo>
                  <a:cubicBezTo>
                    <a:pt x="19" y="42"/>
                    <a:pt x="79" y="55"/>
                    <a:pt x="117" y="48"/>
                  </a:cubicBezTo>
                  <a:cubicBezTo>
                    <a:pt x="155" y="41"/>
                    <a:pt x="203" y="10"/>
                    <a:pt x="226" y="0"/>
                  </a:cubicBezTo>
                </a:path>
              </a:pathLst>
            </a:custGeom>
            <a:noFill/>
            <a:ln w="28575" cmpd="sng">
              <a:solidFill>
                <a:srgbClr val="33CC33"/>
              </a:solidFill>
              <a:round/>
              <a:headEnd type="none" w="sm" len="lg"/>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N"/>
            </a:p>
          </p:txBody>
        </p:sp>
      </p:grpSp>
      <p:grpSp>
        <p:nvGrpSpPr>
          <p:cNvPr id="39944" name="Group 32">
            <a:extLst>
              <a:ext uri="{FF2B5EF4-FFF2-40B4-BE49-F238E27FC236}">
                <a16:creationId xmlns:a16="http://schemas.microsoft.com/office/drawing/2014/main" id="{C2FE7E34-8666-3F47-904F-43AD147894A0}"/>
              </a:ext>
            </a:extLst>
          </p:cNvPr>
          <p:cNvGrpSpPr>
            <a:grpSpLocks/>
          </p:cNvGrpSpPr>
          <p:nvPr/>
        </p:nvGrpSpPr>
        <p:grpSpPr bwMode="auto">
          <a:xfrm>
            <a:off x="5040313" y="1560513"/>
            <a:ext cx="3124200" cy="1600200"/>
            <a:chOff x="3168" y="1440"/>
            <a:chExt cx="1968" cy="1008"/>
          </a:xfrm>
        </p:grpSpPr>
        <p:sp>
          <p:nvSpPr>
            <p:cNvPr id="28737" name="Rectangle 33">
              <a:extLst>
                <a:ext uri="{FF2B5EF4-FFF2-40B4-BE49-F238E27FC236}">
                  <a16:creationId xmlns:a16="http://schemas.microsoft.com/office/drawing/2014/main" id="{AA7A03C5-AAF1-1549-9106-EEFBC67B0F98}"/>
                </a:ext>
              </a:extLst>
            </p:cNvPr>
            <p:cNvSpPr>
              <a:spLocks noChangeArrowheads="1"/>
            </p:cNvSpPr>
            <p:nvPr/>
          </p:nvSpPr>
          <p:spPr bwMode="auto">
            <a:xfrm>
              <a:off x="3168" y="1440"/>
              <a:ext cx="1968" cy="1008"/>
            </a:xfrm>
            <a:prstGeom prst="rect">
              <a:avLst/>
            </a:prstGeom>
            <a:solidFill>
              <a:srgbClr val="C5FFFF">
                <a:alpha val="50195"/>
              </a:srgbClr>
            </a:solidFill>
            <a:ln w="1905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aphicFrame>
          <p:nvGraphicFramePr>
            <p:cNvPr id="40001" name="Object 34">
              <a:extLst>
                <a:ext uri="{FF2B5EF4-FFF2-40B4-BE49-F238E27FC236}">
                  <a16:creationId xmlns:a16="http://schemas.microsoft.com/office/drawing/2014/main" id="{40EA60F7-57E0-6A41-A297-759A60179D26}"/>
                </a:ext>
              </a:extLst>
            </p:cNvPr>
            <p:cNvGraphicFramePr>
              <a:graphicFrameLocks noChangeAspect="1"/>
            </p:cNvGraphicFramePr>
            <p:nvPr/>
          </p:nvGraphicFramePr>
          <p:xfrm>
            <a:off x="4800" y="1459"/>
            <a:ext cx="325" cy="387"/>
          </p:xfrm>
          <a:graphic>
            <a:graphicData uri="http://schemas.openxmlformats.org/presentationml/2006/ole">
              <mc:AlternateContent xmlns:mc="http://schemas.openxmlformats.org/markup-compatibility/2006">
                <mc:Choice xmlns:v="urn:schemas-microsoft-com:vml" Requires="v">
                  <p:oleObj spid="_x0000_s40559" name="Equation" r:id="rId16" imgW="5854700" imgH="7315200" progId="Equation.3">
                    <p:embed/>
                  </p:oleObj>
                </mc:Choice>
                <mc:Fallback>
                  <p:oleObj name="Equation" r:id="rId16" imgW="5854700" imgH="7315200" progId="Equation.3">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 y="1459"/>
                          <a:ext cx="325" cy="38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739" name="Rectangle 35">
              <a:extLst>
                <a:ext uri="{FF2B5EF4-FFF2-40B4-BE49-F238E27FC236}">
                  <a16:creationId xmlns:a16="http://schemas.microsoft.com/office/drawing/2014/main" id="{2374A30A-E73B-1049-BCB7-DBD31D8B4105}"/>
                </a:ext>
              </a:extLst>
            </p:cNvPr>
            <p:cNvSpPr>
              <a:spLocks noChangeArrowheads="1"/>
            </p:cNvSpPr>
            <p:nvPr/>
          </p:nvSpPr>
          <p:spPr bwMode="auto">
            <a:xfrm>
              <a:off x="3312" y="1459"/>
              <a:ext cx="672" cy="327"/>
            </a:xfrm>
            <a:prstGeom prst="rect">
              <a:avLst/>
            </a:prstGeom>
            <a:noFill/>
            <a:ln>
              <a:noFill/>
            </a:ln>
            <a:effectLst/>
            <a:extLst>
              <a:ext uri="{909E8E84-426E-40dd-AFC4-6F175D3DCCD1}">
                <a14:hiddenFill xmlns="" xmlns:a14="http://schemas.microsoft.com/office/drawing/2010/main">
                  <a:solidFill>
                    <a:srgbClr val="00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2800" b="1">
                  <a:solidFill>
                    <a:srgbClr val="0000FF"/>
                  </a:solidFill>
                  <a:latin typeface="Times New Roman" charset="0"/>
                  <a:ea typeface="宋体" charset="0"/>
                  <a:cs typeface="宋体" charset="0"/>
                </a:rPr>
                <a:t>玻璃</a:t>
              </a:r>
            </a:p>
          </p:txBody>
        </p:sp>
      </p:grpSp>
      <p:sp>
        <p:nvSpPr>
          <p:cNvPr id="28682" name="Line 36">
            <a:extLst>
              <a:ext uri="{FF2B5EF4-FFF2-40B4-BE49-F238E27FC236}">
                <a16:creationId xmlns:a16="http://schemas.microsoft.com/office/drawing/2014/main" id="{AC431517-B624-D747-BB0C-944A6FFE0025}"/>
              </a:ext>
            </a:extLst>
          </p:cNvPr>
          <p:cNvSpPr>
            <a:spLocks noChangeShapeType="1"/>
          </p:cNvSpPr>
          <p:nvPr/>
        </p:nvSpPr>
        <p:spPr bwMode="auto">
          <a:xfrm>
            <a:off x="6640513" y="523875"/>
            <a:ext cx="0" cy="243840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683" name="Rectangle 37">
            <a:extLst>
              <a:ext uri="{FF2B5EF4-FFF2-40B4-BE49-F238E27FC236}">
                <a16:creationId xmlns:a16="http://schemas.microsoft.com/office/drawing/2014/main" id="{F0247C26-17D3-6F4C-9060-31C13B3D7584}"/>
              </a:ext>
            </a:extLst>
          </p:cNvPr>
          <p:cNvSpPr>
            <a:spLocks noChangeArrowheads="1"/>
          </p:cNvSpPr>
          <p:nvPr/>
        </p:nvSpPr>
        <p:spPr bwMode="auto">
          <a:xfrm>
            <a:off x="468313" y="188913"/>
            <a:ext cx="3810000" cy="32004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39947" name="Group 38">
            <a:extLst>
              <a:ext uri="{FF2B5EF4-FFF2-40B4-BE49-F238E27FC236}">
                <a16:creationId xmlns:a16="http://schemas.microsoft.com/office/drawing/2014/main" id="{D5F04A5C-5D6C-854B-8F55-3001FA163A55}"/>
              </a:ext>
            </a:extLst>
          </p:cNvPr>
          <p:cNvGrpSpPr>
            <a:grpSpLocks/>
          </p:cNvGrpSpPr>
          <p:nvPr/>
        </p:nvGrpSpPr>
        <p:grpSpPr bwMode="auto">
          <a:xfrm>
            <a:off x="552450" y="627063"/>
            <a:ext cx="1897063" cy="933450"/>
            <a:chOff x="341" y="756"/>
            <a:chExt cx="1195" cy="588"/>
          </a:xfrm>
        </p:grpSpPr>
        <p:sp>
          <p:nvSpPr>
            <p:cNvPr id="28726" name="Line 39">
              <a:extLst>
                <a:ext uri="{FF2B5EF4-FFF2-40B4-BE49-F238E27FC236}">
                  <a16:creationId xmlns:a16="http://schemas.microsoft.com/office/drawing/2014/main" id="{EB3A3C47-A662-904E-AE35-3B5E010E26D7}"/>
                </a:ext>
              </a:extLst>
            </p:cNvPr>
            <p:cNvSpPr>
              <a:spLocks noChangeShapeType="1"/>
            </p:cNvSpPr>
            <p:nvPr/>
          </p:nvSpPr>
          <p:spPr bwMode="auto">
            <a:xfrm rot="1813361">
              <a:off x="341" y="1040"/>
              <a:ext cx="1195" cy="0"/>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27" name="Line 40">
              <a:extLst>
                <a:ext uri="{FF2B5EF4-FFF2-40B4-BE49-F238E27FC236}">
                  <a16:creationId xmlns:a16="http://schemas.microsoft.com/office/drawing/2014/main" id="{1CA65CAE-46CF-B049-A625-7C4E58D35F30}"/>
                </a:ext>
              </a:extLst>
            </p:cNvPr>
            <p:cNvSpPr>
              <a:spLocks noChangeShapeType="1"/>
            </p:cNvSpPr>
            <p:nvPr/>
          </p:nvSpPr>
          <p:spPr bwMode="auto">
            <a:xfrm rot="1813361">
              <a:off x="645" y="756"/>
              <a:ext cx="0" cy="22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28" name="Line 41">
              <a:extLst>
                <a:ext uri="{FF2B5EF4-FFF2-40B4-BE49-F238E27FC236}">
                  <a16:creationId xmlns:a16="http://schemas.microsoft.com/office/drawing/2014/main" id="{A3DCDDD5-D1A7-1D46-A6E1-56589871BA79}"/>
                </a:ext>
              </a:extLst>
            </p:cNvPr>
            <p:cNvSpPr>
              <a:spLocks noChangeShapeType="1"/>
            </p:cNvSpPr>
            <p:nvPr/>
          </p:nvSpPr>
          <p:spPr bwMode="auto">
            <a:xfrm rot="1813361">
              <a:off x="812" y="854"/>
              <a:ext cx="0" cy="22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29" name="Line 42">
              <a:extLst>
                <a:ext uri="{FF2B5EF4-FFF2-40B4-BE49-F238E27FC236}">
                  <a16:creationId xmlns:a16="http://schemas.microsoft.com/office/drawing/2014/main" id="{B9042EC9-A94F-0948-83DD-6A770A09FAEB}"/>
                </a:ext>
              </a:extLst>
            </p:cNvPr>
            <p:cNvSpPr>
              <a:spLocks noChangeShapeType="1"/>
            </p:cNvSpPr>
            <p:nvPr/>
          </p:nvSpPr>
          <p:spPr bwMode="auto">
            <a:xfrm rot="1813361">
              <a:off x="980" y="952"/>
              <a:ext cx="0" cy="22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30" name="Line 43">
              <a:extLst>
                <a:ext uri="{FF2B5EF4-FFF2-40B4-BE49-F238E27FC236}">
                  <a16:creationId xmlns:a16="http://schemas.microsoft.com/office/drawing/2014/main" id="{F5CBB8F7-8D07-3445-A559-38706406AE8F}"/>
                </a:ext>
              </a:extLst>
            </p:cNvPr>
            <p:cNvSpPr>
              <a:spLocks noChangeShapeType="1"/>
            </p:cNvSpPr>
            <p:nvPr/>
          </p:nvSpPr>
          <p:spPr bwMode="auto">
            <a:xfrm rot="1813361">
              <a:off x="1148" y="1049"/>
              <a:ext cx="0" cy="22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31" name="Line 44">
              <a:extLst>
                <a:ext uri="{FF2B5EF4-FFF2-40B4-BE49-F238E27FC236}">
                  <a16:creationId xmlns:a16="http://schemas.microsoft.com/office/drawing/2014/main" id="{C58D0205-507A-A943-A52F-3CE0518A527F}"/>
                </a:ext>
              </a:extLst>
            </p:cNvPr>
            <p:cNvSpPr>
              <a:spLocks noChangeShapeType="1"/>
            </p:cNvSpPr>
            <p:nvPr/>
          </p:nvSpPr>
          <p:spPr bwMode="auto">
            <a:xfrm rot="1813361">
              <a:off x="1296" y="1120"/>
              <a:ext cx="0" cy="224"/>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32" name="Oval 45">
              <a:extLst>
                <a:ext uri="{FF2B5EF4-FFF2-40B4-BE49-F238E27FC236}">
                  <a16:creationId xmlns:a16="http://schemas.microsoft.com/office/drawing/2014/main" id="{3B522366-1195-3541-9879-33A979792296}"/>
                </a:ext>
              </a:extLst>
            </p:cNvPr>
            <p:cNvSpPr>
              <a:spLocks noChangeArrowheads="1"/>
            </p:cNvSpPr>
            <p:nvPr/>
          </p:nvSpPr>
          <p:spPr bwMode="auto">
            <a:xfrm rot="1813361">
              <a:off x="529" y="792"/>
              <a:ext cx="65" cy="5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33" name="Oval 46">
              <a:extLst>
                <a:ext uri="{FF2B5EF4-FFF2-40B4-BE49-F238E27FC236}">
                  <a16:creationId xmlns:a16="http://schemas.microsoft.com/office/drawing/2014/main" id="{68A6CD82-15B2-CC4A-A366-088B4B725A6A}"/>
                </a:ext>
              </a:extLst>
            </p:cNvPr>
            <p:cNvSpPr>
              <a:spLocks noChangeArrowheads="1"/>
            </p:cNvSpPr>
            <p:nvPr/>
          </p:nvSpPr>
          <p:spPr bwMode="auto">
            <a:xfrm rot="1813361">
              <a:off x="696" y="890"/>
              <a:ext cx="65" cy="5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34" name="Oval 47">
              <a:extLst>
                <a:ext uri="{FF2B5EF4-FFF2-40B4-BE49-F238E27FC236}">
                  <a16:creationId xmlns:a16="http://schemas.microsoft.com/office/drawing/2014/main" id="{2F68F694-CBF2-7640-A678-E746BE168C85}"/>
                </a:ext>
              </a:extLst>
            </p:cNvPr>
            <p:cNvSpPr>
              <a:spLocks noChangeArrowheads="1"/>
            </p:cNvSpPr>
            <p:nvPr/>
          </p:nvSpPr>
          <p:spPr bwMode="auto">
            <a:xfrm rot="1813361">
              <a:off x="864" y="987"/>
              <a:ext cx="64" cy="5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35" name="Oval 48">
              <a:extLst>
                <a:ext uri="{FF2B5EF4-FFF2-40B4-BE49-F238E27FC236}">
                  <a16:creationId xmlns:a16="http://schemas.microsoft.com/office/drawing/2014/main" id="{AA5B6EFA-5E11-0947-BA4D-D27AE72A1E25}"/>
                </a:ext>
              </a:extLst>
            </p:cNvPr>
            <p:cNvSpPr>
              <a:spLocks noChangeArrowheads="1"/>
            </p:cNvSpPr>
            <p:nvPr/>
          </p:nvSpPr>
          <p:spPr bwMode="auto">
            <a:xfrm rot="1813361">
              <a:off x="1032" y="1084"/>
              <a:ext cx="64" cy="5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36" name="Oval 49">
              <a:extLst>
                <a:ext uri="{FF2B5EF4-FFF2-40B4-BE49-F238E27FC236}">
                  <a16:creationId xmlns:a16="http://schemas.microsoft.com/office/drawing/2014/main" id="{C23B8970-A00C-CF46-B02A-324BAD2D3555}"/>
                </a:ext>
              </a:extLst>
            </p:cNvPr>
            <p:cNvSpPr>
              <a:spLocks noChangeArrowheads="1"/>
            </p:cNvSpPr>
            <p:nvPr/>
          </p:nvSpPr>
          <p:spPr bwMode="auto">
            <a:xfrm rot="1813361">
              <a:off x="1198" y="1182"/>
              <a:ext cx="65" cy="5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28685" name="Line 50">
            <a:extLst>
              <a:ext uri="{FF2B5EF4-FFF2-40B4-BE49-F238E27FC236}">
                <a16:creationId xmlns:a16="http://schemas.microsoft.com/office/drawing/2014/main" id="{AE46E8D7-0024-E54F-9497-8B22E2072749}"/>
              </a:ext>
            </a:extLst>
          </p:cNvPr>
          <p:cNvSpPr>
            <a:spLocks noChangeShapeType="1"/>
          </p:cNvSpPr>
          <p:nvPr/>
        </p:nvSpPr>
        <p:spPr bwMode="auto">
          <a:xfrm rot="-1745951">
            <a:off x="2133600" y="1079500"/>
            <a:ext cx="2133600" cy="6350"/>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686" name="Oval 51">
            <a:extLst>
              <a:ext uri="{FF2B5EF4-FFF2-40B4-BE49-F238E27FC236}">
                <a16:creationId xmlns:a16="http://schemas.microsoft.com/office/drawing/2014/main" id="{E7239AF8-C8E5-1346-8290-ED77016FDC4B}"/>
              </a:ext>
            </a:extLst>
          </p:cNvPr>
          <p:cNvSpPr>
            <a:spLocks noChangeArrowheads="1"/>
          </p:cNvSpPr>
          <p:nvPr/>
        </p:nvSpPr>
        <p:spPr bwMode="auto">
          <a:xfrm rot="-1745951">
            <a:off x="2439988" y="1417638"/>
            <a:ext cx="101600" cy="100012"/>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687" name="Oval 52">
            <a:extLst>
              <a:ext uri="{FF2B5EF4-FFF2-40B4-BE49-F238E27FC236}">
                <a16:creationId xmlns:a16="http://schemas.microsoft.com/office/drawing/2014/main" id="{9AADDBA0-9100-A349-95FE-F153E1B3667D}"/>
              </a:ext>
            </a:extLst>
          </p:cNvPr>
          <p:cNvSpPr>
            <a:spLocks noChangeArrowheads="1"/>
          </p:cNvSpPr>
          <p:nvPr/>
        </p:nvSpPr>
        <p:spPr bwMode="auto">
          <a:xfrm rot="-1745951">
            <a:off x="2805113" y="1198563"/>
            <a:ext cx="101600" cy="100012"/>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688" name="Oval 53">
            <a:extLst>
              <a:ext uri="{FF2B5EF4-FFF2-40B4-BE49-F238E27FC236}">
                <a16:creationId xmlns:a16="http://schemas.microsoft.com/office/drawing/2014/main" id="{0FFC8D63-59D3-F04A-A49B-676C30D554EC}"/>
              </a:ext>
            </a:extLst>
          </p:cNvPr>
          <p:cNvSpPr>
            <a:spLocks noChangeArrowheads="1"/>
          </p:cNvSpPr>
          <p:nvPr/>
        </p:nvSpPr>
        <p:spPr bwMode="auto">
          <a:xfrm rot="-1745951">
            <a:off x="3109913" y="1046163"/>
            <a:ext cx="101600" cy="100012"/>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689" name="Oval 54">
            <a:extLst>
              <a:ext uri="{FF2B5EF4-FFF2-40B4-BE49-F238E27FC236}">
                <a16:creationId xmlns:a16="http://schemas.microsoft.com/office/drawing/2014/main" id="{B1740C44-AB0F-A949-AB19-42C72CBE252B}"/>
              </a:ext>
            </a:extLst>
          </p:cNvPr>
          <p:cNvSpPr>
            <a:spLocks noChangeArrowheads="1"/>
          </p:cNvSpPr>
          <p:nvPr/>
        </p:nvSpPr>
        <p:spPr bwMode="auto">
          <a:xfrm rot="-1745951">
            <a:off x="3414713" y="869950"/>
            <a:ext cx="101600" cy="10001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690" name="Oval 55">
            <a:extLst>
              <a:ext uri="{FF2B5EF4-FFF2-40B4-BE49-F238E27FC236}">
                <a16:creationId xmlns:a16="http://schemas.microsoft.com/office/drawing/2014/main" id="{86BBE6FD-DB37-8C4F-BC8A-405923A1B3FC}"/>
              </a:ext>
            </a:extLst>
          </p:cNvPr>
          <p:cNvSpPr>
            <a:spLocks noChangeArrowheads="1"/>
          </p:cNvSpPr>
          <p:nvPr/>
        </p:nvSpPr>
        <p:spPr bwMode="auto">
          <a:xfrm rot="-1745951">
            <a:off x="3668713" y="717550"/>
            <a:ext cx="101600" cy="10001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aphicFrame>
        <p:nvGraphicFramePr>
          <p:cNvPr id="39954" name="Object 56">
            <a:extLst>
              <a:ext uri="{FF2B5EF4-FFF2-40B4-BE49-F238E27FC236}">
                <a16:creationId xmlns:a16="http://schemas.microsoft.com/office/drawing/2014/main" id="{A7AAD117-5300-7B46-A352-69645A1615CE}"/>
              </a:ext>
            </a:extLst>
          </p:cNvPr>
          <p:cNvGraphicFramePr>
            <a:graphicFrameLocks noChangeAspect="1"/>
          </p:cNvGraphicFramePr>
          <p:nvPr/>
        </p:nvGraphicFramePr>
        <p:xfrm>
          <a:off x="1839913" y="493713"/>
          <a:ext cx="312737" cy="654050"/>
        </p:xfrm>
        <a:graphic>
          <a:graphicData uri="http://schemas.openxmlformats.org/presentationml/2006/ole">
            <mc:AlternateContent xmlns:mc="http://schemas.openxmlformats.org/markup-compatibility/2006">
              <mc:Choice xmlns:v="urn:schemas-microsoft-com:vml" Requires="v">
                <p:oleObj spid="_x0000_s40560" name="公式" r:id="rId17" imgW="3797300" imgH="7607300" progId="Equation.3">
                  <p:embed/>
                </p:oleObj>
              </mc:Choice>
              <mc:Fallback>
                <p:oleObj name="公式" r:id="rId17" imgW="3797300" imgH="7607300" progId="Equation.3">
                  <p:embed/>
                  <p:pic>
                    <p:nvPicPr>
                      <p:cNvPr id="0" name="Object 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39913" y="493713"/>
                        <a:ext cx="31273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9955" name="Object 57">
            <a:extLst>
              <a:ext uri="{FF2B5EF4-FFF2-40B4-BE49-F238E27FC236}">
                <a16:creationId xmlns:a16="http://schemas.microsoft.com/office/drawing/2014/main" id="{A3CDCB3E-392C-7544-B3CF-625121F94B78}"/>
              </a:ext>
            </a:extLst>
          </p:cNvPr>
          <p:cNvGraphicFramePr>
            <a:graphicFrameLocks noChangeAspect="1"/>
          </p:cNvGraphicFramePr>
          <p:nvPr/>
        </p:nvGraphicFramePr>
        <p:xfrm>
          <a:off x="2525713" y="493713"/>
          <a:ext cx="311150" cy="649287"/>
        </p:xfrm>
        <a:graphic>
          <a:graphicData uri="http://schemas.openxmlformats.org/presentationml/2006/ole">
            <mc:AlternateContent xmlns:mc="http://schemas.openxmlformats.org/markup-compatibility/2006">
              <mc:Choice xmlns:v="urn:schemas-microsoft-com:vml" Requires="v">
                <p:oleObj spid="_x0000_s40561" name="公式" r:id="rId19" imgW="3797300" imgH="7607300" progId="Equation.3">
                  <p:embed/>
                </p:oleObj>
              </mc:Choice>
              <mc:Fallback>
                <p:oleObj name="公式" r:id="rId19" imgW="3797300" imgH="7607300" progId="Equation.3">
                  <p:embed/>
                  <p:pic>
                    <p:nvPicPr>
                      <p:cNvPr id="0" name="Object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25713" y="493713"/>
                        <a:ext cx="311150" cy="64928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9956" name="Arc 58">
            <a:extLst>
              <a:ext uri="{FF2B5EF4-FFF2-40B4-BE49-F238E27FC236}">
                <a16:creationId xmlns:a16="http://schemas.microsoft.com/office/drawing/2014/main" id="{1C6150D9-FDF0-3742-B093-B3D098AC1CD4}"/>
              </a:ext>
            </a:extLst>
          </p:cNvPr>
          <p:cNvSpPr>
            <a:spLocks/>
          </p:cNvSpPr>
          <p:nvPr/>
        </p:nvSpPr>
        <p:spPr bwMode="auto">
          <a:xfrm rot="9220608" flipH="1" flipV="1">
            <a:off x="2352675" y="1025525"/>
            <a:ext cx="328613" cy="395288"/>
          </a:xfrm>
          <a:custGeom>
            <a:avLst/>
            <a:gdLst>
              <a:gd name="T0" fmla="*/ 0 w 24985"/>
              <a:gd name="T1" fmla="*/ 2147483647 h 21600"/>
              <a:gd name="T2" fmla="*/ 2147483647 w 24985"/>
              <a:gd name="T3" fmla="*/ 2147483647 h 21600"/>
              <a:gd name="T4" fmla="*/ 2147483647 w 24985"/>
              <a:gd name="T5" fmla="*/ 2147483647 h 21600"/>
              <a:gd name="T6" fmla="*/ 0 60000 65536"/>
              <a:gd name="T7" fmla="*/ 0 60000 65536"/>
              <a:gd name="T8" fmla="*/ 0 60000 65536"/>
            </a:gdLst>
            <a:ahLst/>
            <a:cxnLst>
              <a:cxn ang="T6">
                <a:pos x="T0" y="T1"/>
              </a:cxn>
              <a:cxn ang="T7">
                <a:pos x="T2" y="T3"/>
              </a:cxn>
              <a:cxn ang="T8">
                <a:pos x="T4" y="T5"/>
              </a:cxn>
            </a:cxnLst>
            <a:rect l="0" t="0" r="r" b="b"/>
            <a:pathLst>
              <a:path w="24985" h="21600" fill="none" extrusionOk="0">
                <a:moveTo>
                  <a:pt x="-1" y="266"/>
                </a:moveTo>
                <a:cubicBezTo>
                  <a:pt x="1119" y="89"/>
                  <a:pt x="2251" y="-1"/>
                  <a:pt x="3385" y="0"/>
                </a:cubicBezTo>
                <a:cubicBezTo>
                  <a:pt x="15314" y="0"/>
                  <a:pt x="24985" y="9670"/>
                  <a:pt x="24985" y="21600"/>
                </a:cubicBezTo>
              </a:path>
              <a:path w="24985" h="21600" stroke="0" extrusionOk="0">
                <a:moveTo>
                  <a:pt x="-1" y="266"/>
                </a:moveTo>
                <a:cubicBezTo>
                  <a:pt x="1119" y="89"/>
                  <a:pt x="2251" y="-1"/>
                  <a:pt x="3385" y="0"/>
                </a:cubicBezTo>
                <a:cubicBezTo>
                  <a:pt x="15314" y="0"/>
                  <a:pt x="24985" y="9670"/>
                  <a:pt x="24985" y="21600"/>
                </a:cubicBezTo>
                <a:lnTo>
                  <a:pt x="3385" y="21600"/>
                </a:lnTo>
                <a:lnTo>
                  <a:pt x="-1" y="266"/>
                </a:lnTo>
                <a:close/>
              </a:path>
            </a:pathLst>
          </a:custGeom>
          <a:noFill/>
          <a:ln w="28575">
            <a:solidFill>
              <a:srgbClr val="33CC33"/>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28694" name="Line 59">
            <a:extLst>
              <a:ext uri="{FF2B5EF4-FFF2-40B4-BE49-F238E27FC236}">
                <a16:creationId xmlns:a16="http://schemas.microsoft.com/office/drawing/2014/main" id="{113B29EB-C766-624E-A835-75666C4E0EBC}"/>
              </a:ext>
            </a:extLst>
          </p:cNvPr>
          <p:cNvSpPr>
            <a:spLocks noChangeShapeType="1"/>
          </p:cNvSpPr>
          <p:nvPr/>
        </p:nvSpPr>
        <p:spPr bwMode="auto">
          <a:xfrm>
            <a:off x="2297113" y="417513"/>
            <a:ext cx="0" cy="2590800"/>
          </a:xfrm>
          <a:prstGeom prst="line">
            <a:avLst/>
          </a:prstGeom>
          <a:noFill/>
          <a:ln w="19050">
            <a:solidFill>
              <a:srgbClr val="000000"/>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39958" name="Object 60">
            <a:extLst>
              <a:ext uri="{FF2B5EF4-FFF2-40B4-BE49-F238E27FC236}">
                <a16:creationId xmlns:a16="http://schemas.microsoft.com/office/drawing/2014/main" id="{50D205A9-F4A9-6F4A-A76E-33907CF6F9A6}"/>
              </a:ext>
            </a:extLst>
          </p:cNvPr>
          <p:cNvGraphicFramePr>
            <a:graphicFrameLocks noChangeAspect="1"/>
          </p:cNvGraphicFramePr>
          <p:nvPr/>
        </p:nvGraphicFramePr>
        <p:xfrm>
          <a:off x="3352800" y="946150"/>
          <a:ext cx="439738" cy="614363"/>
        </p:xfrm>
        <a:graphic>
          <a:graphicData uri="http://schemas.openxmlformats.org/presentationml/2006/ole">
            <mc:AlternateContent xmlns:mc="http://schemas.openxmlformats.org/markup-compatibility/2006">
              <mc:Choice xmlns:v="urn:schemas-microsoft-com:vml" Requires="v">
                <p:oleObj spid="_x0000_s40562" name="Equation" r:id="rId20" imgW="5270500" imgH="7315200" progId="Equation.3">
                  <p:embed/>
                </p:oleObj>
              </mc:Choice>
              <mc:Fallback>
                <p:oleObj name="Equation" r:id="rId20" imgW="5270500" imgH="7315200" progId="Equation.3">
                  <p:embed/>
                  <p:pic>
                    <p:nvPicPr>
                      <p:cNvPr id="0" name="Object 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2800" y="946150"/>
                        <a:ext cx="439738"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9959" name="Group 61">
            <a:extLst>
              <a:ext uri="{FF2B5EF4-FFF2-40B4-BE49-F238E27FC236}">
                <a16:creationId xmlns:a16="http://schemas.microsoft.com/office/drawing/2014/main" id="{25BBC319-B662-F940-B2CC-041B82A8C5FB}"/>
              </a:ext>
            </a:extLst>
          </p:cNvPr>
          <p:cNvGrpSpPr>
            <a:grpSpLocks/>
          </p:cNvGrpSpPr>
          <p:nvPr/>
        </p:nvGrpSpPr>
        <p:grpSpPr bwMode="auto">
          <a:xfrm>
            <a:off x="2373313" y="1482725"/>
            <a:ext cx="746125" cy="1828800"/>
            <a:chOff x="1488" y="1391"/>
            <a:chExt cx="470" cy="1152"/>
          </a:xfrm>
        </p:grpSpPr>
        <p:sp>
          <p:nvSpPr>
            <p:cNvPr id="28718" name="Line 62">
              <a:extLst>
                <a:ext uri="{FF2B5EF4-FFF2-40B4-BE49-F238E27FC236}">
                  <a16:creationId xmlns:a16="http://schemas.microsoft.com/office/drawing/2014/main" id="{1D9A2405-81A7-8A45-96A5-3922B7CE76E6}"/>
                </a:ext>
              </a:extLst>
            </p:cNvPr>
            <p:cNvSpPr>
              <a:spLocks noChangeShapeType="1"/>
            </p:cNvSpPr>
            <p:nvPr/>
          </p:nvSpPr>
          <p:spPr bwMode="auto">
            <a:xfrm rot="3581093" flipH="1">
              <a:off x="1175" y="1959"/>
              <a:ext cx="1152" cy="15"/>
            </a:xfrm>
            <a:prstGeom prst="line">
              <a:avLst/>
            </a:prstGeom>
            <a:noFill/>
            <a:ln w="28575">
              <a:solidFill>
                <a:srgbClr val="FF0000"/>
              </a:solidFill>
              <a:round/>
              <a:headEnd type="triangl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19" name="Line 63">
              <a:extLst>
                <a:ext uri="{FF2B5EF4-FFF2-40B4-BE49-F238E27FC236}">
                  <a16:creationId xmlns:a16="http://schemas.microsoft.com/office/drawing/2014/main" id="{B48A7F9C-35F9-9F49-BEAA-825637A8F769}"/>
                </a:ext>
              </a:extLst>
            </p:cNvPr>
            <p:cNvSpPr>
              <a:spLocks noChangeShapeType="1"/>
            </p:cNvSpPr>
            <p:nvPr/>
          </p:nvSpPr>
          <p:spPr bwMode="auto">
            <a:xfrm rot="3581093" flipV="1">
              <a:off x="1584" y="1584"/>
              <a:ext cx="0" cy="192"/>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20" name="Line 64">
              <a:extLst>
                <a:ext uri="{FF2B5EF4-FFF2-40B4-BE49-F238E27FC236}">
                  <a16:creationId xmlns:a16="http://schemas.microsoft.com/office/drawing/2014/main" id="{B8F19C36-0011-384F-A722-47D310C9A100}"/>
                </a:ext>
              </a:extLst>
            </p:cNvPr>
            <p:cNvSpPr>
              <a:spLocks noChangeShapeType="1"/>
            </p:cNvSpPr>
            <p:nvPr/>
          </p:nvSpPr>
          <p:spPr bwMode="auto">
            <a:xfrm rot="3581093">
              <a:off x="1855" y="2032"/>
              <a:ext cx="18" cy="187"/>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21" name="Oval 65">
              <a:extLst>
                <a:ext uri="{FF2B5EF4-FFF2-40B4-BE49-F238E27FC236}">
                  <a16:creationId xmlns:a16="http://schemas.microsoft.com/office/drawing/2014/main" id="{A5DC2DD7-85CE-0145-BC8C-A45E69449C01}"/>
                </a:ext>
              </a:extLst>
            </p:cNvPr>
            <p:cNvSpPr>
              <a:spLocks noChangeArrowheads="1"/>
            </p:cNvSpPr>
            <p:nvPr/>
          </p:nvSpPr>
          <p:spPr bwMode="auto">
            <a:xfrm rot="3581093">
              <a:off x="1487" y="1546"/>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22" name="Oval 66">
              <a:extLst>
                <a:ext uri="{FF2B5EF4-FFF2-40B4-BE49-F238E27FC236}">
                  <a16:creationId xmlns:a16="http://schemas.microsoft.com/office/drawing/2014/main" id="{8AB30293-E300-D743-A4B5-E1849A778DA8}"/>
                </a:ext>
              </a:extLst>
            </p:cNvPr>
            <p:cNvSpPr>
              <a:spLocks noChangeArrowheads="1"/>
            </p:cNvSpPr>
            <p:nvPr/>
          </p:nvSpPr>
          <p:spPr bwMode="auto">
            <a:xfrm rot="3581093">
              <a:off x="1699" y="1877"/>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23" name="Oval 67">
              <a:extLst>
                <a:ext uri="{FF2B5EF4-FFF2-40B4-BE49-F238E27FC236}">
                  <a16:creationId xmlns:a16="http://schemas.microsoft.com/office/drawing/2014/main" id="{4EDCD0CC-1A7B-874E-A61B-06FC2767AD6D}"/>
                </a:ext>
              </a:extLst>
            </p:cNvPr>
            <p:cNvSpPr>
              <a:spLocks noChangeArrowheads="1"/>
            </p:cNvSpPr>
            <p:nvPr/>
          </p:nvSpPr>
          <p:spPr bwMode="auto">
            <a:xfrm rot="3581093">
              <a:off x="1889" y="2194"/>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24" name="Line 68">
              <a:extLst>
                <a:ext uri="{FF2B5EF4-FFF2-40B4-BE49-F238E27FC236}">
                  <a16:creationId xmlns:a16="http://schemas.microsoft.com/office/drawing/2014/main" id="{8FD3F1D5-3845-BB45-95BC-F2FD157E518B}"/>
                </a:ext>
              </a:extLst>
            </p:cNvPr>
            <p:cNvSpPr>
              <a:spLocks noChangeShapeType="1"/>
            </p:cNvSpPr>
            <p:nvPr/>
          </p:nvSpPr>
          <p:spPr bwMode="auto">
            <a:xfrm rot="3581093">
              <a:off x="1769" y="1914"/>
              <a:ext cx="18" cy="187"/>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25" name="Line 69">
              <a:extLst>
                <a:ext uri="{FF2B5EF4-FFF2-40B4-BE49-F238E27FC236}">
                  <a16:creationId xmlns:a16="http://schemas.microsoft.com/office/drawing/2014/main" id="{7B4BC922-C24E-4E46-8DDA-0E724DC8F174}"/>
                </a:ext>
              </a:extLst>
            </p:cNvPr>
            <p:cNvSpPr>
              <a:spLocks noChangeShapeType="1"/>
            </p:cNvSpPr>
            <p:nvPr/>
          </p:nvSpPr>
          <p:spPr bwMode="auto">
            <a:xfrm rot="3581093">
              <a:off x="1673" y="1722"/>
              <a:ext cx="18" cy="187"/>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39960" name="Group 70">
            <a:extLst>
              <a:ext uri="{FF2B5EF4-FFF2-40B4-BE49-F238E27FC236}">
                <a16:creationId xmlns:a16="http://schemas.microsoft.com/office/drawing/2014/main" id="{E3B52201-F8F0-494E-B192-1D760203B3EE}"/>
              </a:ext>
            </a:extLst>
          </p:cNvPr>
          <p:cNvGrpSpPr>
            <a:grpSpLocks/>
          </p:cNvGrpSpPr>
          <p:nvPr/>
        </p:nvGrpSpPr>
        <p:grpSpPr bwMode="auto">
          <a:xfrm>
            <a:off x="849313" y="1560513"/>
            <a:ext cx="3070225" cy="1676400"/>
            <a:chOff x="528" y="1440"/>
            <a:chExt cx="1934" cy="1056"/>
          </a:xfrm>
        </p:grpSpPr>
        <p:sp>
          <p:nvSpPr>
            <p:cNvPr id="28715" name="Rectangle 71">
              <a:extLst>
                <a:ext uri="{FF2B5EF4-FFF2-40B4-BE49-F238E27FC236}">
                  <a16:creationId xmlns:a16="http://schemas.microsoft.com/office/drawing/2014/main" id="{01F40E95-AA54-AE40-A6C3-20E01AD03156}"/>
                </a:ext>
              </a:extLst>
            </p:cNvPr>
            <p:cNvSpPr>
              <a:spLocks noChangeArrowheads="1"/>
            </p:cNvSpPr>
            <p:nvPr/>
          </p:nvSpPr>
          <p:spPr bwMode="auto">
            <a:xfrm>
              <a:off x="528" y="1440"/>
              <a:ext cx="1920" cy="1056"/>
            </a:xfrm>
            <a:prstGeom prst="rect">
              <a:avLst/>
            </a:prstGeom>
            <a:solidFill>
              <a:srgbClr val="C5FFFF">
                <a:alpha val="50195"/>
              </a:srgbClr>
            </a:solidFill>
            <a:ln w="1905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16" name="Rectangle 72">
              <a:extLst>
                <a:ext uri="{FF2B5EF4-FFF2-40B4-BE49-F238E27FC236}">
                  <a16:creationId xmlns:a16="http://schemas.microsoft.com/office/drawing/2014/main" id="{5138EE60-4E40-3E40-B84D-DBFCC10DDF0F}"/>
                </a:ext>
              </a:extLst>
            </p:cNvPr>
            <p:cNvSpPr>
              <a:spLocks noChangeArrowheads="1"/>
            </p:cNvSpPr>
            <p:nvPr/>
          </p:nvSpPr>
          <p:spPr bwMode="auto">
            <a:xfrm>
              <a:off x="624" y="2016"/>
              <a:ext cx="81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2800" b="1">
                  <a:solidFill>
                    <a:srgbClr val="0000FF"/>
                  </a:solidFill>
                  <a:latin typeface="Times New Roman" charset="0"/>
                  <a:ea typeface="宋体" charset="0"/>
                  <a:cs typeface="宋体" charset="0"/>
                </a:rPr>
                <a:t>玻璃</a:t>
              </a:r>
            </a:p>
          </p:txBody>
        </p:sp>
        <p:graphicFrame>
          <p:nvGraphicFramePr>
            <p:cNvPr id="39980" name="Object 73">
              <a:extLst>
                <a:ext uri="{FF2B5EF4-FFF2-40B4-BE49-F238E27FC236}">
                  <a16:creationId xmlns:a16="http://schemas.microsoft.com/office/drawing/2014/main" id="{70E3F960-1843-CF4E-B9EB-6C4F257BCBB9}"/>
                </a:ext>
              </a:extLst>
            </p:cNvPr>
            <p:cNvGraphicFramePr>
              <a:graphicFrameLocks noChangeAspect="1"/>
            </p:cNvGraphicFramePr>
            <p:nvPr/>
          </p:nvGraphicFramePr>
          <p:xfrm>
            <a:off x="2153" y="1488"/>
            <a:ext cx="309" cy="387"/>
          </p:xfrm>
          <a:graphic>
            <a:graphicData uri="http://schemas.openxmlformats.org/presentationml/2006/ole">
              <mc:AlternateContent xmlns:mc="http://schemas.openxmlformats.org/markup-compatibility/2006">
                <mc:Choice xmlns:v="urn:schemas-microsoft-com:vml" Requires="v">
                  <p:oleObj spid="_x0000_s40563" name="Equation" r:id="rId21" imgW="5854700" imgH="7315200" progId="Equation.3">
                    <p:embed/>
                  </p:oleObj>
                </mc:Choice>
                <mc:Fallback>
                  <p:oleObj name="Equation" r:id="rId21" imgW="5854700" imgH="7315200" progId="Equation.3">
                    <p:embed/>
                    <p:pic>
                      <p:nvPicPr>
                        <p:cNvPr id="0" name="Object 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3" y="1488"/>
                          <a:ext cx="309"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39961" name="Arc 74">
            <a:extLst>
              <a:ext uri="{FF2B5EF4-FFF2-40B4-BE49-F238E27FC236}">
                <a16:creationId xmlns:a16="http://schemas.microsoft.com/office/drawing/2014/main" id="{48CC6856-0B91-8C4C-9C9E-925B9733FF5B}"/>
              </a:ext>
            </a:extLst>
          </p:cNvPr>
          <p:cNvSpPr>
            <a:spLocks/>
          </p:cNvSpPr>
          <p:nvPr/>
        </p:nvSpPr>
        <p:spPr bwMode="auto">
          <a:xfrm rot="6572052" flipH="1" flipV="1">
            <a:off x="1895475" y="979488"/>
            <a:ext cx="284163" cy="395287"/>
          </a:xfrm>
          <a:custGeom>
            <a:avLst/>
            <a:gdLst>
              <a:gd name="T0" fmla="*/ 2147483647 w 21600"/>
              <a:gd name="T1" fmla="*/ 0 h 21580"/>
              <a:gd name="T2" fmla="*/ 2147483647 w 21600"/>
              <a:gd name="T3" fmla="*/ 2147483647 h 21580"/>
              <a:gd name="T4" fmla="*/ 0 w 21600"/>
              <a:gd name="T5" fmla="*/ 2147483647 h 21580"/>
              <a:gd name="T6" fmla="*/ 0 60000 65536"/>
              <a:gd name="T7" fmla="*/ 0 60000 65536"/>
              <a:gd name="T8" fmla="*/ 0 60000 65536"/>
            </a:gdLst>
            <a:ahLst/>
            <a:cxnLst>
              <a:cxn ang="T6">
                <a:pos x="T0" y="T1"/>
              </a:cxn>
              <a:cxn ang="T7">
                <a:pos x="T2" y="T3"/>
              </a:cxn>
              <a:cxn ang="T8">
                <a:pos x="T4" y="T5"/>
              </a:cxn>
            </a:cxnLst>
            <a:rect l="0" t="0" r="r" b="b"/>
            <a:pathLst>
              <a:path w="21600" h="21580" fill="none" extrusionOk="0">
                <a:moveTo>
                  <a:pt x="929" y="-1"/>
                </a:moveTo>
                <a:cubicBezTo>
                  <a:pt x="12486" y="497"/>
                  <a:pt x="21600" y="10011"/>
                  <a:pt x="21600" y="21580"/>
                </a:cubicBezTo>
              </a:path>
              <a:path w="21600" h="21580" stroke="0" extrusionOk="0">
                <a:moveTo>
                  <a:pt x="929" y="-1"/>
                </a:moveTo>
                <a:cubicBezTo>
                  <a:pt x="12486" y="497"/>
                  <a:pt x="21600" y="10011"/>
                  <a:pt x="21600" y="21580"/>
                </a:cubicBezTo>
                <a:lnTo>
                  <a:pt x="0" y="21580"/>
                </a:lnTo>
                <a:lnTo>
                  <a:pt x="929" y="-1"/>
                </a:lnTo>
                <a:close/>
              </a:path>
            </a:pathLst>
          </a:custGeom>
          <a:noFill/>
          <a:ln w="28575">
            <a:solidFill>
              <a:srgbClr val="FFCC66"/>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nvGrpSpPr>
          <p:cNvPr id="113739" name="Group 75">
            <a:extLst>
              <a:ext uri="{FF2B5EF4-FFF2-40B4-BE49-F238E27FC236}">
                <a16:creationId xmlns:a16="http://schemas.microsoft.com/office/drawing/2014/main" id="{4FD62687-7764-A545-AC01-A735EAC3247B}"/>
              </a:ext>
            </a:extLst>
          </p:cNvPr>
          <p:cNvGrpSpPr>
            <a:grpSpLocks/>
          </p:cNvGrpSpPr>
          <p:nvPr/>
        </p:nvGrpSpPr>
        <p:grpSpPr bwMode="auto">
          <a:xfrm>
            <a:off x="4811713" y="447675"/>
            <a:ext cx="1973262" cy="1112838"/>
            <a:chOff x="3024" y="576"/>
            <a:chExt cx="1243" cy="701"/>
          </a:xfrm>
        </p:grpSpPr>
        <p:grpSp>
          <p:nvGrpSpPr>
            <p:cNvPr id="39966" name="Group 76">
              <a:extLst>
                <a:ext uri="{FF2B5EF4-FFF2-40B4-BE49-F238E27FC236}">
                  <a16:creationId xmlns:a16="http://schemas.microsoft.com/office/drawing/2014/main" id="{01BB7FF8-559C-224B-83C0-55150FD58595}"/>
                </a:ext>
              </a:extLst>
            </p:cNvPr>
            <p:cNvGrpSpPr>
              <a:grpSpLocks/>
            </p:cNvGrpSpPr>
            <p:nvPr/>
          </p:nvGrpSpPr>
          <p:grpSpPr bwMode="auto">
            <a:xfrm>
              <a:off x="3024" y="576"/>
              <a:ext cx="1243" cy="701"/>
              <a:chOff x="3024" y="576"/>
              <a:chExt cx="1243" cy="701"/>
            </a:xfrm>
          </p:grpSpPr>
          <p:sp>
            <p:nvSpPr>
              <p:cNvPr id="28705" name="Line 77">
                <a:extLst>
                  <a:ext uri="{FF2B5EF4-FFF2-40B4-BE49-F238E27FC236}">
                    <a16:creationId xmlns:a16="http://schemas.microsoft.com/office/drawing/2014/main" id="{58BFB39C-0339-744C-820C-6579441C3796}"/>
                  </a:ext>
                </a:extLst>
              </p:cNvPr>
              <p:cNvSpPr>
                <a:spLocks noChangeShapeType="1"/>
              </p:cNvSpPr>
              <p:nvPr/>
            </p:nvSpPr>
            <p:spPr bwMode="auto">
              <a:xfrm rot="1579369">
                <a:off x="3024" y="1024"/>
                <a:ext cx="1243" cy="0"/>
              </a:xfrm>
              <a:prstGeom prst="line">
                <a:avLst/>
              </a:prstGeom>
              <a:noFill/>
              <a:ln w="28575">
                <a:solidFill>
                  <a:srgbClr val="FF3300"/>
                </a:solidFill>
                <a:round/>
                <a:headEnd type="triangl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06" name="Line 78">
                <a:extLst>
                  <a:ext uri="{FF2B5EF4-FFF2-40B4-BE49-F238E27FC236}">
                    <a16:creationId xmlns:a16="http://schemas.microsoft.com/office/drawing/2014/main" id="{CB3EF736-9A0E-BC45-B477-A40027D8758D}"/>
                  </a:ext>
                </a:extLst>
              </p:cNvPr>
              <p:cNvSpPr>
                <a:spLocks noChangeShapeType="1"/>
              </p:cNvSpPr>
              <p:nvPr/>
            </p:nvSpPr>
            <p:spPr bwMode="auto">
              <a:xfrm rot="1579369">
                <a:off x="3397" y="813"/>
                <a:ext cx="0" cy="176"/>
              </a:xfrm>
              <a:prstGeom prst="line">
                <a:avLst/>
              </a:prstGeom>
              <a:noFill/>
              <a:ln w="28575">
                <a:solidFill>
                  <a:srgbClr val="FF33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07" name="Line 79">
                <a:extLst>
                  <a:ext uri="{FF2B5EF4-FFF2-40B4-BE49-F238E27FC236}">
                    <a16:creationId xmlns:a16="http://schemas.microsoft.com/office/drawing/2014/main" id="{4CFAE6FC-F7A0-3E4F-AD09-A07D1A6B2CA8}"/>
                  </a:ext>
                </a:extLst>
              </p:cNvPr>
              <p:cNvSpPr>
                <a:spLocks noChangeShapeType="1"/>
              </p:cNvSpPr>
              <p:nvPr/>
            </p:nvSpPr>
            <p:spPr bwMode="auto">
              <a:xfrm rot="1579369" flipH="1">
                <a:off x="3589" y="904"/>
                <a:ext cx="14" cy="184"/>
              </a:xfrm>
              <a:prstGeom prst="line">
                <a:avLst/>
              </a:prstGeom>
              <a:noFill/>
              <a:ln w="28575">
                <a:solidFill>
                  <a:srgbClr val="FF33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08" name="Line 80">
                <a:extLst>
                  <a:ext uri="{FF2B5EF4-FFF2-40B4-BE49-F238E27FC236}">
                    <a16:creationId xmlns:a16="http://schemas.microsoft.com/office/drawing/2014/main" id="{451DE340-88B0-B14D-A6AB-CA3D5BB35FE3}"/>
                  </a:ext>
                </a:extLst>
              </p:cNvPr>
              <p:cNvSpPr>
                <a:spLocks noChangeShapeType="1"/>
              </p:cNvSpPr>
              <p:nvPr/>
            </p:nvSpPr>
            <p:spPr bwMode="auto">
              <a:xfrm rot="1579369" flipH="1">
                <a:off x="3686" y="958"/>
                <a:ext cx="8" cy="188"/>
              </a:xfrm>
              <a:prstGeom prst="line">
                <a:avLst/>
              </a:prstGeom>
              <a:noFill/>
              <a:ln w="28575">
                <a:solidFill>
                  <a:srgbClr val="FF33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09" name="Line 81">
                <a:extLst>
                  <a:ext uri="{FF2B5EF4-FFF2-40B4-BE49-F238E27FC236}">
                    <a16:creationId xmlns:a16="http://schemas.microsoft.com/office/drawing/2014/main" id="{F45FBF08-6B35-5047-863B-789EF286337A}"/>
                  </a:ext>
                </a:extLst>
              </p:cNvPr>
              <p:cNvSpPr>
                <a:spLocks noChangeShapeType="1"/>
              </p:cNvSpPr>
              <p:nvPr/>
            </p:nvSpPr>
            <p:spPr bwMode="auto">
              <a:xfrm rot="1579369">
                <a:off x="3877" y="1053"/>
                <a:ext cx="0" cy="176"/>
              </a:xfrm>
              <a:prstGeom prst="line">
                <a:avLst/>
              </a:prstGeom>
              <a:noFill/>
              <a:ln w="28575">
                <a:solidFill>
                  <a:srgbClr val="FF33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10" name="Line 82">
                <a:extLst>
                  <a:ext uri="{FF2B5EF4-FFF2-40B4-BE49-F238E27FC236}">
                    <a16:creationId xmlns:a16="http://schemas.microsoft.com/office/drawing/2014/main" id="{985193B9-69FA-A74B-A8E7-8D7307F059CD}"/>
                  </a:ext>
                </a:extLst>
              </p:cNvPr>
              <p:cNvSpPr>
                <a:spLocks noChangeShapeType="1"/>
              </p:cNvSpPr>
              <p:nvPr/>
            </p:nvSpPr>
            <p:spPr bwMode="auto">
              <a:xfrm rot="1579369">
                <a:off x="3973" y="1101"/>
                <a:ext cx="0" cy="176"/>
              </a:xfrm>
              <a:prstGeom prst="line">
                <a:avLst/>
              </a:prstGeom>
              <a:noFill/>
              <a:ln w="28575">
                <a:solidFill>
                  <a:srgbClr val="FF33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8711" name="Oval 83">
                <a:extLst>
                  <a:ext uri="{FF2B5EF4-FFF2-40B4-BE49-F238E27FC236}">
                    <a16:creationId xmlns:a16="http://schemas.microsoft.com/office/drawing/2014/main" id="{EFD5F860-AA9C-8A46-B5EF-54107C129B20}"/>
                  </a:ext>
                </a:extLst>
              </p:cNvPr>
              <p:cNvSpPr>
                <a:spLocks noChangeArrowheads="1"/>
              </p:cNvSpPr>
              <p:nvPr/>
            </p:nvSpPr>
            <p:spPr bwMode="auto">
              <a:xfrm rot="1579369">
                <a:off x="3456" y="912"/>
                <a:ext cx="67" cy="56"/>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8712" name="Oval 84">
                <a:extLst>
                  <a:ext uri="{FF2B5EF4-FFF2-40B4-BE49-F238E27FC236}">
                    <a16:creationId xmlns:a16="http://schemas.microsoft.com/office/drawing/2014/main" id="{ED380B15-A3AF-9343-AAB7-844E4327A372}"/>
                  </a:ext>
                </a:extLst>
              </p:cNvPr>
              <p:cNvSpPr>
                <a:spLocks noChangeArrowheads="1"/>
              </p:cNvSpPr>
              <p:nvPr/>
            </p:nvSpPr>
            <p:spPr bwMode="auto">
              <a:xfrm rot="1579369">
                <a:off x="3747" y="1062"/>
                <a:ext cx="67" cy="56"/>
              </a:xfrm>
              <a:prstGeom prst="ellipse">
                <a:avLst/>
              </a:prstGeom>
              <a:solidFill>
                <a:srgbClr val="FF3300"/>
              </a:solidFill>
              <a:ln w="9525">
                <a:solidFill>
                  <a:srgbClr val="FF33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aphicFrame>
            <p:nvGraphicFramePr>
              <p:cNvPr id="39976" name="Object 85">
                <a:extLst>
                  <a:ext uri="{FF2B5EF4-FFF2-40B4-BE49-F238E27FC236}">
                    <a16:creationId xmlns:a16="http://schemas.microsoft.com/office/drawing/2014/main" id="{C0EE46B8-7869-A64A-BC05-57E533C2B622}"/>
                  </a:ext>
                </a:extLst>
              </p:cNvPr>
              <p:cNvGraphicFramePr>
                <a:graphicFrameLocks noChangeAspect="1"/>
              </p:cNvGraphicFramePr>
              <p:nvPr/>
            </p:nvGraphicFramePr>
            <p:xfrm>
              <a:off x="3897" y="576"/>
              <a:ext cx="226" cy="412"/>
            </p:xfrm>
            <a:graphic>
              <a:graphicData uri="http://schemas.openxmlformats.org/presentationml/2006/ole">
                <mc:AlternateContent xmlns:mc="http://schemas.openxmlformats.org/markup-compatibility/2006">
                  <mc:Choice xmlns:v="urn:schemas-microsoft-com:vml" Requires="v">
                    <p:oleObj spid="_x0000_s40564" name="Equation" r:id="rId22" imgW="4394200" imgH="7607300" progId="Equation.3">
                      <p:embed/>
                    </p:oleObj>
                  </mc:Choice>
                  <mc:Fallback>
                    <p:oleObj name="Equation" r:id="rId22" imgW="4394200" imgH="7607300" progId="Equation.3">
                      <p:embed/>
                      <p:pic>
                        <p:nvPicPr>
                          <p:cNvPr id="0" name="Object 8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97" y="576"/>
                            <a:ext cx="226" cy="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714" name="Line 86">
                <a:extLst>
                  <a:ext uri="{FF2B5EF4-FFF2-40B4-BE49-F238E27FC236}">
                    <a16:creationId xmlns:a16="http://schemas.microsoft.com/office/drawing/2014/main" id="{DEE945BB-33BB-0C40-A7FB-D1319D5243B8}"/>
                  </a:ext>
                </a:extLst>
              </p:cNvPr>
              <p:cNvSpPr>
                <a:spLocks noChangeShapeType="1"/>
              </p:cNvSpPr>
              <p:nvPr/>
            </p:nvSpPr>
            <p:spPr bwMode="auto">
              <a:xfrm rot="1579369">
                <a:off x="3301" y="765"/>
                <a:ext cx="0" cy="176"/>
              </a:xfrm>
              <a:prstGeom prst="line">
                <a:avLst/>
              </a:prstGeom>
              <a:noFill/>
              <a:ln w="28575">
                <a:solidFill>
                  <a:srgbClr val="FF33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39967" name="Freeform 87">
              <a:extLst>
                <a:ext uri="{FF2B5EF4-FFF2-40B4-BE49-F238E27FC236}">
                  <a16:creationId xmlns:a16="http://schemas.microsoft.com/office/drawing/2014/main" id="{CC9C4572-86E3-E44B-946A-C166A6CD3E2A}"/>
                </a:ext>
              </a:extLst>
            </p:cNvPr>
            <p:cNvSpPr>
              <a:spLocks/>
            </p:cNvSpPr>
            <p:nvPr/>
          </p:nvSpPr>
          <p:spPr bwMode="auto">
            <a:xfrm>
              <a:off x="3840" y="957"/>
              <a:ext cx="336" cy="174"/>
            </a:xfrm>
            <a:custGeom>
              <a:avLst/>
              <a:gdLst>
                <a:gd name="T0" fmla="*/ 0 w 336"/>
                <a:gd name="T1" fmla="*/ 174 h 174"/>
                <a:gd name="T2" fmla="*/ 75 w 336"/>
                <a:gd name="T3" fmla="*/ 85 h 174"/>
                <a:gd name="T4" fmla="*/ 151 w 336"/>
                <a:gd name="T5" fmla="*/ 24 h 174"/>
                <a:gd name="T6" fmla="*/ 254 w 336"/>
                <a:gd name="T7" fmla="*/ 3 h 174"/>
                <a:gd name="T8" fmla="*/ 336 w 336"/>
                <a:gd name="T9" fmla="*/ 3 h 1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174">
                  <a:moveTo>
                    <a:pt x="0" y="174"/>
                  </a:moveTo>
                  <a:cubicBezTo>
                    <a:pt x="12" y="159"/>
                    <a:pt x="50" y="110"/>
                    <a:pt x="75" y="85"/>
                  </a:cubicBezTo>
                  <a:cubicBezTo>
                    <a:pt x="100" y="60"/>
                    <a:pt x="121" y="38"/>
                    <a:pt x="151" y="24"/>
                  </a:cubicBezTo>
                  <a:cubicBezTo>
                    <a:pt x="181" y="10"/>
                    <a:pt x="223" y="6"/>
                    <a:pt x="254" y="3"/>
                  </a:cubicBezTo>
                  <a:cubicBezTo>
                    <a:pt x="285" y="0"/>
                    <a:pt x="319" y="3"/>
                    <a:pt x="336" y="3"/>
                  </a:cubicBezTo>
                </a:path>
              </a:pathLst>
            </a:custGeom>
            <a:noFill/>
            <a:ln w="19050" cap="flat" cmpd="sng">
              <a:solidFill>
                <a:srgbClr val="33CC33"/>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N"/>
            </a:p>
          </p:txBody>
        </p:sp>
      </p:grpSp>
      <p:grpSp>
        <p:nvGrpSpPr>
          <p:cNvPr id="39963" name="Group 88">
            <a:extLst>
              <a:ext uri="{FF2B5EF4-FFF2-40B4-BE49-F238E27FC236}">
                <a16:creationId xmlns:a16="http://schemas.microsoft.com/office/drawing/2014/main" id="{EACCF548-15A0-E849-B456-C69061F8433F}"/>
              </a:ext>
            </a:extLst>
          </p:cNvPr>
          <p:cNvGrpSpPr>
            <a:grpSpLocks/>
          </p:cNvGrpSpPr>
          <p:nvPr/>
        </p:nvGrpSpPr>
        <p:grpSpPr bwMode="auto">
          <a:xfrm>
            <a:off x="2324100" y="1941513"/>
            <a:ext cx="354013" cy="762000"/>
            <a:chOff x="1457" y="1680"/>
            <a:chExt cx="223" cy="480"/>
          </a:xfrm>
        </p:grpSpPr>
        <p:sp>
          <p:nvSpPr>
            <p:cNvPr id="39964" name="Arc 89">
              <a:extLst>
                <a:ext uri="{FF2B5EF4-FFF2-40B4-BE49-F238E27FC236}">
                  <a16:creationId xmlns:a16="http://schemas.microsoft.com/office/drawing/2014/main" id="{4A5406D4-403F-5C40-9C8A-9ED488905585}"/>
                </a:ext>
              </a:extLst>
            </p:cNvPr>
            <p:cNvSpPr>
              <a:spLocks/>
            </p:cNvSpPr>
            <p:nvPr/>
          </p:nvSpPr>
          <p:spPr bwMode="auto">
            <a:xfrm rot="13267117" flipH="1">
              <a:off x="1488" y="1680"/>
              <a:ext cx="95" cy="191"/>
            </a:xfrm>
            <a:custGeom>
              <a:avLst/>
              <a:gdLst>
                <a:gd name="T0" fmla="*/ 0 w 21403"/>
                <a:gd name="T1" fmla="*/ 0 h 21600"/>
                <a:gd name="T2" fmla="*/ 0 w 21403"/>
                <a:gd name="T3" fmla="*/ 0 h 21600"/>
                <a:gd name="T4" fmla="*/ 0 w 21403"/>
                <a:gd name="T5" fmla="*/ 0 h 21600"/>
                <a:gd name="T6" fmla="*/ 0 60000 65536"/>
                <a:gd name="T7" fmla="*/ 0 60000 65536"/>
                <a:gd name="T8" fmla="*/ 0 60000 65536"/>
              </a:gdLst>
              <a:ahLst/>
              <a:cxnLst>
                <a:cxn ang="T6">
                  <a:pos x="T0" y="T1"/>
                </a:cxn>
                <a:cxn ang="T7">
                  <a:pos x="T2" y="T3"/>
                </a:cxn>
                <a:cxn ang="T8">
                  <a:pos x="T4" y="T5"/>
                </a:cxn>
              </a:cxnLst>
              <a:rect l="0" t="0" r="r" b="b"/>
              <a:pathLst>
                <a:path w="21403" h="21600" fill="none" extrusionOk="0">
                  <a:moveTo>
                    <a:pt x="-1" y="0"/>
                  </a:moveTo>
                  <a:cubicBezTo>
                    <a:pt x="10805" y="0"/>
                    <a:pt x="19948" y="7984"/>
                    <a:pt x="21403" y="18690"/>
                  </a:cubicBezTo>
                </a:path>
                <a:path w="21403" h="21600" stroke="0" extrusionOk="0">
                  <a:moveTo>
                    <a:pt x="-1" y="0"/>
                  </a:moveTo>
                  <a:cubicBezTo>
                    <a:pt x="10805" y="0"/>
                    <a:pt x="19948" y="7984"/>
                    <a:pt x="21403" y="18690"/>
                  </a:cubicBezTo>
                  <a:lnTo>
                    <a:pt x="0" y="21600"/>
                  </a:lnTo>
                  <a:lnTo>
                    <a:pt x="-1" y="0"/>
                  </a:lnTo>
                  <a:close/>
                </a:path>
              </a:pathLst>
            </a:custGeom>
            <a:noFill/>
            <a:ln w="28575">
              <a:solidFill>
                <a:srgbClr val="FFCC66"/>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aphicFrame>
          <p:nvGraphicFramePr>
            <p:cNvPr id="39965" name="Object 90">
              <a:extLst>
                <a:ext uri="{FF2B5EF4-FFF2-40B4-BE49-F238E27FC236}">
                  <a16:creationId xmlns:a16="http://schemas.microsoft.com/office/drawing/2014/main" id="{A0E6AC4D-534B-7447-B8DE-A22EB468A822}"/>
                </a:ext>
              </a:extLst>
            </p:cNvPr>
            <p:cNvGraphicFramePr>
              <a:graphicFrameLocks noChangeAspect="1"/>
            </p:cNvGraphicFramePr>
            <p:nvPr/>
          </p:nvGraphicFramePr>
          <p:xfrm>
            <a:off x="1457" y="1849"/>
            <a:ext cx="223" cy="311"/>
          </p:xfrm>
          <a:graphic>
            <a:graphicData uri="http://schemas.openxmlformats.org/presentationml/2006/ole">
              <mc:AlternateContent xmlns:mc="http://schemas.openxmlformats.org/markup-compatibility/2006">
                <mc:Choice xmlns:v="urn:schemas-microsoft-com:vml" Requires="v">
                  <p:oleObj spid="_x0000_s40565" name="公式" r:id="rId24" imgW="4102100" imgH="5562600" progId="Equation.3">
                    <p:embed/>
                  </p:oleObj>
                </mc:Choice>
                <mc:Fallback>
                  <p:oleObj name="公式" r:id="rId24" imgW="4102100" imgH="5562600" progId="Equation.3">
                    <p:embed/>
                    <p:pic>
                      <p:nvPicPr>
                        <p:cNvPr id="0" name="Object 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7" y="1849"/>
                          <a:ext cx="223"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 name="Slide Number Placeholder 1">
            <a:extLst>
              <a:ext uri="{FF2B5EF4-FFF2-40B4-BE49-F238E27FC236}">
                <a16:creationId xmlns:a16="http://schemas.microsoft.com/office/drawing/2014/main" id="{79DEC978-70B3-C445-8F28-716DEA1957F7}"/>
              </a:ext>
            </a:extLst>
          </p:cNvPr>
          <p:cNvSpPr>
            <a:spLocks noGrp="1"/>
          </p:cNvSpPr>
          <p:nvPr>
            <p:ph type="sldNum" sz="quarter" idx="12"/>
          </p:nvPr>
        </p:nvSpPr>
        <p:spPr/>
        <p:txBody>
          <a:bodyPr/>
          <a:lstStyle/>
          <a:p>
            <a:fld id="{84E41F96-4C38-714A-979A-203099C5D163}" type="slidenum">
              <a:rPr lang="en-US" altLang="zh-CN" smtClean="0"/>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9"/>
                                        </p:tgtEl>
                                        <p:attrNameLst>
                                          <p:attrName>style.visibility</p:attrName>
                                        </p:attrNameLst>
                                      </p:cBhvr>
                                      <p:to>
                                        <p:strVal val="visible"/>
                                      </p:to>
                                    </p:set>
                                    <p:animEffect transition="in" filter="blinds(horizontal)">
                                      <p:cBhvr>
                                        <p:cTn id="7" dur="500"/>
                                        <p:tgtEl>
                                          <p:spTgt spid="113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113683"/>
                                        </p:tgtEl>
                                        <p:attrNameLst>
                                          <p:attrName>style.visibility</p:attrName>
                                        </p:attrNameLst>
                                      </p:cBhvr>
                                      <p:to>
                                        <p:strVal val="visible"/>
                                      </p:to>
                                    </p:set>
                                    <p:animEffect transition="in" filter="strips(upLeft)">
                                      <p:cBhvr>
                                        <p:cTn id="12" dur="500"/>
                                        <p:tgtEl>
                                          <p:spTgt spid="113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13675"/>
                                        </p:tgtEl>
                                        <p:attrNameLst>
                                          <p:attrName>style.visibility</p:attrName>
                                        </p:attrNameLst>
                                      </p:cBhvr>
                                      <p:to>
                                        <p:strVal val="visible"/>
                                      </p:to>
                                    </p:set>
                                    <p:animEffect transition="in" filter="strips(downLeft)">
                                      <p:cBhvr>
                                        <p:cTn id="17" dur="500"/>
                                        <p:tgtEl>
                                          <p:spTgt spid="113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nodeType="clickEffect">
                                  <p:stCondLst>
                                    <p:cond delay="0"/>
                                  </p:stCondLst>
                                  <p:childTnLst>
                                    <p:set>
                                      <p:cBhvr>
                                        <p:cTn id="21" dur="1" fill="hold">
                                          <p:stCondLst>
                                            <p:cond delay="0"/>
                                          </p:stCondLst>
                                        </p:cTn>
                                        <p:tgtEl>
                                          <p:spTgt spid="113739"/>
                                        </p:tgtEl>
                                        <p:attrNameLst>
                                          <p:attrName>style.visibility</p:attrName>
                                        </p:attrNameLst>
                                      </p:cBhvr>
                                      <p:to>
                                        <p:strVal val="visible"/>
                                      </p:to>
                                    </p:set>
                                    <p:animEffect transition="in" filter="strips(upLeft)">
                                      <p:cBhvr>
                                        <p:cTn id="22" dur="500"/>
                                        <p:tgtEl>
                                          <p:spTgt spid="1137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13667"/>
                                        </p:tgtEl>
                                        <p:attrNameLst>
                                          <p:attrName>style.visibility</p:attrName>
                                        </p:attrNameLst>
                                      </p:cBhvr>
                                      <p:to>
                                        <p:strVal val="visible"/>
                                      </p:to>
                                    </p:set>
                                    <p:animEffect transition="in" filter="blinds(vertical)">
                                      <p:cBhvr>
                                        <p:cTn id="27" dur="500"/>
                                        <p:tgtEl>
                                          <p:spTgt spid="1136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13668"/>
                                        </p:tgtEl>
                                        <p:attrNameLst>
                                          <p:attrName>style.visibility</p:attrName>
                                        </p:attrNameLst>
                                      </p:cBhvr>
                                      <p:to>
                                        <p:strVal val="visible"/>
                                      </p:to>
                                    </p:set>
                                    <p:animEffect transition="in" filter="blinds(vertical)">
                                      <p:cBhvr>
                                        <p:cTn id="32" dur="500"/>
                                        <p:tgtEl>
                                          <p:spTgt spid="113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5" name="Group 2">
            <a:extLst>
              <a:ext uri="{FF2B5EF4-FFF2-40B4-BE49-F238E27FC236}">
                <a16:creationId xmlns:a16="http://schemas.microsoft.com/office/drawing/2014/main" id="{54CCA8FC-4D72-6741-BC61-EAEABD65F575}"/>
              </a:ext>
            </a:extLst>
          </p:cNvPr>
          <p:cNvGrpSpPr>
            <a:grpSpLocks/>
          </p:cNvGrpSpPr>
          <p:nvPr/>
        </p:nvGrpSpPr>
        <p:grpSpPr bwMode="auto">
          <a:xfrm>
            <a:off x="468313" y="0"/>
            <a:ext cx="2286000" cy="1066800"/>
            <a:chOff x="288" y="528"/>
            <a:chExt cx="1440" cy="672"/>
          </a:xfrm>
        </p:grpSpPr>
        <p:sp>
          <p:nvSpPr>
            <p:cNvPr id="30809" name="AutoShape 3">
              <a:extLst>
                <a:ext uri="{FF2B5EF4-FFF2-40B4-BE49-F238E27FC236}">
                  <a16:creationId xmlns:a16="http://schemas.microsoft.com/office/drawing/2014/main" id="{37E0A62A-C927-0C49-9147-44C0990C2D91}"/>
                </a:ext>
              </a:extLst>
            </p:cNvPr>
            <p:cNvSpPr>
              <a:spLocks noChangeArrowheads="1"/>
            </p:cNvSpPr>
            <p:nvPr/>
          </p:nvSpPr>
          <p:spPr bwMode="auto">
            <a:xfrm>
              <a:off x="288" y="528"/>
              <a:ext cx="1056" cy="672"/>
            </a:xfrm>
            <a:prstGeom prst="irregularSeal1">
              <a:avLst/>
            </a:prstGeom>
            <a:solidFill>
              <a:srgbClr val="FFE1FF"/>
            </a:solidFill>
            <a:ln w="19050">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810" name="Text Box 4">
              <a:extLst>
                <a:ext uri="{FF2B5EF4-FFF2-40B4-BE49-F238E27FC236}">
                  <a16:creationId xmlns:a16="http://schemas.microsoft.com/office/drawing/2014/main" id="{A318CD42-6176-894E-AE29-DF3AACAC434E}"/>
                </a:ext>
              </a:extLst>
            </p:cNvPr>
            <p:cNvSpPr txBox="1">
              <a:spLocks noChangeArrowheads="1"/>
            </p:cNvSpPr>
            <p:nvPr/>
          </p:nvSpPr>
          <p:spPr bwMode="auto">
            <a:xfrm>
              <a:off x="528" y="672"/>
              <a:ext cx="120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1C1C1C"/>
                  </a:solidFill>
                  <a:latin typeface="Times New Roman" charset="0"/>
                </a:rPr>
                <a:t>注意</a:t>
              </a:r>
            </a:p>
          </p:txBody>
        </p:sp>
      </p:grpSp>
      <p:sp>
        <p:nvSpPr>
          <p:cNvPr id="30723" name="Text Box 5">
            <a:extLst>
              <a:ext uri="{FF2B5EF4-FFF2-40B4-BE49-F238E27FC236}">
                <a16:creationId xmlns:a16="http://schemas.microsoft.com/office/drawing/2014/main" id="{7D4CE0BF-C3B3-9C43-AA7F-4A891EE1FFFA}"/>
              </a:ext>
            </a:extLst>
          </p:cNvPr>
          <p:cNvSpPr txBox="1">
            <a:spLocks noChangeArrowheads="1"/>
          </p:cNvSpPr>
          <p:nvPr/>
        </p:nvSpPr>
        <p:spPr bwMode="auto">
          <a:xfrm>
            <a:off x="468313" y="762000"/>
            <a:ext cx="8458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a:solidFill>
                  <a:srgbClr val="1C1C1C"/>
                </a:solidFill>
                <a:latin typeface="Times New Roman" charset="0"/>
              </a:rPr>
              <a:t>                 </a:t>
            </a:r>
            <a:r>
              <a:rPr lang="zh-CN" altLang="en-US" sz="2800" b="1">
                <a:solidFill>
                  <a:srgbClr val="1C1C1C"/>
                </a:solidFill>
                <a:latin typeface="Times New Roman" charset="0"/>
              </a:rPr>
              <a:t>对于一般的光学玻璃 </a:t>
            </a:r>
            <a:r>
              <a:rPr lang="en-US" altLang="zh-CN" sz="2800" b="1">
                <a:solidFill>
                  <a:srgbClr val="1C1C1C"/>
                </a:solidFill>
                <a:latin typeface="Times New Roman" charset="0"/>
              </a:rPr>
              <a:t>,  </a:t>
            </a:r>
            <a:r>
              <a:rPr lang="zh-CN" altLang="en-US" sz="2800" b="1">
                <a:solidFill>
                  <a:srgbClr val="1C1C1C"/>
                </a:solidFill>
                <a:latin typeface="Times New Roman" charset="0"/>
              </a:rPr>
              <a:t>反射光的强度约占入射光强度的</a:t>
            </a:r>
            <a:r>
              <a:rPr lang="en-US" altLang="zh-CN" sz="2800">
                <a:solidFill>
                  <a:srgbClr val="1C1C1C"/>
                </a:solidFill>
                <a:latin typeface="Times New Roman" charset="0"/>
              </a:rPr>
              <a:t>7.5%</a:t>
            </a:r>
            <a:r>
              <a:rPr lang="en-US" altLang="zh-CN" sz="2800" b="1">
                <a:solidFill>
                  <a:srgbClr val="1C1C1C"/>
                </a:solidFill>
                <a:latin typeface="Times New Roman" charset="0"/>
              </a:rPr>
              <a:t> , </a:t>
            </a:r>
            <a:r>
              <a:rPr lang="zh-CN" altLang="en-US" sz="2800" b="1">
                <a:solidFill>
                  <a:srgbClr val="1C1C1C"/>
                </a:solidFill>
                <a:latin typeface="Times New Roman" charset="0"/>
              </a:rPr>
              <a:t>大部分光将透过玻璃</a:t>
            </a:r>
            <a:r>
              <a:rPr lang="en-US" altLang="zh-CN" sz="2800" b="1">
                <a:solidFill>
                  <a:srgbClr val="1C1C1C"/>
                </a:solidFill>
                <a:latin typeface="Times New Roman" charset="0"/>
              </a:rPr>
              <a:t>.</a:t>
            </a:r>
          </a:p>
        </p:txBody>
      </p:sp>
      <p:grpSp>
        <p:nvGrpSpPr>
          <p:cNvPr id="114694" name="Group 6">
            <a:extLst>
              <a:ext uri="{FF2B5EF4-FFF2-40B4-BE49-F238E27FC236}">
                <a16:creationId xmlns:a16="http://schemas.microsoft.com/office/drawing/2014/main" id="{E427ADA0-AB44-B647-B3BF-83462B2D20F1}"/>
              </a:ext>
            </a:extLst>
          </p:cNvPr>
          <p:cNvGrpSpPr>
            <a:grpSpLocks/>
          </p:cNvGrpSpPr>
          <p:nvPr/>
        </p:nvGrpSpPr>
        <p:grpSpPr bwMode="auto">
          <a:xfrm>
            <a:off x="696913" y="1905000"/>
            <a:ext cx="7404100" cy="3468688"/>
            <a:chOff x="480" y="1584"/>
            <a:chExt cx="4800" cy="2400"/>
          </a:xfrm>
        </p:grpSpPr>
        <p:grpSp>
          <p:nvGrpSpPr>
            <p:cNvPr id="41990" name="Group 7">
              <a:extLst>
                <a:ext uri="{FF2B5EF4-FFF2-40B4-BE49-F238E27FC236}">
                  <a16:creationId xmlns:a16="http://schemas.microsoft.com/office/drawing/2014/main" id="{078BFA22-331A-6F43-8C61-BA07D9DFD689}"/>
                </a:ext>
              </a:extLst>
            </p:cNvPr>
            <p:cNvGrpSpPr>
              <a:grpSpLocks/>
            </p:cNvGrpSpPr>
            <p:nvPr/>
          </p:nvGrpSpPr>
          <p:grpSpPr bwMode="auto">
            <a:xfrm>
              <a:off x="480" y="1584"/>
              <a:ext cx="4800" cy="2400"/>
              <a:chOff x="480" y="1584"/>
              <a:chExt cx="4800" cy="2400"/>
            </a:xfrm>
          </p:grpSpPr>
          <p:sp>
            <p:nvSpPr>
              <p:cNvPr id="30730" name="Rectangle 8">
                <a:extLst>
                  <a:ext uri="{FF2B5EF4-FFF2-40B4-BE49-F238E27FC236}">
                    <a16:creationId xmlns:a16="http://schemas.microsoft.com/office/drawing/2014/main" id="{57FE40BC-EE10-8A49-814E-D702A30C85D5}"/>
                  </a:ext>
                </a:extLst>
              </p:cNvPr>
              <p:cNvSpPr>
                <a:spLocks noChangeArrowheads="1"/>
              </p:cNvSpPr>
              <p:nvPr/>
            </p:nvSpPr>
            <p:spPr bwMode="auto">
              <a:xfrm>
                <a:off x="480" y="1584"/>
                <a:ext cx="4800" cy="24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14697" name="Text Box 9">
                <a:extLst>
                  <a:ext uri="{FF2B5EF4-FFF2-40B4-BE49-F238E27FC236}">
                    <a16:creationId xmlns:a16="http://schemas.microsoft.com/office/drawing/2014/main" id="{5B7F63D7-728A-FA40-8CB7-E33EB2B84C2F}"/>
                  </a:ext>
                </a:extLst>
              </p:cNvPr>
              <p:cNvSpPr txBox="1">
                <a:spLocks noChangeArrowheads="1"/>
              </p:cNvSpPr>
              <p:nvPr/>
            </p:nvSpPr>
            <p:spPr bwMode="auto">
              <a:xfrm>
                <a:off x="960" y="1584"/>
                <a:ext cx="3844" cy="408"/>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defRPr>
                </a:lvl2pPr>
                <a:lvl3pPr marL="1143000" indent="-228600">
                  <a:defRPr sz="2400">
                    <a:solidFill>
                      <a:schemeClr val="tx1"/>
                    </a:solidFill>
                    <a:latin typeface="Arial" charset="0"/>
                    <a:ea typeface="宋体" charset="0"/>
                  </a:defRPr>
                </a:lvl3pPr>
                <a:lvl4pPr marL="1600200" indent="-228600">
                  <a:defRPr sz="2400">
                    <a:solidFill>
                      <a:schemeClr val="tx1"/>
                    </a:solidFill>
                    <a:latin typeface="Arial" charset="0"/>
                    <a:ea typeface="宋体" charset="0"/>
                  </a:defRPr>
                </a:lvl4pPr>
                <a:lvl5pPr marL="2057400" indent="-22860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algn="ctr" eaLnBrk="1" hangingPunct="1">
                  <a:spcBef>
                    <a:spcPct val="50000"/>
                  </a:spcBef>
                  <a:defRPr/>
                </a:pPr>
                <a:r>
                  <a:rPr lang="zh-CN" altLang="en-US" sz="3200" b="1">
                    <a:solidFill>
                      <a:srgbClr val="1C1C1C"/>
                    </a:solidFill>
                    <a:latin typeface="Times New Roman" charset="0"/>
                  </a:rPr>
                  <a:t>利用</a:t>
                </a:r>
                <a:r>
                  <a:rPr lang="zh-CN" altLang="en-US" sz="3200" b="1">
                    <a:solidFill>
                      <a:srgbClr val="0000FF"/>
                    </a:solidFill>
                    <a:latin typeface="Times New Roman" charset="0"/>
                  </a:rPr>
                  <a:t>玻璃片堆</a:t>
                </a:r>
                <a:r>
                  <a:rPr lang="zh-CN" altLang="en-US" sz="3200" b="1">
                    <a:solidFill>
                      <a:srgbClr val="1C1C1C"/>
                    </a:solidFill>
                    <a:latin typeface="Times New Roman" charset="0"/>
                  </a:rPr>
                  <a:t>产生</a:t>
                </a:r>
                <a:r>
                  <a:rPr lang="zh-CN" altLang="en-US" sz="3200" b="1">
                    <a:solidFill>
                      <a:srgbClr val="CC0000"/>
                    </a:solidFill>
                    <a:latin typeface="Times New Roman" charset="0"/>
                  </a:rPr>
                  <a:t>线</a:t>
                </a:r>
                <a:r>
                  <a:rPr lang="zh-CN" altLang="en-US" sz="3200" b="1">
                    <a:solidFill>
                      <a:srgbClr val="1C1C1C"/>
                    </a:solidFill>
                    <a:latin typeface="Times New Roman" charset="0"/>
                  </a:rPr>
                  <a:t>偏振光</a:t>
                </a:r>
              </a:p>
            </p:txBody>
          </p:sp>
          <p:sp>
            <p:nvSpPr>
              <p:cNvPr id="30732" name="Line 10">
                <a:extLst>
                  <a:ext uri="{FF2B5EF4-FFF2-40B4-BE49-F238E27FC236}">
                    <a16:creationId xmlns:a16="http://schemas.microsoft.com/office/drawing/2014/main" id="{7002FE64-855F-664C-AA86-5BCD5FB90AAE}"/>
                  </a:ext>
                </a:extLst>
              </p:cNvPr>
              <p:cNvSpPr>
                <a:spLocks noChangeShapeType="1"/>
              </p:cNvSpPr>
              <p:nvPr/>
            </p:nvSpPr>
            <p:spPr bwMode="auto">
              <a:xfrm>
                <a:off x="1056" y="2208"/>
                <a:ext cx="863" cy="432"/>
              </a:xfrm>
              <a:prstGeom prst="line">
                <a:avLst/>
              </a:prstGeom>
              <a:noFill/>
              <a:ln w="1905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33" name="Line 11">
                <a:extLst>
                  <a:ext uri="{FF2B5EF4-FFF2-40B4-BE49-F238E27FC236}">
                    <a16:creationId xmlns:a16="http://schemas.microsoft.com/office/drawing/2014/main" id="{31C28A10-930E-7B4B-9B51-B3983E450428}"/>
                  </a:ext>
                </a:extLst>
              </p:cNvPr>
              <p:cNvSpPr>
                <a:spLocks noChangeShapeType="1"/>
              </p:cNvSpPr>
              <p:nvPr/>
            </p:nvSpPr>
            <p:spPr bwMode="auto">
              <a:xfrm>
                <a:off x="1920" y="2016"/>
                <a:ext cx="0" cy="96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34" name="Line 12">
                <a:extLst>
                  <a:ext uri="{FF2B5EF4-FFF2-40B4-BE49-F238E27FC236}">
                    <a16:creationId xmlns:a16="http://schemas.microsoft.com/office/drawing/2014/main" id="{99D53BC1-E094-4E42-A705-13087F89043D}"/>
                  </a:ext>
                </a:extLst>
              </p:cNvPr>
              <p:cNvSpPr>
                <a:spLocks noChangeShapeType="1"/>
              </p:cNvSpPr>
              <p:nvPr/>
            </p:nvSpPr>
            <p:spPr bwMode="auto">
              <a:xfrm flipH="1">
                <a:off x="1248" y="2256"/>
                <a:ext cx="97" cy="144"/>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35" name="Line 13">
                <a:extLst>
                  <a:ext uri="{FF2B5EF4-FFF2-40B4-BE49-F238E27FC236}">
                    <a16:creationId xmlns:a16="http://schemas.microsoft.com/office/drawing/2014/main" id="{57EA020B-5CB0-6045-A8F2-EC7EF34FE1FD}"/>
                  </a:ext>
                </a:extLst>
              </p:cNvPr>
              <p:cNvSpPr>
                <a:spLocks noChangeShapeType="1"/>
              </p:cNvSpPr>
              <p:nvPr/>
            </p:nvSpPr>
            <p:spPr bwMode="auto">
              <a:xfrm flipH="1">
                <a:off x="1440" y="2352"/>
                <a:ext cx="96" cy="144"/>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36" name="Line 14">
                <a:extLst>
                  <a:ext uri="{FF2B5EF4-FFF2-40B4-BE49-F238E27FC236}">
                    <a16:creationId xmlns:a16="http://schemas.microsoft.com/office/drawing/2014/main" id="{D8CA6721-6861-DF47-85B7-3C387D0A165E}"/>
                  </a:ext>
                </a:extLst>
              </p:cNvPr>
              <p:cNvSpPr>
                <a:spLocks noChangeShapeType="1"/>
              </p:cNvSpPr>
              <p:nvPr/>
            </p:nvSpPr>
            <p:spPr bwMode="auto">
              <a:xfrm flipH="1">
                <a:off x="1895" y="2688"/>
                <a:ext cx="144" cy="97"/>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37" name="Line 15">
                <a:extLst>
                  <a:ext uri="{FF2B5EF4-FFF2-40B4-BE49-F238E27FC236}">
                    <a16:creationId xmlns:a16="http://schemas.microsoft.com/office/drawing/2014/main" id="{52725194-55CA-974D-972F-D8C679958ABB}"/>
                  </a:ext>
                </a:extLst>
              </p:cNvPr>
              <p:cNvSpPr>
                <a:spLocks noChangeShapeType="1"/>
              </p:cNvSpPr>
              <p:nvPr/>
            </p:nvSpPr>
            <p:spPr bwMode="auto">
              <a:xfrm flipH="1">
                <a:off x="1632" y="2448"/>
                <a:ext cx="97" cy="144"/>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38" name="Oval 16">
                <a:extLst>
                  <a:ext uri="{FF2B5EF4-FFF2-40B4-BE49-F238E27FC236}">
                    <a16:creationId xmlns:a16="http://schemas.microsoft.com/office/drawing/2014/main" id="{32703BA1-E9BC-0446-AE11-88E494D18600}"/>
                  </a:ext>
                </a:extLst>
              </p:cNvPr>
              <p:cNvSpPr>
                <a:spLocks noChangeArrowheads="1"/>
              </p:cNvSpPr>
              <p:nvPr/>
            </p:nvSpPr>
            <p:spPr bwMode="auto">
              <a:xfrm>
                <a:off x="1344" y="2352"/>
                <a:ext cx="47" cy="48"/>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39" name="Oval 17">
                <a:extLst>
                  <a:ext uri="{FF2B5EF4-FFF2-40B4-BE49-F238E27FC236}">
                    <a16:creationId xmlns:a16="http://schemas.microsoft.com/office/drawing/2014/main" id="{93600BD8-F91D-014D-98DF-F8E05C50ADE3}"/>
                  </a:ext>
                </a:extLst>
              </p:cNvPr>
              <p:cNvSpPr>
                <a:spLocks noChangeArrowheads="1"/>
              </p:cNvSpPr>
              <p:nvPr/>
            </p:nvSpPr>
            <p:spPr bwMode="auto">
              <a:xfrm>
                <a:off x="1536" y="2448"/>
                <a:ext cx="48" cy="47"/>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40" name="Oval 18">
                <a:extLst>
                  <a:ext uri="{FF2B5EF4-FFF2-40B4-BE49-F238E27FC236}">
                    <a16:creationId xmlns:a16="http://schemas.microsoft.com/office/drawing/2014/main" id="{D2A15C53-1AB9-F945-A20A-7DD273BD2C92}"/>
                  </a:ext>
                </a:extLst>
              </p:cNvPr>
              <p:cNvSpPr>
                <a:spLocks noChangeArrowheads="1"/>
              </p:cNvSpPr>
              <p:nvPr/>
            </p:nvSpPr>
            <p:spPr bwMode="auto">
              <a:xfrm>
                <a:off x="1152" y="2256"/>
                <a:ext cx="48" cy="48"/>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42004" name="Group 19">
                <a:extLst>
                  <a:ext uri="{FF2B5EF4-FFF2-40B4-BE49-F238E27FC236}">
                    <a16:creationId xmlns:a16="http://schemas.microsoft.com/office/drawing/2014/main" id="{245A9D46-BC90-6E43-BDD7-C59F55523712}"/>
                  </a:ext>
                </a:extLst>
              </p:cNvPr>
              <p:cNvGrpSpPr>
                <a:grpSpLocks/>
              </p:cNvGrpSpPr>
              <p:nvPr/>
            </p:nvGrpSpPr>
            <p:grpSpPr bwMode="auto">
              <a:xfrm>
                <a:off x="1920" y="2256"/>
                <a:ext cx="816" cy="384"/>
                <a:chOff x="3312" y="1296"/>
                <a:chExt cx="816" cy="384"/>
              </a:xfrm>
            </p:grpSpPr>
            <p:sp>
              <p:nvSpPr>
                <p:cNvPr id="30805" name="Line 20">
                  <a:extLst>
                    <a:ext uri="{FF2B5EF4-FFF2-40B4-BE49-F238E27FC236}">
                      <a16:creationId xmlns:a16="http://schemas.microsoft.com/office/drawing/2014/main" id="{E7EC460C-FA27-FC4A-B1FE-C101A17361D3}"/>
                    </a:ext>
                  </a:extLst>
                </p:cNvPr>
                <p:cNvSpPr>
                  <a:spLocks noChangeShapeType="1"/>
                </p:cNvSpPr>
                <p:nvPr/>
              </p:nvSpPr>
              <p:spPr bwMode="auto">
                <a:xfrm flipV="1">
                  <a:off x="3312" y="1296"/>
                  <a:ext cx="816" cy="383"/>
                </a:xfrm>
                <a:prstGeom prst="line">
                  <a:avLst/>
                </a:prstGeom>
                <a:noFill/>
                <a:ln w="1905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806" name="Oval 21">
                  <a:extLst>
                    <a:ext uri="{FF2B5EF4-FFF2-40B4-BE49-F238E27FC236}">
                      <a16:creationId xmlns:a16="http://schemas.microsoft.com/office/drawing/2014/main" id="{D60D3F60-3924-1544-ACB4-41ADCEF9BA67}"/>
                    </a:ext>
                  </a:extLst>
                </p:cNvPr>
                <p:cNvSpPr>
                  <a:spLocks noChangeArrowheads="1"/>
                </p:cNvSpPr>
                <p:nvPr/>
              </p:nvSpPr>
              <p:spPr bwMode="auto">
                <a:xfrm>
                  <a:off x="3648" y="1488"/>
                  <a:ext cx="47" cy="47"/>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807" name="Oval 22">
                  <a:extLst>
                    <a:ext uri="{FF2B5EF4-FFF2-40B4-BE49-F238E27FC236}">
                      <a16:creationId xmlns:a16="http://schemas.microsoft.com/office/drawing/2014/main" id="{E3A3D475-84A4-3347-A3C9-6D7D7DDA461E}"/>
                    </a:ext>
                  </a:extLst>
                </p:cNvPr>
                <p:cNvSpPr>
                  <a:spLocks noChangeArrowheads="1"/>
                </p:cNvSpPr>
                <p:nvPr/>
              </p:nvSpPr>
              <p:spPr bwMode="auto">
                <a:xfrm>
                  <a:off x="3456" y="1584"/>
                  <a:ext cx="48" cy="47"/>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808" name="Oval 23">
                  <a:extLst>
                    <a:ext uri="{FF2B5EF4-FFF2-40B4-BE49-F238E27FC236}">
                      <a16:creationId xmlns:a16="http://schemas.microsoft.com/office/drawing/2014/main" id="{BC7E61A2-A4BD-E04B-80B1-D68FBC139110}"/>
                    </a:ext>
                  </a:extLst>
                </p:cNvPr>
                <p:cNvSpPr>
                  <a:spLocks noChangeArrowheads="1"/>
                </p:cNvSpPr>
                <p:nvPr/>
              </p:nvSpPr>
              <p:spPr bwMode="auto">
                <a:xfrm>
                  <a:off x="3840" y="1392"/>
                  <a:ext cx="48" cy="48"/>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30742" name="Line 24">
                <a:extLst>
                  <a:ext uri="{FF2B5EF4-FFF2-40B4-BE49-F238E27FC236}">
                    <a16:creationId xmlns:a16="http://schemas.microsoft.com/office/drawing/2014/main" id="{C1783C78-0239-144F-B075-663AA2521378}"/>
                  </a:ext>
                </a:extLst>
              </p:cNvPr>
              <p:cNvSpPr>
                <a:spLocks noChangeShapeType="1"/>
              </p:cNvSpPr>
              <p:nvPr/>
            </p:nvSpPr>
            <p:spPr bwMode="auto">
              <a:xfrm>
                <a:off x="1920" y="2640"/>
                <a:ext cx="192" cy="384"/>
              </a:xfrm>
              <a:prstGeom prst="line">
                <a:avLst/>
              </a:prstGeom>
              <a:noFill/>
              <a:ln w="2984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43" name="Line 25">
                <a:extLst>
                  <a:ext uri="{FF2B5EF4-FFF2-40B4-BE49-F238E27FC236}">
                    <a16:creationId xmlns:a16="http://schemas.microsoft.com/office/drawing/2014/main" id="{2522CE88-034D-824A-9E9D-836EE598CBB9}"/>
                  </a:ext>
                </a:extLst>
              </p:cNvPr>
              <p:cNvSpPr>
                <a:spLocks noChangeShapeType="1"/>
              </p:cNvSpPr>
              <p:nvPr/>
            </p:nvSpPr>
            <p:spPr bwMode="auto">
              <a:xfrm flipH="1">
                <a:off x="1968" y="2832"/>
                <a:ext cx="144" cy="97"/>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nvGrpSpPr>
              <p:cNvPr id="42007" name="Group 26">
                <a:extLst>
                  <a:ext uri="{FF2B5EF4-FFF2-40B4-BE49-F238E27FC236}">
                    <a16:creationId xmlns:a16="http://schemas.microsoft.com/office/drawing/2014/main" id="{39214DF6-103B-7F4B-9764-CDC8AEDDAD7F}"/>
                  </a:ext>
                </a:extLst>
              </p:cNvPr>
              <p:cNvGrpSpPr>
                <a:grpSpLocks/>
              </p:cNvGrpSpPr>
              <p:nvPr/>
            </p:nvGrpSpPr>
            <p:grpSpPr bwMode="auto">
              <a:xfrm>
                <a:off x="2304" y="2256"/>
                <a:ext cx="816" cy="384"/>
                <a:chOff x="3312" y="1296"/>
                <a:chExt cx="816" cy="384"/>
              </a:xfrm>
            </p:grpSpPr>
            <p:sp>
              <p:nvSpPr>
                <p:cNvPr id="30801" name="Line 27">
                  <a:extLst>
                    <a:ext uri="{FF2B5EF4-FFF2-40B4-BE49-F238E27FC236}">
                      <a16:creationId xmlns:a16="http://schemas.microsoft.com/office/drawing/2014/main" id="{259CBADD-D2DD-DD45-BB8D-2AD50F1506B4}"/>
                    </a:ext>
                  </a:extLst>
                </p:cNvPr>
                <p:cNvSpPr>
                  <a:spLocks noChangeShapeType="1"/>
                </p:cNvSpPr>
                <p:nvPr/>
              </p:nvSpPr>
              <p:spPr bwMode="auto">
                <a:xfrm flipV="1">
                  <a:off x="3312" y="1296"/>
                  <a:ext cx="816" cy="383"/>
                </a:xfrm>
                <a:prstGeom prst="line">
                  <a:avLst/>
                </a:prstGeom>
                <a:noFill/>
                <a:ln w="1905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802" name="Oval 28">
                  <a:extLst>
                    <a:ext uri="{FF2B5EF4-FFF2-40B4-BE49-F238E27FC236}">
                      <a16:creationId xmlns:a16="http://schemas.microsoft.com/office/drawing/2014/main" id="{C3FE4065-7BE9-9549-B4DD-AB33AAF437AF}"/>
                    </a:ext>
                  </a:extLst>
                </p:cNvPr>
                <p:cNvSpPr>
                  <a:spLocks noChangeArrowheads="1"/>
                </p:cNvSpPr>
                <p:nvPr/>
              </p:nvSpPr>
              <p:spPr bwMode="auto">
                <a:xfrm>
                  <a:off x="3648" y="1488"/>
                  <a:ext cx="47" cy="47"/>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803" name="Oval 29">
                  <a:extLst>
                    <a:ext uri="{FF2B5EF4-FFF2-40B4-BE49-F238E27FC236}">
                      <a16:creationId xmlns:a16="http://schemas.microsoft.com/office/drawing/2014/main" id="{83994577-B707-FD42-B597-8B3BE57FFD9C}"/>
                    </a:ext>
                  </a:extLst>
                </p:cNvPr>
                <p:cNvSpPr>
                  <a:spLocks noChangeArrowheads="1"/>
                </p:cNvSpPr>
                <p:nvPr/>
              </p:nvSpPr>
              <p:spPr bwMode="auto">
                <a:xfrm>
                  <a:off x="3456" y="1584"/>
                  <a:ext cx="48" cy="47"/>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804" name="Oval 30">
                  <a:extLst>
                    <a:ext uri="{FF2B5EF4-FFF2-40B4-BE49-F238E27FC236}">
                      <a16:creationId xmlns:a16="http://schemas.microsoft.com/office/drawing/2014/main" id="{093713D5-5D70-9C48-86F3-88828C9CA441}"/>
                    </a:ext>
                  </a:extLst>
                </p:cNvPr>
                <p:cNvSpPr>
                  <a:spLocks noChangeArrowheads="1"/>
                </p:cNvSpPr>
                <p:nvPr/>
              </p:nvSpPr>
              <p:spPr bwMode="auto">
                <a:xfrm>
                  <a:off x="3840" y="1392"/>
                  <a:ext cx="48" cy="48"/>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30745" name="Line 31">
                <a:extLst>
                  <a:ext uri="{FF2B5EF4-FFF2-40B4-BE49-F238E27FC236}">
                    <a16:creationId xmlns:a16="http://schemas.microsoft.com/office/drawing/2014/main" id="{3C9BB4EF-F893-8645-AE9E-A8E966D02500}"/>
                  </a:ext>
                </a:extLst>
              </p:cNvPr>
              <p:cNvSpPr>
                <a:spLocks noChangeShapeType="1"/>
              </p:cNvSpPr>
              <p:nvPr/>
            </p:nvSpPr>
            <p:spPr bwMode="auto">
              <a:xfrm flipV="1">
                <a:off x="2544" y="3024"/>
                <a:ext cx="431" cy="192"/>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nvGrpSpPr>
              <p:cNvPr id="42009" name="Group 32">
                <a:extLst>
                  <a:ext uri="{FF2B5EF4-FFF2-40B4-BE49-F238E27FC236}">
                    <a16:creationId xmlns:a16="http://schemas.microsoft.com/office/drawing/2014/main" id="{53B0883C-3545-E748-8D36-B2479A9F2FE7}"/>
                  </a:ext>
                </a:extLst>
              </p:cNvPr>
              <p:cNvGrpSpPr>
                <a:grpSpLocks/>
              </p:cNvGrpSpPr>
              <p:nvPr/>
            </p:nvGrpSpPr>
            <p:grpSpPr bwMode="auto">
              <a:xfrm>
                <a:off x="3168" y="2256"/>
                <a:ext cx="816" cy="384"/>
                <a:chOff x="3312" y="1296"/>
                <a:chExt cx="816" cy="384"/>
              </a:xfrm>
            </p:grpSpPr>
            <p:sp>
              <p:nvSpPr>
                <p:cNvPr id="30797" name="Line 33">
                  <a:extLst>
                    <a:ext uri="{FF2B5EF4-FFF2-40B4-BE49-F238E27FC236}">
                      <a16:creationId xmlns:a16="http://schemas.microsoft.com/office/drawing/2014/main" id="{A223235F-DA9C-D54C-9481-1B32B60AE43E}"/>
                    </a:ext>
                  </a:extLst>
                </p:cNvPr>
                <p:cNvSpPr>
                  <a:spLocks noChangeShapeType="1"/>
                </p:cNvSpPr>
                <p:nvPr/>
              </p:nvSpPr>
              <p:spPr bwMode="auto">
                <a:xfrm flipV="1">
                  <a:off x="3312" y="1296"/>
                  <a:ext cx="816" cy="383"/>
                </a:xfrm>
                <a:prstGeom prst="line">
                  <a:avLst/>
                </a:prstGeom>
                <a:noFill/>
                <a:ln w="1905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98" name="Oval 34">
                  <a:extLst>
                    <a:ext uri="{FF2B5EF4-FFF2-40B4-BE49-F238E27FC236}">
                      <a16:creationId xmlns:a16="http://schemas.microsoft.com/office/drawing/2014/main" id="{70BB1D7F-E888-A844-81D4-8AEDFD5B7BDF}"/>
                    </a:ext>
                  </a:extLst>
                </p:cNvPr>
                <p:cNvSpPr>
                  <a:spLocks noChangeArrowheads="1"/>
                </p:cNvSpPr>
                <p:nvPr/>
              </p:nvSpPr>
              <p:spPr bwMode="auto">
                <a:xfrm>
                  <a:off x="3649" y="1488"/>
                  <a:ext cx="47" cy="47"/>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99" name="Oval 35">
                  <a:extLst>
                    <a:ext uri="{FF2B5EF4-FFF2-40B4-BE49-F238E27FC236}">
                      <a16:creationId xmlns:a16="http://schemas.microsoft.com/office/drawing/2014/main" id="{CCDE3F02-9D0D-5748-B4CC-580AF201DB37}"/>
                    </a:ext>
                  </a:extLst>
                </p:cNvPr>
                <p:cNvSpPr>
                  <a:spLocks noChangeArrowheads="1"/>
                </p:cNvSpPr>
                <p:nvPr/>
              </p:nvSpPr>
              <p:spPr bwMode="auto">
                <a:xfrm>
                  <a:off x="3456" y="1584"/>
                  <a:ext cx="48" cy="47"/>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800" name="Oval 36">
                  <a:extLst>
                    <a:ext uri="{FF2B5EF4-FFF2-40B4-BE49-F238E27FC236}">
                      <a16:creationId xmlns:a16="http://schemas.microsoft.com/office/drawing/2014/main" id="{19D0D06F-BA8D-8B4E-AFA3-D3A44C7A9D46}"/>
                    </a:ext>
                  </a:extLst>
                </p:cNvPr>
                <p:cNvSpPr>
                  <a:spLocks noChangeArrowheads="1"/>
                </p:cNvSpPr>
                <p:nvPr/>
              </p:nvSpPr>
              <p:spPr bwMode="auto">
                <a:xfrm>
                  <a:off x="3840" y="1392"/>
                  <a:ext cx="48" cy="48"/>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30747" name="Line 37">
                <a:extLst>
                  <a:ext uri="{FF2B5EF4-FFF2-40B4-BE49-F238E27FC236}">
                    <a16:creationId xmlns:a16="http://schemas.microsoft.com/office/drawing/2014/main" id="{756201BD-D957-FB44-8F7D-85CF38BA9B0E}"/>
                  </a:ext>
                </a:extLst>
              </p:cNvPr>
              <p:cNvSpPr>
                <a:spLocks noChangeShapeType="1"/>
              </p:cNvSpPr>
              <p:nvPr/>
            </p:nvSpPr>
            <p:spPr bwMode="auto">
              <a:xfrm>
                <a:off x="2544" y="3216"/>
                <a:ext cx="191" cy="383"/>
              </a:xfrm>
              <a:prstGeom prst="line">
                <a:avLst/>
              </a:prstGeom>
              <a:noFill/>
              <a:ln w="2984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48" name="Line 38">
                <a:extLst>
                  <a:ext uri="{FF2B5EF4-FFF2-40B4-BE49-F238E27FC236}">
                    <a16:creationId xmlns:a16="http://schemas.microsoft.com/office/drawing/2014/main" id="{48232BC9-CF56-A245-B400-1AC66E4D526B}"/>
                  </a:ext>
                </a:extLst>
              </p:cNvPr>
              <p:cNvSpPr>
                <a:spLocks noChangeShapeType="1"/>
              </p:cNvSpPr>
              <p:nvPr/>
            </p:nvSpPr>
            <p:spPr bwMode="auto">
              <a:xfrm flipV="1">
                <a:off x="2736" y="3216"/>
                <a:ext cx="192" cy="383"/>
              </a:xfrm>
              <a:prstGeom prst="line">
                <a:avLst/>
              </a:prstGeom>
              <a:noFill/>
              <a:ln w="2984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49" name="Oval 39">
                <a:extLst>
                  <a:ext uri="{FF2B5EF4-FFF2-40B4-BE49-F238E27FC236}">
                    <a16:creationId xmlns:a16="http://schemas.microsoft.com/office/drawing/2014/main" id="{57927A5C-D8EA-F444-9095-D375DCC3F751}"/>
                  </a:ext>
                </a:extLst>
              </p:cNvPr>
              <p:cNvSpPr>
                <a:spLocks noChangeArrowheads="1"/>
              </p:cNvSpPr>
              <p:nvPr/>
            </p:nvSpPr>
            <p:spPr bwMode="auto">
              <a:xfrm>
                <a:off x="1968" y="2777"/>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50" name="Oval 40">
                <a:extLst>
                  <a:ext uri="{FF2B5EF4-FFF2-40B4-BE49-F238E27FC236}">
                    <a16:creationId xmlns:a16="http://schemas.microsoft.com/office/drawing/2014/main" id="{6B139556-0059-E040-A666-12A18CA8C01C}"/>
                  </a:ext>
                </a:extLst>
              </p:cNvPr>
              <p:cNvSpPr>
                <a:spLocks noChangeArrowheads="1"/>
              </p:cNvSpPr>
              <p:nvPr/>
            </p:nvSpPr>
            <p:spPr bwMode="auto">
              <a:xfrm>
                <a:off x="2840" y="3293"/>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51" name="Line 41">
                <a:extLst>
                  <a:ext uri="{FF2B5EF4-FFF2-40B4-BE49-F238E27FC236}">
                    <a16:creationId xmlns:a16="http://schemas.microsoft.com/office/drawing/2014/main" id="{7C376593-FA47-B64B-BAE5-81D77681851E}"/>
                  </a:ext>
                </a:extLst>
              </p:cNvPr>
              <p:cNvSpPr>
                <a:spLocks noChangeShapeType="1"/>
              </p:cNvSpPr>
              <p:nvPr/>
            </p:nvSpPr>
            <p:spPr bwMode="auto">
              <a:xfrm flipV="1">
                <a:off x="2928" y="3024"/>
                <a:ext cx="431" cy="192"/>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nvGrpSpPr>
              <p:cNvPr id="42015" name="Group 42">
                <a:extLst>
                  <a:ext uri="{FF2B5EF4-FFF2-40B4-BE49-F238E27FC236}">
                    <a16:creationId xmlns:a16="http://schemas.microsoft.com/office/drawing/2014/main" id="{4AF17BE6-C522-E44B-A8D1-477BFDBE36CA}"/>
                  </a:ext>
                </a:extLst>
              </p:cNvPr>
              <p:cNvGrpSpPr>
                <a:grpSpLocks/>
              </p:cNvGrpSpPr>
              <p:nvPr/>
            </p:nvGrpSpPr>
            <p:grpSpPr bwMode="auto">
              <a:xfrm>
                <a:off x="3552" y="2256"/>
                <a:ext cx="816" cy="384"/>
                <a:chOff x="3312" y="1296"/>
                <a:chExt cx="816" cy="384"/>
              </a:xfrm>
            </p:grpSpPr>
            <p:sp>
              <p:nvSpPr>
                <p:cNvPr id="30793" name="Line 43">
                  <a:extLst>
                    <a:ext uri="{FF2B5EF4-FFF2-40B4-BE49-F238E27FC236}">
                      <a16:creationId xmlns:a16="http://schemas.microsoft.com/office/drawing/2014/main" id="{619BCB9A-D6F7-1345-A50E-1EAB316B8FD2}"/>
                    </a:ext>
                  </a:extLst>
                </p:cNvPr>
                <p:cNvSpPr>
                  <a:spLocks noChangeShapeType="1"/>
                </p:cNvSpPr>
                <p:nvPr/>
              </p:nvSpPr>
              <p:spPr bwMode="auto">
                <a:xfrm flipV="1">
                  <a:off x="3312" y="1296"/>
                  <a:ext cx="816" cy="383"/>
                </a:xfrm>
                <a:prstGeom prst="line">
                  <a:avLst/>
                </a:prstGeom>
                <a:noFill/>
                <a:ln w="1905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94" name="Oval 44">
                  <a:extLst>
                    <a:ext uri="{FF2B5EF4-FFF2-40B4-BE49-F238E27FC236}">
                      <a16:creationId xmlns:a16="http://schemas.microsoft.com/office/drawing/2014/main" id="{9D13E210-8AC5-8749-9F00-8421EC922CE7}"/>
                    </a:ext>
                  </a:extLst>
                </p:cNvPr>
                <p:cNvSpPr>
                  <a:spLocks noChangeArrowheads="1"/>
                </p:cNvSpPr>
                <p:nvPr/>
              </p:nvSpPr>
              <p:spPr bwMode="auto">
                <a:xfrm>
                  <a:off x="3649" y="1488"/>
                  <a:ext cx="47" cy="47"/>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95" name="Oval 45">
                  <a:extLst>
                    <a:ext uri="{FF2B5EF4-FFF2-40B4-BE49-F238E27FC236}">
                      <a16:creationId xmlns:a16="http://schemas.microsoft.com/office/drawing/2014/main" id="{86A86377-C227-F749-A86C-A46C15361B8E}"/>
                    </a:ext>
                  </a:extLst>
                </p:cNvPr>
                <p:cNvSpPr>
                  <a:spLocks noChangeArrowheads="1"/>
                </p:cNvSpPr>
                <p:nvPr/>
              </p:nvSpPr>
              <p:spPr bwMode="auto">
                <a:xfrm>
                  <a:off x="3456" y="1584"/>
                  <a:ext cx="48" cy="47"/>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96" name="Oval 46">
                  <a:extLst>
                    <a:ext uri="{FF2B5EF4-FFF2-40B4-BE49-F238E27FC236}">
                      <a16:creationId xmlns:a16="http://schemas.microsoft.com/office/drawing/2014/main" id="{24FF4EDD-C734-0546-9C89-96394394178D}"/>
                    </a:ext>
                  </a:extLst>
                </p:cNvPr>
                <p:cNvSpPr>
                  <a:spLocks noChangeArrowheads="1"/>
                </p:cNvSpPr>
                <p:nvPr/>
              </p:nvSpPr>
              <p:spPr bwMode="auto">
                <a:xfrm>
                  <a:off x="3840" y="1392"/>
                  <a:ext cx="48" cy="48"/>
                </a:xfrm>
                <a:prstGeom prst="ellipse">
                  <a:avLst/>
                </a:prstGeom>
                <a:solidFill>
                  <a:srgbClr val="0000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30753" name="Line 47">
                <a:extLst>
                  <a:ext uri="{FF2B5EF4-FFF2-40B4-BE49-F238E27FC236}">
                    <a16:creationId xmlns:a16="http://schemas.microsoft.com/office/drawing/2014/main" id="{A3F213ED-D72A-D049-9FED-F304A5391D68}"/>
                  </a:ext>
                </a:extLst>
              </p:cNvPr>
              <p:cNvSpPr>
                <a:spLocks noChangeShapeType="1"/>
              </p:cNvSpPr>
              <p:nvPr/>
            </p:nvSpPr>
            <p:spPr bwMode="auto">
              <a:xfrm>
                <a:off x="2976" y="3024"/>
                <a:ext cx="144" cy="48"/>
              </a:xfrm>
              <a:prstGeom prst="line">
                <a:avLst/>
              </a:prstGeom>
              <a:noFill/>
              <a:ln w="1905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nvGrpSpPr>
              <p:cNvPr id="42017" name="Group 48">
                <a:extLst>
                  <a:ext uri="{FF2B5EF4-FFF2-40B4-BE49-F238E27FC236}">
                    <a16:creationId xmlns:a16="http://schemas.microsoft.com/office/drawing/2014/main" id="{B5A7DFD7-6599-E846-8DC1-C01BF070E245}"/>
                  </a:ext>
                </a:extLst>
              </p:cNvPr>
              <p:cNvGrpSpPr>
                <a:grpSpLocks/>
              </p:cNvGrpSpPr>
              <p:nvPr/>
            </p:nvGrpSpPr>
            <p:grpSpPr bwMode="auto">
              <a:xfrm>
                <a:off x="2976" y="2640"/>
                <a:ext cx="192" cy="384"/>
                <a:chOff x="2976" y="2640"/>
                <a:chExt cx="192" cy="384"/>
              </a:xfrm>
            </p:grpSpPr>
            <p:sp>
              <p:nvSpPr>
                <p:cNvPr id="30790" name="Line 49">
                  <a:extLst>
                    <a:ext uri="{FF2B5EF4-FFF2-40B4-BE49-F238E27FC236}">
                      <a16:creationId xmlns:a16="http://schemas.microsoft.com/office/drawing/2014/main" id="{36A84153-6943-DD49-9A26-CD0701DC5488}"/>
                    </a:ext>
                  </a:extLst>
                </p:cNvPr>
                <p:cNvSpPr>
                  <a:spLocks noChangeShapeType="1"/>
                </p:cNvSpPr>
                <p:nvPr/>
              </p:nvSpPr>
              <p:spPr bwMode="auto">
                <a:xfrm flipV="1">
                  <a:off x="2976" y="2640"/>
                  <a:ext cx="192" cy="384"/>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91" name="Oval 50">
                  <a:extLst>
                    <a:ext uri="{FF2B5EF4-FFF2-40B4-BE49-F238E27FC236}">
                      <a16:creationId xmlns:a16="http://schemas.microsoft.com/office/drawing/2014/main" id="{E862F19F-4C06-FA48-9D2B-83846BD806DB}"/>
                    </a:ext>
                  </a:extLst>
                </p:cNvPr>
                <p:cNvSpPr>
                  <a:spLocks noChangeArrowheads="1"/>
                </p:cNvSpPr>
                <p:nvPr/>
              </p:nvSpPr>
              <p:spPr bwMode="auto">
                <a:xfrm>
                  <a:off x="3072" y="2729"/>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92" name="Oval 51">
                  <a:extLst>
                    <a:ext uri="{FF2B5EF4-FFF2-40B4-BE49-F238E27FC236}">
                      <a16:creationId xmlns:a16="http://schemas.microsoft.com/office/drawing/2014/main" id="{FFB79A1D-AE29-6D48-8B84-257605D77D9D}"/>
                    </a:ext>
                  </a:extLst>
                </p:cNvPr>
                <p:cNvSpPr>
                  <a:spLocks noChangeArrowheads="1"/>
                </p:cNvSpPr>
                <p:nvPr/>
              </p:nvSpPr>
              <p:spPr bwMode="auto">
                <a:xfrm>
                  <a:off x="3008" y="2880"/>
                  <a:ext cx="65"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42018" name="Group 52">
                <a:extLst>
                  <a:ext uri="{FF2B5EF4-FFF2-40B4-BE49-F238E27FC236}">
                    <a16:creationId xmlns:a16="http://schemas.microsoft.com/office/drawing/2014/main" id="{8DC877BC-B302-8642-B1A6-155344CC5511}"/>
                  </a:ext>
                </a:extLst>
              </p:cNvPr>
              <p:cNvGrpSpPr>
                <a:grpSpLocks/>
              </p:cNvGrpSpPr>
              <p:nvPr/>
            </p:nvGrpSpPr>
            <p:grpSpPr bwMode="auto">
              <a:xfrm>
                <a:off x="3360" y="2640"/>
                <a:ext cx="192" cy="384"/>
                <a:chOff x="2976" y="2640"/>
                <a:chExt cx="192" cy="384"/>
              </a:xfrm>
            </p:grpSpPr>
            <p:sp>
              <p:nvSpPr>
                <p:cNvPr id="30787" name="Line 53">
                  <a:extLst>
                    <a:ext uri="{FF2B5EF4-FFF2-40B4-BE49-F238E27FC236}">
                      <a16:creationId xmlns:a16="http://schemas.microsoft.com/office/drawing/2014/main" id="{07277838-0E80-BB42-835F-67844BB179A3}"/>
                    </a:ext>
                  </a:extLst>
                </p:cNvPr>
                <p:cNvSpPr>
                  <a:spLocks noChangeShapeType="1"/>
                </p:cNvSpPr>
                <p:nvPr/>
              </p:nvSpPr>
              <p:spPr bwMode="auto">
                <a:xfrm flipV="1">
                  <a:off x="2976" y="2640"/>
                  <a:ext cx="192" cy="384"/>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88" name="Oval 54">
                  <a:extLst>
                    <a:ext uri="{FF2B5EF4-FFF2-40B4-BE49-F238E27FC236}">
                      <a16:creationId xmlns:a16="http://schemas.microsoft.com/office/drawing/2014/main" id="{3D4FE5A8-A21E-154B-879F-ABCD19238679}"/>
                    </a:ext>
                  </a:extLst>
                </p:cNvPr>
                <p:cNvSpPr>
                  <a:spLocks noChangeArrowheads="1"/>
                </p:cNvSpPr>
                <p:nvPr/>
              </p:nvSpPr>
              <p:spPr bwMode="auto">
                <a:xfrm>
                  <a:off x="3072" y="2729"/>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89" name="Oval 55">
                  <a:extLst>
                    <a:ext uri="{FF2B5EF4-FFF2-40B4-BE49-F238E27FC236}">
                      <a16:creationId xmlns:a16="http://schemas.microsoft.com/office/drawing/2014/main" id="{10F689AF-26DD-8648-942C-777EB97B7858}"/>
                    </a:ext>
                  </a:extLst>
                </p:cNvPr>
                <p:cNvSpPr>
                  <a:spLocks noChangeArrowheads="1"/>
                </p:cNvSpPr>
                <p:nvPr/>
              </p:nvSpPr>
              <p:spPr bwMode="auto">
                <a:xfrm>
                  <a:off x="3007" y="2880"/>
                  <a:ext cx="65"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42019" name="Group 56">
                <a:extLst>
                  <a:ext uri="{FF2B5EF4-FFF2-40B4-BE49-F238E27FC236}">
                    <a16:creationId xmlns:a16="http://schemas.microsoft.com/office/drawing/2014/main" id="{84C8A34A-F841-8444-8B4D-383C9C8577AF}"/>
                  </a:ext>
                </a:extLst>
              </p:cNvPr>
              <p:cNvGrpSpPr>
                <a:grpSpLocks/>
              </p:cNvGrpSpPr>
              <p:nvPr/>
            </p:nvGrpSpPr>
            <p:grpSpPr bwMode="auto">
              <a:xfrm>
                <a:off x="2112" y="2640"/>
                <a:ext cx="192" cy="384"/>
                <a:chOff x="2976" y="2640"/>
                <a:chExt cx="192" cy="384"/>
              </a:xfrm>
            </p:grpSpPr>
            <p:sp>
              <p:nvSpPr>
                <p:cNvPr id="30784" name="Line 57">
                  <a:extLst>
                    <a:ext uri="{FF2B5EF4-FFF2-40B4-BE49-F238E27FC236}">
                      <a16:creationId xmlns:a16="http://schemas.microsoft.com/office/drawing/2014/main" id="{5204A3F4-6E6F-6341-8EB7-B0707A650942}"/>
                    </a:ext>
                  </a:extLst>
                </p:cNvPr>
                <p:cNvSpPr>
                  <a:spLocks noChangeShapeType="1"/>
                </p:cNvSpPr>
                <p:nvPr/>
              </p:nvSpPr>
              <p:spPr bwMode="auto">
                <a:xfrm flipV="1">
                  <a:off x="2976" y="2640"/>
                  <a:ext cx="191" cy="384"/>
                </a:xfrm>
                <a:prstGeom prst="line">
                  <a:avLst/>
                </a:prstGeom>
                <a:noFill/>
                <a:ln w="3810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85" name="Oval 58">
                  <a:extLst>
                    <a:ext uri="{FF2B5EF4-FFF2-40B4-BE49-F238E27FC236}">
                      <a16:creationId xmlns:a16="http://schemas.microsoft.com/office/drawing/2014/main" id="{3ED9991C-C47D-1F4A-BDAF-321620C46FED}"/>
                    </a:ext>
                  </a:extLst>
                </p:cNvPr>
                <p:cNvSpPr>
                  <a:spLocks noChangeArrowheads="1"/>
                </p:cNvSpPr>
                <p:nvPr/>
              </p:nvSpPr>
              <p:spPr bwMode="auto">
                <a:xfrm>
                  <a:off x="3072" y="2729"/>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86" name="Oval 59">
                  <a:extLst>
                    <a:ext uri="{FF2B5EF4-FFF2-40B4-BE49-F238E27FC236}">
                      <a16:creationId xmlns:a16="http://schemas.microsoft.com/office/drawing/2014/main" id="{CBE4811F-85C8-7D46-8CDD-BDF2ACF7FD0F}"/>
                    </a:ext>
                  </a:extLst>
                </p:cNvPr>
                <p:cNvSpPr>
                  <a:spLocks noChangeArrowheads="1"/>
                </p:cNvSpPr>
                <p:nvPr/>
              </p:nvSpPr>
              <p:spPr bwMode="auto">
                <a:xfrm>
                  <a:off x="3008" y="2880"/>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30757" name="Oval 60">
                <a:extLst>
                  <a:ext uri="{FF2B5EF4-FFF2-40B4-BE49-F238E27FC236}">
                    <a16:creationId xmlns:a16="http://schemas.microsoft.com/office/drawing/2014/main" id="{04B9B14D-4F5D-1C47-928B-4DB202D5290C}"/>
                  </a:ext>
                </a:extLst>
              </p:cNvPr>
              <p:cNvSpPr>
                <a:spLocks noChangeArrowheads="1"/>
              </p:cNvSpPr>
              <p:nvPr/>
            </p:nvSpPr>
            <p:spPr bwMode="auto">
              <a:xfrm>
                <a:off x="2771" y="3435"/>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58" name="Oval 61">
                <a:extLst>
                  <a:ext uri="{FF2B5EF4-FFF2-40B4-BE49-F238E27FC236}">
                    <a16:creationId xmlns:a16="http://schemas.microsoft.com/office/drawing/2014/main" id="{11413BA3-AD2C-EC41-9179-8C70B4ABE825}"/>
                  </a:ext>
                </a:extLst>
              </p:cNvPr>
              <p:cNvSpPr>
                <a:spLocks noChangeArrowheads="1"/>
              </p:cNvSpPr>
              <p:nvPr/>
            </p:nvSpPr>
            <p:spPr bwMode="auto">
              <a:xfrm>
                <a:off x="2784" y="3072"/>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59" name="Oval 62">
                <a:extLst>
                  <a:ext uri="{FF2B5EF4-FFF2-40B4-BE49-F238E27FC236}">
                    <a16:creationId xmlns:a16="http://schemas.microsoft.com/office/drawing/2014/main" id="{D0759DF1-0BF1-3D49-9009-F974DE0F305E}"/>
                  </a:ext>
                </a:extLst>
              </p:cNvPr>
              <p:cNvSpPr>
                <a:spLocks noChangeArrowheads="1"/>
              </p:cNvSpPr>
              <p:nvPr/>
            </p:nvSpPr>
            <p:spPr bwMode="auto">
              <a:xfrm>
                <a:off x="2688" y="3120"/>
                <a:ext cx="65"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60" name="Oval 63">
                <a:extLst>
                  <a:ext uri="{FF2B5EF4-FFF2-40B4-BE49-F238E27FC236}">
                    <a16:creationId xmlns:a16="http://schemas.microsoft.com/office/drawing/2014/main" id="{95F94BE7-B519-6D40-B348-1C4E55005584}"/>
                  </a:ext>
                </a:extLst>
              </p:cNvPr>
              <p:cNvSpPr>
                <a:spLocks noChangeArrowheads="1"/>
              </p:cNvSpPr>
              <p:nvPr/>
            </p:nvSpPr>
            <p:spPr bwMode="auto">
              <a:xfrm>
                <a:off x="3168" y="3072"/>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61" name="Oval 64">
                <a:extLst>
                  <a:ext uri="{FF2B5EF4-FFF2-40B4-BE49-F238E27FC236}">
                    <a16:creationId xmlns:a16="http://schemas.microsoft.com/office/drawing/2014/main" id="{03EC6B5C-566B-7045-9047-B0EE68D9F4DD}"/>
                  </a:ext>
                </a:extLst>
              </p:cNvPr>
              <p:cNvSpPr>
                <a:spLocks noChangeArrowheads="1"/>
              </p:cNvSpPr>
              <p:nvPr/>
            </p:nvSpPr>
            <p:spPr bwMode="auto">
              <a:xfrm>
                <a:off x="3056" y="3120"/>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62" name="Line 65">
                <a:extLst>
                  <a:ext uri="{FF2B5EF4-FFF2-40B4-BE49-F238E27FC236}">
                    <a16:creationId xmlns:a16="http://schemas.microsoft.com/office/drawing/2014/main" id="{C788FDFC-933B-5F4D-BBFC-5967F2CF0F2E}"/>
                  </a:ext>
                </a:extLst>
              </p:cNvPr>
              <p:cNvSpPr>
                <a:spLocks noChangeShapeType="1"/>
              </p:cNvSpPr>
              <p:nvPr/>
            </p:nvSpPr>
            <p:spPr bwMode="auto">
              <a:xfrm>
                <a:off x="2304" y="2640"/>
                <a:ext cx="144" cy="192"/>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63" name="Line 66">
                <a:extLst>
                  <a:ext uri="{FF2B5EF4-FFF2-40B4-BE49-F238E27FC236}">
                    <a16:creationId xmlns:a16="http://schemas.microsoft.com/office/drawing/2014/main" id="{55A1A8A1-26B7-124D-B817-9D0212DC0F71}"/>
                  </a:ext>
                </a:extLst>
              </p:cNvPr>
              <p:cNvSpPr>
                <a:spLocks noChangeShapeType="1"/>
              </p:cNvSpPr>
              <p:nvPr/>
            </p:nvSpPr>
            <p:spPr bwMode="auto">
              <a:xfrm>
                <a:off x="2928" y="3216"/>
                <a:ext cx="144" cy="192"/>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64" name="Line 67">
                <a:extLst>
                  <a:ext uri="{FF2B5EF4-FFF2-40B4-BE49-F238E27FC236}">
                    <a16:creationId xmlns:a16="http://schemas.microsoft.com/office/drawing/2014/main" id="{DB57F56B-DB87-074D-9080-110FDCDD5DD7}"/>
                  </a:ext>
                </a:extLst>
              </p:cNvPr>
              <p:cNvSpPr>
                <a:spLocks noChangeShapeType="1"/>
              </p:cNvSpPr>
              <p:nvPr/>
            </p:nvSpPr>
            <p:spPr bwMode="auto">
              <a:xfrm>
                <a:off x="3168" y="2640"/>
                <a:ext cx="144" cy="192"/>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65" name="Oval 68">
                <a:extLst>
                  <a:ext uri="{FF2B5EF4-FFF2-40B4-BE49-F238E27FC236}">
                    <a16:creationId xmlns:a16="http://schemas.microsoft.com/office/drawing/2014/main" id="{137A2C00-2BF7-744D-87D4-A55610982C25}"/>
                  </a:ext>
                </a:extLst>
              </p:cNvPr>
              <p:cNvSpPr>
                <a:spLocks noChangeArrowheads="1"/>
              </p:cNvSpPr>
              <p:nvPr/>
            </p:nvSpPr>
            <p:spPr bwMode="auto">
              <a:xfrm>
                <a:off x="2640" y="3456"/>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42029" name="Group 69">
                <a:extLst>
                  <a:ext uri="{FF2B5EF4-FFF2-40B4-BE49-F238E27FC236}">
                    <a16:creationId xmlns:a16="http://schemas.microsoft.com/office/drawing/2014/main" id="{DA6418A3-079C-894B-8924-25094FB81DE5}"/>
                  </a:ext>
                </a:extLst>
              </p:cNvPr>
              <p:cNvGrpSpPr>
                <a:grpSpLocks/>
              </p:cNvGrpSpPr>
              <p:nvPr/>
            </p:nvGrpSpPr>
            <p:grpSpPr bwMode="auto">
              <a:xfrm>
                <a:off x="2112" y="3024"/>
                <a:ext cx="432" cy="192"/>
                <a:chOff x="2112" y="3024"/>
                <a:chExt cx="432" cy="192"/>
              </a:xfrm>
            </p:grpSpPr>
            <p:sp>
              <p:nvSpPr>
                <p:cNvPr id="30780" name="Line 70">
                  <a:extLst>
                    <a:ext uri="{FF2B5EF4-FFF2-40B4-BE49-F238E27FC236}">
                      <a16:creationId xmlns:a16="http://schemas.microsoft.com/office/drawing/2014/main" id="{6DE9DB38-E811-2846-8F63-7469B1F16007}"/>
                    </a:ext>
                  </a:extLst>
                </p:cNvPr>
                <p:cNvSpPr>
                  <a:spLocks noChangeShapeType="1"/>
                </p:cNvSpPr>
                <p:nvPr/>
              </p:nvSpPr>
              <p:spPr bwMode="auto">
                <a:xfrm>
                  <a:off x="2112" y="3024"/>
                  <a:ext cx="432" cy="192"/>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81" name="Oval 71">
                  <a:extLst>
                    <a:ext uri="{FF2B5EF4-FFF2-40B4-BE49-F238E27FC236}">
                      <a16:creationId xmlns:a16="http://schemas.microsoft.com/office/drawing/2014/main" id="{221FC2B2-0D58-3E4F-ABAB-238AC639CE7C}"/>
                    </a:ext>
                  </a:extLst>
                </p:cNvPr>
                <p:cNvSpPr>
                  <a:spLocks noChangeArrowheads="1"/>
                </p:cNvSpPr>
                <p:nvPr/>
              </p:nvSpPr>
              <p:spPr bwMode="auto">
                <a:xfrm>
                  <a:off x="2400" y="3143"/>
                  <a:ext cx="64" cy="55"/>
                </a:xfrm>
                <a:prstGeom prst="ellipse">
                  <a:avLst/>
                </a:prstGeom>
                <a:solidFill>
                  <a:srgbClr val="0000FF"/>
                </a:solidFill>
                <a:ln w="12700">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82" name="Line 72">
                  <a:extLst>
                    <a:ext uri="{FF2B5EF4-FFF2-40B4-BE49-F238E27FC236}">
                      <a16:creationId xmlns:a16="http://schemas.microsoft.com/office/drawing/2014/main" id="{61E0D13F-CE16-AB4D-B07A-74F88A74EEB5}"/>
                    </a:ext>
                  </a:extLst>
                </p:cNvPr>
                <p:cNvSpPr>
                  <a:spLocks noChangeShapeType="1"/>
                </p:cNvSpPr>
                <p:nvPr/>
              </p:nvSpPr>
              <p:spPr bwMode="auto">
                <a:xfrm flipH="1">
                  <a:off x="2305" y="3049"/>
                  <a:ext cx="96" cy="144"/>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83" name="Line 73">
                  <a:extLst>
                    <a:ext uri="{FF2B5EF4-FFF2-40B4-BE49-F238E27FC236}">
                      <a16:creationId xmlns:a16="http://schemas.microsoft.com/office/drawing/2014/main" id="{3068318F-4DB9-9B4B-9743-AD01D5F1512D}"/>
                    </a:ext>
                  </a:extLst>
                </p:cNvPr>
                <p:cNvSpPr>
                  <a:spLocks noChangeShapeType="1"/>
                </p:cNvSpPr>
                <p:nvPr/>
              </p:nvSpPr>
              <p:spPr bwMode="auto">
                <a:xfrm flipH="1">
                  <a:off x="2208" y="3024"/>
                  <a:ext cx="97" cy="144"/>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grpSp>
            <p:nvGrpSpPr>
              <p:cNvPr id="42030" name="Group 74">
                <a:extLst>
                  <a:ext uri="{FF2B5EF4-FFF2-40B4-BE49-F238E27FC236}">
                    <a16:creationId xmlns:a16="http://schemas.microsoft.com/office/drawing/2014/main" id="{5694202D-4467-1B46-A173-E4F1F8CB8291}"/>
                  </a:ext>
                </a:extLst>
              </p:cNvPr>
              <p:cNvGrpSpPr>
                <a:grpSpLocks/>
              </p:cNvGrpSpPr>
              <p:nvPr/>
            </p:nvGrpSpPr>
            <p:grpSpPr bwMode="auto">
              <a:xfrm>
                <a:off x="2736" y="3600"/>
                <a:ext cx="720" cy="336"/>
                <a:chOff x="2736" y="3600"/>
                <a:chExt cx="720" cy="336"/>
              </a:xfrm>
            </p:grpSpPr>
            <p:sp>
              <p:nvSpPr>
                <p:cNvPr id="30775" name="Line 75">
                  <a:extLst>
                    <a:ext uri="{FF2B5EF4-FFF2-40B4-BE49-F238E27FC236}">
                      <a16:creationId xmlns:a16="http://schemas.microsoft.com/office/drawing/2014/main" id="{B8BD0819-D20E-414B-969D-92CCF007796B}"/>
                    </a:ext>
                  </a:extLst>
                </p:cNvPr>
                <p:cNvSpPr>
                  <a:spLocks noChangeShapeType="1"/>
                </p:cNvSpPr>
                <p:nvPr/>
              </p:nvSpPr>
              <p:spPr bwMode="auto">
                <a:xfrm>
                  <a:off x="2736" y="3600"/>
                  <a:ext cx="720" cy="336"/>
                </a:xfrm>
                <a:prstGeom prst="line">
                  <a:avLst/>
                </a:prstGeom>
                <a:noFill/>
                <a:ln w="1905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76" name="Line 76">
                  <a:extLst>
                    <a:ext uri="{FF2B5EF4-FFF2-40B4-BE49-F238E27FC236}">
                      <a16:creationId xmlns:a16="http://schemas.microsoft.com/office/drawing/2014/main" id="{8C17CAF7-5FBE-2442-9BA2-B99DF1615093}"/>
                    </a:ext>
                  </a:extLst>
                </p:cNvPr>
                <p:cNvSpPr>
                  <a:spLocks noChangeShapeType="1"/>
                </p:cNvSpPr>
                <p:nvPr/>
              </p:nvSpPr>
              <p:spPr bwMode="auto">
                <a:xfrm flipH="1">
                  <a:off x="2976" y="3670"/>
                  <a:ext cx="97" cy="144"/>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77" name="Line 77">
                  <a:extLst>
                    <a:ext uri="{FF2B5EF4-FFF2-40B4-BE49-F238E27FC236}">
                      <a16:creationId xmlns:a16="http://schemas.microsoft.com/office/drawing/2014/main" id="{8A2648AF-2310-D442-B161-02FE22F4E9AC}"/>
                    </a:ext>
                  </a:extLst>
                </p:cNvPr>
                <p:cNvSpPr>
                  <a:spLocks noChangeShapeType="1"/>
                </p:cNvSpPr>
                <p:nvPr/>
              </p:nvSpPr>
              <p:spPr bwMode="auto">
                <a:xfrm flipH="1">
                  <a:off x="2880" y="3623"/>
                  <a:ext cx="96" cy="144"/>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78" name="Line 78">
                  <a:extLst>
                    <a:ext uri="{FF2B5EF4-FFF2-40B4-BE49-F238E27FC236}">
                      <a16:creationId xmlns:a16="http://schemas.microsoft.com/office/drawing/2014/main" id="{02D3D5F9-90E3-B149-AABC-7376583B1FA6}"/>
                    </a:ext>
                  </a:extLst>
                </p:cNvPr>
                <p:cNvSpPr>
                  <a:spLocks noChangeShapeType="1"/>
                </p:cNvSpPr>
                <p:nvPr/>
              </p:nvSpPr>
              <p:spPr bwMode="auto">
                <a:xfrm flipH="1">
                  <a:off x="3168" y="3743"/>
                  <a:ext cx="96" cy="144"/>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79" name="Line 79">
                  <a:extLst>
                    <a:ext uri="{FF2B5EF4-FFF2-40B4-BE49-F238E27FC236}">
                      <a16:creationId xmlns:a16="http://schemas.microsoft.com/office/drawing/2014/main" id="{42F1FB51-F75C-E24C-9711-6C9CE63DEFFE}"/>
                    </a:ext>
                  </a:extLst>
                </p:cNvPr>
                <p:cNvSpPr>
                  <a:spLocks noChangeShapeType="1"/>
                </p:cNvSpPr>
                <p:nvPr/>
              </p:nvSpPr>
              <p:spPr bwMode="auto">
                <a:xfrm flipH="1">
                  <a:off x="3072" y="3717"/>
                  <a:ext cx="96" cy="144"/>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sp>
            <p:nvSpPr>
              <p:cNvPr id="30768" name="Line 80">
                <a:extLst>
                  <a:ext uri="{FF2B5EF4-FFF2-40B4-BE49-F238E27FC236}">
                    <a16:creationId xmlns:a16="http://schemas.microsoft.com/office/drawing/2014/main" id="{0F945184-57FF-DC41-A345-449D7C3DADDF}"/>
                  </a:ext>
                </a:extLst>
              </p:cNvPr>
              <p:cNvSpPr>
                <a:spLocks noChangeShapeType="1"/>
              </p:cNvSpPr>
              <p:nvPr/>
            </p:nvSpPr>
            <p:spPr bwMode="auto">
              <a:xfrm flipV="1">
                <a:off x="2495" y="3265"/>
                <a:ext cx="144" cy="47"/>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69" name="Line 81">
                <a:extLst>
                  <a:ext uri="{FF2B5EF4-FFF2-40B4-BE49-F238E27FC236}">
                    <a16:creationId xmlns:a16="http://schemas.microsoft.com/office/drawing/2014/main" id="{03C58451-3557-BB43-AD39-F4043CC4B9D2}"/>
                  </a:ext>
                </a:extLst>
              </p:cNvPr>
              <p:cNvSpPr>
                <a:spLocks noChangeShapeType="1"/>
              </p:cNvSpPr>
              <p:nvPr/>
            </p:nvSpPr>
            <p:spPr bwMode="auto">
              <a:xfrm flipV="1">
                <a:off x="2568" y="3384"/>
                <a:ext cx="144" cy="47"/>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70" name="Line 82">
                <a:extLst>
                  <a:ext uri="{FF2B5EF4-FFF2-40B4-BE49-F238E27FC236}">
                    <a16:creationId xmlns:a16="http://schemas.microsoft.com/office/drawing/2014/main" id="{8B32A8DC-95C3-0240-8AE3-B62CEE6CE766}"/>
                  </a:ext>
                </a:extLst>
              </p:cNvPr>
              <p:cNvSpPr>
                <a:spLocks noChangeShapeType="1"/>
              </p:cNvSpPr>
              <p:nvPr/>
            </p:nvSpPr>
            <p:spPr bwMode="auto">
              <a:xfrm flipV="1">
                <a:off x="2543" y="3334"/>
                <a:ext cx="143" cy="48"/>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71" name="Line 83">
                <a:extLst>
                  <a:ext uri="{FF2B5EF4-FFF2-40B4-BE49-F238E27FC236}">
                    <a16:creationId xmlns:a16="http://schemas.microsoft.com/office/drawing/2014/main" id="{16938FA8-252A-5549-B5C0-F084C2A652BC}"/>
                  </a:ext>
                </a:extLst>
              </p:cNvPr>
              <p:cNvSpPr>
                <a:spLocks noChangeShapeType="1"/>
              </p:cNvSpPr>
              <p:nvPr/>
            </p:nvSpPr>
            <p:spPr bwMode="auto">
              <a:xfrm>
                <a:off x="3360" y="3024"/>
                <a:ext cx="192" cy="96"/>
              </a:xfrm>
              <a:prstGeom prst="line">
                <a:avLst/>
              </a:prstGeom>
              <a:noFill/>
              <a:ln w="19050">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72" name="Line 84">
                <a:extLst>
                  <a:ext uri="{FF2B5EF4-FFF2-40B4-BE49-F238E27FC236}">
                    <a16:creationId xmlns:a16="http://schemas.microsoft.com/office/drawing/2014/main" id="{4585D54C-513D-5C4C-BD60-03354B85A971}"/>
                  </a:ext>
                </a:extLst>
              </p:cNvPr>
              <p:cNvSpPr>
                <a:spLocks noChangeShapeType="1"/>
              </p:cNvSpPr>
              <p:nvPr/>
            </p:nvSpPr>
            <p:spPr bwMode="auto">
              <a:xfrm>
                <a:off x="3552" y="2640"/>
                <a:ext cx="144" cy="192"/>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0773" name="Rectangle 85">
                <a:extLst>
                  <a:ext uri="{FF2B5EF4-FFF2-40B4-BE49-F238E27FC236}">
                    <a16:creationId xmlns:a16="http://schemas.microsoft.com/office/drawing/2014/main" id="{36FDB74B-2015-3E44-AC63-E0A7D499CC63}"/>
                  </a:ext>
                </a:extLst>
              </p:cNvPr>
              <p:cNvSpPr>
                <a:spLocks noChangeArrowheads="1"/>
              </p:cNvSpPr>
              <p:nvPr/>
            </p:nvSpPr>
            <p:spPr bwMode="auto">
              <a:xfrm>
                <a:off x="1104" y="2640"/>
                <a:ext cx="3600" cy="384"/>
              </a:xfrm>
              <a:prstGeom prst="rect">
                <a:avLst/>
              </a:prstGeom>
              <a:solidFill>
                <a:srgbClr val="C5FFFF">
                  <a:alpha val="50195"/>
                </a:srgbClr>
              </a:solidFill>
              <a:ln w="127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0774" name="Rectangle 86">
                <a:extLst>
                  <a:ext uri="{FF2B5EF4-FFF2-40B4-BE49-F238E27FC236}">
                    <a16:creationId xmlns:a16="http://schemas.microsoft.com/office/drawing/2014/main" id="{BAB743D7-722B-BA46-A382-8442FEC8C2E6}"/>
                  </a:ext>
                </a:extLst>
              </p:cNvPr>
              <p:cNvSpPr>
                <a:spLocks noChangeArrowheads="1"/>
              </p:cNvSpPr>
              <p:nvPr/>
            </p:nvSpPr>
            <p:spPr bwMode="auto">
              <a:xfrm>
                <a:off x="1104" y="3216"/>
                <a:ext cx="3600" cy="383"/>
              </a:xfrm>
              <a:prstGeom prst="rect">
                <a:avLst/>
              </a:prstGeom>
              <a:solidFill>
                <a:srgbClr val="C5FFFF">
                  <a:alpha val="50195"/>
                </a:srgbClr>
              </a:solidFill>
              <a:ln w="127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41991" name="Freeform 87">
              <a:extLst>
                <a:ext uri="{FF2B5EF4-FFF2-40B4-BE49-F238E27FC236}">
                  <a16:creationId xmlns:a16="http://schemas.microsoft.com/office/drawing/2014/main" id="{EE9BE713-99C0-0C4E-9DAD-A1A031057D40}"/>
                </a:ext>
              </a:extLst>
            </p:cNvPr>
            <p:cNvSpPr>
              <a:spLocks/>
            </p:cNvSpPr>
            <p:nvPr/>
          </p:nvSpPr>
          <p:spPr bwMode="auto">
            <a:xfrm>
              <a:off x="1632" y="2304"/>
              <a:ext cx="288" cy="192"/>
            </a:xfrm>
            <a:custGeom>
              <a:avLst/>
              <a:gdLst>
                <a:gd name="T0" fmla="*/ 0 w 288"/>
                <a:gd name="T1" fmla="*/ 192 h 192"/>
                <a:gd name="T2" fmla="*/ 59 w 288"/>
                <a:gd name="T3" fmla="*/ 82 h 192"/>
                <a:gd name="T4" fmla="*/ 178 w 288"/>
                <a:gd name="T5" fmla="*/ 15 h 192"/>
                <a:gd name="T6" fmla="*/ 288 w 288"/>
                <a:gd name="T7" fmla="*/ 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192">
                  <a:moveTo>
                    <a:pt x="0" y="192"/>
                  </a:moveTo>
                  <a:cubicBezTo>
                    <a:pt x="10" y="174"/>
                    <a:pt x="29" y="111"/>
                    <a:pt x="59" y="82"/>
                  </a:cubicBezTo>
                  <a:cubicBezTo>
                    <a:pt x="89" y="53"/>
                    <a:pt x="140" y="29"/>
                    <a:pt x="178" y="15"/>
                  </a:cubicBezTo>
                  <a:cubicBezTo>
                    <a:pt x="216" y="1"/>
                    <a:pt x="265" y="3"/>
                    <a:pt x="288" y="0"/>
                  </a:cubicBezTo>
                </a:path>
              </a:pathLst>
            </a:custGeom>
            <a:noFill/>
            <a:ln w="19050" cap="flat" cmpd="sng">
              <a:solidFill>
                <a:srgbClr val="FF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N"/>
            </a:p>
          </p:txBody>
        </p:sp>
        <p:graphicFrame>
          <p:nvGraphicFramePr>
            <p:cNvPr id="41992" name="Object 88">
              <a:extLst>
                <a:ext uri="{FF2B5EF4-FFF2-40B4-BE49-F238E27FC236}">
                  <a16:creationId xmlns:a16="http://schemas.microsoft.com/office/drawing/2014/main" id="{C40E5154-785D-2D45-82EE-1ED19E8FE5A4}"/>
                </a:ext>
              </a:extLst>
            </p:cNvPr>
            <p:cNvGraphicFramePr>
              <a:graphicFrameLocks noChangeAspect="1"/>
            </p:cNvGraphicFramePr>
            <p:nvPr/>
          </p:nvGraphicFramePr>
          <p:xfrm>
            <a:off x="1536" y="2016"/>
            <a:ext cx="226" cy="392"/>
          </p:xfrm>
          <a:graphic>
            <a:graphicData uri="http://schemas.openxmlformats.org/presentationml/2006/ole">
              <mc:AlternateContent xmlns:mc="http://schemas.openxmlformats.org/markup-compatibility/2006">
                <mc:Choice xmlns:v="urn:schemas-microsoft-com:vml" Requires="v">
                  <p:oleObj spid="_x0000_s42109" name="Equation" r:id="rId3" imgW="4394200" imgH="7607300" progId="Equation.3">
                    <p:embed/>
                  </p:oleObj>
                </mc:Choice>
                <mc:Fallback>
                  <p:oleObj name="Equation" r:id="rId3" imgW="4394200" imgH="7607300" progId="Equation.3">
                    <p:embed/>
                    <p:pic>
                      <p:nvPicPr>
                        <p:cNvPr id="0" name="Object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2016"/>
                          <a:ext cx="226"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14777" name="Rectangle 89">
            <a:extLst>
              <a:ext uri="{FF2B5EF4-FFF2-40B4-BE49-F238E27FC236}">
                <a16:creationId xmlns:a16="http://schemas.microsoft.com/office/drawing/2014/main" id="{95EF85CE-404E-6F41-9EA3-728F96EDE858}"/>
              </a:ext>
            </a:extLst>
          </p:cNvPr>
          <p:cNvSpPr>
            <a:spLocks noChangeArrowheads="1"/>
          </p:cNvSpPr>
          <p:nvPr/>
        </p:nvSpPr>
        <p:spPr bwMode="auto">
          <a:xfrm>
            <a:off x="684213" y="5502275"/>
            <a:ext cx="542607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CC0000"/>
              </a:buClr>
              <a:buFont typeface="Wingdings" charset="0"/>
              <a:buChar char="Ø"/>
              <a:defRPr/>
            </a:pPr>
            <a:r>
              <a:rPr kumimoji="1" lang="en-US" altLang="zh-CN" sz="2800" b="1">
                <a:latin typeface="Arial" charset="0"/>
                <a:ea typeface="宋体" charset="0"/>
                <a:cs typeface="宋体" charset="0"/>
              </a:rPr>
              <a:t>  </a:t>
            </a:r>
            <a:r>
              <a:rPr kumimoji="1" lang="zh-CN" altLang="en-US" sz="2800" b="1">
                <a:latin typeface="Arial" charset="0"/>
                <a:ea typeface="宋体" charset="0"/>
                <a:cs typeface="宋体" charset="0"/>
              </a:rPr>
              <a:t>垂直振动成分一次次被反射掉</a:t>
            </a:r>
            <a:r>
              <a:rPr kumimoji="1" lang="en-US" altLang="zh-CN" sz="2800" b="1">
                <a:latin typeface="Arial" charset="0"/>
                <a:ea typeface="宋体" charset="0"/>
                <a:cs typeface="宋体" charset="0"/>
              </a:rPr>
              <a:t>;</a:t>
            </a:r>
          </a:p>
        </p:txBody>
      </p:sp>
      <p:sp>
        <p:nvSpPr>
          <p:cNvPr id="114778" name="Rectangle 90">
            <a:extLst>
              <a:ext uri="{FF2B5EF4-FFF2-40B4-BE49-F238E27FC236}">
                <a16:creationId xmlns:a16="http://schemas.microsoft.com/office/drawing/2014/main" id="{07319881-CD00-434A-BFB1-D7E1C87F54C9}"/>
              </a:ext>
            </a:extLst>
          </p:cNvPr>
          <p:cNvSpPr>
            <a:spLocks noChangeArrowheads="1"/>
          </p:cNvSpPr>
          <p:nvPr/>
        </p:nvSpPr>
        <p:spPr bwMode="auto">
          <a:xfrm>
            <a:off x="755650" y="6149975"/>
            <a:ext cx="48895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Clr>
                <a:srgbClr val="CC0000"/>
              </a:buClr>
              <a:buFont typeface="Wingdings" charset="0"/>
              <a:buChar char="Ø"/>
              <a:defRPr/>
            </a:pPr>
            <a:r>
              <a:rPr kumimoji="1" lang="en-US" altLang="zh-CN" sz="2800" b="1">
                <a:latin typeface="Arial" charset="0"/>
                <a:ea typeface="宋体" charset="0"/>
                <a:cs typeface="宋体" charset="0"/>
              </a:rPr>
              <a:t>  </a:t>
            </a:r>
            <a:r>
              <a:rPr kumimoji="1" lang="zh-CN" altLang="en-US" sz="2800" b="1">
                <a:latin typeface="Arial" charset="0"/>
                <a:ea typeface="宋体" charset="0"/>
                <a:cs typeface="宋体" charset="0"/>
              </a:rPr>
              <a:t>折射光：近似线偏振光</a:t>
            </a:r>
            <a:r>
              <a:rPr kumimoji="1" lang="en-US" altLang="zh-CN" sz="2800" b="1">
                <a:latin typeface="Arial" charset="0"/>
                <a:ea typeface="宋体" charset="0"/>
                <a:cs typeface="宋体" charset="0"/>
              </a:rPr>
              <a:t>( </a:t>
            </a:r>
            <a:r>
              <a:rPr kumimoji="1" lang="en-US" altLang="zh-CN" sz="2800" b="1">
                <a:latin typeface="Arial" charset="0"/>
                <a:ea typeface="宋体" charset="0"/>
                <a:cs typeface="宋体" charset="0"/>
                <a:sym typeface="Symbol" charset="0"/>
              </a:rPr>
              <a:t> </a:t>
            </a:r>
            <a:r>
              <a:rPr kumimoji="1" lang="en-US" altLang="zh-CN" sz="2800" b="1">
                <a:latin typeface="Arial" charset="0"/>
                <a:ea typeface="宋体" charset="0"/>
                <a:cs typeface="宋体" charset="0"/>
              </a:rPr>
              <a:t>).</a:t>
            </a:r>
          </a:p>
        </p:txBody>
      </p:sp>
      <p:sp>
        <p:nvSpPr>
          <p:cNvPr id="2" name="Slide Number Placeholder 1">
            <a:extLst>
              <a:ext uri="{FF2B5EF4-FFF2-40B4-BE49-F238E27FC236}">
                <a16:creationId xmlns:a16="http://schemas.microsoft.com/office/drawing/2014/main" id="{9B91C1B3-B7AA-9D4C-8598-E3378DB8A2CD}"/>
              </a:ext>
            </a:extLst>
          </p:cNvPr>
          <p:cNvSpPr>
            <a:spLocks noGrp="1"/>
          </p:cNvSpPr>
          <p:nvPr>
            <p:ph type="sldNum" sz="quarter" idx="12"/>
          </p:nvPr>
        </p:nvSpPr>
        <p:spPr/>
        <p:txBody>
          <a:bodyPr/>
          <a:lstStyle/>
          <a:p>
            <a:fld id="{84E41F96-4C38-714A-979A-203099C5D163}" type="slidenum">
              <a:rPr lang="en-US" altLang="zh-CN" smtClean="0"/>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14694"/>
                                        </p:tgtEl>
                                        <p:attrNameLst>
                                          <p:attrName>style.visibility</p:attrName>
                                        </p:attrNameLst>
                                      </p:cBhvr>
                                      <p:to>
                                        <p:strVal val="visible"/>
                                      </p:to>
                                    </p:set>
                                    <p:animEffect transition="in" filter="strips(downLeft)">
                                      <p:cBhvr>
                                        <p:cTn id="7" dur="500"/>
                                        <p:tgtEl>
                                          <p:spTgt spid="1146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4777"/>
                                        </p:tgtEl>
                                        <p:attrNameLst>
                                          <p:attrName>style.visibility</p:attrName>
                                        </p:attrNameLst>
                                      </p:cBhvr>
                                      <p:to>
                                        <p:strVal val="visible"/>
                                      </p:to>
                                    </p:set>
                                    <p:anim calcmode="lin" valueType="num">
                                      <p:cBhvr additive="base">
                                        <p:cTn id="12" dur="500" fill="hold"/>
                                        <p:tgtEl>
                                          <p:spTgt spid="114777"/>
                                        </p:tgtEl>
                                        <p:attrNameLst>
                                          <p:attrName>ppt_x</p:attrName>
                                        </p:attrNameLst>
                                      </p:cBhvr>
                                      <p:tavLst>
                                        <p:tav tm="0">
                                          <p:val>
                                            <p:strVal val="#ppt_x"/>
                                          </p:val>
                                        </p:tav>
                                        <p:tav tm="100000">
                                          <p:val>
                                            <p:strVal val="#ppt_x"/>
                                          </p:val>
                                        </p:tav>
                                      </p:tavLst>
                                    </p:anim>
                                    <p:anim calcmode="lin" valueType="num">
                                      <p:cBhvr additive="base">
                                        <p:cTn id="13" dur="500" fill="hold"/>
                                        <p:tgtEl>
                                          <p:spTgt spid="11477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4778"/>
                                        </p:tgtEl>
                                        <p:attrNameLst>
                                          <p:attrName>style.visibility</p:attrName>
                                        </p:attrNameLst>
                                      </p:cBhvr>
                                      <p:to>
                                        <p:strVal val="visible"/>
                                      </p:to>
                                    </p:set>
                                    <p:anim calcmode="lin" valueType="num">
                                      <p:cBhvr additive="base">
                                        <p:cTn id="18" dur="500" fill="hold"/>
                                        <p:tgtEl>
                                          <p:spTgt spid="114778"/>
                                        </p:tgtEl>
                                        <p:attrNameLst>
                                          <p:attrName>ppt_x</p:attrName>
                                        </p:attrNameLst>
                                      </p:cBhvr>
                                      <p:tavLst>
                                        <p:tav tm="0">
                                          <p:val>
                                            <p:strVal val="#ppt_x"/>
                                          </p:val>
                                        </p:tav>
                                        <p:tav tm="100000">
                                          <p:val>
                                            <p:strVal val="#ppt_x"/>
                                          </p:val>
                                        </p:tav>
                                      </p:tavLst>
                                    </p:anim>
                                    <p:anim calcmode="lin" valueType="num">
                                      <p:cBhvr additive="base">
                                        <p:cTn id="19" dur="500" fill="hold"/>
                                        <p:tgtEl>
                                          <p:spTgt spid="114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77" grpId="0"/>
      <p:bldP spid="11477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88AD3E2-54FF-1942-8B1E-A9A373EF3930}"/>
              </a:ext>
            </a:extLst>
          </p:cNvPr>
          <p:cNvSpPr>
            <a:spLocks noChangeArrowheads="1"/>
          </p:cNvSpPr>
          <p:nvPr/>
        </p:nvSpPr>
        <p:spPr bwMode="auto">
          <a:xfrm>
            <a:off x="547688" y="3541713"/>
            <a:ext cx="8001000" cy="23622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47" name="Rectangle 3">
            <a:extLst>
              <a:ext uri="{FF2B5EF4-FFF2-40B4-BE49-F238E27FC236}">
                <a16:creationId xmlns:a16="http://schemas.microsoft.com/office/drawing/2014/main" id="{7BC24B1B-4A33-934F-840E-1A7F0DF3C297}"/>
              </a:ext>
            </a:extLst>
          </p:cNvPr>
          <p:cNvSpPr>
            <a:spLocks noChangeArrowheads="1"/>
          </p:cNvSpPr>
          <p:nvPr/>
        </p:nvSpPr>
        <p:spPr bwMode="auto">
          <a:xfrm>
            <a:off x="547688" y="1027113"/>
            <a:ext cx="8001000" cy="2286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118788" name="Group 4">
            <a:extLst>
              <a:ext uri="{FF2B5EF4-FFF2-40B4-BE49-F238E27FC236}">
                <a16:creationId xmlns:a16="http://schemas.microsoft.com/office/drawing/2014/main" id="{B0DF4005-4A85-0640-B3B2-83E9A5635851}"/>
              </a:ext>
            </a:extLst>
          </p:cNvPr>
          <p:cNvGrpSpPr>
            <a:grpSpLocks/>
          </p:cNvGrpSpPr>
          <p:nvPr/>
        </p:nvGrpSpPr>
        <p:grpSpPr bwMode="auto">
          <a:xfrm>
            <a:off x="1760538" y="1601788"/>
            <a:ext cx="1377950" cy="546100"/>
            <a:chOff x="1100" y="1322"/>
            <a:chExt cx="868" cy="344"/>
          </a:xfrm>
        </p:grpSpPr>
        <p:sp>
          <p:nvSpPr>
            <p:cNvPr id="31891" name="Line 5">
              <a:extLst>
                <a:ext uri="{FF2B5EF4-FFF2-40B4-BE49-F238E27FC236}">
                  <a16:creationId xmlns:a16="http://schemas.microsoft.com/office/drawing/2014/main" id="{44245876-94EC-E546-A437-F43C0A24F3AE}"/>
                </a:ext>
              </a:extLst>
            </p:cNvPr>
            <p:cNvSpPr>
              <a:spLocks noChangeShapeType="1"/>
            </p:cNvSpPr>
            <p:nvPr/>
          </p:nvSpPr>
          <p:spPr bwMode="auto">
            <a:xfrm rot="19730464" flipV="1">
              <a:off x="1100" y="1440"/>
              <a:ext cx="868" cy="26"/>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92" name="Oval 6">
              <a:extLst>
                <a:ext uri="{FF2B5EF4-FFF2-40B4-BE49-F238E27FC236}">
                  <a16:creationId xmlns:a16="http://schemas.microsoft.com/office/drawing/2014/main" id="{86578FF1-1CF6-7B4F-9EFD-5E30193F9B2C}"/>
                </a:ext>
              </a:extLst>
            </p:cNvPr>
            <p:cNvSpPr>
              <a:spLocks noChangeArrowheads="1"/>
            </p:cNvSpPr>
            <p:nvPr/>
          </p:nvSpPr>
          <p:spPr bwMode="auto">
            <a:xfrm rot="-1869536">
              <a:off x="1253" y="1620"/>
              <a:ext cx="41" cy="4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93" name="Oval 7">
              <a:extLst>
                <a:ext uri="{FF2B5EF4-FFF2-40B4-BE49-F238E27FC236}">
                  <a16:creationId xmlns:a16="http://schemas.microsoft.com/office/drawing/2014/main" id="{1926400E-2B31-A24E-884D-2B02D3A81152}"/>
                </a:ext>
              </a:extLst>
            </p:cNvPr>
            <p:cNvSpPr>
              <a:spLocks noChangeArrowheads="1"/>
            </p:cNvSpPr>
            <p:nvPr/>
          </p:nvSpPr>
          <p:spPr bwMode="auto">
            <a:xfrm rot="-1869536">
              <a:off x="1359" y="1538"/>
              <a:ext cx="40" cy="4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94" name="Oval 8">
              <a:extLst>
                <a:ext uri="{FF2B5EF4-FFF2-40B4-BE49-F238E27FC236}">
                  <a16:creationId xmlns:a16="http://schemas.microsoft.com/office/drawing/2014/main" id="{82FED612-08B6-7E47-9440-F39790429145}"/>
                </a:ext>
              </a:extLst>
            </p:cNvPr>
            <p:cNvSpPr>
              <a:spLocks noChangeArrowheads="1"/>
            </p:cNvSpPr>
            <p:nvPr/>
          </p:nvSpPr>
          <p:spPr bwMode="auto">
            <a:xfrm rot="-1869536">
              <a:off x="1464" y="1467"/>
              <a:ext cx="41" cy="4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95" name="Oval 9">
              <a:extLst>
                <a:ext uri="{FF2B5EF4-FFF2-40B4-BE49-F238E27FC236}">
                  <a16:creationId xmlns:a16="http://schemas.microsoft.com/office/drawing/2014/main" id="{147EBEBF-3B7C-774A-98F3-2699BE815972}"/>
                </a:ext>
              </a:extLst>
            </p:cNvPr>
            <p:cNvSpPr>
              <a:spLocks noChangeArrowheads="1"/>
            </p:cNvSpPr>
            <p:nvPr/>
          </p:nvSpPr>
          <p:spPr bwMode="auto">
            <a:xfrm rot="-1869536">
              <a:off x="1568" y="1395"/>
              <a:ext cx="41" cy="4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96" name="Oval 10">
              <a:extLst>
                <a:ext uri="{FF2B5EF4-FFF2-40B4-BE49-F238E27FC236}">
                  <a16:creationId xmlns:a16="http://schemas.microsoft.com/office/drawing/2014/main" id="{6BA0E504-F645-C54B-B4FF-728A376AAE7C}"/>
                </a:ext>
              </a:extLst>
            </p:cNvPr>
            <p:cNvSpPr>
              <a:spLocks noChangeArrowheads="1"/>
            </p:cNvSpPr>
            <p:nvPr/>
          </p:nvSpPr>
          <p:spPr bwMode="auto">
            <a:xfrm rot="-1869536">
              <a:off x="1673" y="1322"/>
              <a:ext cx="42" cy="47"/>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43012" name="Group 11">
            <a:extLst>
              <a:ext uri="{FF2B5EF4-FFF2-40B4-BE49-F238E27FC236}">
                <a16:creationId xmlns:a16="http://schemas.microsoft.com/office/drawing/2014/main" id="{A3A02554-DC16-5040-80E1-9385709717BA}"/>
              </a:ext>
            </a:extLst>
          </p:cNvPr>
          <p:cNvGrpSpPr>
            <a:grpSpLocks/>
          </p:cNvGrpSpPr>
          <p:nvPr/>
        </p:nvGrpSpPr>
        <p:grpSpPr bwMode="auto">
          <a:xfrm>
            <a:off x="627063" y="1477963"/>
            <a:ext cx="1379537" cy="606425"/>
            <a:chOff x="386" y="1244"/>
            <a:chExt cx="869" cy="382"/>
          </a:xfrm>
        </p:grpSpPr>
        <p:sp>
          <p:nvSpPr>
            <p:cNvPr id="31881" name="Line 12">
              <a:extLst>
                <a:ext uri="{FF2B5EF4-FFF2-40B4-BE49-F238E27FC236}">
                  <a16:creationId xmlns:a16="http://schemas.microsoft.com/office/drawing/2014/main" id="{9F25927D-F0D9-0742-A05A-9392A3BB3464}"/>
                </a:ext>
              </a:extLst>
            </p:cNvPr>
            <p:cNvSpPr>
              <a:spLocks noChangeShapeType="1"/>
            </p:cNvSpPr>
            <p:nvPr/>
          </p:nvSpPr>
          <p:spPr bwMode="auto">
            <a:xfrm rot="2042175">
              <a:off x="386" y="1455"/>
              <a:ext cx="869" cy="0"/>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82" name="Line 13">
              <a:extLst>
                <a:ext uri="{FF2B5EF4-FFF2-40B4-BE49-F238E27FC236}">
                  <a16:creationId xmlns:a16="http://schemas.microsoft.com/office/drawing/2014/main" id="{C356684A-B662-3544-A19B-3EFC4AE6DC1B}"/>
                </a:ext>
              </a:extLst>
            </p:cNvPr>
            <p:cNvSpPr>
              <a:spLocks noChangeShapeType="1"/>
            </p:cNvSpPr>
            <p:nvPr/>
          </p:nvSpPr>
          <p:spPr bwMode="auto">
            <a:xfrm rot="2042175">
              <a:off x="615" y="1244"/>
              <a:ext cx="0" cy="1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83" name="Line 14">
              <a:extLst>
                <a:ext uri="{FF2B5EF4-FFF2-40B4-BE49-F238E27FC236}">
                  <a16:creationId xmlns:a16="http://schemas.microsoft.com/office/drawing/2014/main" id="{83355CFB-DEB9-6642-93C4-4259433BA235}"/>
                </a:ext>
              </a:extLst>
            </p:cNvPr>
            <p:cNvSpPr>
              <a:spLocks noChangeShapeType="1"/>
            </p:cNvSpPr>
            <p:nvPr/>
          </p:nvSpPr>
          <p:spPr bwMode="auto">
            <a:xfrm rot="2042175">
              <a:off x="732" y="1321"/>
              <a:ext cx="0" cy="1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84" name="Line 15">
              <a:extLst>
                <a:ext uri="{FF2B5EF4-FFF2-40B4-BE49-F238E27FC236}">
                  <a16:creationId xmlns:a16="http://schemas.microsoft.com/office/drawing/2014/main" id="{BE18AB24-B9F7-C041-8854-DFC79CFB159D}"/>
                </a:ext>
              </a:extLst>
            </p:cNvPr>
            <p:cNvSpPr>
              <a:spLocks noChangeShapeType="1"/>
            </p:cNvSpPr>
            <p:nvPr/>
          </p:nvSpPr>
          <p:spPr bwMode="auto">
            <a:xfrm rot="2042175">
              <a:off x="849" y="1398"/>
              <a:ext cx="0" cy="1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85" name="Line 16">
              <a:extLst>
                <a:ext uri="{FF2B5EF4-FFF2-40B4-BE49-F238E27FC236}">
                  <a16:creationId xmlns:a16="http://schemas.microsoft.com/office/drawing/2014/main" id="{AF4492DC-03A8-024F-BD13-7BC8965B7B13}"/>
                </a:ext>
              </a:extLst>
            </p:cNvPr>
            <p:cNvSpPr>
              <a:spLocks noChangeShapeType="1"/>
            </p:cNvSpPr>
            <p:nvPr/>
          </p:nvSpPr>
          <p:spPr bwMode="auto">
            <a:xfrm rot="2042175">
              <a:off x="966" y="1475"/>
              <a:ext cx="0" cy="1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86" name="Oval 17">
              <a:extLst>
                <a:ext uri="{FF2B5EF4-FFF2-40B4-BE49-F238E27FC236}">
                  <a16:creationId xmlns:a16="http://schemas.microsoft.com/office/drawing/2014/main" id="{4454A246-7281-504A-854F-2C29ADA97B70}"/>
                </a:ext>
              </a:extLst>
            </p:cNvPr>
            <p:cNvSpPr>
              <a:spLocks noChangeArrowheads="1"/>
            </p:cNvSpPr>
            <p:nvPr/>
          </p:nvSpPr>
          <p:spPr bwMode="auto">
            <a:xfrm rot="2042175">
              <a:off x="532" y="1263"/>
              <a:ext cx="48" cy="37"/>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87" name="Oval 18">
              <a:extLst>
                <a:ext uri="{FF2B5EF4-FFF2-40B4-BE49-F238E27FC236}">
                  <a16:creationId xmlns:a16="http://schemas.microsoft.com/office/drawing/2014/main" id="{314BE4A7-36B4-D743-95B9-1CF4C010B24D}"/>
                </a:ext>
              </a:extLst>
            </p:cNvPr>
            <p:cNvSpPr>
              <a:spLocks noChangeArrowheads="1"/>
            </p:cNvSpPr>
            <p:nvPr/>
          </p:nvSpPr>
          <p:spPr bwMode="auto">
            <a:xfrm rot="2042175">
              <a:off x="650" y="1339"/>
              <a:ext cx="47" cy="38"/>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88" name="Oval 19">
              <a:extLst>
                <a:ext uri="{FF2B5EF4-FFF2-40B4-BE49-F238E27FC236}">
                  <a16:creationId xmlns:a16="http://schemas.microsoft.com/office/drawing/2014/main" id="{5408A9E0-E7DE-1E45-95BF-FDC451921BC6}"/>
                </a:ext>
              </a:extLst>
            </p:cNvPr>
            <p:cNvSpPr>
              <a:spLocks noChangeArrowheads="1"/>
            </p:cNvSpPr>
            <p:nvPr/>
          </p:nvSpPr>
          <p:spPr bwMode="auto">
            <a:xfrm rot="2042175">
              <a:off x="767" y="1417"/>
              <a:ext cx="47" cy="37"/>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89" name="Oval 20">
              <a:extLst>
                <a:ext uri="{FF2B5EF4-FFF2-40B4-BE49-F238E27FC236}">
                  <a16:creationId xmlns:a16="http://schemas.microsoft.com/office/drawing/2014/main" id="{A5710866-C383-9240-A315-16ECB2B54AD4}"/>
                </a:ext>
              </a:extLst>
            </p:cNvPr>
            <p:cNvSpPr>
              <a:spLocks noChangeArrowheads="1"/>
            </p:cNvSpPr>
            <p:nvPr/>
          </p:nvSpPr>
          <p:spPr bwMode="auto">
            <a:xfrm rot="2042175">
              <a:off x="884" y="1493"/>
              <a:ext cx="47" cy="38"/>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90" name="Oval 21">
              <a:extLst>
                <a:ext uri="{FF2B5EF4-FFF2-40B4-BE49-F238E27FC236}">
                  <a16:creationId xmlns:a16="http://schemas.microsoft.com/office/drawing/2014/main" id="{1D1080B6-7C87-A847-926B-E4C0DA987A0F}"/>
                </a:ext>
              </a:extLst>
            </p:cNvPr>
            <p:cNvSpPr>
              <a:spLocks noChangeArrowheads="1"/>
            </p:cNvSpPr>
            <p:nvPr/>
          </p:nvSpPr>
          <p:spPr bwMode="auto">
            <a:xfrm rot="2042175">
              <a:off x="1001" y="1571"/>
              <a:ext cx="47" cy="37"/>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aphicFrame>
        <p:nvGraphicFramePr>
          <p:cNvPr id="43013" name="Object 22">
            <a:extLst>
              <a:ext uri="{FF2B5EF4-FFF2-40B4-BE49-F238E27FC236}">
                <a16:creationId xmlns:a16="http://schemas.microsoft.com/office/drawing/2014/main" id="{7F2A735C-CEB9-6E40-9D8D-8F22C011CE23}"/>
              </a:ext>
            </a:extLst>
          </p:cNvPr>
          <p:cNvGraphicFramePr>
            <a:graphicFrameLocks noChangeAspect="1"/>
          </p:cNvGraphicFramePr>
          <p:nvPr/>
        </p:nvGraphicFramePr>
        <p:xfrm>
          <a:off x="1481138" y="1179513"/>
          <a:ext cx="366712" cy="798512"/>
        </p:xfrm>
        <a:graphic>
          <a:graphicData uri="http://schemas.openxmlformats.org/presentationml/2006/ole">
            <mc:AlternateContent xmlns:mc="http://schemas.openxmlformats.org/markup-compatibility/2006">
              <mc:Choice xmlns:v="urn:schemas-microsoft-com:vml" Requires="v">
                <p:oleObj spid="_x0000_s43405" name="公式" r:id="rId3" imgW="3797300" imgH="7607300" progId="Equation.3">
                  <p:embed/>
                </p:oleObj>
              </mc:Choice>
              <mc:Fallback>
                <p:oleObj name="公式" r:id="rId3" imgW="3797300" imgH="76073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138" y="1179513"/>
                        <a:ext cx="366712"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1751" name="Line 23">
            <a:extLst>
              <a:ext uri="{FF2B5EF4-FFF2-40B4-BE49-F238E27FC236}">
                <a16:creationId xmlns:a16="http://schemas.microsoft.com/office/drawing/2014/main" id="{C93BA3D1-E9EA-E94A-9360-A5AF8461961E}"/>
              </a:ext>
            </a:extLst>
          </p:cNvPr>
          <p:cNvSpPr>
            <a:spLocks noChangeShapeType="1"/>
          </p:cNvSpPr>
          <p:nvPr/>
        </p:nvSpPr>
        <p:spPr bwMode="auto">
          <a:xfrm>
            <a:off x="1871663" y="1255713"/>
            <a:ext cx="0" cy="1979612"/>
          </a:xfrm>
          <a:prstGeom prst="line">
            <a:avLst/>
          </a:prstGeom>
          <a:noFill/>
          <a:ln w="28575">
            <a:solidFill>
              <a:srgbClr val="000000"/>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752" name="Line 24">
            <a:extLst>
              <a:ext uri="{FF2B5EF4-FFF2-40B4-BE49-F238E27FC236}">
                <a16:creationId xmlns:a16="http://schemas.microsoft.com/office/drawing/2014/main" id="{C61D582E-0546-FE4A-825A-3578F335F294}"/>
              </a:ext>
            </a:extLst>
          </p:cNvPr>
          <p:cNvSpPr>
            <a:spLocks noChangeShapeType="1"/>
          </p:cNvSpPr>
          <p:nvPr/>
        </p:nvSpPr>
        <p:spPr bwMode="auto">
          <a:xfrm>
            <a:off x="820738" y="2211388"/>
            <a:ext cx="2168525" cy="0"/>
          </a:xfrm>
          <a:prstGeom prst="line">
            <a:avLst/>
          </a:prstGeom>
          <a:noFill/>
          <a:ln w="28575">
            <a:solidFill>
              <a:schemeClr val="tx1"/>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nvGrpSpPr>
          <p:cNvPr id="118809" name="Group 25">
            <a:extLst>
              <a:ext uri="{FF2B5EF4-FFF2-40B4-BE49-F238E27FC236}">
                <a16:creationId xmlns:a16="http://schemas.microsoft.com/office/drawing/2014/main" id="{7F9900BF-1D2A-7142-9AAA-DEBA35B3D821}"/>
              </a:ext>
            </a:extLst>
          </p:cNvPr>
          <p:cNvGrpSpPr>
            <a:grpSpLocks/>
          </p:cNvGrpSpPr>
          <p:nvPr/>
        </p:nvGrpSpPr>
        <p:grpSpPr bwMode="auto">
          <a:xfrm>
            <a:off x="1919288" y="2093913"/>
            <a:ext cx="490537" cy="1143000"/>
            <a:chOff x="1200" y="1680"/>
            <a:chExt cx="309" cy="720"/>
          </a:xfrm>
        </p:grpSpPr>
        <p:sp>
          <p:nvSpPr>
            <p:cNvPr id="31874" name="Line 26">
              <a:extLst>
                <a:ext uri="{FF2B5EF4-FFF2-40B4-BE49-F238E27FC236}">
                  <a16:creationId xmlns:a16="http://schemas.microsoft.com/office/drawing/2014/main" id="{F704A9BF-E694-EC4E-BAF0-DA6DD4518D92}"/>
                </a:ext>
              </a:extLst>
            </p:cNvPr>
            <p:cNvSpPr>
              <a:spLocks noChangeShapeType="1"/>
            </p:cNvSpPr>
            <p:nvPr/>
          </p:nvSpPr>
          <p:spPr bwMode="auto">
            <a:xfrm rot="3581093" flipH="1">
              <a:off x="992" y="2040"/>
              <a:ext cx="720" cy="0"/>
            </a:xfrm>
            <a:prstGeom prst="line">
              <a:avLst/>
            </a:prstGeom>
            <a:noFill/>
            <a:ln w="28575">
              <a:solidFill>
                <a:srgbClr val="FF0000"/>
              </a:solidFill>
              <a:round/>
              <a:headEnd type="triangl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75" name="Line 27">
              <a:extLst>
                <a:ext uri="{FF2B5EF4-FFF2-40B4-BE49-F238E27FC236}">
                  <a16:creationId xmlns:a16="http://schemas.microsoft.com/office/drawing/2014/main" id="{F058B109-B964-5E47-AA55-7F99A1649188}"/>
                </a:ext>
              </a:extLst>
            </p:cNvPr>
            <p:cNvSpPr>
              <a:spLocks noChangeShapeType="1"/>
            </p:cNvSpPr>
            <p:nvPr/>
          </p:nvSpPr>
          <p:spPr bwMode="auto">
            <a:xfrm rot="3581093" flipV="1">
              <a:off x="1288" y="1814"/>
              <a:ext cx="0" cy="166"/>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76" name="Line 28">
              <a:extLst>
                <a:ext uri="{FF2B5EF4-FFF2-40B4-BE49-F238E27FC236}">
                  <a16:creationId xmlns:a16="http://schemas.microsoft.com/office/drawing/2014/main" id="{777B4707-E63B-354F-BD4A-5E01B0029251}"/>
                </a:ext>
              </a:extLst>
            </p:cNvPr>
            <p:cNvSpPr>
              <a:spLocks noChangeShapeType="1"/>
            </p:cNvSpPr>
            <p:nvPr/>
          </p:nvSpPr>
          <p:spPr bwMode="auto">
            <a:xfrm rot="3581093">
              <a:off x="1329" y="1857"/>
              <a:ext cx="0" cy="166"/>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77" name="Line 29">
              <a:extLst>
                <a:ext uri="{FF2B5EF4-FFF2-40B4-BE49-F238E27FC236}">
                  <a16:creationId xmlns:a16="http://schemas.microsoft.com/office/drawing/2014/main" id="{B22F851F-B73D-B84A-9DCE-C2BE12323057}"/>
                </a:ext>
              </a:extLst>
            </p:cNvPr>
            <p:cNvSpPr>
              <a:spLocks noChangeShapeType="1"/>
            </p:cNvSpPr>
            <p:nvPr/>
          </p:nvSpPr>
          <p:spPr bwMode="auto">
            <a:xfrm rot="3581093">
              <a:off x="1405" y="2029"/>
              <a:ext cx="0" cy="166"/>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78" name="Oval 30">
              <a:extLst>
                <a:ext uri="{FF2B5EF4-FFF2-40B4-BE49-F238E27FC236}">
                  <a16:creationId xmlns:a16="http://schemas.microsoft.com/office/drawing/2014/main" id="{D05CDD05-DC45-BC46-9F3E-AAD3F405B63B}"/>
                </a:ext>
              </a:extLst>
            </p:cNvPr>
            <p:cNvSpPr>
              <a:spLocks noChangeArrowheads="1"/>
            </p:cNvSpPr>
            <p:nvPr/>
          </p:nvSpPr>
          <p:spPr bwMode="auto">
            <a:xfrm rot="3581093">
              <a:off x="1199" y="1777"/>
              <a:ext cx="57" cy="54"/>
            </a:xfrm>
            <a:prstGeom prst="ellipse">
              <a:avLst/>
            </a:prstGeom>
            <a:solidFill>
              <a:srgbClr val="FF0000"/>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79" name="Oval 31">
              <a:extLst>
                <a:ext uri="{FF2B5EF4-FFF2-40B4-BE49-F238E27FC236}">
                  <a16:creationId xmlns:a16="http://schemas.microsoft.com/office/drawing/2014/main" id="{A130854E-1DFF-4F44-97F8-B8D85F2B9C46}"/>
                </a:ext>
              </a:extLst>
            </p:cNvPr>
            <p:cNvSpPr>
              <a:spLocks noChangeArrowheads="1"/>
            </p:cNvSpPr>
            <p:nvPr/>
          </p:nvSpPr>
          <p:spPr bwMode="auto">
            <a:xfrm rot="3581093">
              <a:off x="1328" y="2008"/>
              <a:ext cx="57" cy="54"/>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80" name="Line 32">
              <a:extLst>
                <a:ext uri="{FF2B5EF4-FFF2-40B4-BE49-F238E27FC236}">
                  <a16:creationId xmlns:a16="http://schemas.microsoft.com/office/drawing/2014/main" id="{267EF476-261A-DA45-AE0B-098CA4D20337}"/>
                </a:ext>
              </a:extLst>
            </p:cNvPr>
            <p:cNvSpPr>
              <a:spLocks noChangeShapeType="1"/>
            </p:cNvSpPr>
            <p:nvPr/>
          </p:nvSpPr>
          <p:spPr bwMode="auto">
            <a:xfrm rot="3581093">
              <a:off x="1427" y="2077"/>
              <a:ext cx="0" cy="165"/>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43017" name="Group 33">
            <a:extLst>
              <a:ext uri="{FF2B5EF4-FFF2-40B4-BE49-F238E27FC236}">
                <a16:creationId xmlns:a16="http://schemas.microsoft.com/office/drawing/2014/main" id="{E1E647BC-E077-DA44-88A2-C8B034EAF1DC}"/>
              </a:ext>
            </a:extLst>
          </p:cNvPr>
          <p:cNvGrpSpPr>
            <a:grpSpLocks/>
          </p:cNvGrpSpPr>
          <p:nvPr/>
        </p:nvGrpSpPr>
        <p:grpSpPr bwMode="auto">
          <a:xfrm>
            <a:off x="3290888" y="1179513"/>
            <a:ext cx="2362200" cy="2055812"/>
            <a:chOff x="2064" y="1056"/>
            <a:chExt cx="1488" cy="1295"/>
          </a:xfrm>
        </p:grpSpPr>
        <p:sp>
          <p:nvSpPr>
            <p:cNvPr id="31866" name="Line 34">
              <a:extLst>
                <a:ext uri="{FF2B5EF4-FFF2-40B4-BE49-F238E27FC236}">
                  <a16:creationId xmlns:a16="http://schemas.microsoft.com/office/drawing/2014/main" id="{3DE998DC-F449-8142-8291-9C486D93EAE9}"/>
                </a:ext>
              </a:extLst>
            </p:cNvPr>
            <p:cNvSpPr>
              <a:spLocks noChangeShapeType="1"/>
            </p:cNvSpPr>
            <p:nvPr/>
          </p:nvSpPr>
          <p:spPr bwMode="auto">
            <a:xfrm rot="1987225">
              <a:off x="2064" y="1474"/>
              <a:ext cx="865" cy="0"/>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67" name="Line 35">
              <a:extLst>
                <a:ext uri="{FF2B5EF4-FFF2-40B4-BE49-F238E27FC236}">
                  <a16:creationId xmlns:a16="http://schemas.microsoft.com/office/drawing/2014/main" id="{F0D3963C-C707-6B45-BD40-C24F6ED2B9DE}"/>
                </a:ext>
              </a:extLst>
            </p:cNvPr>
            <p:cNvSpPr>
              <a:spLocks noChangeShapeType="1"/>
            </p:cNvSpPr>
            <p:nvPr/>
          </p:nvSpPr>
          <p:spPr bwMode="auto">
            <a:xfrm rot="1987225">
              <a:off x="2291" y="1265"/>
              <a:ext cx="0" cy="152"/>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68" name="Line 36">
              <a:extLst>
                <a:ext uri="{FF2B5EF4-FFF2-40B4-BE49-F238E27FC236}">
                  <a16:creationId xmlns:a16="http://schemas.microsoft.com/office/drawing/2014/main" id="{0866DA5D-E53E-AC40-92A4-6FDBCF4FA2E9}"/>
                </a:ext>
              </a:extLst>
            </p:cNvPr>
            <p:cNvSpPr>
              <a:spLocks noChangeShapeType="1"/>
            </p:cNvSpPr>
            <p:nvPr/>
          </p:nvSpPr>
          <p:spPr bwMode="auto">
            <a:xfrm rot="1987225">
              <a:off x="2408" y="1341"/>
              <a:ext cx="0" cy="152"/>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69" name="Line 37">
              <a:extLst>
                <a:ext uri="{FF2B5EF4-FFF2-40B4-BE49-F238E27FC236}">
                  <a16:creationId xmlns:a16="http://schemas.microsoft.com/office/drawing/2014/main" id="{C3D429CE-9EE2-A04E-9FE4-F1E6052F8789}"/>
                </a:ext>
              </a:extLst>
            </p:cNvPr>
            <p:cNvSpPr>
              <a:spLocks noChangeShapeType="1"/>
            </p:cNvSpPr>
            <p:nvPr/>
          </p:nvSpPr>
          <p:spPr bwMode="auto">
            <a:xfrm rot="1987225">
              <a:off x="2527" y="1418"/>
              <a:ext cx="0" cy="150"/>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70" name="Line 38">
              <a:extLst>
                <a:ext uri="{FF2B5EF4-FFF2-40B4-BE49-F238E27FC236}">
                  <a16:creationId xmlns:a16="http://schemas.microsoft.com/office/drawing/2014/main" id="{A212BA5C-B7D3-FF4A-BF42-9545062E87A4}"/>
                </a:ext>
              </a:extLst>
            </p:cNvPr>
            <p:cNvSpPr>
              <a:spLocks noChangeShapeType="1"/>
            </p:cNvSpPr>
            <p:nvPr/>
          </p:nvSpPr>
          <p:spPr bwMode="auto">
            <a:xfrm rot="1987225">
              <a:off x="2644" y="1492"/>
              <a:ext cx="0" cy="151"/>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43134" name="Object 39">
              <a:extLst>
                <a:ext uri="{FF2B5EF4-FFF2-40B4-BE49-F238E27FC236}">
                  <a16:creationId xmlns:a16="http://schemas.microsoft.com/office/drawing/2014/main" id="{9A312972-4CFB-D343-A71A-045317A9B8CA}"/>
                </a:ext>
              </a:extLst>
            </p:cNvPr>
            <p:cNvGraphicFramePr>
              <a:graphicFrameLocks noChangeAspect="1"/>
            </p:cNvGraphicFramePr>
            <p:nvPr/>
          </p:nvGraphicFramePr>
          <p:xfrm>
            <a:off x="2570" y="1056"/>
            <a:ext cx="237" cy="518"/>
          </p:xfrm>
          <a:graphic>
            <a:graphicData uri="http://schemas.openxmlformats.org/presentationml/2006/ole">
              <mc:AlternateContent xmlns:mc="http://schemas.openxmlformats.org/markup-compatibility/2006">
                <mc:Choice xmlns:v="urn:schemas-microsoft-com:vml" Requires="v">
                  <p:oleObj spid="_x0000_s43406" name="公式" r:id="rId5" imgW="3797300" imgH="7607300" progId="Equation.3">
                    <p:embed/>
                  </p:oleObj>
                </mc:Choice>
                <mc:Fallback>
                  <p:oleObj name="公式" r:id="rId5" imgW="3797300" imgH="760730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 y="1056"/>
                          <a:ext cx="237"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1872" name="Line 40">
              <a:extLst>
                <a:ext uri="{FF2B5EF4-FFF2-40B4-BE49-F238E27FC236}">
                  <a16:creationId xmlns:a16="http://schemas.microsoft.com/office/drawing/2014/main" id="{BE6D3AA4-A7CC-084E-B6F6-2A37B8F57693}"/>
                </a:ext>
              </a:extLst>
            </p:cNvPr>
            <p:cNvSpPr>
              <a:spLocks noChangeShapeType="1"/>
            </p:cNvSpPr>
            <p:nvPr/>
          </p:nvSpPr>
          <p:spPr bwMode="auto">
            <a:xfrm>
              <a:off x="2851" y="1104"/>
              <a:ext cx="0" cy="1247"/>
            </a:xfrm>
            <a:prstGeom prst="line">
              <a:avLst/>
            </a:prstGeom>
            <a:noFill/>
            <a:ln w="28575">
              <a:solidFill>
                <a:srgbClr val="000000"/>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73" name="Line 41">
              <a:extLst>
                <a:ext uri="{FF2B5EF4-FFF2-40B4-BE49-F238E27FC236}">
                  <a16:creationId xmlns:a16="http://schemas.microsoft.com/office/drawing/2014/main" id="{5D8BEB68-4F0E-0846-82C1-4D948638A673}"/>
                </a:ext>
              </a:extLst>
            </p:cNvPr>
            <p:cNvSpPr>
              <a:spLocks noChangeShapeType="1"/>
            </p:cNvSpPr>
            <p:nvPr/>
          </p:nvSpPr>
          <p:spPr bwMode="auto">
            <a:xfrm>
              <a:off x="2192" y="1706"/>
              <a:ext cx="1360" cy="0"/>
            </a:xfrm>
            <a:prstGeom prst="line">
              <a:avLst/>
            </a:prstGeom>
            <a:noFill/>
            <a:ln w="28575">
              <a:solidFill>
                <a:schemeClr val="tx1"/>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grpSp>
        <p:nvGrpSpPr>
          <p:cNvPr id="118826" name="Group 42">
            <a:extLst>
              <a:ext uri="{FF2B5EF4-FFF2-40B4-BE49-F238E27FC236}">
                <a16:creationId xmlns:a16="http://schemas.microsoft.com/office/drawing/2014/main" id="{8DA13AF2-AF4B-6545-8B59-6FA1C81F476F}"/>
              </a:ext>
            </a:extLst>
          </p:cNvPr>
          <p:cNvGrpSpPr>
            <a:grpSpLocks/>
          </p:cNvGrpSpPr>
          <p:nvPr/>
        </p:nvGrpSpPr>
        <p:grpSpPr bwMode="auto">
          <a:xfrm>
            <a:off x="4540250" y="2143125"/>
            <a:ext cx="503238" cy="1093788"/>
            <a:chOff x="2851" y="1663"/>
            <a:chExt cx="317" cy="689"/>
          </a:xfrm>
        </p:grpSpPr>
        <p:sp>
          <p:nvSpPr>
            <p:cNvPr id="31861" name="Line 43">
              <a:extLst>
                <a:ext uri="{FF2B5EF4-FFF2-40B4-BE49-F238E27FC236}">
                  <a16:creationId xmlns:a16="http://schemas.microsoft.com/office/drawing/2014/main" id="{0889D7C4-6058-8040-AB94-942AC02096B5}"/>
                </a:ext>
              </a:extLst>
            </p:cNvPr>
            <p:cNvSpPr>
              <a:spLocks noChangeShapeType="1"/>
            </p:cNvSpPr>
            <p:nvPr/>
          </p:nvSpPr>
          <p:spPr bwMode="auto">
            <a:xfrm rot="3581093" flipH="1">
              <a:off x="2677" y="2001"/>
              <a:ext cx="689" cy="13"/>
            </a:xfrm>
            <a:prstGeom prst="line">
              <a:avLst/>
            </a:prstGeom>
            <a:noFill/>
            <a:ln w="28575">
              <a:solidFill>
                <a:srgbClr val="FF0000"/>
              </a:solidFill>
              <a:round/>
              <a:headEnd type="triangl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62" name="Line 44">
              <a:extLst>
                <a:ext uri="{FF2B5EF4-FFF2-40B4-BE49-F238E27FC236}">
                  <a16:creationId xmlns:a16="http://schemas.microsoft.com/office/drawing/2014/main" id="{6226EF4A-B093-8A49-A4A8-957CB0985AE8}"/>
                </a:ext>
              </a:extLst>
            </p:cNvPr>
            <p:cNvSpPr>
              <a:spLocks noChangeShapeType="1"/>
            </p:cNvSpPr>
            <p:nvPr/>
          </p:nvSpPr>
          <p:spPr bwMode="auto">
            <a:xfrm rot="3581093" flipV="1">
              <a:off x="2975" y="1838"/>
              <a:ext cx="0" cy="165"/>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63" name="Line 45">
              <a:extLst>
                <a:ext uri="{FF2B5EF4-FFF2-40B4-BE49-F238E27FC236}">
                  <a16:creationId xmlns:a16="http://schemas.microsoft.com/office/drawing/2014/main" id="{EDC830C5-FC95-E24C-9683-16047FF1D586}"/>
                </a:ext>
              </a:extLst>
            </p:cNvPr>
            <p:cNvSpPr>
              <a:spLocks noChangeShapeType="1"/>
            </p:cNvSpPr>
            <p:nvPr/>
          </p:nvSpPr>
          <p:spPr bwMode="auto">
            <a:xfrm rot="3581093">
              <a:off x="3017" y="1924"/>
              <a:ext cx="0" cy="165"/>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64" name="Line 46">
              <a:extLst>
                <a:ext uri="{FF2B5EF4-FFF2-40B4-BE49-F238E27FC236}">
                  <a16:creationId xmlns:a16="http://schemas.microsoft.com/office/drawing/2014/main" id="{C5565DCC-03EE-3140-B6EA-3C7EAB320683}"/>
                </a:ext>
              </a:extLst>
            </p:cNvPr>
            <p:cNvSpPr>
              <a:spLocks noChangeShapeType="1"/>
            </p:cNvSpPr>
            <p:nvPr/>
          </p:nvSpPr>
          <p:spPr bwMode="auto">
            <a:xfrm rot="3581093">
              <a:off x="3085" y="2010"/>
              <a:ext cx="0" cy="165"/>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65" name="Line 47">
              <a:extLst>
                <a:ext uri="{FF2B5EF4-FFF2-40B4-BE49-F238E27FC236}">
                  <a16:creationId xmlns:a16="http://schemas.microsoft.com/office/drawing/2014/main" id="{D01A2471-627D-D04A-8995-896E2269DBA0}"/>
                </a:ext>
              </a:extLst>
            </p:cNvPr>
            <p:cNvSpPr>
              <a:spLocks noChangeShapeType="1"/>
            </p:cNvSpPr>
            <p:nvPr/>
          </p:nvSpPr>
          <p:spPr bwMode="auto">
            <a:xfrm rot="3581093" flipV="1">
              <a:off x="2934" y="1752"/>
              <a:ext cx="0" cy="165"/>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43019" name="Group 48">
            <a:extLst>
              <a:ext uri="{FF2B5EF4-FFF2-40B4-BE49-F238E27FC236}">
                <a16:creationId xmlns:a16="http://schemas.microsoft.com/office/drawing/2014/main" id="{69CE6383-672C-974A-B2EA-9FD917C47FB1}"/>
              </a:ext>
            </a:extLst>
          </p:cNvPr>
          <p:cNvGrpSpPr>
            <a:grpSpLocks/>
          </p:cNvGrpSpPr>
          <p:nvPr/>
        </p:nvGrpSpPr>
        <p:grpSpPr bwMode="auto">
          <a:xfrm>
            <a:off x="5881688" y="1179513"/>
            <a:ext cx="2435225" cy="2057400"/>
            <a:chOff x="3696" y="1056"/>
            <a:chExt cx="1534" cy="1296"/>
          </a:xfrm>
        </p:grpSpPr>
        <p:sp>
          <p:nvSpPr>
            <p:cNvPr id="31852" name="Line 49">
              <a:extLst>
                <a:ext uri="{FF2B5EF4-FFF2-40B4-BE49-F238E27FC236}">
                  <a16:creationId xmlns:a16="http://schemas.microsoft.com/office/drawing/2014/main" id="{CF7C2FEB-50CF-044A-AB42-B46FCB33E810}"/>
                </a:ext>
              </a:extLst>
            </p:cNvPr>
            <p:cNvSpPr>
              <a:spLocks noChangeShapeType="1"/>
            </p:cNvSpPr>
            <p:nvPr/>
          </p:nvSpPr>
          <p:spPr bwMode="auto">
            <a:xfrm rot="2172927">
              <a:off x="3696" y="1455"/>
              <a:ext cx="896" cy="0"/>
            </a:xfrm>
            <a:prstGeom prst="line">
              <a:avLst/>
            </a:prstGeom>
            <a:noFill/>
            <a:ln w="28575">
              <a:solidFill>
                <a:srgbClr val="FF0000"/>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53" name="Oval 50">
              <a:extLst>
                <a:ext uri="{FF2B5EF4-FFF2-40B4-BE49-F238E27FC236}">
                  <a16:creationId xmlns:a16="http://schemas.microsoft.com/office/drawing/2014/main" id="{759A32E7-51A4-2442-9607-FE4D326C1908}"/>
                </a:ext>
              </a:extLst>
            </p:cNvPr>
            <p:cNvSpPr>
              <a:spLocks noChangeArrowheads="1"/>
            </p:cNvSpPr>
            <p:nvPr/>
          </p:nvSpPr>
          <p:spPr bwMode="auto">
            <a:xfrm rot="2172927">
              <a:off x="3852" y="1248"/>
              <a:ext cx="55" cy="42"/>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54" name="Oval 51">
              <a:extLst>
                <a:ext uri="{FF2B5EF4-FFF2-40B4-BE49-F238E27FC236}">
                  <a16:creationId xmlns:a16="http://schemas.microsoft.com/office/drawing/2014/main" id="{6696C029-045B-4F4D-9D3A-954A2084354A}"/>
                </a:ext>
              </a:extLst>
            </p:cNvPr>
            <p:cNvSpPr>
              <a:spLocks noChangeArrowheads="1"/>
            </p:cNvSpPr>
            <p:nvPr/>
          </p:nvSpPr>
          <p:spPr bwMode="auto">
            <a:xfrm rot="2172927">
              <a:off x="3976" y="1318"/>
              <a:ext cx="42" cy="51"/>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55" name="Oval 52">
              <a:extLst>
                <a:ext uri="{FF2B5EF4-FFF2-40B4-BE49-F238E27FC236}">
                  <a16:creationId xmlns:a16="http://schemas.microsoft.com/office/drawing/2014/main" id="{1920D576-B717-8742-89C4-143FB8659AED}"/>
                </a:ext>
              </a:extLst>
            </p:cNvPr>
            <p:cNvSpPr>
              <a:spLocks noChangeArrowheads="1"/>
            </p:cNvSpPr>
            <p:nvPr/>
          </p:nvSpPr>
          <p:spPr bwMode="auto">
            <a:xfrm rot="2172927">
              <a:off x="4091" y="1402"/>
              <a:ext cx="42" cy="49"/>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56" name="Oval 53">
              <a:extLst>
                <a:ext uri="{FF2B5EF4-FFF2-40B4-BE49-F238E27FC236}">
                  <a16:creationId xmlns:a16="http://schemas.microsoft.com/office/drawing/2014/main" id="{AF76039C-3E11-2B4C-A7B8-07A2FE55F15E}"/>
                </a:ext>
              </a:extLst>
            </p:cNvPr>
            <p:cNvSpPr>
              <a:spLocks noChangeArrowheads="1"/>
            </p:cNvSpPr>
            <p:nvPr/>
          </p:nvSpPr>
          <p:spPr bwMode="auto">
            <a:xfrm rot="2172927">
              <a:off x="4208" y="1489"/>
              <a:ext cx="51" cy="52"/>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57" name="Oval 54">
              <a:extLst>
                <a:ext uri="{FF2B5EF4-FFF2-40B4-BE49-F238E27FC236}">
                  <a16:creationId xmlns:a16="http://schemas.microsoft.com/office/drawing/2014/main" id="{4B187E07-1EF0-F848-8390-BC3C91737983}"/>
                </a:ext>
              </a:extLst>
            </p:cNvPr>
            <p:cNvSpPr>
              <a:spLocks noChangeArrowheads="1"/>
            </p:cNvSpPr>
            <p:nvPr/>
          </p:nvSpPr>
          <p:spPr bwMode="auto">
            <a:xfrm rot="2172927">
              <a:off x="4311" y="1570"/>
              <a:ext cx="57" cy="62"/>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aphicFrame>
          <p:nvGraphicFramePr>
            <p:cNvPr id="43121" name="Object 55">
              <a:extLst>
                <a:ext uri="{FF2B5EF4-FFF2-40B4-BE49-F238E27FC236}">
                  <a16:creationId xmlns:a16="http://schemas.microsoft.com/office/drawing/2014/main" id="{41096C01-2548-8844-96E8-0AD5CBA5C877}"/>
                </a:ext>
              </a:extLst>
            </p:cNvPr>
            <p:cNvGraphicFramePr>
              <a:graphicFrameLocks noChangeAspect="1"/>
            </p:cNvGraphicFramePr>
            <p:nvPr/>
          </p:nvGraphicFramePr>
          <p:xfrm>
            <a:off x="4229" y="1056"/>
            <a:ext cx="246" cy="519"/>
          </p:xfrm>
          <a:graphic>
            <a:graphicData uri="http://schemas.openxmlformats.org/presentationml/2006/ole">
              <mc:AlternateContent xmlns:mc="http://schemas.openxmlformats.org/markup-compatibility/2006">
                <mc:Choice xmlns:v="urn:schemas-microsoft-com:vml" Requires="v">
                  <p:oleObj spid="_x0000_s43407" name="公式" r:id="rId6" imgW="3797300" imgH="7607300" progId="Equation.3">
                    <p:embed/>
                  </p:oleObj>
                </mc:Choice>
                <mc:Fallback>
                  <p:oleObj name="公式" r:id="rId6" imgW="3797300" imgH="7607300" progId="Equation.3">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 y="1056"/>
                          <a:ext cx="246" cy="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1859" name="Line 56">
              <a:extLst>
                <a:ext uri="{FF2B5EF4-FFF2-40B4-BE49-F238E27FC236}">
                  <a16:creationId xmlns:a16="http://schemas.microsoft.com/office/drawing/2014/main" id="{52006615-B2DE-F242-B794-78F6DD2B2957}"/>
                </a:ext>
              </a:extLst>
            </p:cNvPr>
            <p:cNvSpPr>
              <a:spLocks noChangeShapeType="1"/>
            </p:cNvSpPr>
            <p:nvPr/>
          </p:nvSpPr>
          <p:spPr bwMode="auto">
            <a:xfrm>
              <a:off x="4505" y="1104"/>
              <a:ext cx="0" cy="1248"/>
            </a:xfrm>
            <a:prstGeom prst="line">
              <a:avLst/>
            </a:prstGeom>
            <a:noFill/>
            <a:ln w="28575">
              <a:solidFill>
                <a:srgbClr val="000000"/>
              </a:solidFill>
              <a:prstDash val="dash"/>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60" name="Line 57">
              <a:extLst>
                <a:ext uri="{FF2B5EF4-FFF2-40B4-BE49-F238E27FC236}">
                  <a16:creationId xmlns:a16="http://schemas.microsoft.com/office/drawing/2014/main" id="{10D904D1-73BB-5248-A18E-321044BE0CC4}"/>
                </a:ext>
              </a:extLst>
            </p:cNvPr>
            <p:cNvSpPr>
              <a:spLocks noChangeShapeType="1"/>
            </p:cNvSpPr>
            <p:nvPr/>
          </p:nvSpPr>
          <p:spPr bwMode="auto">
            <a:xfrm>
              <a:off x="3822" y="1706"/>
              <a:ext cx="1408" cy="0"/>
            </a:xfrm>
            <a:prstGeom prst="line">
              <a:avLst/>
            </a:prstGeom>
            <a:noFill/>
            <a:ln w="28575">
              <a:solidFill>
                <a:schemeClr val="tx1"/>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grpSp>
        <p:nvGrpSpPr>
          <p:cNvPr id="118842" name="Group 58">
            <a:extLst>
              <a:ext uri="{FF2B5EF4-FFF2-40B4-BE49-F238E27FC236}">
                <a16:creationId xmlns:a16="http://schemas.microsoft.com/office/drawing/2014/main" id="{736B0045-1450-5643-93D0-3838F6CE4075}"/>
              </a:ext>
            </a:extLst>
          </p:cNvPr>
          <p:cNvGrpSpPr>
            <a:grpSpLocks/>
          </p:cNvGrpSpPr>
          <p:nvPr/>
        </p:nvGrpSpPr>
        <p:grpSpPr bwMode="auto">
          <a:xfrm>
            <a:off x="7046913" y="1684338"/>
            <a:ext cx="1255712" cy="409575"/>
            <a:chOff x="4430" y="1335"/>
            <a:chExt cx="791" cy="258"/>
          </a:xfrm>
        </p:grpSpPr>
        <p:sp>
          <p:nvSpPr>
            <p:cNvPr id="31848" name="Line 59">
              <a:extLst>
                <a:ext uri="{FF2B5EF4-FFF2-40B4-BE49-F238E27FC236}">
                  <a16:creationId xmlns:a16="http://schemas.microsoft.com/office/drawing/2014/main" id="{C0F512E0-BDA5-E64E-93AD-C51427737B17}"/>
                </a:ext>
              </a:extLst>
            </p:cNvPr>
            <p:cNvSpPr>
              <a:spLocks noChangeShapeType="1"/>
            </p:cNvSpPr>
            <p:nvPr/>
          </p:nvSpPr>
          <p:spPr bwMode="auto">
            <a:xfrm rot="19730464" flipV="1">
              <a:off x="4430" y="1443"/>
              <a:ext cx="791" cy="48"/>
            </a:xfrm>
            <a:prstGeom prst="line">
              <a:avLst/>
            </a:prstGeom>
            <a:noFill/>
            <a:ln w="28575">
              <a:solidFill>
                <a:srgbClr val="FF0000"/>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49" name="Oval 60">
              <a:extLst>
                <a:ext uri="{FF2B5EF4-FFF2-40B4-BE49-F238E27FC236}">
                  <a16:creationId xmlns:a16="http://schemas.microsoft.com/office/drawing/2014/main" id="{B3C2708E-E0A1-064C-958E-B14DDABDFD2B}"/>
                </a:ext>
              </a:extLst>
            </p:cNvPr>
            <p:cNvSpPr>
              <a:spLocks noChangeArrowheads="1"/>
            </p:cNvSpPr>
            <p:nvPr/>
          </p:nvSpPr>
          <p:spPr bwMode="auto">
            <a:xfrm rot="-1869536">
              <a:off x="4661" y="1536"/>
              <a:ext cx="43" cy="57"/>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50" name="Oval 61">
              <a:extLst>
                <a:ext uri="{FF2B5EF4-FFF2-40B4-BE49-F238E27FC236}">
                  <a16:creationId xmlns:a16="http://schemas.microsoft.com/office/drawing/2014/main" id="{BD4FBE27-BD08-A24E-B5F2-4B9CF72F201A}"/>
                </a:ext>
              </a:extLst>
            </p:cNvPr>
            <p:cNvSpPr>
              <a:spLocks noChangeArrowheads="1"/>
            </p:cNvSpPr>
            <p:nvPr/>
          </p:nvSpPr>
          <p:spPr bwMode="auto">
            <a:xfrm rot="-1869536">
              <a:off x="4777" y="1443"/>
              <a:ext cx="44" cy="57"/>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51" name="Oval 62">
              <a:extLst>
                <a:ext uri="{FF2B5EF4-FFF2-40B4-BE49-F238E27FC236}">
                  <a16:creationId xmlns:a16="http://schemas.microsoft.com/office/drawing/2014/main" id="{3E970DC9-3880-4C4E-8543-10DA3376CF43}"/>
                </a:ext>
              </a:extLst>
            </p:cNvPr>
            <p:cNvSpPr>
              <a:spLocks noChangeArrowheads="1"/>
            </p:cNvSpPr>
            <p:nvPr/>
          </p:nvSpPr>
          <p:spPr bwMode="auto">
            <a:xfrm rot="-1869536">
              <a:off x="4953" y="1335"/>
              <a:ext cx="44" cy="59"/>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118847" name="Group 63">
            <a:extLst>
              <a:ext uri="{FF2B5EF4-FFF2-40B4-BE49-F238E27FC236}">
                <a16:creationId xmlns:a16="http://schemas.microsoft.com/office/drawing/2014/main" id="{10AC7984-ECD8-4349-ADEF-21613C134BC2}"/>
              </a:ext>
            </a:extLst>
          </p:cNvPr>
          <p:cNvGrpSpPr>
            <a:grpSpLocks/>
          </p:cNvGrpSpPr>
          <p:nvPr/>
        </p:nvGrpSpPr>
        <p:grpSpPr bwMode="auto">
          <a:xfrm>
            <a:off x="7285038" y="2136775"/>
            <a:ext cx="296862" cy="1100138"/>
            <a:chOff x="4721" y="1488"/>
            <a:chExt cx="238" cy="769"/>
          </a:xfrm>
        </p:grpSpPr>
        <p:sp>
          <p:nvSpPr>
            <p:cNvPr id="31843" name="Line 64">
              <a:extLst>
                <a:ext uri="{FF2B5EF4-FFF2-40B4-BE49-F238E27FC236}">
                  <a16:creationId xmlns:a16="http://schemas.microsoft.com/office/drawing/2014/main" id="{D3E61DEF-4A2F-5C4E-9DE2-EFE13B79B7F5}"/>
                </a:ext>
              </a:extLst>
            </p:cNvPr>
            <p:cNvSpPr>
              <a:spLocks noChangeShapeType="1"/>
            </p:cNvSpPr>
            <p:nvPr/>
          </p:nvSpPr>
          <p:spPr bwMode="auto">
            <a:xfrm rot="3581093" flipH="1">
              <a:off x="4470" y="1865"/>
              <a:ext cx="769" cy="15"/>
            </a:xfrm>
            <a:prstGeom prst="line">
              <a:avLst/>
            </a:prstGeom>
            <a:noFill/>
            <a:ln w="28575">
              <a:solidFill>
                <a:srgbClr val="FF0000"/>
              </a:solidFill>
              <a:round/>
              <a:headEnd type="triangl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44" name="Oval 65">
              <a:extLst>
                <a:ext uri="{FF2B5EF4-FFF2-40B4-BE49-F238E27FC236}">
                  <a16:creationId xmlns:a16="http://schemas.microsoft.com/office/drawing/2014/main" id="{B3B847ED-7FBF-6A47-89B6-86878C6E322A}"/>
                </a:ext>
              </a:extLst>
            </p:cNvPr>
            <p:cNvSpPr>
              <a:spLocks noChangeArrowheads="1"/>
            </p:cNvSpPr>
            <p:nvPr/>
          </p:nvSpPr>
          <p:spPr bwMode="auto">
            <a:xfrm rot="3581093">
              <a:off x="4721" y="1673"/>
              <a:ext cx="63" cy="64"/>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45" name="Oval 66">
              <a:extLst>
                <a:ext uri="{FF2B5EF4-FFF2-40B4-BE49-F238E27FC236}">
                  <a16:creationId xmlns:a16="http://schemas.microsoft.com/office/drawing/2014/main" id="{1E14DD32-DE53-1E4C-9978-9D0D1B1E9533}"/>
                </a:ext>
              </a:extLst>
            </p:cNvPr>
            <p:cNvSpPr>
              <a:spLocks noChangeArrowheads="1"/>
            </p:cNvSpPr>
            <p:nvPr/>
          </p:nvSpPr>
          <p:spPr bwMode="auto">
            <a:xfrm rot="3581093">
              <a:off x="4847" y="1873"/>
              <a:ext cx="64" cy="62"/>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46" name="Oval 67">
              <a:extLst>
                <a:ext uri="{FF2B5EF4-FFF2-40B4-BE49-F238E27FC236}">
                  <a16:creationId xmlns:a16="http://schemas.microsoft.com/office/drawing/2014/main" id="{903C6CF1-0ED1-6947-B24F-93AD566D5E4E}"/>
                </a:ext>
              </a:extLst>
            </p:cNvPr>
            <p:cNvSpPr>
              <a:spLocks noChangeArrowheads="1"/>
            </p:cNvSpPr>
            <p:nvPr/>
          </p:nvSpPr>
          <p:spPr bwMode="auto">
            <a:xfrm rot="3581093">
              <a:off x="4896" y="1969"/>
              <a:ext cx="63" cy="62"/>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47" name="Oval 68">
              <a:extLst>
                <a:ext uri="{FF2B5EF4-FFF2-40B4-BE49-F238E27FC236}">
                  <a16:creationId xmlns:a16="http://schemas.microsoft.com/office/drawing/2014/main" id="{F3F508F5-9801-9F46-9ED5-6F36358A25F8}"/>
                </a:ext>
              </a:extLst>
            </p:cNvPr>
            <p:cNvSpPr>
              <a:spLocks noChangeArrowheads="1"/>
            </p:cNvSpPr>
            <p:nvPr/>
          </p:nvSpPr>
          <p:spPr bwMode="auto">
            <a:xfrm rot="3581093">
              <a:off x="4800" y="1776"/>
              <a:ext cx="63" cy="64"/>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43022" name="Group 69">
            <a:extLst>
              <a:ext uri="{FF2B5EF4-FFF2-40B4-BE49-F238E27FC236}">
                <a16:creationId xmlns:a16="http://schemas.microsoft.com/office/drawing/2014/main" id="{AA11D18B-1F69-684A-B3BB-86E487E3F92A}"/>
              </a:ext>
            </a:extLst>
          </p:cNvPr>
          <p:cNvGrpSpPr>
            <a:grpSpLocks/>
          </p:cNvGrpSpPr>
          <p:nvPr/>
        </p:nvGrpSpPr>
        <p:grpSpPr bwMode="auto">
          <a:xfrm>
            <a:off x="704850" y="3846513"/>
            <a:ext cx="2281238" cy="1905000"/>
            <a:chOff x="435" y="2736"/>
            <a:chExt cx="1437" cy="1200"/>
          </a:xfrm>
        </p:grpSpPr>
        <p:grpSp>
          <p:nvGrpSpPr>
            <p:cNvPr id="43092" name="Group 70">
              <a:extLst>
                <a:ext uri="{FF2B5EF4-FFF2-40B4-BE49-F238E27FC236}">
                  <a16:creationId xmlns:a16="http://schemas.microsoft.com/office/drawing/2014/main" id="{A1B32CF8-E105-194B-BF5A-A3F2FB9C638C}"/>
                </a:ext>
              </a:extLst>
            </p:cNvPr>
            <p:cNvGrpSpPr>
              <a:grpSpLocks/>
            </p:cNvGrpSpPr>
            <p:nvPr/>
          </p:nvGrpSpPr>
          <p:grpSpPr bwMode="auto">
            <a:xfrm>
              <a:off x="435" y="2801"/>
              <a:ext cx="864" cy="417"/>
              <a:chOff x="435" y="2801"/>
              <a:chExt cx="864" cy="417"/>
            </a:xfrm>
          </p:grpSpPr>
          <p:sp>
            <p:nvSpPr>
              <p:cNvPr id="31833" name="Line 71">
                <a:extLst>
                  <a:ext uri="{FF2B5EF4-FFF2-40B4-BE49-F238E27FC236}">
                    <a16:creationId xmlns:a16="http://schemas.microsoft.com/office/drawing/2014/main" id="{26A77CFB-91B0-D742-83B2-144832B21A56}"/>
                  </a:ext>
                </a:extLst>
              </p:cNvPr>
              <p:cNvSpPr>
                <a:spLocks noChangeShapeType="1"/>
              </p:cNvSpPr>
              <p:nvPr/>
            </p:nvSpPr>
            <p:spPr bwMode="auto">
              <a:xfrm rot="2535919">
                <a:off x="435" y="3033"/>
                <a:ext cx="864" cy="0"/>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34" name="Line 72">
                <a:extLst>
                  <a:ext uri="{FF2B5EF4-FFF2-40B4-BE49-F238E27FC236}">
                    <a16:creationId xmlns:a16="http://schemas.microsoft.com/office/drawing/2014/main" id="{72A60C59-C017-4C42-BB64-3FCC91CD2452}"/>
                  </a:ext>
                </a:extLst>
              </p:cNvPr>
              <p:cNvSpPr>
                <a:spLocks noChangeShapeType="1"/>
              </p:cNvSpPr>
              <p:nvPr/>
            </p:nvSpPr>
            <p:spPr bwMode="auto">
              <a:xfrm rot="2535919">
                <a:off x="684" y="2801"/>
                <a:ext cx="0" cy="146"/>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35" name="Line 73">
                <a:extLst>
                  <a:ext uri="{FF2B5EF4-FFF2-40B4-BE49-F238E27FC236}">
                    <a16:creationId xmlns:a16="http://schemas.microsoft.com/office/drawing/2014/main" id="{0C8DF942-C5C0-1546-A453-74E8F4939BB6}"/>
                  </a:ext>
                </a:extLst>
              </p:cNvPr>
              <p:cNvSpPr>
                <a:spLocks noChangeShapeType="1"/>
              </p:cNvSpPr>
              <p:nvPr/>
            </p:nvSpPr>
            <p:spPr bwMode="auto">
              <a:xfrm rot="2535919">
                <a:off x="789" y="2892"/>
                <a:ext cx="0" cy="146"/>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36" name="Line 74">
                <a:extLst>
                  <a:ext uri="{FF2B5EF4-FFF2-40B4-BE49-F238E27FC236}">
                    <a16:creationId xmlns:a16="http://schemas.microsoft.com/office/drawing/2014/main" id="{8C4F4348-10CD-334C-9F14-45263D4FA581}"/>
                  </a:ext>
                </a:extLst>
              </p:cNvPr>
              <p:cNvSpPr>
                <a:spLocks noChangeShapeType="1"/>
              </p:cNvSpPr>
              <p:nvPr/>
            </p:nvSpPr>
            <p:spPr bwMode="auto">
              <a:xfrm rot="2535919">
                <a:off x="894" y="2983"/>
                <a:ext cx="0" cy="145"/>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37" name="Line 75">
                <a:extLst>
                  <a:ext uri="{FF2B5EF4-FFF2-40B4-BE49-F238E27FC236}">
                    <a16:creationId xmlns:a16="http://schemas.microsoft.com/office/drawing/2014/main" id="{150544DD-3C14-894A-B5A8-3951425E27C9}"/>
                  </a:ext>
                </a:extLst>
              </p:cNvPr>
              <p:cNvSpPr>
                <a:spLocks noChangeShapeType="1"/>
              </p:cNvSpPr>
              <p:nvPr/>
            </p:nvSpPr>
            <p:spPr bwMode="auto">
              <a:xfrm rot="2535919">
                <a:off x="998" y="3072"/>
                <a:ext cx="0" cy="146"/>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38" name="Oval 76">
                <a:extLst>
                  <a:ext uri="{FF2B5EF4-FFF2-40B4-BE49-F238E27FC236}">
                    <a16:creationId xmlns:a16="http://schemas.microsoft.com/office/drawing/2014/main" id="{7E959E20-033A-F341-A65F-78277B8F3EB0}"/>
                  </a:ext>
                </a:extLst>
              </p:cNvPr>
              <p:cNvSpPr>
                <a:spLocks noChangeArrowheads="1"/>
              </p:cNvSpPr>
              <p:nvPr/>
            </p:nvSpPr>
            <p:spPr bwMode="auto">
              <a:xfrm rot="2535919">
                <a:off x="608" y="2811"/>
                <a:ext cx="47" cy="3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39" name="Oval 77">
                <a:extLst>
                  <a:ext uri="{FF2B5EF4-FFF2-40B4-BE49-F238E27FC236}">
                    <a16:creationId xmlns:a16="http://schemas.microsoft.com/office/drawing/2014/main" id="{71EF9D76-677C-2046-8DFF-774C0DD913D5}"/>
                  </a:ext>
                </a:extLst>
              </p:cNvPr>
              <p:cNvSpPr>
                <a:spLocks noChangeArrowheads="1"/>
              </p:cNvSpPr>
              <p:nvPr/>
            </p:nvSpPr>
            <p:spPr bwMode="auto">
              <a:xfrm rot="2535919">
                <a:off x="712" y="2901"/>
                <a:ext cx="47" cy="37"/>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40" name="Oval 78">
                <a:extLst>
                  <a:ext uri="{FF2B5EF4-FFF2-40B4-BE49-F238E27FC236}">
                    <a16:creationId xmlns:a16="http://schemas.microsoft.com/office/drawing/2014/main" id="{1EBE2755-8DEF-3948-8891-4B2F16832D4A}"/>
                  </a:ext>
                </a:extLst>
              </p:cNvPr>
              <p:cNvSpPr>
                <a:spLocks noChangeArrowheads="1"/>
              </p:cNvSpPr>
              <p:nvPr/>
            </p:nvSpPr>
            <p:spPr bwMode="auto">
              <a:xfrm rot="2535919">
                <a:off x="818" y="2992"/>
                <a:ext cx="46" cy="37"/>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41" name="Oval 79">
                <a:extLst>
                  <a:ext uri="{FF2B5EF4-FFF2-40B4-BE49-F238E27FC236}">
                    <a16:creationId xmlns:a16="http://schemas.microsoft.com/office/drawing/2014/main" id="{F419BECC-A6DC-3D48-9F67-E25C927684A9}"/>
                  </a:ext>
                </a:extLst>
              </p:cNvPr>
              <p:cNvSpPr>
                <a:spLocks noChangeArrowheads="1"/>
              </p:cNvSpPr>
              <p:nvPr/>
            </p:nvSpPr>
            <p:spPr bwMode="auto">
              <a:xfrm rot="2535919">
                <a:off x="923" y="3082"/>
                <a:ext cx="47" cy="3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42" name="Oval 80">
                <a:extLst>
                  <a:ext uri="{FF2B5EF4-FFF2-40B4-BE49-F238E27FC236}">
                    <a16:creationId xmlns:a16="http://schemas.microsoft.com/office/drawing/2014/main" id="{49E2C464-FAA1-0942-A0EF-EBED590DD917}"/>
                  </a:ext>
                </a:extLst>
              </p:cNvPr>
              <p:cNvSpPr>
                <a:spLocks noChangeArrowheads="1"/>
              </p:cNvSpPr>
              <p:nvPr/>
            </p:nvSpPr>
            <p:spPr bwMode="auto">
              <a:xfrm rot="2535919">
                <a:off x="1028" y="3173"/>
                <a:ext cx="46" cy="36"/>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aphicFrame>
          <p:nvGraphicFramePr>
            <p:cNvPr id="43093" name="Object 81">
              <a:extLst>
                <a:ext uri="{FF2B5EF4-FFF2-40B4-BE49-F238E27FC236}">
                  <a16:creationId xmlns:a16="http://schemas.microsoft.com/office/drawing/2014/main" id="{2005CCB4-DCC5-B94B-952E-FB5F41BBFDFB}"/>
                </a:ext>
              </a:extLst>
            </p:cNvPr>
            <p:cNvGraphicFramePr>
              <a:graphicFrameLocks noChangeAspect="1"/>
            </p:cNvGraphicFramePr>
            <p:nvPr/>
          </p:nvGraphicFramePr>
          <p:xfrm>
            <a:off x="971" y="2784"/>
            <a:ext cx="163" cy="342"/>
          </p:xfrm>
          <a:graphic>
            <a:graphicData uri="http://schemas.openxmlformats.org/presentationml/2006/ole">
              <mc:AlternateContent xmlns:mc="http://schemas.openxmlformats.org/markup-compatibility/2006">
                <mc:Choice xmlns:v="urn:schemas-microsoft-com:vml" Requires="v">
                  <p:oleObj spid="_x0000_s43408" name="Equation" r:id="rId7" imgW="2628900" imgH="5270500" progId="Equation.3">
                    <p:embed/>
                  </p:oleObj>
                </mc:Choice>
                <mc:Fallback>
                  <p:oleObj name="Equation" r:id="rId7" imgW="2628900" imgH="5270500" progId="Equation.3">
                    <p:embed/>
                    <p:pic>
                      <p:nvPicPr>
                        <p:cNvPr id="0" name="Object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 y="2784"/>
                          <a:ext cx="163"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1831" name="Line 82">
              <a:extLst>
                <a:ext uri="{FF2B5EF4-FFF2-40B4-BE49-F238E27FC236}">
                  <a16:creationId xmlns:a16="http://schemas.microsoft.com/office/drawing/2014/main" id="{B258B20E-C3B2-D04C-9DF6-B034829923FE}"/>
                </a:ext>
              </a:extLst>
            </p:cNvPr>
            <p:cNvSpPr>
              <a:spLocks noChangeShapeType="1"/>
            </p:cNvSpPr>
            <p:nvPr/>
          </p:nvSpPr>
          <p:spPr bwMode="auto">
            <a:xfrm>
              <a:off x="1173" y="2736"/>
              <a:ext cx="0" cy="1200"/>
            </a:xfrm>
            <a:prstGeom prst="line">
              <a:avLst/>
            </a:prstGeom>
            <a:noFill/>
            <a:ln w="28575">
              <a:solidFill>
                <a:schemeClr val="tx1"/>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32" name="Line 83">
              <a:extLst>
                <a:ext uri="{FF2B5EF4-FFF2-40B4-BE49-F238E27FC236}">
                  <a16:creationId xmlns:a16="http://schemas.microsoft.com/office/drawing/2014/main" id="{A70C71DB-217F-8E4C-BCA5-515793160A80}"/>
                </a:ext>
              </a:extLst>
            </p:cNvPr>
            <p:cNvSpPr>
              <a:spLocks noChangeShapeType="1"/>
            </p:cNvSpPr>
            <p:nvPr/>
          </p:nvSpPr>
          <p:spPr bwMode="auto">
            <a:xfrm>
              <a:off x="514" y="3315"/>
              <a:ext cx="1358" cy="0"/>
            </a:xfrm>
            <a:prstGeom prst="line">
              <a:avLst/>
            </a:prstGeom>
            <a:noFill/>
            <a:ln w="28575">
              <a:solidFill>
                <a:schemeClr val="tx1"/>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grpSp>
        <p:nvGrpSpPr>
          <p:cNvPr id="118868" name="Group 84">
            <a:extLst>
              <a:ext uri="{FF2B5EF4-FFF2-40B4-BE49-F238E27FC236}">
                <a16:creationId xmlns:a16="http://schemas.microsoft.com/office/drawing/2014/main" id="{E569E764-881B-E647-97E6-B9589A83E008}"/>
              </a:ext>
            </a:extLst>
          </p:cNvPr>
          <p:cNvGrpSpPr>
            <a:grpSpLocks/>
          </p:cNvGrpSpPr>
          <p:nvPr/>
        </p:nvGrpSpPr>
        <p:grpSpPr bwMode="auto">
          <a:xfrm>
            <a:off x="1919288" y="4700588"/>
            <a:ext cx="488950" cy="1052512"/>
            <a:chOff x="1200" y="3274"/>
            <a:chExt cx="308" cy="663"/>
          </a:xfrm>
        </p:grpSpPr>
        <p:sp>
          <p:nvSpPr>
            <p:cNvPr id="31822" name="Line 85">
              <a:extLst>
                <a:ext uri="{FF2B5EF4-FFF2-40B4-BE49-F238E27FC236}">
                  <a16:creationId xmlns:a16="http://schemas.microsoft.com/office/drawing/2014/main" id="{448C9AC4-BEEF-6640-BE46-9E4ADF9BA1F7}"/>
                </a:ext>
              </a:extLst>
            </p:cNvPr>
            <p:cNvSpPr>
              <a:spLocks noChangeShapeType="1"/>
            </p:cNvSpPr>
            <p:nvPr/>
          </p:nvSpPr>
          <p:spPr bwMode="auto">
            <a:xfrm rot="3581093" flipH="1">
              <a:off x="1011" y="3600"/>
              <a:ext cx="663" cy="12"/>
            </a:xfrm>
            <a:prstGeom prst="line">
              <a:avLst/>
            </a:prstGeom>
            <a:noFill/>
            <a:ln w="28575">
              <a:solidFill>
                <a:srgbClr val="FF0000"/>
              </a:solidFill>
              <a:round/>
              <a:headEnd type="triangl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23" name="Line 86">
              <a:extLst>
                <a:ext uri="{FF2B5EF4-FFF2-40B4-BE49-F238E27FC236}">
                  <a16:creationId xmlns:a16="http://schemas.microsoft.com/office/drawing/2014/main" id="{75124A08-61C9-D445-9B9A-0232E7288F2A}"/>
                </a:ext>
              </a:extLst>
            </p:cNvPr>
            <p:cNvSpPr>
              <a:spLocks noChangeShapeType="1"/>
            </p:cNvSpPr>
            <p:nvPr/>
          </p:nvSpPr>
          <p:spPr bwMode="auto">
            <a:xfrm rot="3581093" flipV="1">
              <a:off x="1283" y="3421"/>
              <a:ext cx="0" cy="165"/>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24" name="Line 87">
              <a:extLst>
                <a:ext uri="{FF2B5EF4-FFF2-40B4-BE49-F238E27FC236}">
                  <a16:creationId xmlns:a16="http://schemas.microsoft.com/office/drawing/2014/main" id="{EC32F11F-CCEE-B84B-9D27-0D3DEAB1FB64}"/>
                </a:ext>
              </a:extLst>
            </p:cNvPr>
            <p:cNvSpPr>
              <a:spLocks noChangeShapeType="1"/>
            </p:cNvSpPr>
            <p:nvPr/>
          </p:nvSpPr>
          <p:spPr bwMode="auto">
            <a:xfrm rot="3581093">
              <a:off x="1323" y="3462"/>
              <a:ext cx="0" cy="165"/>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25" name="Line 88">
              <a:extLst>
                <a:ext uri="{FF2B5EF4-FFF2-40B4-BE49-F238E27FC236}">
                  <a16:creationId xmlns:a16="http://schemas.microsoft.com/office/drawing/2014/main" id="{0C53A67B-7D91-1F4D-9781-E40F5323725B}"/>
                </a:ext>
              </a:extLst>
            </p:cNvPr>
            <p:cNvSpPr>
              <a:spLocks noChangeShapeType="1"/>
            </p:cNvSpPr>
            <p:nvPr/>
          </p:nvSpPr>
          <p:spPr bwMode="auto">
            <a:xfrm rot="3581093">
              <a:off x="1405" y="3586"/>
              <a:ext cx="0" cy="165"/>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26" name="Oval 89">
              <a:extLst>
                <a:ext uri="{FF2B5EF4-FFF2-40B4-BE49-F238E27FC236}">
                  <a16:creationId xmlns:a16="http://schemas.microsoft.com/office/drawing/2014/main" id="{63A68442-B9ED-594B-883C-D15EE25A754A}"/>
                </a:ext>
              </a:extLst>
            </p:cNvPr>
            <p:cNvSpPr>
              <a:spLocks noChangeArrowheads="1"/>
            </p:cNvSpPr>
            <p:nvPr/>
          </p:nvSpPr>
          <p:spPr bwMode="auto">
            <a:xfrm rot="3581093">
              <a:off x="1199" y="3409"/>
              <a:ext cx="56" cy="54"/>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27" name="Oval 90">
              <a:extLst>
                <a:ext uri="{FF2B5EF4-FFF2-40B4-BE49-F238E27FC236}">
                  <a16:creationId xmlns:a16="http://schemas.microsoft.com/office/drawing/2014/main" id="{0BE1365C-5F08-BF4D-AA94-34B490E0CE19}"/>
                </a:ext>
              </a:extLst>
            </p:cNvPr>
            <p:cNvSpPr>
              <a:spLocks noChangeArrowheads="1"/>
            </p:cNvSpPr>
            <p:nvPr/>
          </p:nvSpPr>
          <p:spPr bwMode="auto">
            <a:xfrm rot="3581093">
              <a:off x="1322" y="3588"/>
              <a:ext cx="55" cy="54"/>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28" name="Line 91">
              <a:extLst>
                <a:ext uri="{FF2B5EF4-FFF2-40B4-BE49-F238E27FC236}">
                  <a16:creationId xmlns:a16="http://schemas.microsoft.com/office/drawing/2014/main" id="{379FD022-50A2-4C44-96F2-B9B5F1C72077}"/>
                </a:ext>
              </a:extLst>
            </p:cNvPr>
            <p:cNvSpPr>
              <a:spLocks noChangeShapeType="1"/>
            </p:cNvSpPr>
            <p:nvPr/>
          </p:nvSpPr>
          <p:spPr bwMode="auto">
            <a:xfrm rot="3581093">
              <a:off x="1426" y="3629"/>
              <a:ext cx="0" cy="164"/>
            </a:xfrm>
            <a:prstGeom prst="line">
              <a:avLst/>
            </a:prstGeom>
            <a:noFill/>
            <a:ln w="28575">
              <a:solidFill>
                <a:srgbClr val="FF0000"/>
              </a:solidFill>
              <a:round/>
              <a:headEnd type="non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118876" name="Group 92">
            <a:extLst>
              <a:ext uri="{FF2B5EF4-FFF2-40B4-BE49-F238E27FC236}">
                <a16:creationId xmlns:a16="http://schemas.microsoft.com/office/drawing/2014/main" id="{E2BB7D20-2F6D-6140-9D6E-5DD79F23E304}"/>
              </a:ext>
            </a:extLst>
          </p:cNvPr>
          <p:cNvGrpSpPr>
            <a:grpSpLocks/>
          </p:cNvGrpSpPr>
          <p:nvPr/>
        </p:nvGrpSpPr>
        <p:grpSpPr bwMode="auto">
          <a:xfrm>
            <a:off x="1876425" y="3846513"/>
            <a:ext cx="914400" cy="919162"/>
            <a:chOff x="1104" y="2544"/>
            <a:chExt cx="672" cy="672"/>
          </a:xfrm>
        </p:grpSpPr>
        <p:sp>
          <p:nvSpPr>
            <p:cNvPr id="31815" name="Line 93">
              <a:extLst>
                <a:ext uri="{FF2B5EF4-FFF2-40B4-BE49-F238E27FC236}">
                  <a16:creationId xmlns:a16="http://schemas.microsoft.com/office/drawing/2014/main" id="{C7290923-25D9-4543-A792-84EB92FEEFCD}"/>
                </a:ext>
              </a:extLst>
            </p:cNvPr>
            <p:cNvSpPr>
              <a:spLocks noChangeShapeType="1"/>
            </p:cNvSpPr>
            <p:nvPr/>
          </p:nvSpPr>
          <p:spPr bwMode="auto">
            <a:xfrm flipV="1">
              <a:off x="1104" y="2544"/>
              <a:ext cx="672" cy="672"/>
            </a:xfrm>
            <a:prstGeom prst="line">
              <a:avLst/>
            </a:prstGeom>
            <a:noFill/>
            <a:ln w="28575">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1816" name="Oval 94">
              <a:extLst>
                <a:ext uri="{FF2B5EF4-FFF2-40B4-BE49-F238E27FC236}">
                  <a16:creationId xmlns:a16="http://schemas.microsoft.com/office/drawing/2014/main" id="{3FC306A4-ECFE-5742-AAB7-DA3A1E518013}"/>
                </a:ext>
              </a:extLst>
            </p:cNvPr>
            <p:cNvSpPr>
              <a:spLocks noChangeArrowheads="1"/>
            </p:cNvSpPr>
            <p:nvPr/>
          </p:nvSpPr>
          <p:spPr bwMode="auto">
            <a:xfrm>
              <a:off x="1248" y="3024"/>
              <a:ext cx="49" cy="48"/>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17" name="Oval 95">
              <a:extLst>
                <a:ext uri="{FF2B5EF4-FFF2-40B4-BE49-F238E27FC236}">
                  <a16:creationId xmlns:a16="http://schemas.microsoft.com/office/drawing/2014/main" id="{C4A06451-81AA-5743-86AA-16991B7A06CD}"/>
                </a:ext>
              </a:extLst>
            </p:cNvPr>
            <p:cNvSpPr>
              <a:spLocks noChangeArrowheads="1"/>
            </p:cNvSpPr>
            <p:nvPr/>
          </p:nvSpPr>
          <p:spPr bwMode="auto">
            <a:xfrm>
              <a:off x="1344" y="2928"/>
              <a:ext cx="48" cy="48"/>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18" name="Line 96">
              <a:extLst>
                <a:ext uri="{FF2B5EF4-FFF2-40B4-BE49-F238E27FC236}">
                  <a16:creationId xmlns:a16="http://schemas.microsoft.com/office/drawing/2014/main" id="{F38C2AEB-48CC-474F-B506-C565C6F4F15B}"/>
                </a:ext>
              </a:extLst>
            </p:cNvPr>
            <p:cNvSpPr>
              <a:spLocks noChangeShapeType="1"/>
            </p:cNvSpPr>
            <p:nvPr/>
          </p:nvSpPr>
          <p:spPr bwMode="auto">
            <a:xfrm>
              <a:off x="1392" y="2832"/>
              <a:ext cx="96" cy="96"/>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1819" name="Oval 97">
              <a:extLst>
                <a:ext uri="{FF2B5EF4-FFF2-40B4-BE49-F238E27FC236}">
                  <a16:creationId xmlns:a16="http://schemas.microsoft.com/office/drawing/2014/main" id="{16298647-3BA4-374F-9B2B-75639F786E85}"/>
                </a:ext>
              </a:extLst>
            </p:cNvPr>
            <p:cNvSpPr>
              <a:spLocks noChangeArrowheads="1"/>
            </p:cNvSpPr>
            <p:nvPr/>
          </p:nvSpPr>
          <p:spPr bwMode="auto">
            <a:xfrm>
              <a:off x="1536" y="2736"/>
              <a:ext cx="48" cy="49"/>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20" name="Oval 98">
              <a:extLst>
                <a:ext uri="{FF2B5EF4-FFF2-40B4-BE49-F238E27FC236}">
                  <a16:creationId xmlns:a16="http://schemas.microsoft.com/office/drawing/2014/main" id="{4B261F5A-24D6-E94A-B20C-694CBD5B4465}"/>
                </a:ext>
              </a:extLst>
            </p:cNvPr>
            <p:cNvSpPr>
              <a:spLocks noChangeArrowheads="1"/>
            </p:cNvSpPr>
            <p:nvPr/>
          </p:nvSpPr>
          <p:spPr bwMode="auto">
            <a:xfrm>
              <a:off x="1488" y="2784"/>
              <a:ext cx="48" cy="48"/>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821" name="Line 99">
              <a:extLst>
                <a:ext uri="{FF2B5EF4-FFF2-40B4-BE49-F238E27FC236}">
                  <a16:creationId xmlns:a16="http://schemas.microsoft.com/office/drawing/2014/main" id="{1AB6FC00-BAFD-1040-91B4-C1CF1C82E7BC}"/>
                </a:ext>
              </a:extLst>
            </p:cNvPr>
            <p:cNvSpPr>
              <a:spLocks noChangeShapeType="1"/>
            </p:cNvSpPr>
            <p:nvPr/>
          </p:nvSpPr>
          <p:spPr bwMode="auto">
            <a:xfrm>
              <a:off x="1584" y="2640"/>
              <a:ext cx="97" cy="95"/>
            </a:xfrm>
            <a:prstGeom prst="line">
              <a:avLst/>
            </a:prstGeom>
            <a:noFill/>
            <a:ln w="28575">
              <a:solidFill>
                <a:srgbClr val="FF00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grpSp>
        <p:nvGrpSpPr>
          <p:cNvPr id="43025" name="Group 100">
            <a:extLst>
              <a:ext uri="{FF2B5EF4-FFF2-40B4-BE49-F238E27FC236}">
                <a16:creationId xmlns:a16="http://schemas.microsoft.com/office/drawing/2014/main" id="{285A355E-5209-8E41-821F-16174CCB5964}"/>
              </a:ext>
            </a:extLst>
          </p:cNvPr>
          <p:cNvGrpSpPr>
            <a:grpSpLocks/>
          </p:cNvGrpSpPr>
          <p:nvPr/>
        </p:nvGrpSpPr>
        <p:grpSpPr bwMode="auto">
          <a:xfrm>
            <a:off x="3290888" y="3846513"/>
            <a:ext cx="1374775" cy="749300"/>
            <a:chOff x="2112" y="2736"/>
            <a:chExt cx="866" cy="472"/>
          </a:xfrm>
        </p:grpSpPr>
        <p:sp>
          <p:nvSpPr>
            <p:cNvPr id="31809" name="Line 101">
              <a:extLst>
                <a:ext uri="{FF2B5EF4-FFF2-40B4-BE49-F238E27FC236}">
                  <a16:creationId xmlns:a16="http://schemas.microsoft.com/office/drawing/2014/main" id="{67F403A2-3A94-D046-8F79-E67098A7A67B}"/>
                </a:ext>
              </a:extLst>
            </p:cNvPr>
            <p:cNvSpPr>
              <a:spLocks noChangeShapeType="1"/>
            </p:cNvSpPr>
            <p:nvPr/>
          </p:nvSpPr>
          <p:spPr bwMode="auto">
            <a:xfrm rot="2535919">
              <a:off x="2112" y="3008"/>
              <a:ext cx="866" cy="0"/>
            </a:xfrm>
            <a:prstGeom prst="line">
              <a:avLst/>
            </a:prstGeom>
            <a:noFill/>
            <a:ln w="28575">
              <a:solidFill>
                <a:srgbClr val="FF0000"/>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10" name="Line 102">
              <a:extLst>
                <a:ext uri="{FF2B5EF4-FFF2-40B4-BE49-F238E27FC236}">
                  <a16:creationId xmlns:a16="http://schemas.microsoft.com/office/drawing/2014/main" id="{4BE0081A-07B2-6347-A835-EAF9D538BC95}"/>
                </a:ext>
              </a:extLst>
            </p:cNvPr>
            <p:cNvSpPr>
              <a:spLocks noChangeShapeType="1"/>
            </p:cNvSpPr>
            <p:nvPr/>
          </p:nvSpPr>
          <p:spPr bwMode="auto">
            <a:xfrm rot="2535919">
              <a:off x="2361" y="2758"/>
              <a:ext cx="0" cy="157"/>
            </a:xfrm>
            <a:prstGeom prst="line">
              <a:avLst/>
            </a:prstGeom>
            <a:noFill/>
            <a:ln w="28575">
              <a:solidFill>
                <a:srgbClr val="FF0000"/>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11" name="Line 103">
              <a:extLst>
                <a:ext uri="{FF2B5EF4-FFF2-40B4-BE49-F238E27FC236}">
                  <a16:creationId xmlns:a16="http://schemas.microsoft.com/office/drawing/2014/main" id="{4516F8BF-514C-1D4F-943C-4509D43ED19D}"/>
                </a:ext>
              </a:extLst>
            </p:cNvPr>
            <p:cNvSpPr>
              <a:spLocks noChangeShapeType="1"/>
            </p:cNvSpPr>
            <p:nvPr/>
          </p:nvSpPr>
          <p:spPr bwMode="auto">
            <a:xfrm rot="2535919">
              <a:off x="2466" y="2857"/>
              <a:ext cx="0" cy="157"/>
            </a:xfrm>
            <a:prstGeom prst="line">
              <a:avLst/>
            </a:prstGeom>
            <a:noFill/>
            <a:ln w="28575">
              <a:solidFill>
                <a:srgbClr val="FF0000"/>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12" name="Line 104">
              <a:extLst>
                <a:ext uri="{FF2B5EF4-FFF2-40B4-BE49-F238E27FC236}">
                  <a16:creationId xmlns:a16="http://schemas.microsoft.com/office/drawing/2014/main" id="{FB7F5EFB-54D0-9142-ADE6-9B739212AC89}"/>
                </a:ext>
              </a:extLst>
            </p:cNvPr>
            <p:cNvSpPr>
              <a:spLocks noChangeShapeType="1"/>
            </p:cNvSpPr>
            <p:nvPr/>
          </p:nvSpPr>
          <p:spPr bwMode="auto">
            <a:xfrm rot="2535919">
              <a:off x="2572" y="2954"/>
              <a:ext cx="0" cy="157"/>
            </a:xfrm>
            <a:prstGeom prst="line">
              <a:avLst/>
            </a:prstGeom>
            <a:noFill/>
            <a:ln w="28575">
              <a:solidFill>
                <a:srgbClr val="FF0000"/>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13" name="Line 105">
              <a:extLst>
                <a:ext uri="{FF2B5EF4-FFF2-40B4-BE49-F238E27FC236}">
                  <a16:creationId xmlns:a16="http://schemas.microsoft.com/office/drawing/2014/main" id="{C8B84325-898D-BE42-8BA9-41109D008003}"/>
                </a:ext>
              </a:extLst>
            </p:cNvPr>
            <p:cNvSpPr>
              <a:spLocks noChangeShapeType="1"/>
            </p:cNvSpPr>
            <p:nvPr/>
          </p:nvSpPr>
          <p:spPr bwMode="auto">
            <a:xfrm rot="2535919">
              <a:off x="2676" y="3051"/>
              <a:ext cx="0" cy="157"/>
            </a:xfrm>
            <a:prstGeom prst="line">
              <a:avLst/>
            </a:prstGeom>
            <a:noFill/>
            <a:ln w="28575">
              <a:solidFill>
                <a:srgbClr val="FF0000"/>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43077" name="Object 106">
              <a:extLst>
                <a:ext uri="{FF2B5EF4-FFF2-40B4-BE49-F238E27FC236}">
                  <a16:creationId xmlns:a16="http://schemas.microsoft.com/office/drawing/2014/main" id="{4F882710-DD94-A44F-A907-057DF59D2F10}"/>
                </a:ext>
              </a:extLst>
            </p:cNvPr>
            <p:cNvGraphicFramePr>
              <a:graphicFrameLocks noChangeAspect="1"/>
            </p:cNvGraphicFramePr>
            <p:nvPr/>
          </p:nvGraphicFramePr>
          <p:xfrm>
            <a:off x="2646" y="2736"/>
            <a:ext cx="146" cy="331"/>
          </p:xfrm>
          <a:graphic>
            <a:graphicData uri="http://schemas.openxmlformats.org/presentationml/2006/ole">
              <mc:AlternateContent xmlns:mc="http://schemas.openxmlformats.org/markup-compatibility/2006">
                <mc:Choice xmlns:v="urn:schemas-microsoft-com:vml" Requires="v">
                  <p:oleObj spid="_x0000_s43409" name="Equation" r:id="rId9" imgW="2628900" imgH="5270500" progId="Equation.3">
                    <p:embed/>
                  </p:oleObj>
                </mc:Choice>
                <mc:Fallback>
                  <p:oleObj name="Equation" r:id="rId9" imgW="2628900" imgH="5270500" progId="Equation.3">
                    <p:embed/>
                    <p:pic>
                      <p:nvPicPr>
                        <p:cNvPr id="0" name="Object 1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6" y="2736"/>
                          <a:ext cx="146"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31763" name="Line 107">
            <a:extLst>
              <a:ext uri="{FF2B5EF4-FFF2-40B4-BE49-F238E27FC236}">
                <a16:creationId xmlns:a16="http://schemas.microsoft.com/office/drawing/2014/main" id="{6F728F74-4F29-E346-8D18-06DF59F27846}"/>
              </a:ext>
            </a:extLst>
          </p:cNvPr>
          <p:cNvSpPr>
            <a:spLocks noChangeShapeType="1"/>
          </p:cNvSpPr>
          <p:nvPr/>
        </p:nvSpPr>
        <p:spPr bwMode="auto">
          <a:xfrm>
            <a:off x="4540250" y="3770313"/>
            <a:ext cx="0" cy="2057400"/>
          </a:xfrm>
          <a:prstGeom prst="line">
            <a:avLst/>
          </a:prstGeom>
          <a:noFill/>
          <a:ln w="28575">
            <a:solidFill>
              <a:schemeClr val="tx1"/>
            </a:solidFill>
            <a:prstDash val="dash"/>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764" name="Line 108">
            <a:extLst>
              <a:ext uri="{FF2B5EF4-FFF2-40B4-BE49-F238E27FC236}">
                <a16:creationId xmlns:a16="http://schemas.microsoft.com/office/drawing/2014/main" id="{15332393-4B86-AB48-B208-EF6F8FA36C48}"/>
              </a:ext>
            </a:extLst>
          </p:cNvPr>
          <p:cNvSpPr>
            <a:spLocks noChangeShapeType="1"/>
          </p:cNvSpPr>
          <p:nvPr/>
        </p:nvSpPr>
        <p:spPr bwMode="auto">
          <a:xfrm>
            <a:off x="3492500" y="4764088"/>
            <a:ext cx="2160588" cy="0"/>
          </a:xfrm>
          <a:prstGeom prst="line">
            <a:avLst/>
          </a:prstGeom>
          <a:noFill/>
          <a:ln w="28575">
            <a:solidFill>
              <a:schemeClr val="tx1"/>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nvGrpSpPr>
          <p:cNvPr id="118893" name="Group 109">
            <a:extLst>
              <a:ext uri="{FF2B5EF4-FFF2-40B4-BE49-F238E27FC236}">
                <a16:creationId xmlns:a16="http://schemas.microsoft.com/office/drawing/2014/main" id="{B5C111B8-EFBA-0447-BCFE-0E006C2A874F}"/>
              </a:ext>
            </a:extLst>
          </p:cNvPr>
          <p:cNvGrpSpPr>
            <a:grpSpLocks/>
          </p:cNvGrpSpPr>
          <p:nvPr/>
        </p:nvGrpSpPr>
        <p:grpSpPr bwMode="auto">
          <a:xfrm>
            <a:off x="4540250" y="4692650"/>
            <a:ext cx="393700" cy="995363"/>
            <a:chOff x="2851" y="3269"/>
            <a:chExt cx="248" cy="627"/>
          </a:xfrm>
        </p:grpSpPr>
        <p:sp>
          <p:nvSpPr>
            <p:cNvPr id="31805" name="Line 110">
              <a:extLst>
                <a:ext uri="{FF2B5EF4-FFF2-40B4-BE49-F238E27FC236}">
                  <a16:creationId xmlns:a16="http://schemas.microsoft.com/office/drawing/2014/main" id="{95E6534C-7BCB-3E4B-AAE4-4973FE43A3AB}"/>
                </a:ext>
              </a:extLst>
            </p:cNvPr>
            <p:cNvSpPr>
              <a:spLocks noChangeShapeType="1"/>
            </p:cNvSpPr>
            <p:nvPr/>
          </p:nvSpPr>
          <p:spPr bwMode="auto">
            <a:xfrm rot="3581093" flipH="1">
              <a:off x="2689" y="3577"/>
              <a:ext cx="627" cy="12"/>
            </a:xfrm>
            <a:prstGeom prst="line">
              <a:avLst/>
            </a:prstGeom>
            <a:noFill/>
            <a:ln w="28575">
              <a:solidFill>
                <a:srgbClr val="FF0000"/>
              </a:solidFill>
              <a:round/>
              <a:headEnd type="triangl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06" name="Line 111">
              <a:extLst>
                <a:ext uri="{FF2B5EF4-FFF2-40B4-BE49-F238E27FC236}">
                  <a16:creationId xmlns:a16="http://schemas.microsoft.com/office/drawing/2014/main" id="{C356EE9C-FC7E-3142-86EE-3A26B4B02872}"/>
                </a:ext>
              </a:extLst>
            </p:cNvPr>
            <p:cNvSpPr>
              <a:spLocks noChangeShapeType="1"/>
            </p:cNvSpPr>
            <p:nvPr/>
          </p:nvSpPr>
          <p:spPr bwMode="auto">
            <a:xfrm rot="3581093" flipV="1">
              <a:off x="2934" y="3372"/>
              <a:ext cx="0" cy="165"/>
            </a:xfrm>
            <a:prstGeom prst="line">
              <a:avLst/>
            </a:prstGeom>
            <a:noFill/>
            <a:ln w="28575">
              <a:solidFill>
                <a:srgbClr val="FF0000"/>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07" name="Line 112">
              <a:extLst>
                <a:ext uri="{FF2B5EF4-FFF2-40B4-BE49-F238E27FC236}">
                  <a16:creationId xmlns:a16="http://schemas.microsoft.com/office/drawing/2014/main" id="{206E545B-5F12-5940-9DBC-3682758055B4}"/>
                </a:ext>
              </a:extLst>
            </p:cNvPr>
            <p:cNvSpPr>
              <a:spLocks noChangeShapeType="1"/>
            </p:cNvSpPr>
            <p:nvPr/>
          </p:nvSpPr>
          <p:spPr bwMode="auto">
            <a:xfrm rot="3581093">
              <a:off x="2975" y="3462"/>
              <a:ext cx="0" cy="165"/>
            </a:xfrm>
            <a:prstGeom prst="line">
              <a:avLst/>
            </a:prstGeom>
            <a:noFill/>
            <a:ln w="28575">
              <a:solidFill>
                <a:srgbClr val="FF0000"/>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808" name="Line 113">
              <a:extLst>
                <a:ext uri="{FF2B5EF4-FFF2-40B4-BE49-F238E27FC236}">
                  <a16:creationId xmlns:a16="http://schemas.microsoft.com/office/drawing/2014/main" id="{4C687C7D-58CC-D847-AD84-8032D7B16739}"/>
                </a:ext>
              </a:extLst>
            </p:cNvPr>
            <p:cNvSpPr>
              <a:spLocks noChangeShapeType="1"/>
            </p:cNvSpPr>
            <p:nvPr/>
          </p:nvSpPr>
          <p:spPr bwMode="auto">
            <a:xfrm rot="3581093">
              <a:off x="3017" y="3550"/>
              <a:ext cx="0" cy="165"/>
            </a:xfrm>
            <a:prstGeom prst="line">
              <a:avLst/>
            </a:prstGeom>
            <a:noFill/>
            <a:ln w="28575">
              <a:solidFill>
                <a:srgbClr val="FF0000"/>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118898" name="Group 114">
            <a:extLst>
              <a:ext uri="{FF2B5EF4-FFF2-40B4-BE49-F238E27FC236}">
                <a16:creationId xmlns:a16="http://schemas.microsoft.com/office/drawing/2014/main" id="{8E354891-227C-484B-A381-99E8E6F6E713}"/>
              </a:ext>
            </a:extLst>
          </p:cNvPr>
          <p:cNvGrpSpPr>
            <a:grpSpLocks/>
          </p:cNvGrpSpPr>
          <p:nvPr/>
        </p:nvGrpSpPr>
        <p:grpSpPr bwMode="auto">
          <a:xfrm>
            <a:off x="4540250" y="3770313"/>
            <a:ext cx="915988" cy="993775"/>
            <a:chOff x="2928" y="2544"/>
            <a:chExt cx="672" cy="672"/>
          </a:xfrm>
        </p:grpSpPr>
        <p:sp>
          <p:nvSpPr>
            <p:cNvPr id="31800" name="Line 115">
              <a:extLst>
                <a:ext uri="{FF2B5EF4-FFF2-40B4-BE49-F238E27FC236}">
                  <a16:creationId xmlns:a16="http://schemas.microsoft.com/office/drawing/2014/main" id="{8DF4D491-E39B-FE43-B771-73F0CB11D23A}"/>
                </a:ext>
              </a:extLst>
            </p:cNvPr>
            <p:cNvSpPr>
              <a:spLocks noChangeShapeType="1"/>
            </p:cNvSpPr>
            <p:nvPr/>
          </p:nvSpPr>
          <p:spPr bwMode="auto">
            <a:xfrm flipV="1">
              <a:off x="2928" y="2544"/>
              <a:ext cx="672" cy="672"/>
            </a:xfrm>
            <a:prstGeom prst="line">
              <a:avLst/>
            </a:prstGeom>
            <a:noFill/>
            <a:ln w="28575">
              <a:solidFill>
                <a:srgbClr val="FF0000"/>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1801" name="Line 116">
              <a:extLst>
                <a:ext uri="{FF2B5EF4-FFF2-40B4-BE49-F238E27FC236}">
                  <a16:creationId xmlns:a16="http://schemas.microsoft.com/office/drawing/2014/main" id="{31F92A4E-EC2A-1D43-BA4E-1731D98DFB99}"/>
                </a:ext>
              </a:extLst>
            </p:cNvPr>
            <p:cNvSpPr>
              <a:spLocks noChangeShapeType="1"/>
            </p:cNvSpPr>
            <p:nvPr/>
          </p:nvSpPr>
          <p:spPr bwMode="auto">
            <a:xfrm>
              <a:off x="3168" y="2880"/>
              <a:ext cx="97" cy="96"/>
            </a:xfrm>
            <a:prstGeom prst="line">
              <a:avLst/>
            </a:prstGeom>
            <a:noFill/>
            <a:ln w="28575">
              <a:solidFill>
                <a:srgbClr val="FF0000"/>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1802" name="Line 117">
              <a:extLst>
                <a:ext uri="{FF2B5EF4-FFF2-40B4-BE49-F238E27FC236}">
                  <a16:creationId xmlns:a16="http://schemas.microsoft.com/office/drawing/2014/main" id="{D9ABC1C3-16DE-C443-B059-C69E3E17FFB1}"/>
                </a:ext>
              </a:extLst>
            </p:cNvPr>
            <p:cNvSpPr>
              <a:spLocks noChangeShapeType="1"/>
            </p:cNvSpPr>
            <p:nvPr/>
          </p:nvSpPr>
          <p:spPr bwMode="auto">
            <a:xfrm>
              <a:off x="3360" y="2688"/>
              <a:ext cx="96" cy="97"/>
            </a:xfrm>
            <a:prstGeom prst="line">
              <a:avLst/>
            </a:prstGeom>
            <a:noFill/>
            <a:ln w="28575">
              <a:solidFill>
                <a:srgbClr val="FF0000"/>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1803" name="Line 118">
              <a:extLst>
                <a:ext uri="{FF2B5EF4-FFF2-40B4-BE49-F238E27FC236}">
                  <a16:creationId xmlns:a16="http://schemas.microsoft.com/office/drawing/2014/main" id="{9D79DBFA-7617-5C41-B99A-F4119C185DDF}"/>
                </a:ext>
              </a:extLst>
            </p:cNvPr>
            <p:cNvSpPr>
              <a:spLocks noChangeShapeType="1"/>
            </p:cNvSpPr>
            <p:nvPr/>
          </p:nvSpPr>
          <p:spPr bwMode="auto">
            <a:xfrm>
              <a:off x="3265" y="2784"/>
              <a:ext cx="96" cy="96"/>
            </a:xfrm>
            <a:prstGeom prst="line">
              <a:avLst/>
            </a:prstGeom>
            <a:noFill/>
            <a:ln w="28575">
              <a:solidFill>
                <a:srgbClr val="FF0000"/>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1804" name="Line 119">
              <a:extLst>
                <a:ext uri="{FF2B5EF4-FFF2-40B4-BE49-F238E27FC236}">
                  <a16:creationId xmlns:a16="http://schemas.microsoft.com/office/drawing/2014/main" id="{5D3402CE-B81C-2545-84FC-4DFF6422E259}"/>
                </a:ext>
              </a:extLst>
            </p:cNvPr>
            <p:cNvSpPr>
              <a:spLocks noChangeShapeType="1"/>
            </p:cNvSpPr>
            <p:nvPr/>
          </p:nvSpPr>
          <p:spPr bwMode="auto">
            <a:xfrm>
              <a:off x="3072" y="2976"/>
              <a:ext cx="96" cy="97"/>
            </a:xfrm>
            <a:prstGeom prst="line">
              <a:avLst/>
            </a:prstGeom>
            <a:noFill/>
            <a:ln w="28575">
              <a:solidFill>
                <a:srgbClr val="FF0000"/>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graphicFrame>
        <p:nvGraphicFramePr>
          <p:cNvPr id="43030" name="Object 120">
            <a:extLst>
              <a:ext uri="{FF2B5EF4-FFF2-40B4-BE49-F238E27FC236}">
                <a16:creationId xmlns:a16="http://schemas.microsoft.com/office/drawing/2014/main" id="{DCB0A417-2FB2-7D41-BBEA-9375EA767786}"/>
              </a:ext>
            </a:extLst>
          </p:cNvPr>
          <p:cNvGraphicFramePr>
            <a:graphicFrameLocks noChangeAspect="1"/>
          </p:cNvGraphicFramePr>
          <p:nvPr/>
        </p:nvGraphicFramePr>
        <p:xfrm>
          <a:off x="6921500" y="3998913"/>
          <a:ext cx="255588" cy="533400"/>
        </p:xfrm>
        <a:graphic>
          <a:graphicData uri="http://schemas.openxmlformats.org/presentationml/2006/ole">
            <mc:AlternateContent xmlns:mc="http://schemas.openxmlformats.org/markup-compatibility/2006">
              <mc:Choice xmlns:v="urn:schemas-microsoft-com:vml" Requires="v">
                <p:oleObj spid="_x0000_s43410" name="Equation" r:id="rId10" imgW="2628900" imgH="5270500" progId="Equation.3">
                  <p:embed/>
                </p:oleObj>
              </mc:Choice>
              <mc:Fallback>
                <p:oleObj name="Equation" r:id="rId10" imgW="2628900" imgH="5270500" progId="Equation.3">
                  <p:embed/>
                  <p:pic>
                    <p:nvPicPr>
                      <p:cNvPr id="0" name="Object 1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0" y="3998913"/>
                        <a:ext cx="2555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1768" name="Line 121">
            <a:extLst>
              <a:ext uri="{FF2B5EF4-FFF2-40B4-BE49-F238E27FC236}">
                <a16:creationId xmlns:a16="http://schemas.microsoft.com/office/drawing/2014/main" id="{C2F8D5A7-3A7C-454C-AFA7-E509BE43DF41}"/>
              </a:ext>
            </a:extLst>
          </p:cNvPr>
          <p:cNvSpPr>
            <a:spLocks noChangeShapeType="1"/>
          </p:cNvSpPr>
          <p:nvPr/>
        </p:nvSpPr>
        <p:spPr bwMode="auto">
          <a:xfrm>
            <a:off x="7207250" y="3846513"/>
            <a:ext cx="0" cy="1903412"/>
          </a:xfrm>
          <a:prstGeom prst="line">
            <a:avLst/>
          </a:prstGeom>
          <a:noFill/>
          <a:ln w="28575">
            <a:solidFill>
              <a:schemeClr val="tx1"/>
            </a:solidFill>
            <a:prstDash val="dash"/>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769" name="Line 122">
            <a:extLst>
              <a:ext uri="{FF2B5EF4-FFF2-40B4-BE49-F238E27FC236}">
                <a16:creationId xmlns:a16="http://schemas.microsoft.com/office/drawing/2014/main" id="{A727366F-BADE-934A-B328-8548D6D8DE8A}"/>
              </a:ext>
            </a:extLst>
          </p:cNvPr>
          <p:cNvSpPr>
            <a:spLocks noChangeShapeType="1"/>
          </p:cNvSpPr>
          <p:nvPr/>
        </p:nvSpPr>
        <p:spPr bwMode="auto">
          <a:xfrm>
            <a:off x="6159500" y="4765675"/>
            <a:ext cx="2160588" cy="0"/>
          </a:xfrm>
          <a:prstGeom prst="line">
            <a:avLst/>
          </a:prstGeom>
          <a:noFill/>
          <a:ln w="28575">
            <a:solidFill>
              <a:schemeClr val="tx1"/>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nvGrpSpPr>
          <p:cNvPr id="118907" name="Group 123">
            <a:extLst>
              <a:ext uri="{FF2B5EF4-FFF2-40B4-BE49-F238E27FC236}">
                <a16:creationId xmlns:a16="http://schemas.microsoft.com/office/drawing/2014/main" id="{2BECBBD0-7164-0F42-9D7C-FF5EA1D280CD}"/>
              </a:ext>
            </a:extLst>
          </p:cNvPr>
          <p:cNvGrpSpPr>
            <a:grpSpLocks/>
          </p:cNvGrpSpPr>
          <p:nvPr/>
        </p:nvGrpSpPr>
        <p:grpSpPr bwMode="auto">
          <a:xfrm>
            <a:off x="7207250" y="3978275"/>
            <a:ext cx="785813" cy="787400"/>
            <a:chOff x="4656" y="2640"/>
            <a:chExt cx="576" cy="576"/>
          </a:xfrm>
        </p:grpSpPr>
        <p:sp>
          <p:nvSpPr>
            <p:cNvPr id="31795" name="Line 124">
              <a:extLst>
                <a:ext uri="{FF2B5EF4-FFF2-40B4-BE49-F238E27FC236}">
                  <a16:creationId xmlns:a16="http://schemas.microsoft.com/office/drawing/2014/main" id="{87206BF4-49B1-1247-82D0-4A6CDF439A18}"/>
                </a:ext>
              </a:extLst>
            </p:cNvPr>
            <p:cNvSpPr>
              <a:spLocks noChangeShapeType="1"/>
            </p:cNvSpPr>
            <p:nvPr/>
          </p:nvSpPr>
          <p:spPr bwMode="auto">
            <a:xfrm flipV="1">
              <a:off x="4656" y="2640"/>
              <a:ext cx="576" cy="576"/>
            </a:xfrm>
            <a:prstGeom prst="line">
              <a:avLst/>
            </a:prstGeom>
            <a:noFill/>
            <a:ln w="28575">
              <a:solidFill>
                <a:srgbClr val="FF0000"/>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31796" name="Oval 125">
              <a:extLst>
                <a:ext uri="{FF2B5EF4-FFF2-40B4-BE49-F238E27FC236}">
                  <a16:creationId xmlns:a16="http://schemas.microsoft.com/office/drawing/2014/main" id="{7DC61322-F852-F641-85F2-5AEC68F7A280}"/>
                </a:ext>
              </a:extLst>
            </p:cNvPr>
            <p:cNvSpPr>
              <a:spLocks noChangeArrowheads="1"/>
            </p:cNvSpPr>
            <p:nvPr/>
          </p:nvSpPr>
          <p:spPr bwMode="auto">
            <a:xfrm>
              <a:off x="4800" y="3024"/>
              <a:ext cx="48" cy="48"/>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97" name="Oval 126">
              <a:extLst>
                <a:ext uri="{FF2B5EF4-FFF2-40B4-BE49-F238E27FC236}">
                  <a16:creationId xmlns:a16="http://schemas.microsoft.com/office/drawing/2014/main" id="{DF850C91-9379-6E4D-A198-091FD8B0F07D}"/>
                </a:ext>
              </a:extLst>
            </p:cNvPr>
            <p:cNvSpPr>
              <a:spLocks noChangeArrowheads="1"/>
            </p:cNvSpPr>
            <p:nvPr/>
          </p:nvSpPr>
          <p:spPr bwMode="auto">
            <a:xfrm>
              <a:off x="4896" y="2928"/>
              <a:ext cx="49" cy="48"/>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98" name="Oval 127">
              <a:extLst>
                <a:ext uri="{FF2B5EF4-FFF2-40B4-BE49-F238E27FC236}">
                  <a16:creationId xmlns:a16="http://schemas.microsoft.com/office/drawing/2014/main" id="{4844DC6F-F993-244A-AFAE-31F146C3D89D}"/>
                </a:ext>
              </a:extLst>
            </p:cNvPr>
            <p:cNvSpPr>
              <a:spLocks noChangeArrowheads="1"/>
            </p:cNvSpPr>
            <p:nvPr/>
          </p:nvSpPr>
          <p:spPr bwMode="auto">
            <a:xfrm>
              <a:off x="5088" y="2736"/>
              <a:ext cx="49" cy="48"/>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99" name="Oval 128">
              <a:extLst>
                <a:ext uri="{FF2B5EF4-FFF2-40B4-BE49-F238E27FC236}">
                  <a16:creationId xmlns:a16="http://schemas.microsoft.com/office/drawing/2014/main" id="{90E9A76C-2460-BF42-991F-04981B7A45E2}"/>
                </a:ext>
              </a:extLst>
            </p:cNvPr>
            <p:cNvSpPr>
              <a:spLocks noChangeArrowheads="1"/>
            </p:cNvSpPr>
            <p:nvPr/>
          </p:nvSpPr>
          <p:spPr bwMode="auto">
            <a:xfrm>
              <a:off x="4992" y="2832"/>
              <a:ext cx="48" cy="49"/>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118913" name="Group 129">
            <a:extLst>
              <a:ext uri="{FF2B5EF4-FFF2-40B4-BE49-F238E27FC236}">
                <a16:creationId xmlns:a16="http://schemas.microsoft.com/office/drawing/2014/main" id="{E12B57A5-6ED2-BA40-90DD-40135941BF7A}"/>
              </a:ext>
            </a:extLst>
          </p:cNvPr>
          <p:cNvGrpSpPr>
            <a:grpSpLocks/>
          </p:cNvGrpSpPr>
          <p:nvPr/>
        </p:nvGrpSpPr>
        <p:grpSpPr bwMode="auto">
          <a:xfrm>
            <a:off x="7296150" y="4700588"/>
            <a:ext cx="323850" cy="1050925"/>
            <a:chOff x="4721" y="3168"/>
            <a:chExt cx="238" cy="769"/>
          </a:xfrm>
        </p:grpSpPr>
        <p:sp>
          <p:nvSpPr>
            <p:cNvPr id="31790" name="Line 130">
              <a:extLst>
                <a:ext uri="{FF2B5EF4-FFF2-40B4-BE49-F238E27FC236}">
                  <a16:creationId xmlns:a16="http://schemas.microsoft.com/office/drawing/2014/main" id="{F664D42E-F18C-204C-BB53-25699A7F3CE5}"/>
                </a:ext>
              </a:extLst>
            </p:cNvPr>
            <p:cNvSpPr>
              <a:spLocks noChangeShapeType="1"/>
            </p:cNvSpPr>
            <p:nvPr/>
          </p:nvSpPr>
          <p:spPr bwMode="auto">
            <a:xfrm rot="3581093" flipH="1">
              <a:off x="4470" y="3545"/>
              <a:ext cx="769" cy="15"/>
            </a:xfrm>
            <a:prstGeom prst="line">
              <a:avLst/>
            </a:prstGeom>
            <a:noFill/>
            <a:ln w="28575">
              <a:solidFill>
                <a:srgbClr val="FF0000"/>
              </a:solidFill>
              <a:round/>
              <a:headEnd type="triangl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791" name="Oval 131">
              <a:extLst>
                <a:ext uri="{FF2B5EF4-FFF2-40B4-BE49-F238E27FC236}">
                  <a16:creationId xmlns:a16="http://schemas.microsoft.com/office/drawing/2014/main" id="{021C54B7-87F0-CE4D-8B2D-F725D293BC43}"/>
                </a:ext>
              </a:extLst>
            </p:cNvPr>
            <p:cNvSpPr>
              <a:spLocks noChangeArrowheads="1"/>
            </p:cNvSpPr>
            <p:nvPr/>
          </p:nvSpPr>
          <p:spPr bwMode="auto">
            <a:xfrm rot="3581093">
              <a:off x="4721" y="3353"/>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92" name="Oval 132">
              <a:extLst>
                <a:ext uri="{FF2B5EF4-FFF2-40B4-BE49-F238E27FC236}">
                  <a16:creationId xmlns:a16="http://schemas.microsoft.com/office/drawing/2014/main" id="{5F61EF49-89E2-3148-8960-E91E68ED969C}"/>
                </a:ext>
              </a:extLst>
            </p:cNvPr>
            <p:cNvSpPr>
              <a:spLocks noChangeArrowheads="1"/>
            </p:cNvSpPr>
            <p:nvPr/>
          </p:nvSpPr>
          <p:spPr bwMode="auto">
            <a:xfrm rot="3581093">
              <a:off x="4848" y="3553"/>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93" name="Oval 133">
              <a:extLst>
                <a:ext uri="{FF2B5EF4-FFF2-40B4-BE49-F238E27FC236}">
                  <a16:creationId xmlns:a16="http://schemas.microsoft.com/office/drawing/2014/main" id="{02C3BB7C-9F6F-6A4C-8B29-9B634DFE000A}"/>
                </a:ext>
              </a:extLst>
            </p:cNvPr>
            <p:cNvSpPr>
              <a:spLocks noChangeArrowheads="1"/>
            </p:cNvSpPr>
            <p:nvPr/>
          </p:nvSpPr>
          <p:spPr bwMode="auto">
            <a:xfrm rot="3581093">
              <a:off x="4800" y="3457"/>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94" name="Oval 134">
              <a:extLst>
                <a:ext uri="{FF2B5EF4-FFF2-40B4-BE49-F238E27FC236}">
                  <a16:creationId xmlns:a16="http://schemas.microsoft.com/office/drawing/2014/main" id="{322EB46D-93CB-2643-8A61-8DAFB29BDE95}"/>
                </a:ext>
              </a:extLst>
            </p:cNvPr>
            <p:cNvSpPr>
              <a:spLocks noChangeArrowheads="1"/>
            </p:cNvSpPr>
            <p:nvPr/>
          </p:nvSpPr>
          <p:spPr bwMode="auto">
            <a:xfrm rot="3581093">
              <a:off x="4896" y="3648"/>
              <a:ext cx="64" cy="63"/>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31772" name="Rectangle 135">
            <a:extLst>
              <a:ext uri="{FF2B5EF4-FFF2-40B4-BE49-F238E27FC236}">
                <a16:creationId xmlns:a16="http://schemas.microsoft.com/office/drawing/2014/main" id="{27A93946-8D66-A64F-8DBF-2D6E20CD499C}"/>
              </a:ext>
            </a:extLst>
          </p:cNvPr>
          <p:cNvSpPr>
            <a:spLocks noChangeArrowheads="1"/>
          </p:cNvSpPr>
          <p:nvPr/>
        </p:nvSpPr>
        <p:spPr bwMode="auto">
          <a:xfrm>
            <a:off x="776288" y="2246313"/>
            <a:ext cx="2286000" cy="990600"/>
          </a:xfrm>
          <a:prstGeom prst="rect">
            <a:avLst/>
          </a:prstGeom>
          <a:solidFill>
            <a:srgbClr val="C5FFFF">
              <a:alpha val="50195"/>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73" name="Rectangle 136">
            <a:extLst>
              <a:ext uri="{FF2B5EF4-FFF2-40B4-BE49-F238E27FC236}">
                <a16:creationId xmlns:a16="http://schemas.microsoft.com/office/drawing/2014/main" id="{B1CCC644-6399-2A47-990F-2F9DDC757E50}"/>
              </a:ext>
            </a:extLst>
          </p:cNvPr>
          <p:cNvSpPr>
            <a:spLocks noChangeArrowheads="1"/>
          </p:cNvSpPr>
          <p:nvPr/>
        </p:nvSpPr>
        <p:spPr bwMode="auto">
          <a:xfrm>
            <a:off x="3443288" y="2246313"/>
            <a:ext cx="2286000" cy="990600"/>
          </a:xfrm>
          <a:prstGeom prst="rect">
            <a:avLst/>
          </a:prstGeom>
          <a:solidFill>
            <a:srgbClr val="C5FFFF">
              <a:alpha val="50195"/>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74" name="Rectangle 137">
            <a:extLst>
              <a:ext uri="{FF2B5EF4-FFF2-40B4-BE49-F238E27FC236}">
                <a16:creationId xmlns:a16="http://schemas.microsoft.com/office/drawing/2014/main" id="{81983AD6-E8E0-6C46-9304-A3657B983D47}"/>
              </a:ext>
            </a:extLst>
          </p:cNvPr>
          <p:cNvSpPr>
            <a:spLocks noChangeArrowheads="1"/>
          </p:cNvSpPr>
          <p:nvPr/>
        </p:nvSpPr>
        <p:spPr bwMode="auto">
          <a:xfrm>
            <a:off x="6034088" y="2246313"/>
            <a:ext cx="2286000" cy="990600"/>
          </a:xfrm>
          <a:prstGeom prst="rect">
            <a:avLst/>
          </a:prstGeom>
          <a:solidFill>
            <a:srgbClr val="C5FFFF">
              <a:alpha val="50195"/>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75" name="Rectangle 138">
            <a:extLst>
              <a:ext uri="{FF2B5EF4-FFF2-40B4-BE49-F238E27FC236}">
                <a16:creationId xmlns:a16="http://schemas.microsoft.com/office/drawing/2014/main" id="{F19EFBD1-56DD-294A-9B99-0E56464AB0BB}"/>
              </a:ext>
            </a:extLst>
          </p:cNvPr>
          <p:cNvSpPr>
            <a:spLocks noChangeArrowheads="1"/>
          </p:cNvSpPr>
          <p:nvPr/>
        </p:nvSpPr>
        <p:spPr bwMode="auto">
          <a:xfrm>
            <a:off x="776288" y="4760913"/>
            <a:ext cx="2286000" cy="1066800"/>
          </a:xfrm>
          <a:prstGeom prst="rect">
            <a:avLst/>
          </a:prstGeom>
          <a:solidFill>
            <a:srgbClr val="C5FFFF">
              <a:alpha val="50195"/>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76" name="Rectangle 139">
            <a:extLst>
              <a:ext uri="{FF2B5EF4-FFF2-40B4-BE49-F238E27FC236}">
                <a16:creationId xmlns:a16="http://schemas.microsoft.com/office/drawing/2014/main" id="{E56DDB6A-E892-E847-A365-88A5B3493BCB}"/>
              </a:ext>
            </a:extLst>
          </p:cNvPr>
          <p:cNvSpPr>
            <a:spLocks noChangeArrowheads="1"/>
          </p:cNvSpPr>
          <p:nvPr/>
        </p:nvSpPr>
        <p:spPr bwMode="auto">
          <a:xfrm>
            <a:off x="3443288" y="4760913"/>
            <a:ext cx="2286000" cy="1066800"/>
          </a:xfrm>
          <a:prstGeom prst="rect">
            <a:avLst/>
          </a:prstGeom>
          <a:solidFill>
            <a:srgbClr val="C5FFFF">
              <a:alpha val="50195"/>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77" name="Rectangle 140">
            <a:extLst>
              <a:ext uri="{FF2B5EF4-FFF2-40B4-BE49-F238E27FC236}">
                <a16:creationId xmlns:a16="http://schemas.microsoft.com/office/drawing/2014/main" id="{9B271C8F-1BB9-F742-AD71-186F7C653032}"/>
              </a:ext>
            </a:extLst>
          </p:cNvPr>
          <p:cNvSpPr>
            <a:spLocks noChangeArrowheads="1"/>
          </p:cNvSpPr>
          <p:nvPr/>
        </p:nvSpPr>
        <p:spPr bwMode="auto">
          <a:xfrm>
            <a:off x="6034088" y="4760913"/>
            <a:ext cx="2286000" cy="1066800"/>
          </a:xfrm>
          <a:prstGeom prst="rect">
            <a:avLst/>
          </a:prstGeom>
          <a:solidFill>
            <a:srgbClr val="C5FFFF">
              <a:alpha val="50195"/>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43041" name="Group 141">
            <a:extLst>
              <a:ext uri="{FF2B5EF4-FFF2-40B4-BE49-F238E27FC236}">
                <a16:creationId xmlns:a16="http://schemas.microsoft.com/office/drawing/2014/main" id="{EBF97A76-0B87-A746-8914-5224B79F0570}"/>
              </a:ext>
            </a:extLst>
          </p:cNvPr>
          <p:cNvGrpSpPr>
            <a:grpSpLocks/>
          </p:cNvGrpSpPr>
          <p:nvPr/>
        </p:nvGrpSpPr>
        <p:grpSpPr bwMode="auto">
          <a:xfrm>
            <a:off x="395288" y="188913"/>
            <a:ext cx="1828800" cy="762000"/>
            <a:chOff x="240" y="432"/>
            <a:chExt cx="1152" cy="480"/>
          </a:xfrm>
        </p:grpSpPr>
        <p:sp>
          <p:nvSpPr>
            <p:cNvPr id="31788" name="AutoShape 142">
              <a:extLst>
                <a:ext uri="{FF2B5EF4-FFF2-40B4-BE49-F238E27FC236}">
                  <a16:creationId xmlns:a16="http://schemas.microsoft.com/office/drawing/2014/main" id="{F978B555-D96D-6D4C-BB8C-730A6D6FB2E9}"/>
                </a:ext>
              </a:extLst>
            </p:cNvPr>
            <p:cNvSpPr>
              <a:spLocks noChangeArrowheads="1"/>
            </p:cNvSpPr>
            <p:nvPr/>
          </p:nvSpPr>
          <p:spPr bwMode="auto">
            <a:xfrm>
              <a:off x="240" y="432"/>
              <a:ext cx="864" cy="480"/>
            </a:xfrm>
            <a:prstGeom prst="horizontalScroll">
              <a:avLst>
                <a:gd name="adj" fmla="val 12500"/>
              </a:avLst>
            </a:prstGeom>
            <a:solidFill>
              <a:schemeClr val="accent1"/>
            </a:solidFill>
            <a:ln w="9525">
              <a:solidFill>
                <a:schemeClr val="tx1"/>
              </a:solidFill>
              <a:round/>
              <a:headEnd/>
              <a:tailEnd/>
            </a:ln>
            <a:effectLst>
              <a:outerShdw blurRad="63500" dist="107763" dir="13500000" algn="ctr" rotWithShape="0">
                <a:schemeClr val="tx2">
                  <a:alpha val="74998"/>
                </a:scheme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31789" name="Text Box 143">
              <a:extLst>
                <a:ext uri="{FF2B5EF4-FFF2-40B4-BE49-F238E27FC236}">
                  <a16:creationId xmlns:a16="http://schemas.microsoft.com/office/drawing/2014/main" id="{8C7BA778-F525-204A-B50C-E3F31CAAF049}"/>
                </a:ext>
              </a:extLst>
            </p:cNvPr>
            <p:cNvSpPr txBox="1">
              <a:spLocks noChangeArrowheads="1"/>
            </p:cNvSpPr>
            <p:nvPr/>
          </p:nvSpPr>
          <p:spPr bwMode="auto">
            <a:xfrm>
              <a:off x="384" y="480"/>
              <a:ext cx="100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CC0000"/>
                  </a:solidFill>
                  <a:latin typeface="Times New Roman" charset="0"/>
                </a:rPr>
                <a:t>讨论</a:t>
              </a:r>
            </a:p>
          </p:txBody>
        </p:sp>
      </p:grpSp>
      <p:grpSp>
        <p:nvGrpSpPr>
          <p:cNvPr id="43042" name="Group 144">
            <a:extLst>
              <a:ext uri="{FF2B5EF4-FFF2-40B4-BE49-F238E27FC236}">
                <a16:creationId xmlns:a16="http://schemas.microsoft.com/office/drawing/2014/main" id="{D3FD7892-F077-EF4C-84AD-11EE2EF4613E}"/>
              </a:ext>
            </a:extLst>
          </p:cNvPr>
          <p:cNvGrpSpPr>
            <a:grpSpLocks/>
          </p:cNvGrpSpPr>
          <p:nvPr/>
        </p:nvGrpSpPr>
        <p:grpSpPr bwMode="auto">
          <a:xfrm>
            <a:off x="1843088" y="265113"/>
            <a:ext cx="7162800" cy="685800"/>
            <a:chOff x="1056" y="432"/>
            <a:chExt cx="4512" cy="432"/>
          </a:xfrm>
        </p:grpSpPr>
        <p:sp>
          <p:nvSpPr>
            <p:cNvPr id="31786" name="Text Box 145">
              <a:extLst>
                <a:ext uri="{FF2B5EF4-FFF2-40B4-BE49-F238E27FC236}">
                  <a16:creationId xmlns:a16="http://schemas.microsoft.com/office/drawing/2014/main" id="{9C399EE1-F609-6148-A190-083ED5ED4C19}"/>
                </a:ext>
              </a:extLst>
            </p:cNvPr>
            <p:cNvSpPr txBox="1">
              <a:spLocks noChangeArrowheads="1"/>
            </p:cNvSpPr>
            <p:nvPr/>
          </p:nvSpPr>
          <p:spPr bwMode="auto">
            <a:xfrm>
              <a:off x="1056" y="480"/>
              <a:ext cx="451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1C1C1C"/>
                  </a:solidFill>
                  <a:latin typeface="Times New Roman" charset="0"/>
                </a:rPr>
                <a:t>讨论下列光线的反射和折射（</a:t>
              </a:r>
              <a:r>
                <a:rPr lang="zh-CN" altLang="en-US" sz="2800" b="1">
                  <a:solidFill>
                    <a:srgbClr val="000000"/>
                  </a:solidFill>
                </a:rPr>
                <a:t>起偏角    ）</a:t>
              </a:r>
              <a:r>
                <a:rPr lang="en-US" altLang="zh-CN" sz="2800" b="1">
                  <a:solidFill>
                    <a:srgbClr val="000000"/>
                  </a:solidFill>
                </a:rPr>
                <a:t>.</a:t>
              </a:r>
            </a:p>
          </p:txBody>
        </p:sp>
        <p:graphicFrame>
          <p:nvGraphicFramePr>
            <p:cNvPr id="43050" name="Object 146">
              <a:extLst>
                <a:ext uri="{FF2B5EF4-FFF2-40B4-BE49-F238E27FC236}">
                  <a16:creationId xmlns:a16="http://schemas.microsoft.com/office/drawing/2014/main" id="{AF491256-76C0-D04F-A826-736247DA96A2}"/>
                </a:ext>
              </a:extLst>
            </p:cNvPr>
            <p:cNvGraphicFramePr>
              <a:graphicFrameLocks noChangeAspect="1"/>
            </p:cNvGraphicFramePr>
            <p:nvPr/>
          </p:nvGraphicFramePr>
          <p:xfrm>
            <a:off x="4731" y="432"/>
            <a:ext cx="261" cy="432"/>
          </p:xfrm>
          <a:graphic>
            <a:graphicData uri="http://schemas.openxmlformats.org/presentationml/2006/ole">
              <mc:AlternateContent xmlns:mc="http://schemas.openxmlformats.org/markup-compatibility/2006">
                <mc:Choice xmlns:v="urn:schemas-microsoft-com:vml" Requires="v">
                  <p:oleObj spid="_x0000_s43411" name="Equation" r:id="rId11" imgW="4102100" imgH="7607300" progId="Equation.3">
                    <p:embed/>
                  </p:oleObj>
                </mc:Choice>
                <mc:Fallback>
                  <p:oleObj name="Equation" r:id="rId11" imgW="4102100" imgH="7607300" progId="Equation.3">
                    <p:embed/>
                    <p:pic>
                      <p:nvPicPr>
                        <p:cNvPr id="0" name="Object 1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31" y="432"/>
                          <a:ext cx="26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43043" name="Group 147">
            <a:extLst>
              <a:ext uri="{FF2B5EF4-FFF2-40B4-BE49-F238E27FC236}">
                <a16:creationId xmlns:a16="http://schemas.microsoft.com/office/drawing/2014/main" id="{001DE52D-9488-A246-BDA5-3779ECBBC154}"/>
              </a:ext>
            </a:extLst>
          </p:cNvPr>
          <p:cNvGrpSpPr>
            <a:grpSpLocks/>
          </p:cNvGrpSpPr>
          <p:nvPr/>
        </p:nvGrpSpPr>
        <p:grpSpPr bwMode="auto">
          <a:xfrm>
            <a:off x="6030913" y="3914775"/>
            <a:ext cx="1374775" cy="617538"/>
            <a:chOff x="3792" y="2779"/>
            <a:chExt cx="866" cy="389"/>
          </a:xfrm>
        </p:grpSpPr>
        <p:sp>
          <p:nvSpPr>
            <p:cNvPr id="31781" name="Line 148">
              <a:extLst>
                <a:ext uri="{FF2B5EF4-FFF2-40B4-BE49-F238E27FC236}">
                  <a16:creationId xmlns:a16="http://schemas.microsoft.com/office/drawing/2014/main" id="{EBF83125-F4AF-2D4B-A08E-513E6CFFB406}"/>
                </a:ext>
              </a:extLst>
            </p:cNvPr>
            <p:cNvSpPr>
              <a:spLocks noChangeShapeType="1"/>
            </p:cNvSpPr>
            <p:nvPr/>
          </p:nvSpPr>
          <p:spPr bwMode="auto">
            <a:xfrm rot="2535919">
              <a:off x="3792" y="3032"/>
              <a:ext cx="866" cy="0"/>
            </a:xfrm>
            <a:prstGeom prst="line">
              <a:avLst/>
            </a:prstGeom>
            <a:noFill/>
            <a:ln w="28575">
              <a:solidFill>
                <a:srgbClr val="FF0000"/>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1782" name="Oval 149">
              <a:extLst>
                <a:ext uri="{FF2B5EF4-FFF2-40B4-BE49-F238E27FC236}">
                  <a16:creationId xmlns:a16="http://schemas.microsoft.com/office/drawing/2014/main" id="{6299D4E7-3876-F648-8D29-9E5E7BF9850F}"/>
                </a:ext>
              </a:extLst>
            </p:cNvPr>
            <p:cNvSpPr>
              <a:spLocks noChangeArrowheads="1"/>
            </p:cNvSpPr>
            <p:nvPr/>
          </p:nvSpPr>
          <p:spPr bwMode="auto">
            <a:xfrm rot="2535919">
              <a:off x="3975" y="2779"/>
              <a:ext cx="40" cy="70"/>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83" name="Oval 150">
              <a:extLst>
                <a:ext uri="{FF2B5EF4-FFF2-40B4-BE49-F238E27FC236}">
                  <a16:creationId xmlns:a16="http://schemas.microsoft.com/office/drawing/2014/main" id="{7863EE7F-2605-BD4E-9D85-B40D1B1D9FBA}"/>
                </a:ext>
              </a:extLst>
            </p:cNvPr>
            <p:cNvSpPr>
              <a:spLocks noChangeArrowheads="1"/>
            </p:cNvSpPr>
            <p:nvPr/>
          </p:nvSpPr>
          <p:spPr bwMode="auto">
            <a:xfrm rot="2535919">
              <a:off x="4320" y="3108"/>
              <a:ext cx="62" cy="60"/>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84" name="Oval 151">
              <a:extLst>
                <a:ext uri="{FF2B5EF4-FFF2-40B4-BE49-F238E27FC236}">
                  <a16:creationId xmlns:a16="http://schemas.microsoft.com/office/drawing/2014/main" id="{6C2CFE59-1F8B-4944-BF74-252AAE298E7A}"/>
                </a:ext>
              </a:extLst>
            </p:cNvPr>
            <p:cNvSpPr>
              <a:spLocks noChangeArrowheads="1"/>
            </p:cNvSpPr>
            <p:nvPr/>
          </p:nvSpPr>
          <p:spPr bwMode="auto">
            <a:xfrm rot="2535919">
              <a:off x="4176" y="2976"/>
              <a:ext cx="62" cy="60"/>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1785" name="Oval 152">
              <a:extLst>
                <a:ext uri="{FF2B5EF4-FFF2-40B4-BE49-F238E27FC236}">
                  <a16:creationId xmlns:a16="http://schemas.microsoft.com/office/drawing/2014/main" id="{918AED8A-3BCD-3347-A21D-48E22EC815AF}"/>
                </a:ext>
              </a:extLst>
            </p:cNvPr>
            <p:cNvSpPr>
              <a:spLocks noChangeArrowheads="1"/>
            </p:cNvSpPr>
            <p:nvPr/>
          </p:nvSpPr>
          <p:spPr bwMode="auto">
            <a:xfrm rot="2535919">
              <a:off x="4066" y="2868"/>
              <a:ext cx="62" cy="60"/>
            </a:xfrm>
            <a:prstGeom prst="ellipse">
              <a:avLst/>
            </a:prstGeom>
            <a:solidFill>
              <a:srgbClr val="FF0000"/>
            </a:solid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2" name="Slide Number Placeholder 1">
            <a:extLst>
              <a:ext uri="{FF2B5EF4-FFF2-40B4-BE49-F238E27FC236}">
                <a16:creationId xmlns:a16="http://schemas.microsoft.com/office/drawing/2014/main" id="{4C0E8F6C-F092-D349-9166-93EDCDEBBCB0}"/>
              </a:ext>
            </a:extLst>
          </p:cNvPr>
          <p:cNvSpPr>
            <a:spLocks noGrp="1"/>
          </p:cNvSpPr>
          <p:nvPr>
            <p:ph type="sldNum" sz="quarter" idx="12"/>
          </p:nvPr>
        </p:nvSpPr>
        <p:spPr/>
        <p:txBody>
          <a:bodyPr/>
          <a:lstStyle/>
          <a:p>
            <a:fld id="{84E41F96-4C38-714A-979A-203099C5D163}" type="slidenum">
              <a:rPr lang="en-US" altLang="zh-CN" smtClean="0"/>
              <a:pPr/>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strips(upRight)">
                                      <p:cBhvr>
                                        <p:cTn id="7" dur="500"/>
                                        <p:tgtEl>
                                          <p:spTgt spid="11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8809"/>
                                        </p:tgtEl>
                                        <p:attrNameLst>
                                          <p:attrName>style.visibility</p:attrName>
                                        </p:attrNameLst>
                                      </p:cBhvr>
                                      <p:to>
                                        <p:strVal val="visible"/>
                                      </p:to>
                                    </p:set>
                                    <p:animEffect transition="in" filter="strips(downRight)">
                                      <p:cBhvr>
                                        <p:cTn id="12" dur="500"/>
                                        <p:tgtEl>
                                          <p:spTgt spid="1188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8826"/>
                                        </p:tgtEl>
                                        <p:attrNameLst>
                                          <p:attrName>style.visibility</p:attrName>
                                        </p:attrNameLst>
                                      </p:cBhvr>
                                      <p:to>
                                        <p:strVal val="visible"/>
                                      </p:to>
                                    </p:set>
                                    <p:animEffect transition="in" filter="strips(downRight)">
                                      <p:cBhvr>
                                        <p:cTn id="17" dur="500"/>
                                        <p:tgtEl>
                                          <p:spTgt spid="1188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18842"/>
                                        </p:tgtEl>
                                        <p:attrNameLst>
                                          <p:attrName>style.visibility</p:attrName>
                                        </p:attrNameLst>
                                      </p:cBhvr>
                                      <p:to>
                                        <p:strVal val="visible"/>
                                      </p:to>
                                    </p:set>
                                    <p:animEffect transition="in" filter="strips(upRight)">
                                      <p:cBhvr>
                                        <p:cTn id="22" dur="500"/>
                                        <p:tgtEl>
                                          <p:spTgt spid="1188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18847"/>
                                        </p:tgtEl>
                                        <p:attrNameLst>
                                          <p:attrName>style.visibility</p:attrName>
                                        </p:attrNameLst>
                                      </p:cBhvr>
                                      <p:to>
                                        <p:strVal val="visible"/>
                                      </p:to>
                                    </p:set>
                                    <p:animEffect transition="in" filter="strips(downRight)">
                                      <p:cBhvr>
                                        <p:cTn id="27" dur="500"/>
                                        <p:tgtEl>
                                          <p:spTgt spid="118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18876"/>
                                        </p:tgtEl>
                                        <p:attrNameLst>
                                          <p:attrName>style.visibility</p:attrName>
                                        </p:attrNameLst>
                                      </p:cBhvr>
                                      <p:to>
                                        <p:strVal val="visible"/>
                                      </p:to>
                                    </p:set>
                                    <p:animEffect transition="in" filter="strips(upRight)">
                                      <p:cBhvr>
                                        <p:cTn id="32" dur="500"/>
                                        <p:tgtEl>
                                          <p:spTgt spid="1188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18868"/>
                                        </p:tgtEl>
                                        <p:attrNameLst>
                                          <p:attrName>style.visibility</p:attrName>
                                        </p:attrNameLst>
                                      </p:cBhvr>
                                      <p:to>
                                        <p:strVal val="visible"/>
                                      </p:to>
                                    </p:set>
                                    <p:animEffect transition="in" filter="strips(downRight)">
                                      <p:cBhvr>
                                        <p:cTn id="37" dur="500"/>
                                        <p:tgtEl>
                                          <p:spTgt spid="1188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nodeType="clickEffect">
                                  <p:stCondLst>
                                    <p:cond delay="0"/>
                                  </p:stCondLst>
                                  <p:childTnLst>
                                    <p:set>
                                      <p:cBhvr>
                                        <p:cTn id="41" dur="1" fill="hold">
                                          <p:stCondLst>
                                            <p:cond delay="0"/>
                                          </p:stCondLst>
                                        </p:cTn>
                                        <p:tgtEl>
                                          <p:spTgt spid="118898"/>
                                        </p:tgtEl>
                                        <p:attrNameLst>
                                          <p:attrName>style.visibility</p:attrName>
                                        </p:attrNameLst>
                                      </p:cBhvr>
                                      <p:to>
                                        <p:strVal val="visible"/>
                                      </p:to>
                                    </p:set>
                                    <p:animEffect transition="in" filter="strips(upRight)">
                                      <p:cBhvr>
                                        <p:cTn id="42" dur="500"/>
                                        <p:tgtEl>
                                          <p:spTgt spid="1188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18893"/>
                                        </p:tgtEl>
                                        <p:attrNameLst>
                                          <p:attrName>style.visibility</p:attrName>
                                        </p:attrNameLst>
                                      </p:cBhvr>
                                      <p:to>
                                        <p:strVal val="visible"/>
                                      </p:to>
                                    </p:set>
                                    <p:animEffect transition="in" filter="strips(downRight)">
                                      <p:cBhvr>
                                        <p:cTn id="47" dur="500"/>
                                        <p:tgtEl>
                                          <p:spTgt spid="1188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3" fill="hold" nodeType="clickEffect">
                                  <p:stCondLst>
                                    <p:cond delay="0"/>
                                  </p:stCondLst>
                                  <p:childTnLst>
                                    <p:set>
                                      <p:cBhvr>
                                        <p:cTn id="51" dur="1" fill="hold">
                                          <p:stCondLst>
                                            <p:cond delay="0"/>
                                          </p:stCondLst>
                                        </p:cTn>
                                        <p:tgtEl>
                                          <p:spTgt spid="118907"/>
                                        </p:tgtEl>
                                        <p:attrNameLst>
                                          <p:attrName>style.visibility</p:attrName>
                                        </p:attrNameLst>
                                      </p:cBhvr>
                                      <p:to>
                                        <p:strVal val="visible"/>
                                      </p:to>
                                    </p:set>
                                    <p:animEffect transition="in" filter="strips(upRight)">
                                      <p:cBhvr>
                                        <p:cTn id="52" dur="500"/>
                                        <p:tgtEl>
                                          <p:spTgt spid="1189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18913"/>
                                        </p:tgtEl>
                                        <p:attrNameLst>
                                          <p:attrName>style.visibility</p:attrName>
                                        </p:attrNameLst>
                                      </p:cBhvr>
                                      <p:to>
                                        <p:strVal val="visible"/>
                                      </p:to>
                                    </p:set>
                                    <p:animEffect transition="in" filter="strips(downRight)">
                                      <p:cBhvr>
                                        <p:cTn id="57" dur="500"/>
                                        <p:tgtEl>
                                          <p:spTgt spid="118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A6B3B893-9279-124C-8575-1CAE8452D1A8}"/>
              </a:ext>
            </a:extLst>
          </p:cNvPr>
          <p:cNvSpPr>
            <a:spLocks noChangeArrowheads="1"/>
          </p:cNvSpPr>
          <p:nvPr/>
        </p:nvSpPr>
        <p:spPr bwMode="auto">
          <a:xfrm>
            <a:off x="503238" y="476250"/>
            <a:ext cx="8640762" cy="20621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zh-CN" altLang="en-US" sz="3200" b="1" dirty="0">
                <a:solidFill>
                  <a:srgbClr val="0000CC"/>
                </a:solidFill>
                <a:latin typeface="宋体" charset="0"/>
                <a:ea typeface="宋体" charset="0"/>
                <a:cs typeface="宋体" charset="0"/>
              </a:rPr>
              <a:t>例  </a:t>
            </a:r>
            <a:r>
              <a:rPr kumimoji="1" lang="zh-CN" altLang="en-US" sz="3200" b="1" dirty="0">
                <a:latin typeface="宋体" charset="0"/>
                <a:ea typeface="宋体" charset="0"/>
                <a:cs typeface="宋体" charset="0"/>
              </a:rPr>
              <a:t>水的折射率为</a:t>
            </a:r>
            <a:r>
              <a:rPr kumimoji="1" lang="en-US" altLang="zh-CN" sz="3200" b="1" dirty="0">
                <a:latin typeface="宋体" charset="0"/>
                <a:ea typeface="宋体" charset="0"/>
                <a:cs typeface="宋体" charset="0"/>
              </a:rPr>
              <a:t>1.33</a:t>
            </a:r>
            <a:r>
              <a:rPr kumimoji="1" lang="zh-CN" altLang="en-US" sz="3200" b="1" dirty="0">
                <a:latin typeface="宋体" charset="0"/>
                <a:ea typeface="宋体" charset="0"/>
                <a:cs typeface="宋体" charset="0"/>
              </a:rPr>
              <a:t>，空气折射率近似为</a:t>
            </a:r>
            <a:r>
              <a:rPr kumimoji="1" lang="en-US" altLang="zh-CN" sz="3200" b="1" dirty="0">
                <a:latin typeface="宋体" charset="0"/>
                <a:ea typeface="宋体" charset="0"/>
                <a:cs typeface="宋体" charset="0"/>
              </a:rPr>
              <a:t>1</a:t>
            </a:r>
            <a:r>
              <a:rPr kumimoji="1" lang="zh-CN" altLang="en-US" sz="3200" b="1" dirty="0">
                <a:latin typeface="宋体" charset="0"/>
                <a:ea typeface="宋体" charset="0"/>
                <a:cs typeface="宋体" charset="0"/>
              </a:rPr>
              <a:t>，当自然光从空气射向水面而反射时，起偏角为多少？而当光由水下进入空气时，起偏角又是多少？</a:t>
            </a:r>
            <a:r>
              <a:rPr kumimoji="1" lang="zh-CN" altLang="en-US" sz="1800" b="1" dirty="0">
                <a:solidFill>
                  <a:srgbClr val="FF0000"/>
                </a:solidFill>
                <a:latin typeface="宋体" charset="0"/>
                <a:ea typeface="宋体" charset="0"/>
                <a:cs typeface="宋体" charset="0"/>
              </a:rPr>
              <a:t>（自己练习）</a:t>
            </a:r>
          </a:p>
        </p:txBody>
      </p:sp>
      <p:graphicFrame>
        <p:nvGraphicFramePr>
          <p:cNvPr id="134149" name="Object 5">
            <a:extLst>
              <a:ext uri="{FF2B5EF4-FFF2-40B4-BE49-F238E27FC236}">
                <a16:creationId xmlns:a16="http://schemas.microsoft.com/office/drawing/2014/main" id="{98527433-E415-D545-AF80-44FA1C6D22C9}"/>
              </a:ext>
            </a:extLst>
          </p:cNvPr>
          <p:cNvGraphicFramePr>
            <a:graphicFrameLocks noChangeAspect="1"/>
          </p:cNvGraphicFramePr>
          <p:nvPr/>
        </p:nvGraphicFramePr>
        <p:xfrm>
          <a:off x="539750" y="4724400"/>
          <a:ext cx="8424863" cy="1089025"/>
        </p:xfrm>
        <a:graphic>
          <a:graphicData uri="http://schemas.openxmlformats.org/presentationml/2006/ole">
            <mc:AlternateContent xmlns:mc="http://schemas.openxmlformats.org/markup-compatibility/2006">
              <mc:Choice xmlns:v="urn:schemas-microsoft-com:vml" Requires="v">
                <p:oleObj spid="_x0000_s44107" name="公式" r:id="rId3" imgW="78994000" imgH="10528300" progId="Equation.3">
                  <p:embed/>
                </p:oleObj>
              </mc:Choice>
              <mc:Fallback>
                <p:oleObj name="公式" r:id="rId3" imgW="78994000" imgH="1052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724400"/>
                        <a:ext cx="8424863"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4150" name="Object 6">
            <a:extLst>
              <a:ext uri="{FF2B5EF4-FFF2-40B4-BE49-F238E27FC236}">
                <a16:creationId xmlns:a16="http://schemas.microsoft.com/office/drawing/2014/main" id="{E81984CA-07D2-2146-9B28-505A33452F92}"/>
              </a:ext>
            </a:extLst>
          </p:cNvPr>
          <p:cNvGraphicFramePr>
            <a:graphicFrameLocks noChangeAspect="1"/>
          </p:cNvGraphicFramePr>
          <p:nvPr/>
        </p:nvGraphicFramePr>
        <p:xfrm>
          <a:off x="552450" y="3357563"/>
          <a:ext cx="8591550" cy="1217612"/>
        </p:xfrm>
        <a:graphic>
          <a:graphicData uri="http://schemas.openxmlformats.org/presentationml/2006/ole">
            <mc:AlternateContent xmlns:mc="http://schemas.openxmlformats.org/markup-compatibility/2006">
              <mc:Choice xmlns:v="urn:schemas-microsoft-com:vml" Requires="v">
                <p:oleObj spid="_x0000_s44108" name="公式" r:id="rId5" imgW="85140800" imgH="11404600" progId="Equation.3">
                  <p:embed/>
                </p:oleObj>
              </mc:Choice>
              <mc:Fallback>
                <p:oleObj name="公式" r:id="rId5" imgW="85140800" imgH="11404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50" y="3357563"/>
                        <a:ext cx="8591550"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2773" name="Text Box 7">
            <a:extLst>
              <a:ext uri="{FF2B5EF4-FFF2-40B4-BE49-F238E27FC236}">
                <a16:creationId xmlns:a16="http://schemas.microsoft.com/office/drawing/2014/main" id="{79F77856-F738-024B-BF9E-0040002AE705}"/>
              </a:ext>
            </a:extLst>
          </p:cNvPr>
          <p:cNvSpPr txBox="1">
            <a:spLocks noChangeArrowheads="1"/>
          </p:cNvSpPr>
          <p:nvPr/>
        </p:nvSpPr>
        <p:spPr bwMode="auto">
          <a:xfrm>
            <a:off x="539750" y="2708275"/>
            <a:ext cx="1150938"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b="1">
                <a:solidFill>
                  <a:srgbClr val="CC0000"/>
                </a:solidFill>
              </a:rPr>
              <a:t>解：</a:t>
            </a:r>
          </a:p>
        </p:txBody>
      </p:sp>
      <p:sp>
        <p:nvSpPr>
          <p:cNvPr id="2" name="Slide Number Placeholder 1">
            <a:extLst>
              <a:ext uri="{FF2B5EF4-FFF2-40B4-BE49-F238E27FC236}">
                <a16:creationId xmlns:a16="http://schemas.microsoft.com/office/drawing/2014/main" id="{5DC53AB2-70C0-CF45-9DE8-DBC92B023271}"/>
              </a:ext>
            </a:extLst>
          </p:cNvPr>
          <p:cNvSpPr>
            <a:spLocks noGrp="1"/>
          </p:cNvSpPr>
          <p:nvPr>
            <p:ph type="sldNum" sz="quarter" idx="12"/>
          </p:nvPr>
        </p:nvSpPr>
        <p:spPr/>
        <p:txBody>
          <a:bodyPr/>
          <a:lstStyle/>
          <a:p>
            <a:fld id="{84E41F96-4C38-714A-979A-203099C5D163}" type="slidenum">
              <a:rPr lang="en-US" altLang="zh-CN" smtClean="0"/>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4150"/>
                                        </p:tgtEl>
                                        <p:attrNameLst>
                                          <p:attrName>style.visibility</p:attrName>
                                        </p:attrNameLst>
                                      </p:cBhvr>
                                      <p:to>
                                        <p:strVal val="visible"/>
                                      </p:to>
                                    </p:set>
                                    <p:anim calcmode="lin" valueType="num">
                                      <p:cBhvr additive="base">
                                        <p:cTn id="7" dur="500" fill="hold"/>
                                        <p:tgtEl>
                                          <p:spTgt spid="134150"/>
                                        </p:tgtEl>
                                        <p:attrNameLst>
                                          <p:attrName>ppt_x</p:attrName>
                                        </p:attrNameLst>
                                      </p:cBhvr>
                                      <p:tavLst>
                                        <p:tav tm="0">
                                          <p:val>
                                            <p:strVal val="#ppt_x"/>
                                          </p:val>
                                        </p:tav>
                                        <p:tav tm="100000">
                                          <p:val>
                                            <p:strVal val="#ppt_x"/>
                                          </p:val>
                                        </p:tav>
                                      </p:tavLst>
                                    </p:anim>
                                    <p:anim calcmode="lin" valueType="num">
                                      <p:cBhvr additive="base">
                                        <p:cTn id="8" dur="500" fill="hold"/>
                                        <p:tgtEl>
                                          <p:spTgt spid="1341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4149"/>
                                        </p:tgtEl>
                                        <p:attrNameLst>
                                          <p:attrName>style.visibility</p:attrName>
                                        </p:attrNameLst>
                                      </p:cBhvr>
                                      <p:to>
                                        <p:strVal val="visible"/>
                                      </p:to>
                                    </p:set>
                                    <p:anim calcmode="lin" valueType="num">
                                      <p:cBhvr additive="base">
                                        <p:cTn id="13" dur="500" fill="hold"/>
                                        <p:tgtEl>
                                          <p:spTgt spid="134149"/>
                                        </p:tgtEl>
                                        <p:attrNameLst>
                                          <p:attrName>ppt_x</p:attrName>
                                        </p:attrNameLst>
                                      </p:cBhvr>
                                      <p:tavLst>
                                        <p:tav tm="0">
                                          <p:val>
                                            <p:strVal val="#ppt_x"/>
                                          </p:val>
                                        </p:tav>
                                        <p:tav tm="100000">
                                          <p:val>
                                            <p:strVal val="#ppt_x"/>
                                          </p:val>
                                        </p:tav>
                                      </p:tavLst>
                                    </p:anim>
                                    <p:anim calcmode="lin" valueType="num">
                                      <p:cBhvr additive="base">
                                        <p:cTn id="14" dur="500" fill="hold"/>
                                        <p:tgtEl>
                                          <p:spTgt spid="134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7" name="Group 2">
            <a:extLst>
              <a:ext uri="{FF2B5EF4-FFF2-40B4-BE49-F238E27FC236}">
                <a16:creationId xmlns:a16="http://schemas.microsoft.com/office/drawing/2014/main" id="{7FDBD9E3-335F-3A4C-8460-970C4F94215D}"/>
              </a:ext>
            </a:extLst>
          </p:cNvPr>
          <p:cNvGrpSpPr>
            <a:grpSpLocks/>
          </p:cNvGrpSpPr>
          <p:nvPr/>
        </p:nvGrpSpPr>
        <p:grpSpPr bwMode="auto">
          <a:xfrm>
            <a:off x="547688" y="1182688"/>
            <a:ext cx="8001000" cy="2743200"/>
            <a:chOff x="384" y="1008"/>
            <a:chExt cx="5040" cy="1728"/>
          </a:xfrm>
        </p:grpSpPr>
        <p:grpSp>
          <p:nvGrpSpPr>
            <p:cNvPr id="45127" name="Group 3">
              <a:extLst>
                <a:ext uri="{FF2B5EF4-FFF2-40B4-BE49-F238E27FC236}">
                  <a16:creationId xmlns:a16="http://schemas.microsoft.com/office/drawing/2014/main" id="{DB95F335-D76B-3341-85A0-93C033E49DA8}"/>
                </a:ext>
              </a:extLst>
            </p:cNvPr>
            <p:cNvGrpSpPr>
              <a:grpSpLocks/>
            </p:cNvGrpSpPr>
            <p:nvPr/>
          </p:nvGrpSpPr>
          <p:grpSpPr bwMode="auto">
            <a:xfrm>
              <a:off x="384" y="1008"/>
              <a:ext cx="5040" cy="1728"/>
              <a:chOff x="384" y="1008"/>
              <a:chExt cx="5040" cy="1728"/>
            </a:xfrm>
          </p:grpSpPr>
          <p:sp>
            <p:nvSpPr>
              <p:cNvPr id="33866" name="Rectangle 4">
                <a:extLst>
                  <a:ext uri="{FF2B5EF4-FFF2-40B4-BE49-F238E27FC236}">
                    <a16:creationId xmlns:a16="http://schemas.microsoft.com/office/drawing/2014/main" id="{7FF07B46-F2DE-E44C-9AB3-E362BBD4C890}"/>
                  </a:ext>
                </a:extLst>
              </p:cNvPr>
              <p:cNvSpPr>
                <a:spLocks noChangeArrowheads="1"/>
              </p:cNvSpPr>
              <p:nvPr/>
            </p:nvSpPr>
            <p:spPr bwMode="auto">
              <a:xfrm>
                <a:off x="384" y="1008"/>
                <a:ext cx="5040" cy="172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3867" name="Rectangle 5">
                <a:extLst>
                  <a:ext uri="{FF2B5EF4-FFF2-40B4-BE49-F238E27FC236}">
                    <a16:creationId xmlns:a16="http://schemas.microsoft.com/office/drawing/2014/main" id="{4B0C8AE2-12C8-1A42-B85C-DAC0A60B24CA}"/>
                  </a:ext>
                </a:extLst>
              </p:cNvPr>
              <p:cNvSpPr>
                <a:spLocks noChangeArrowheads="1"/>
              </p:cNvSpPr>
              <p:nvPr/>
            </p:nvSpPr>
            <p:spPr bwMode="auto">
              <a:xfrm>
                <a:off x="960" y="1446"/>
                <a:ext cx="48" cy="384"/>
              </a:xfrm>
              <a:prstGeom prst="rect">
                <a:avLst/>
              </a:prstGeom>
              <a:solidFill>
                <a:srgbClr val="CC99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3868" name="Rectangle 6">
                <a:extLst>
                  <a:ext uri="{FF2B5EF4-FFF2-40B4-BE49-F238E27FC236}">
                    <a16:creationId xmlns:a16="http://schemas.microsoft.com/office/drawing/2014/main" id="{997618DA-BD23-EC42-B0A7-949B03646B81}"/>
                  </a:ext>
                </a:extLst>
              </p:cNvPr>
              <p:cNvSpPr>
                <a:spLocks noChangeArrowheads="1"/>
              </p:cNvSpPr>
              <p:nvPr/>
            </p:nvSpPr>
            <p:spPr bwMode="auto">
              <a:xfrm>
                <a:off x="960" y="1926"/>
                <a:ext cx="48" cy="384"/>
              </a:xfrm>
              <a:prstGeom prst="rect">
                <a:avLst/>
              </a:prstGeom>
              <a:solidFill>
                <a:srgbClr val="CC99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3869" name="Line 7">
                <a:extLst>
                  <a:ext uri="{FF2B5EF4-FFF2-40B4-BE49-F238E27FC236}">
                    <a16:creationId xmlns:a16="http://schemas.microsoft.com/office/drawing/2014/main" id="{3F504BD7-CB04-8748-A600-353D5305E6C3}"/>
                  </a:ext>
                </a:extLst>
              </p:cNvPr>
              <p:cNvSpPr>
                <a:spLocks noChangeShapeType="1"/>
              </p:cNvSpPr>
              <p:nvPr/>
            </p:nvSpPr>
            <p:spPr bwMode="auto">
              <a:xfrm>
                <a:off x="480" y="1878"/>
                <a:ext cx="3264" cy="0"/>
              </a:xfrm>
              <a:prstGeom prst="line">
                <a:avLst/>
              </a:prstGeom>
              <a:noFill/>
              <a:ln w="127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70" name="Rectangle 8">
                <a:extLst>
                  <a:ext uri="{FF2B5EF4-FFF2-40B4-BE49-F238E27FC236}">
                    <a16:creationId xmlns:a16="http://schemas.microsoft.com/office/drawing/2014/main" id="{033384F9-38FA-9243-AFA9-62F5F5972EAD}"/>
                  </a:ext>
                </a:extLst>
              </p:cNvPr>
              <p:cNvSpPr>
                <a:spLocks noChangeArrowheads="1"/>
              </p:cNvSpPr>
              <p:nvPr/>
            </p:nvSpPr>
            <p:spPr bwMode="auto">
              <a:xfrm>
                <a:off x="1536" y="1542"/>
                <a:ext cx="48" cy="672"/>
              </a:xfrm>
              <a:prstGeom prst="rect">
                <a:avLst/>
              </a:prstGeom>
              <a:solidFill>
                <a:srgbClr val="0066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3871" name="Rectangle 9">
                <a:extLst>
                  <a:ext uri="{FF2B5EF4-FFF2-40B4-BE49-F238E27FC236}">
                    <a16:creationId xmlns:a16="http://schemas.microsoft.com/office/drawing/2014/main" id="{A70E1ADB-43C8-C348-8DE1-22EB2741FE13}"/>
                  </a:ext>
                </a:extLst>
              </p:cNvPr>
              <p:cNvSpPr>
                <a:spLocks noChangeArrowheads="1"/>
              </p:cNvSpPr>
              <p:nvPr/>
            </p:nvSpPr>
            <p:spPr bwMode="auto">
              <a:xfrm>
                <a:off x="1536" y="2310"/>
                <a:ext cx="48" cy="336"/>
              </a:xfrm>
              <a:prstGeom prst="rect">
                <a:avLst/>
              </a:prstGeom>
              <a:solidFill>
                <a:srgbClr val="0066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3872" name="Line 10">
                <a:extLst>
                  <a:ext uri="{FF2B5EF4-FFF2-40B4-BE49-F238E27FC236}">
                    <a16:creationId xmlns:a16="http://schemas.microsoft.com/office/drawing/2014/main" id="{68569F4C-B326-ED45-B289-A6385C957B8F}"/>
                  </a:ext>
                </a:extLst>
              </p:cNvPr>
              <p:cNvSpPr>
                <a:spLocks noChangeShapeType="1"/>
              </p:cNvSpPr>
              <p:nvPr/>
            </p:nvSpPr>
            <p:spPr bwMode="auto">
              <a:xfrm>
                <a:off x="528" y="1686"/>
                <a:ext cx="384" cy="0"/>
              </a:xfrm>
              <a:prstGeom prst="line">
                <a:avLst/>
              </a:prstGeom>
              <a:noFill/>
              <a:ln w="952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73" name="Line 11">
                <a:extLst>
                  <a:ext uri="{FF2B5EF4-FFF2-40B4-BE49-F238E27FC236}">
                    <a16:creationId xmlns:a16="http://schemas.microsoft.com/office/drawing/2014/main" id="{76FCDBAA-C62D-BB48-8E35-ACC85F60094A}"/>
                  </a:ext>
                </a:extLst>
              </p:cNvPr>
              <p:cNvSpPr>
                <a:spLocks noChangeShapeType="1"/>
              </p:cNvSpPr>
              <p:nvPr/>
            </p:nvSpPr>
            <p:spPr bwMode="auto">
              <a:xfrm>
                <a:off x="528" y="1782"/>
                <a:ext cx="384" cy="0"/>
              </a:xfrm>
              <a:prstGeom prst="line">
                <a:avLst/>
              </a:prstGeom>
              <a:noFill/>
              <a:ln w="952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74" name="Line 12">
                <a:extLst>
                  <a:ext uri="{FF2B5EF4-FFF2-40B4-BE49-F238E27FC236}">
                    <a16:creationId xmlns:a16="http://schemas.microsoft.com/office/drawing/2014/main" id="{DF2D8119-3BDA-4045-8568-F468D8B2CAEB}"/>
                  </a:ext>
                </a:extLst>
              </p:cNvPr>
              <p:cNvSpPr>
                <a:spLocks noChangeShapeType="1"/>
              </p:cNvSpPr>
              <p:nvPr/>
            </p:nvSpPr>
            <p:spPr bwMode="auto">
              <a:xfrm>
                <a:off x="528" y="1878"/>
                <a:ext cx="384" cy="0"/>
              </a:xfrm>
              <a:prstGeom prst="line">
                <a:avLst/>
              </a:prstGeom>
              <a:noFill/>
              <a:ln w="952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75" name="Line 13">
                <a:extLst>
                  <a:ext uri="{FF2B5EF4-FFF2-40B4-BE49-F238E27FC236}">
                    <a16:creationId xmlns:a16="http://schemas.microsoft.com/office/drawing/2014/main" id="{EBC3DA78-7B03-7D45-A470-95FE42F1AD99}"/>
                  </a:ext>
                </a:extLst>
              </p:cNvPr>
              <p:cNvSpPr>
                <a:spLocks noChangeShapeType="1"/>
              </p:cNvSpPr>
              <p:nvPr/>
            </p:nvSpPr>
            <p:spPr bwMode="auto">
              <a:xfrm>
                <a:off x="528" y="1974"/>
                <a:ext cx="384" cy="0"/>
              </a:xfrm>
              <a:prstGeom prst="line">
                <a:avLst/>
              </a:prstGeom>
              <a:noFill/>
              <a:ln w="952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76" name="Line 14">
                <a:extLst>
                  <a:ext uri="{FF2B5EF4-FFF2-40B4-BE49-F238E27FC236}">
                    <a16:creationId xmlns:a16="http://schemas.microsoft.com/office/drawing/2014/main" id="{A9B93A89-B65E-1D49-93E7-194869E69156}"/>
                  </a:ext>
                </a:extLst>
              </p:cNvPr>
              <p:cNvSpPr>
                <a:spLocks noChangeShapeType="1"/>
              </p:cNvSpPr>
              <p:nvPr/>
            </p:nvSpPr>
            <p:spPr bwMode="auto">
              <a:xfrm>
                <a:off x="528" y="2070"/>
                <a:ext cx="384" cy="0"/>
              </a:xfrm>
              <a:prstGeom prst="line">
                <a:avLst/>
              </a:prstGeom>
              <a:noFill/>
              <a:ln w="952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77" name="Rectangle 15" descr="浅色上对角线">
                <a:extLst>
                  <a:ext uri="{FF2B5EF4-FFF2-40B4-BE49-F238E27FC236}">
                    <a16:creationId xmlns:a16="http://schemas.microsoft.com/office/drawing/2014/main" id="{C9DD2931-D0CA-D14B-8B74-0E711209DEB4}"/>
                  </a:ext>
                </a:extLst>
              </p:cNvPr>
              <p:cNvSpPr>
                <a:spLocks noChangeArrowheads="1"/>
              </p:cNvSpPr>
              <p:nvPr/>
            </p:nvSpPr>
            <p:spPr bwMode="auto">
              <a:xfrm>
                <a:off x="3552" y="1158"/>
                <a:ext cx="48" cy="1536"/>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aphicFrame>
            <p:nvGraphicFramePr>
              <p:cNvPr id="45141" name="Object 16">
                <a:extLst>
                  <a:ext uri="{FF2B5EF4-FFF2-40B4-BE49-F238E27FC236}">
                    <a16:creationId xmlns:a16="http://schemas.microsoft.com/office/drawing/2014/main" id="{A82C01C1-0A15-6349-AE1D-33281783C0F7}"/>
                  </a:ext>
                </a:extLst>
              </p:cNvPr>
              <p:cNvGraphicFramePr>
                <a:graphicFrameLocks noChangeAspect="1"/>
              </p:cNvGraphicFramePr>
              <p:nvPr/>
            </p:nvGraphicFramePr>
            <p:xfrm>
              <a:off x="1536" y="1110"/>
              <a:ext cx="237" cy="361"/>
            </p:xfrm>
            <a:graphic>
              <a:graphicData uri="http://schemas.openxmlformats.org/presentationml/2006/ole">
                <mc:AlternateContent xmlns:mc="http://schemas.openxmlformats.org/markup-compatibility/2006">
                  <mc:Choice xmlns:v="urn:schemas-microsoft-com:vml" Requires="v">
                    <p:oleObj spid="_x0000_s65720" name="公式" r:id="rId4" imgW="4394200" imgH="7315200" progId="Equation.3">
                      <p:embed/>
                    </p:oleObj>
                  </mc:Choice>
                  <mc:Fallback>
                    <p:oleObj name="公式" r:id="rId4" imgW="4394200" imgH="73152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 y="1110"/>
                            <a:ext cx="237"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42" name="Object 17">
                <a:extLst>
                  <a:ext uri="{FF2B5EF4-FFF2-40B4-BE49-F238E27FC236}">
                    <a16:creationId xmlns:a16="http://schemas.microsoft.com/office/drawing/2014/main" id="{7426AB2C-651B-3341-8F6F-B2A8D21104BB}"/>
                  </a:ext>
                </a:extLst>
              </p:cNvPr>
              <p:cNvGraphicFramePr>
                <a:graphicFrameLocks noChangeAspect="1"/>
              </p:cNvGraphicFramePr>
              <p:nvPr/>
            </p:nvGraphicFramePr>
            <p:xfrm>
              <a:off x="1536" y="2262"/>
              <a:ext cx="267" cy="361"/>
            </p:xfrm>
            <a:graphic>
              <a:graphicData uri="http://schemas.openxmlformats.org/presentationml/2006/ole">
                <mc:AlternateContent xmlns:mc="http://schemas.openxmlformats.org/markup-compatibility/2006">
                  <mc:Choice xmlns:v="urn:schemas-microsoft-com:vml" Requires="v">
                    <p:oleObj spid="_x0000_s65721" name="公式" r:id="rId6" imgW="4978400" imgH="7315200" progId="Equation.3">
                      <p:embed/>
                    </p:oleObj>
                  </mc:Choice>
                  <mc:Fallback>
                    <p:oleObj name="公式" r:id="rId6" imgW="4978400" imgH="73152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 y="2262"/>
                            <a:ext cx="267"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43" name="Object 18">
                <a:extLst>
                  <a:ext uri="{FF2B5EF4-FFF2-40B4-BE49-F238E27FC236}">
                    <a16:creationId xmlns:a16="http://schemas.microsoft.com/office/drawing/2014/main" id="{18C608C7-1D1B-A24A-A166-A15009270D82}"/>
                  </a:ext>
                </a:extLst>
              </p:cNvPr>
              <p:cNvGraphicFramePr>
                <a:graphicFrameLocks noChangeAspect="1"/>
              </p:cNvGraphicFramePr>
              <p:nvPr/>
            </p:nvGraphicFramePr>
            <p:xfrm>
              <a:off x="1008" y="1590"/>
              <a:ext cx="188" cy="217"/>
            </p:xfrm>
            <a:graphic>
              <a:graphicData uri="http://schemas.openxmlformats.org/presentationml/2006/ole">
                <mc:AlternateContent xmlns:mc="http://schemas.openxmlformats.org/markup-compatibility/2006">
                  <mc:Choice xmlns:v="urn:schemas-microsoft-com:vml" Requires="v">
                    <p:oleObj spid="_x0000_s65722" name="公式" r:id="rId8" imgW="3505200" imgH="4394200" progId="Equation.3">
                      <p:embed/>
                    </p:oleObj>
                  </mc:Choice>
                  <mc:Fallback>
                    <p:oleObj name="公式" r:id="rId8" imgW="3505200" imgH="43942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 y="1590"/>
                            <a:ext cx="188"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33865" name="Rectangle 19">
              <a:extLst>
                <a:ext uri="{FF2B5EF4-FFF2-40B4-BE49-F238E27FC236}">
                  <a16:creationId xmlns:a16="http://schemas.microsoft.com/office/drawing/2014/main" id="{638E9E70-9C80-1040-AC4C-A39256A2BEF2}"/>
                </a:ext>
              </a:extLst>
            </p:cNvPr>
            <p:cNvSpPr>
              <a:spLocks noChangeArrowheads="1"/>
            </p:cNvSpPr>
            <p:nvPr/>
          </p:nvSpPr>
          <p:spPr bwMode="auto">
            <a:xfrm>
              <a:off x="1536" y="1110"/>
              <a:ext cx="48" cy="336"/>
            </a:xfrm>
            <a:prstGeom prst="rect">
              <a:avLst/>
            </a:prstGeom>
            <a:solidFill>
              <a:srgbClr val="0066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45058" name="Group 20">
            <a:extLst>
              <a:ext uri="{FF2B5EF4-FFF2-40B4-BE49-F238E27FC236}">
                <a16:creationId xmlns:a16="http://schemas.microsoft.com/office/drawing/2014/main" id="{6159C99F-E079-E84C-BC81-804303346C3F}"/>
              </a:ext>
            </a:extLst>
          </p:cNvPr>
          <p:cNvGrpSpPr>
            <a:grpSpLocks/>
          </p:cNvGrpSpPr>
          <p:nvPr/>
        </p:nvGrpSpPr>
        <p:grpSpPr bwMode="auto">
          <a:xfrm>
            <a:off x="395288" y="115888"/>
            <a:ext cx="8382000" cy="1028700"/>
            <a:chOff x="288" y="336"/>
            <a:chExt cx="5280" cy="648"/>
          </a:xfrm>
        </p:grpSpPr>
        <p:sp>
          <p:nvSpPr>
            <p:cNvPr id="33862" name="Text Box 21">
              <a:extLst>
                <a:ext uri="{FF2B5EF4-FFF2-40B4-BE49-F238E27FC236}">
                  <a16:creationId xmlns:a16="http://schemas.microsoft.com/office/drawing/2014/main" id="{E54D04FC-A93F-9944-88CF-09BBB2231DB3}"/>
                </a:ext>
              </a:extLst>
            </p:cNvPr>
            <p:cNvSpPr txBox="1">
              <a:spLocks noChangeArrowheads="1"/>
            </p:cNvSpPr>
            <p:nvPr/>
          </p:nvSpPr>
          <p:spPr bwMode="auto">
            <a:xfrm>
              <a:off x="288" y="388"/>
              <a:ext cx="5280" cy="5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dirty="0">
                  <a:solidFill>
                    <a:srgbClr val="CC0000"/>
                  </a:solidFill>
                  <a:latin typeface="Times New Roman" charset="0"/>
                </a:rPr>
                <a:t>        </a:t>
              </a:r>
              <a:r>
                <a:rPr lang="zh-CN" altLang="en-US" sz="2800" b="1" dirty="0">
                  <a:solidFill>
                    <a:srgbClr val="CC0000"/>
                  </a:solidFill>
                  <a:latin typeface="Times New Roman" charset="0"/>
                </a:rPr>
                <a:t>讨论     </a:t>
              </a:r>
              <a:r>
                <a:rPr lang="zh-CN" altLang="en-US" sz="2800" b="1" dirty="0">
                  <a:solidFill>
                    <a:srgbClr val="000000"/>
                  </a:solidFill>
                  <a:latin typeface="Times New Roman" charset="0"/>
                </a:rPr>
                <a:t>如图的装置                               为偏振片，自然光源，问下列四种情况，屏上有无干涉条纹？</a:t>
              </a:r>
            </a:p>
          </p:txBody>
        </p:sp>
        <p:graphicFrame>
          <p:nvGraphicFramePr>
            <p:cNvPr id="45126" name="Object 22">
              <a:extLst>
                <a:ext uri="{FF2B5EF4-FFF2-40B4-BE49-F238E27FC236}">
                  <a16:creationId xmlns:a16="http://schemas.microsoft.com/office/drawing/2014/main" id="{711A1E65-DE61-AA4E-BA52-D4DE5FB7E081}"/>
                </a:ext>
              </a:extLst>
            </p:cNvPr>
            <p:cNvGraphicFramePr>
              <a:graphicFrameLocks noChangeAspect="1"/>
            </p:cNvGraphicFramePr>
            <p:nvPr/>
          </p:nvGraphicFramePr>
          <p:xfrm>
            <a:off x="2755" y="336"/>
            <a:ext cx="1613" cy="350"/>
          </p:xfrm>
          <a:graphic>
            <a:graphicData uri="http://schemas.openxmlformats.org/presentationml/2006/ole">
              <mc:AlternateContent xmlns:mc="http://schemas.openxmlformats.org/markup-compatibility/2006">
                <mc:Choice xmlns:v="urn:schemas-microsoft-com:vml" Requires="v">
                  <p:oleObj spid="_x0000_s65723" name="Equation" r:id="rId10" imgW="29260800" imgH="8483600" progId="Equation.3">
                    <p:embed/>
                  </p:oleObj>
                </mc:Choice>
                <mc:Fallback>
                  <p:oleObj name="Equation" r:id="rId10" imgW="29260800" imgH="8483600"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5" y="336"/>
                          <a:ext cx="1613"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45059" name="Group 23">
            <a:extLst>
              <a:ext uri="{FF2B5EF4-FFF2-40B4-BE49-F238E27FC236}">
                <a16:creationId xmlns:a16="http://schemas.microsoft.com/office/drawing/2014/main" id="{AB83B444-86A7-6042-89F3-5D3DA81CB53A}"/>
              </a:ext>
            </a:extLst>
          </p:cNvPr>
          <p:cNvGrpSpPr>
            <a:grpSpLocks/>
          </p:cNvGrpSpPr>
          <p:nvPr/>
        </p:nvGrpSpPr>
        <p:grpSpPr bwMode="auto">
          <a:xfrm>
            <a:off x="6034088" y="1258888"/>
            <a:ext cx="2451100" cy="2219325"/>
            <a:chOff x="3840" y="1056"/>
            <a:chExt cx="1544" cy="1398"/>
          </a:xfrm>
        </p:grpSpPr>
        <p:sp>
          <p:nvSpPr>
            <p:cNvPr id="33852" name="Line 24">
              <a:extLst>
                <a:ext uri="{FF2B5EF4-FFF2-40B4-BE49-F238E27FC236}">
                  <a16:creationId xmlns:a16="http://schemas.microsoft.com/office/drawing/2014/main" id="{91E2AD2A-7D43-234C-AEAE-089379FAEE4F}"/>
                </a:ext>
              </a:extLst>
            </p:cNvPr>
            <p:cNvSpPr>
              <a:spLocks noChangeShapeType="1"/>
            </p:cNvSpPr>
            <p:nvPr/>
          </p:nvSpPr>
          <p:spPr bwMode="auto">
            <a:xfrm>
              <a:off x="4390" y="1273"/>
              <a:ext cx="0" cy="1181"/>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53" name="Line 25">
              <a:extLst>
                <a:ext uri="{FF2B5EF4-FFF2-40B4-BE49-F238E27FC236}">
                  <a16:creationId xmlns:a16="http://schemas.microsoft.com/office/drawing/2014/main" id="{46A3D81E-4C13-734F-B37E-62B84E61420A}"/>
                </a:ext>
              </a:extLst>
            </p:cNvPr>
            <p:cNvSpPr>
              <a:spLocks noChangeShapeType="1"/>
            </p:cNvSpPr>
            <p:nvPr/>
          </p:nvSpPr>
          <p:spPr bwMode="auto">
            <a:xfrm flipV="1">
              <a:off x="3886" y="1357"/>
              <a:ext cx="1053" cy="886"/>
            </a:xfrm>
            <a:prstGeom prst="line">
              <a:avLst/>
            </a:prstGeom>
            <a:noFill/>
            <a:ln w="38100">
              <a:solidFill>
                <a:srgbClr val="FF006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54" name="Line 26">
              <a:extLst>
                <a:ext uri="{FF2B5EF4-FFF2-40B4-BE49-F238E27FC236}">
                  <a16:creationId xmlns:a16="http://schemas.microsoft.com/office/drawing/2014/main" id="{5DDE41D2-049D-C943-A9BA-7E15DB79C37D}"/>
                </a:ext>
              </a:extLst>
            </p:cNvPr>
            <p:cNvSpPr>
              <a:spLocks noChangeShapeType="1"/>
            </p:cNvSpPr>
            <p:nvPr/>
          </p:nvSpPr>
          <p:spPr bwMode="auto">
            <a:xfrm flipV="1">
              <a:off x="3840" y="1863"/>
              <a:ext cx="1236" cy="0"/>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55" name="Line 27">
              <a:extLst>
                <a:ext uri="{FF2B5EF4-FFF2-40B4-BE49-F238E27FC236}">
                  <a16:creationId xmlns:a16="http://schemas.microsoft.com/office/drawing/2014/main" id="{3EC9E781-DBF2-3341-96F4-2453108642FE}"/>
                </a:ext>
              </a:extLst>
            </p:cNvPr>
            <p:cNvSpPr>
              <a:spLocks noChangeShapeType="1"/>
            </p:cNvSpPr>
            <p:nvPr/>
          </p:nvSpPr>
          <p:spPr bwMode="auto">
            <a:xfrm flipV="1">
              <a:off x="3932" y="1399"/>
              <a:ext cx="1053" cy="886"/>
            </a:xfrm>
            <a:prstGeom prst="line">
              <a:avLst/>
            </a:prstGeom>
            <a:noFill/>
            <a:ln w="381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45119" name="Object 28">
              <a:extLst>
                <a:ext uri="{FF2B5EF4-FFF2-40B4-BE49-F238E27FC236}">
                  <a16:creationId xmlns:a16="http://schemas.microsoft.com/office/drawing/2014/main" id="{65F7D094-12AF-EC49-9684-BB2C0F4434EB}"/>
                </a:ext>
              </a:extLst>
            </p:cNvPr>
            <p:cNvGraphicFramePr>
              <a:graphicFrameLocks noChangeAspect="1"/>
            </p:cNvGraphicFramePr>
            <p:nvPr/>
          </p:nvGraphicFramePr>
          <p:xfrm>
            <a:off x="5119" y="1728"/>
            <a:ext cx="265" cy="310"/>
          </p:xfrm>
          <a:graphic>
            <a:graphicData uri="http://schemas.openxmlformats.org/presentationml/2006/ole">
              <mc:AlternateContent xmlns:mc="http://schemas.openxmlformats.org/markup-compatibility/2006">
                <mc:Choice xmlns:v="urn:schemas-microsoft-com:vml" Requires="v">
                  <p:oleObj spid="_x0000_s65724" name="Equation" r:id="rId12" imgW="6146800" imgH="8483600" progId="Equation.3">
                    <p:embed/>
                  </p:oleObj>
                </mc:Choice>
                <mc:Fallback>
                  <p:oleObj name="Equation" r:id="rId12" imgW="6146800" imgH="8483600" progId="Equation.3">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9" y="1728"/>
                          <a:ext cx="265"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20" name="Object 29">
              <a:extLst>
                <a:ext uri="{FF2B5EF4-FFF2-40B4-BE49-F238E27FC236}">
                  <a16:creationId xmlns:a16="http://schemas.microsoft.com/office/drawing/2014/main" id="{9881208E-438B-A345-A734-8FDD3534300C}"/>
                </a:ext>
              </a:extLst>
            </p:cNvPr>
            <p:cNvGraphicFramePr>
              <a:graphicFrameLocks noChangeAspect="1"/>
            </p:cNvGraphicFramePr>
            <p:nvPr/>
          </p:nvGraphicFramePr>
          <p:xfrm>
            <a:off x="4066" y="1056"/>
            <a:ext cx="302" cy="349"/>
          </p:xfrm>
          <a:graphic>
            <a:graphicData uri="http://schemas.openxmlformats.org/presentationml/2006/ole">
              <mc:AlternateContent xmlns:mc="http://schemas.openxmlformats.org/markup-compatibility/2006">
                <mc:Choice xmlns:v="urn:schemas-microsoft-com:vml" Requires="v">
                  <p:oleObj spid="_x0000_s65725" name="Equation" r:id="rId14" imgW="7023100" imgH="8483600" progId="Equation.3">
                    <p:embed/>
                  </p:oleObj>
                </mc:Choice>
                <mc:Fallback>
                  <p:oleObj name="Equation" r:id="rId14" imgW="7023100" imgH="8483600"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66" y="1056"/>
                          <a:ext cx="302"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21" name="Object 30">
              <a:extLst>
                <a:ext uri="{FF2B5EF4-FFF2-40B4-BE49-F238E27FC236}">
                  <a16:creationId xmlns:a16="http://schemas.microsoft.com/office/drawing/2014/main" id="{58D1D9D7-A01B-3649-9270-36499975433A}"/>
                </a:ext>
              </a:extLst>
            </p:cNvPr>
            <p:cNvGraphicFramePr>
              <a:graphicFrameLocks noChangeAspect="1"/>
            </p:cNvGraphicFramePr>
            <p:nvPr/>
          </p:nvGraphicFramePr>
          <p:xfrm>
            <a:off x="4704" y="1104"/>
            <a:ext cx="212" cy="263"/>
          </p:xfrm>
          <a:graphic>
            <a:graphicData uri="http://schemas.openxmlformats.org/presentationml/2006/ole">
              <mc:AlternateContent xmlns:mc="http://schemas.openxmlformats.org/markup-compatibility/2006">
                <mc:Choice xmlns:v="urn:schemas-microsoft-com:vml" Requires="v">
                  <p:oleObj spid="_x0000_s65726" name="Equation" r:id="rId16" imgW="4394200" imgH="6438900" progId="Equation.3">
                    <p:embed/>
                  </p:oleObj>
                </mc:Choice>
                <mc:Fallback>
                  <p:oleObj name="Equation" r:id="rId16" imgW="4394200" imgH="6438900"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04" y="1104"/>
                          <a:ext cx="21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22" name="Object 31">
              <a:extLst>
                <a:ext uri="{FF2B5EF4-FFF2-40B4-BE49-F238E27FC236}">
                  <a16:creationId xmlns:a16="http://schemas.microsoft.com/office/drawing/2014/main" id="{F8F5DDDA-115F-4B48-B874-751127755677}"/>
                </a:ext>
              </a:extLst>
            </p:cNvPr>
            <p:cNvGraphicFramePr>
              <a:graphicFrameLocks noChangeAspect="1"/>
            </p:cNvGraphicFramePr>
            <p:nvPr/>
          </p:nvGraphicFramePr>
          <p:xfrm>
            <a:off x="5040" y="1296"/>
            <a:ext cx="240" cy="296"/>
          </p:xfrm>
          <a:graphic>
            <a:graphicData uri="http://schemas.openxmlformats.org/presentationml/2006/ole">
              <mc:AlternateContent xmlns:mc="http://schemas.openxmlformats.org/markup-compatibility/2006">
                <mc:Choice xmlns:v="urn:schemas-microsoft-com:vml" Requires="v">
                  <p:oleObj spid="_x0000_s65727" name="Equation" r:id="rId18" imgW="5562600" imgH="7899400" progId="Equation.3">
                    <p:embed/>
                  </p:oleObj>
                </mc:Choice>
                <mc:Fallback>
                  <p:oleObj name="Equation" r:id="rId18" imgW="5562600" imgH="7899400" progId="Equation.3">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40" y="1296"/>
                          <a:ext cx="240"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23" name="Object 32">
              <a:extLst>
                <a:ext uri="{FF2B5EF4-FFF2-40B4-BE49-F238E27FC236}">
                  <a16:creationId xmlns:a16="http://schemas.microsoft.com/office/drawing/2014/main" id="{D60702F7-68B7-0741-A903-5BB5E4A01595}"/>
                </a:ext>
              </a:extLst>
            </p:cNvPr>
            <p:cNvGraphicFramePr>
              <a:graphicFrameLocks noChangeAspect="1"/>
            </p:cNvGraphicFramePr>
            <p:nvPr/>
          </p:nvGraphicFramePr>
          <p:xfrm>
            <a:off x="4752" y="1611"/>
            <a:ext cx="288" cy="209"/>
          </p:xfrm>
          <a:graphic>
            <a:graphicData uri="http://schemas.openxmlformats.org/presentationml/2006/ole">
              <mc:AlternateContent xmlns:mc="http://schemas.openxmlformats.org/markup-compatibility/2006">
                <mc:Choice xmlns:v="urn:schemas-microsoft-com:vml" Requires="v">
                  <p:oleObj spid="_x0000_s65728" name="Equation" r:id="rId20" imgW="9652000" imgH="7023100" progId="Equation.3">
                    <p:embed/>
                  </p:oleObj>
                </mc:Choice>
                <mc:Fallback>
                  <p:oleObj name="Equation" r:id="rId20" imgW="9652000" imgH="7023100"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52" y="1611"/>
                          <a:ext cx="288"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5124" name="Arc 33">
              <a:extLst>
                <a:ext uri="{FF2B5EF4-FFF2-40B4-BE49-F238E27FC236}">
                  <a16:creationId xmlns:a16="http://schemas.microsoft.com/office/drawing/2014/main" id="{26CDF913-18C8-1B4B-9BB0-D55E6CA2CF56}"/>
                </a:ext>
              </a:extLst>
            </p:cNvPr>
            <p:cNvSpPr>
              <a:spLocks/>
            </p:cNvSpPr>
            <p:nvPr/>
          </p:nvSpPr>
          <p:spPr bwMode="auto">
            <a:xfrm>
              <a:off x="4656" y="1686"/>
              <a:ext cx="48"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pSp>
      <p:grpSp>
        <p:nvGrpSpPr>
          <p:cNvPr id="45060" name="Group 34">
            <a:extLst>
              <a:ext uri="{FF2B5EF4-FFF2-40B4-BE49-F238E27FC236}">
                <a16:creationId xmlns:a16="http://schemas.microsoft.com/office/drawing/2014/main" id="{E424D0CC-9018-C042-8BE1-C411531933A8}"/>
              </a:ext>
            </a:extLst>
          </p:cNvPr>
          <p:cNvGrpSpPr>
            <a:grpSpLocks/>
          </p:cNvGrpSpPr>
          <p:nvPr/>
        </p:nvGrpSpPr>
        <p:grpSpPr bwMode="auto">
          <a:xfrm>
            <a:off x="90488" y="3914775"/>
            <a:ext cx="4954587" cy="2187575"/>
            <a:chOff x="96" y="2729"/>
            <a:chExt cx="3121" cy="1378"/>
          </a:xfrm>
        </p:grpSpPr>
        <p:sp>
          <p:nvSpPr>
            <p:cNvPr id="33844" name="Text Box 35">
              <a:extLst>
                <a:ext uri="{FF2B5EF4-FFF2-40B4-BE49-F238E27FC236}">
                  <a16:creationId xmlns:a16="http://schemas.microsoft.com/office/drawing/2014/main" id="{8B0C436A-8A6F-2549-A57B-32FD6D55B301}"/>
                </a:ext>
              </a:extLst>
            </p:cNvPr>
            <p:cNvSpPr txBox="1">
              <a:spLocks noChangeArrowheads="1"/>
            </p:cNvSpPr>
            <p:nvPr/>
          </p:nvSpPr>
          <p:spPr bwMode="auto">
            <a:xfrm>
              <a:off x="96" y="2784"/>
              <a:ext cx="3024" cy="1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lnSpc>
                  <a:spcPct val="80000"/>
                </a:lnSpc>
                <a:spcBef>
                  <a:spcPct val="50000"/>
                </a:spcBef>
                <a:defRPr/>
              </a:pPr>
              <a:r>
                <a:rPr lang="en-US" altLang="zh-CN" sz="2800" b="1">
                  <a:solidFill>
                    <a:srgbClr val="CC0000"/>
                  </a:solidFill>
                  <a:latin typeface="Times New Roman" charset="0"/>
                </a:rPr>
                <a:t>1</a:t>
              </a:r>
              <a:r>
                <a:rPr lang="zh-CN" altLang="en-US" sz="2800" b="1">
                  <a:solidFill>
                    <a:srgbClr val="000000"/>
                  </a:solidFill>
                  <a:latin typeface="Times New Roman" charset="0"/>
                </a:rPr>
                <a:t>）去掉              保留     </a:t>
              </a:r>
            </a:p>
            <a:p>
              <a:pPr eaLnBrk="1" hangingPunct="1">
                <a:lnSpc>
                  <a:spcPct val="80000"/>
                </a:lnSpc>
                <a:spcBef>
                  <a:spcPct val="50000"/>
                </a:spcBef>
                <a:defRPr/>
              </a:pPr>
              <a:r>
                <a:rPr lang="en-US" altLang="zh-CN" sz="2800" b="1">
                  <a:solidFill>
                    <a:srgbClr val="CC0000"/>
                  </a:solidFill>
                  <a:latin typeface="Times New Roman" charset="0"/>
                </a:rPr>
                <a:t>2</a:t>
              </a:r>
              <a:r>
                <a:rPr lang="zh-CN" altLang="en-US" sz="2800" b="1">
                  <a:solidFill>
                    <a:srgbClr val="000000"/>
                  </a:solidFill>
                  <a:latin typeface="Times New Roman" charset="0"/>
                </a:rPr>
                <a:t>）去掉             保留 </a:t>
              </a:r>
            </a:p>
            <a:p>
              <a:pPr eaLnBrk="1" hangingPunct="1">
                <a:lnSpc>
                  <a:spcPct val="80000"/>
                </a:lnSpc>
                <a:spcBef>
                  <a:spcPct val="50000"/>
                </a:spcBef>
                <a:defRPr/>
              </a:pPr>
              <a:r>
                <a:rPr lang="en-US" altLang="zh-CN" sz="2800" b="1">
                  <a:solidFill>
                    <a:srgbClr val="CC0000"/>
                  </a:solidFill>
                  <a:latin typeface="Times New Roman" charset="0"/>
                </a:rPr>
                <a:t>3</a:t>
              </a:r>
              <a:r>
                <a:rPr lang="zh-CN" altLang="en-US" sz="2800" b="1">
                  <a:solidFill>
                    <a:srgbClr val="000000"/>
                  </a:solidFill>
                  <a:latin typeface="Times New Roman" charset="0"/>
                </a:rPr>
                <a:t>）去掉             保留 </a:t>
              </a:r>
            </a:p>
            <a:p>
              <a:pPr eaLnBrk="1" hangingPunct="1">
                <a:lnSpc>
                  <a:spcPct val="80000"/>
                </a:lnSpc>
                <a:spcBef>
                  <a:spcPct val="50000"/>
                </a:spcBef>
                <a:defRPr/>
              </a:pPr>
              <a:r>
                <a:rPr lang="en-US" altLang="zh-CN" sz="2800" b="1">
                  <a:solidFill>
                    <a:srgbClr val="CC0000"/>
                  </a:solidFill>
                  <a:latin typeface="Times New Roman" charset="0"/>
                </a:rPr>
                <a:t>4</a:t>
              </a:r>
              <a:r>
                <a:rPr lang="zh-CN" altLang="en-US" sz="2800" b="1">
                  <a:solidFill>
                    <a:srgbClr val="000000"/>
                  </a:solidFill>
                  <a:latin typeface="Times New Roman" charset="0"/>
                </a:rPr>
                <a:t>）                            都保留 </a:t>
              </a:r>
              <a:r>
                <a:rPr lang="en-US" altLang="zh-CN" sz="2800" b="1">
                  <a:solidFill>
                    <a:srgbClr val="000000"/>
                  </a:solidFill>
                  <a:latin typeface="Times New Roman" charset="0"/>
                </a:rPr>
                <a:t>.</a:t>
              </a:r>
            </a:p>
          </p:txBody>
        </p:sp>
        <p:graphicFrame>
          <p:nvGraphicFramePr>
            <p:cNvPr id="45108" name="Object 36">
              <a:extLst>
                <a:ext uri="{FF2B5EF4-FFF2-40B4-BE49-F238E27FC236}">
                  <a16:creationId xmlns:a16="http://schemas.microsoft.com/office/drawing/2014/main" id="{01AD948E-D143-D64F-85A6-3F22B86FF890}"/>
                </a:ext>
              </a:extLst>
            </p:cNvPr>
            <p:cNvGraphicFramePr>
              <a:graphicFrameLocks noChangeAspect="1"/>
            </p:cNvGraphicFramePr>
            <p:nvPr/>
          </p:nvGraphicFramePr>
          <p:xfrm>
            <a:off x="1056" y="2736"/>
            <a:ext cx="549" cy="317"/>
          </p:xfrm>
          <a:graphic>
            <a:graphicData uri="http://schemas.openxmlformats.org/presentationml/2006/ole">
              <mc:AlternateContent xmlns:mc="http://schemas.openxmlformats.org/markup-compatibility/2006">
                <mc:Choice xmlns:v="urn:schemas-microsoft-com:vml" Requires="v">
                  <p:oleObj spid="_x0000_s65729" name="Equation" r:id="rId22" imgW="11696700" imgH="7899400" progId="Equation.3">
                    <p:embed/>
                  </p:oleObj>
                </mc:Choice>
                <mc:Fallback>
                  <p:oleObj name="Equation" r:id="rId22" imgW="11696700" imgH="7899400" progId="Equation.3">
                    <p:embed/>
                    <p:pic>
                      <p:nvPicPr>
                        <p:cNvPr id="0" name="Object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56" y="2736"/>
                          <a:ext cx="549"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09" name="Object 37">
              <a:extLst>
                <a:ext uri="{FF2B5EF4-FFF2-40B4-BE49-F238E27FC236}">
                  <a16:creationId xmlns:a16="http://schemas.microsoft.com/office/drawing/2014/main" id="{79CF9E97-BA7B-2841-8CA1-9DB11333C4AF}"/>
                </a:ext>
              </a:extLst>
            </p:cNvPr>
            <p:cNvGraphicFramePr>
              <a:graphicFrameLocks noChangeAspect="1"/>
            </p:cNvGraphicFramePr>
            <p:nvPr/>
          </p:nvGraphicFramePr>
          <p:xfrm>
            <a:off x="2256" y="2729"/>
            <a:ext cx="720" cy="342"/>
          </p:xfrm>
          <a:graphic>
            <a:graphicData uri="http://schemas.openxmlformats.org/presentationml/2006/ole">
              <mc:AlternateContent xmlns:mc="http://schemas.openxmlformats.org/markup-compatibility/2006">
                <mc:Choice xmlns:v="urn:schemas-microsoft-com:vml" Requires="v">
                  <p:oleObj spid="_x0000_s65730" name="Equation" r:id="rId24" imgW="15214600" imgH="8483600" progId="Equation.3">
                    <p:embed/>
                  </p:oleObj>
                </mc:Choice>
                <mc:Fallback>
                  <p:oleObj name="Equation" r:id="rId24" imgW="15214600" imgH="8483600" progId="Equation.3">
                    <p:embed/>
                    <p:pic>
                      <p:nvPicPr>
                        <p:cNvPr id="0" name="Object 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56" y="2729"/>
                          <a:ext cx="72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10" name="Object 38">
              <a:extLst>
                <a:ext uri="{FF2B5EF4-FFF2-40B4-BE49-F238E27FC236}">
                  <a16:creationId xmlns:a16="http://schemas.microsoft.com/office/drawing/2014/main" id="{D8FE6CA0-7C00-914D-BE17-C14341D4F712}"/>
                </a:ext>
              </a:extLst>
            </p:cNvPr>
            <p:cNvGraphicFramePr>
              <a:graphicFrameLocks noChangeAspect="1"/>
            </p:cNvGraphicFramePr>
            <p:nvPr/>
          </p:nvGraphicFramePr>
          <p:xfrm>
            <a:off x="1085" y="3072"/>
            <a:ext cx="282" cy="344"/>
          </p:xfrm>
          <a:graphic>
            <a:graphicData uri="http://schemas.openxmlformats.org/presentationml/2006/ole">
              <mc:AlternateContent xmlns:mc="http://schemas.openxmlformats.org/markup-compatibility/2006">
                <mc:Choice xmlns:v="urn:schemas-microsoft-com:vml" Requires="v">
                  <p:oleObj spid="_x0000_s65731" name="Equation" r:id="rId26" imgW="5562600" imgH="7899400" progId="Equation.3">
                    <p:embed/>
                  </p:oleObj>
                </mc:Choice>
                <mc:Fallback>
                  <p:oleObj name="Equation" r:id="rId26" imgW="5562600" imgH="7899400" progId="Equation.3">
                    <p:embed/>
                    <p:pic>
                      <p:nvPicPr>
                        <p:cNvPr id="0" name="Object 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85" y="3072"/>
                          <a:ext cx="28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11" name="Object 39">
              <a:extLst>
                <a:ext uri="{FF2B5EF4-FFF2-40B4-BE49-F238E27FC236}">
                  <a16:creationId xmlns:a16="http://schemas.microsoft.com/office/drawing/2014/main" id="{50937FBA-BD1C-3C48-9486-A45BDFB8158E}"/>
                </a:ext>
              </a:extLst>
            </p:cNvPr>
            <p:cNvGraphicFramePr>
              <a:graphicFrameLocks noChangeAspect="1"/>
            </p:cNvGraphicFramePr>
            <p:nvPr/>
          </p:nvGraphicFramePr>
          <p:xfrm>
            <a:off x="2160" y="3047"/>
            <a:ext cx="960" cy="361"/>
          </p:xfrm>
          <a:graphic>
            <a:graphicData uri="http://schemas.openxmlformats.org/presentationml/2006/ole">
              <mc:AlternateContent xmlns:mc="http://schemas.openxmlformats.org/markup-compatibility/2006">
                <mc:Choice xmlns:v="urn:schemas-microsoft-com:vml" Requires="v">
                  <p:oleObj spid="_x0000_s65732" name="Equation" r:id="rId27" imgW="21361400" imgH="8483600" progId="Equation.3">
                    <p:embed/>
                  </p:oleObj>
                </mc:Choice>
                <mc:Fallback>
                  <p:oleObj name="Equation" r:id="rId27" imgW="21361400" imgH="8483600" progId="Equation.3">
                    <p:embed/>
                    <p:pic>
                      <p:nvPicPr>
                        <p:cNvPr id="0" name="Object 3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60" y="3047"/>
                          <a:ext cx="960"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12" name="Object 40">
              <a:extLst>
                <a:ext uri="{FF2B5EF4-FFF2-40B4-BE49-F238E27FC236}">
                  <a16:creationId xmlns:a16="http://schemas.microsoft.com/office/drawing/2014/main" id="{F43C0FAD-BBC0-444E-BD2F-E4639633E613}"/>
                </a:ext>
              </a:extLst>
            </p:cNvPr>
            <p:cNvGraphicFramePr>
              <a:graphicFrameLocks noChangeAspect="1"/>
            </p:cNvGraphicFramePr>
            <p:nvPr/>
          </p:nvGraphicFramePr>
          <p:xfrm>
            <a:off x="2160" y="3412"/>
            <a:ext cx="1057" cy="331"/>
          </p:xfrm>
          <a:graphic>
            <a:graphicData uri="http://schemas.openxmlformats.org/presentationml/2006/ole">
              <mc:AlternateContent xmlns:mc="http://schemas.openxmlformats.org/markup-compatibility/2006">
                <mc:Choice xmlns:v="urn:schemas-microsoft-com:vml" Requires="v">
                  <p:oleObj spid="_x0000_s65733" name="Equation" r:id="rId29" imgW="23114000" imgH="8483600" progId="Equation.3">
                    <p:embed/>
                  </p:oleObj>
                </mc:Choice>
                <mc:Fallback>
                  <p:oleObj name="Equation" r:id="rId29" imgW="23114000" imgH="8483600" progId="Equation.3">
                    <p:embed/>
                    <p:pic>
                      <p:nvPicPr>
                        <p:cNvPr id="0" name="Object 4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60" y="3412"/>
                          <a:ext cx="1057"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13" name="Object 41">
              <a:extLst>
                <a:ext uri="{FF2B5EF4-FFF2-40B4-BE49-F238E27FC236}">
                  <a16:creationId xmlns:a16="http://schemas.microsoft.com/office/drawing/2014/main" id="{C579ED7C-F189-4F46-9069-E6F7C478F3F1}"/>
                </a:ext>
              </a:extLst>
            </p:cNvPr>
            <p:cNvGraphicFramePr>
              <a:graphicFrameLocks noChangeAspect="1"/>
            </p:cNvGraphicFramePr>
            <p:nvPr/>
          </p:nvGraphicFramePr>
          <p:xfrm>
            <a:off x="1034" y="3504"/>
            <a:ext cx="202" cy="252"/>
          </p:xfrm>
          <a:graphic>
            <a:graphicData uri="http://schemas.openxmlformats.org/presentationml/2006/ole">
              <mc:AlternateContent xmlns:mc="http://schemas.openxmlformats.org/markup-compatibility/2006">
                <mc:Choice xmlns:v="urn:schemas-microsoft-com:vml" Requires="v">
                  <p:oleObj spid="_x0000_s65734" name="Equation" r:id="rId31" imgW="4394200" imgH="6438900" progId="Equation.3">
                    <p:embed/>
                  </p:oleObj>
                </mc:Choice>
                <mc:Fallback>
                  <p:oleObj name="Equation" r:id="rId31" imgW="4394200" imgH="6438900" progId="Equation.3">
                    <p:embed/>
                    <p:pic>
                      <p:nvPicPr>
                        <p:cNvPr id="0" name="Object 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34" y="3504"/>
                          <a:ext cx="20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14" name="Object 42">
              <a:extLst>
                <a:ext uri="{FF2B5EF4-FFF2-40B4-BE49-F238E27FC236}">
                  <a16:creationId xmlns:a16="http://schemas.microsoft.com/office/drawing/2014/main" id="{5EF1B472-BD99-8E4B-B400-4E7ECA8CDC93}"/>
                </a:ext>
              </a:extLst>
            </p:cNvPr>
            <p:cNvGraphicFramePr>
              <a:graphicFrameLocks noChangeAspect="1"/>
            </p:cNvGraphicFramePr>
            <p:nvPr/>
          </p:nvGraphicFramePr>
          <p:xfrm>
            <a:off x="528" y="3756"/>
            <a:ext cx="1440" cy="337"/>
          </p:xfrm>
          <a:graphic>
            <a:graphicData uri="http://schemas.openxmlformats.org/presentationml/2006/ole">
              <mc:AlternateContent xmlns:mc="http://schemas.openxmlformats.org/markup-compatibility/2006">
                <mc:Choice xmlns:v="urn:schemas-microsoft-com:vml" Requires="v">
                  <p:oleObj spid="_x0000_s65735" name="Equation" r:id="rId32" imgW="29260800" imgH="8483600" progId="Equation.3">
                    <p:embed/>
                  </p:oleObj>
                </mc:Choice>
                <mc:Fallback>
                  <p:oleObj name="Equation" r:id="rId32" imgW="29260800" imgH="8483600" progId="Equation.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 y="3756"/>
                          <a:ext cx="1440"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19851" name="Text Box 43">
            <a:extLst>
              <a:ext uri="{FF2B5EF4-FFF2-40B4-BE49-F238E27FC236}">
                <a16:creationId xmlns:a16="http://schemas.microsoft.com/office/drawing/2014/main" id="{0E1B5629-F2C0-2E4C-A778-7BA462189B85}"/>
              </a:ext>
            </a:extLst>
          </p:cNvPr>
          <p:cNvSpPr txBox="1">
            <a:spLocks noChangeArrowheads="1"/>
          </p:cNvSpPr>
          <p:nvPr/>
        </p:nvSpPr>
        <p:spPr bwMode="auto">
          <a:xfrm>
            <a:off x="976313" y="7029450"/>
            <a:ext cx="3914775" cy="2109788"/>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defRPr>
            </a:lvl2pPr>
            <a:lvl3pPr marL="1143000" indent="-228600">
              <a:defRPr sz="2400">
                <a:solidFill>
                  <a:schemeClr val="tx1"/>
                </a:solidFill>
                <a:latin typeface="Arial" charset="0"/>
                <a:ea typeface="宋体" charset="0"/>
              </a:defRPr>
            </a:lvl3pPr>
            <a:lvl4pPr marL="1600200" indent="-228600">
              <a:defRPr sz="2400">
                <a:solidFill>
                  <a:schemeClr val="tx1"/>
                </a:solidFill>
                <a:latin typeface="Arial" charset="0"/>
                <a:ea typeface="宋体" charset="0"/>
              </a:defRPr>
            </a:lvl4pPr>
            <a:lvl5pPr marL="2057400" indent="-22860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lnSpc>
                <a:spcPct val="80000"/>
              </a:lnSpc>
              <a:spcBef>
                <a:spcPct val="50000"/>
              </a:spcBef>
              <a:defRPr/>
            </a:pPr>
            <a:r>
              <a:rPr lang="zh-CN" altLang="en-US" sz="2800" b="1">
                <a:solidFill>
                  <a:srgbClr val="000000"/>
                </a:solidFill>
                <a:latin typeface="Times New Roman" charset="0"/>
              </a:rPr>
              <a:t>无（两振动互相垂直）</a:t>
            </a:r>
          </a:p>
          <a:p>
            <a:pPr eaLnBrk="1" hangingPunct="1">
              <a:lnSpc>
                <a:spcPct val="80000"/>
              </a:lnSpc>
              <a:spcBef>
                <a:spcPct val="50000"/>
              </a:spcBef>
              <a:defRPr/>
            </a:pPr>
            <a:r>
              <a:rPr lang="zh-CN" altLang="en-US" sz="2800" b="1">
                <a:solidFill>
                  <a:srgbClr val="000000"/>
                </a:solidFill>
                <a:latin typeface="Times New Roman" charset="0"/>
              </a:rPr>
              <a:t>无（两振动互相垂直）</a:t>
            </a:r>
          </a:p>
          <a:p>
            <a:pPr eaLnBrk="1" hangingPunct="1">
              <a:lnSpc>
                <a:spcPct val="80000"/>
              </a:lnSpc>
              <a:spcBef>
                <a:spcPct val="50000"/>
              </a:spcBef>
              <a:defRPr/>
            </a:pPr>
            <a:r>
              <a:rPr lang="zh-CN" altLang="en-US" sz="2800" b="1">
                <a:solidFill>
                  <a:srgbClr val="000000"/>
                </a:solidFill>
                <a:latin typeface="Times New Roman" charset="0"/>
              </a:rPr>
              <a:t>无（无恒定相位差）</a:t>
            </a:r>
          </a:p>
          <a:p>
            <a:pPr eaLnBrk="1" hangingPunct="1">
              <a:lnSpc>
                <a:spcPct val="80000"/>
              </a:lnSpc>
              <a:spcBef>
                <a:spcPct val="50000"/>
              </a:spcBef>
              <a:defRPr/>
            </a:pPr>
            <a:r>
              <a:rPr lang="zh-CN" altLang="en-US" sz="2800" b="1">
                <a:solidFill>
                  <a:srgbClr val="000000"/>
                </a:solidFill>
                <a:latin typeface="Times New Roman" charset="0"/>
              </a:rPr>
              <a:t>有</a:t>
            </a:r>
          </a:p>
        </p:txBody>
      </p:sp>
      <p:grpSp>
        <p:nvGrpSpPr>
          <p:cNvPr id="119852" name="Group 44">
            <a:extLst>
              <a:ext uri="{FF2B5EF4-FFF2-40B4-BE49-F238E27FC236}">
                <a16:creationId xmlns:a16="http://schemas.microsoft.com/office/drawing/2014/main" id="{D2F37E33-65F4-6E43-9493-833F36F8EED1}"/>
              </a:ext>
            </a:extLst>
          </p:cNvPr>
          <p:cNvGrpSpPr>
            <a:grpSpLocks/>
          </p:cNvGrpSpPr>
          <p:nvPr/>
        </p:nvGrpSpPr>
        <p:grpSpPr bwMode="auto">
          <a:xfrm>
            <a:off x="1081088" y="1258888"/>
            <a:ext cx="1219200" cy="2493962"/>
            <a:chOff x="3360" y="2448"/>
            <a:chExt cx="768" cy="1571"/>
          </a:xfrm>
        </p:grpSpPr>
        <p:sp>
          <p:nvSpPr>
            <p:cNvPr id="33837" name="Line 45">
              <a:extLst>
                <a:ext uri="{FF2B5EF4-FFF2-40B4-BE49-F238E27FC236}">
                  <a16:creationId xmlns:a16="http://schemas.microsoft.com/office/drawing/2014/main" id="{C2CCA1AF-4806-A84F-B242-0078557E161F}"/>
                </a:ext>
              </a:extLst>
            </p:cNvPr>
            <p:cNvSpPr>
              <a:spLocks noChangeShapeType="1"/>
            </p:cNvSpPr>
            <p:nvPr/>
          </p:nvSpPr>
          <p:spPr bwMode="auto">
            <a:xfrm>
              <a:off x="3564" y="2934"/>
              <a:ext cx="0" cy="672"/>
            </a:xfrm>
            <a:prstGeom prst="line">
              <a:avLst/>
            </a:prstGeom>
            <a:noFill/>
            <a:ln w="38100">
              <a:solidFill>
                <a:srgbClr val="FF006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45101" name="Group 46">
              <a:extLst>
                <a:ext uri="{FF2B5EF4-FFF2-40B4-BE49-F238E27FC236}">
                  <a16:creationId xmlns:a16="http://schemas.microsoft.com/office/drawing/2014/main" id="{06DBD7D0-47B7-244D-A311-D3EF6EA30CB4}"/>
                </a:ext>
              </a:extLst>
            </p:cNvPr>
            <p:cNvGrpSpPr>
              <a:grpSpLocks/>
            </p:cNvGrpSpPr>
            <p:nvPr/>
          </p:nvGrpSpPr>
          <p:grpSpPr bwMode="auto">
            <a:xfrm>
              <a:off x="3840" y="2448"/>
              <a:ext cx="288" cy="1571"/>
              <a:chOff x="3024" y="1056"/>
              <a:chExt cx="288" cy="1571"/>
            </a:xfrm>
          </p:grpSpPr>
          <p:sp>
            <p:nvSpPr>
              <p:cNvPr id="33840" name="Line 47">
                <a:extLst>
                  <a:ext uri="{FF2B5EF4-FFF2-40B4-BE49-F238E27FC236}">
                    <a16:creationId xmlns:a16="http://schemas.microsoft.com/office/drawing/2014/main" id="{2FE4A633-7DF9-F64A-B49F-C8C08BB10658}"/>
                  </a:ext>
                </a:extLst>
              </p:cNvPr>
              <p:cNvSpPr>
                <a:spLocks noChangeShapeType="1"/>
              </p:cNvSpPr>
              <p:nvPr/>
            </p:nvSpPr>
            <p:spPr bwMode="auto">
              <a:xfrm>
                <a:off x="3312" y="1254"/>
                <a:ext cx="0" cy="432"/>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41" name="Line 48">
                <a:extLst>
                  <a:ext uri="{FF2B5EF4-FFF2-40B4-BE49-F238E27FC236}">
                    <a16:creationId xmlns:a16="http://schemas.microsoft.com/office/drawing/2014/main" id="{39A69DFB-F516-6443-BE72-287AA878E0ED}"/>
                  </a:ext>
                </a:extLst>
              </p:cNvPr>
              <p:cNvSpPr>
                <a:spLocks noChangeShapeType="1"/>
              </p:cNvSpPr>
              <p:nvPr/>
            </p:nvSpPr>
            <p:spPr bwMode="auto">
              <a:xfrm>
                <a:off x="3312" y="2070"/>
                <a:ext cx="0" cy="432"/>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45105" name="Object 49">
                <a:extLst>
                  <a:ext uri="{FF2B5EF4-FFF2-40B4-BE49-F238E27FC236}">
                    <a16:creationId xmlns:a16="http://schemas.microsoft.com/office/drawing/2014/main" id="{797035FC-0FEF-1741-B9A8-7DCB6E3291A9}"/>
                  </a:ext>
                </a:extLst>
              </p:cNvPr>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65736" name="Equation" r:id="rId33" imgW="7023100" imgH="8483600" progId="Equation.3">
                      <p:embed/>
                    </p:oleObj>
                  </mc:Choice>
                  <mc:Fallback>
                    <p:oleObj name="Equation" r:id="rId33" imgW="7023100" imgH="8483600" progId="Equation.3">
                      <p:embed/>
                      <p:pic>
                        <p:nvPicPr>
                          <p:cNvPr id="0"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24" y="1056"/>
                            <a:ext cx="25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106" name="Object 50">
                <a:extLst>
                  <a:ext uri="{FF2B5EF4-FFF2-40B4-BE49-F238E27FC236}">
                    <a16:creationId xmlns:a16="http://schemas.microsoft.com/office/drawing/2014/main" id="{31E04E28-F993-2A4D-A322-6C5AC0678541}"/>
                  </a:ext>
                </a:extLst>
              </p:cNvPr>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65737" name="Equation" r:id="rId34" imgW="6146800" imgH="8483600" progId="Equation.3">
                      <p:embed/>
                    </p:oleObj>
                  </mc:Choice>
                  <mc:Fallback>
                    <p:oleObj name="Equation" r:id="rId34" imgW="6146800" imgH="8483600" progId="Equation.3">
                      <p:embed/>
                      <p:pic>
                        <p:nvPicPr>
                          <p:cNvPr id="0" name="Object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4" y="2304"/>
                            <a:ext cx="25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45102" name="Object 51">
              <a:extLst>
                <a:ext uri="{FF2B5EF4-FFF2-40B4-BE49-F238E27FC236}">
                  <a16:creationId xmlns:a16="http://schemas.microsoft.com/office/drawing/2014/main" id="{360EB8D1-43F3-DB44-A814-8B4732E4018E}"/>
                </a:ext>
              </a:extLst>
            </p:cNvPr>
            <p:cNvGraphicFramePr>
              <a:graphicFrameLocks noChangeAspect="1"/>
            </p:cNvGraphicFramePr>
            <p:nvPr/>
          </p:nvGraphicFramePr>
          <p:xfrm>
            <a:off x="3360" y="3600"/>
            <a:ext cx="178" cy="240"/>
          </p:xfrm>
          <a:graphic>
            <a:graphicData uri="http://schemas.openxmlformats.org/presentationml/2006/ole">
              <mc:AlternateContent xmlns:mc="http://schemas.openxmlformats.org/markup-compatibility/2006">
                <mc:Choice xmlns:v="urn:schemas-microsoft-com:vml" Requires="v">
                  <p:oleObj spid="_x0000_s65738" name="Equation" r:id="rId35" imgW="4394200" imgH="6438900" progId="Equation.3">
                    <p:embed/>
                  </p:oleObj>
                </mc:Choice>
                <mc:Fallback>
                  <p:oleObj name="Equation" r:id="rId35" imgW="4394200" imgH="6438900" progId="Equation.3">
                    <p:embed/>
                    <p:pic>
                      <p:nvPicPr>
                        <p:cNvPr id="0" name="Object 5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0" y="3600"/>
                          <a:ext cx="17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19860" name="Group 52">
            <a:extLst>
              <a:ext uri="{FF2B5EF4-FFF2-40B4-BE49-F238E27FC236}">
                <a16:creationId xmlns:a16="http://schemas.microsoft.com/office/drawing/2014/main" id="{16DAE2A6-114D-FA44-B671-F081BCB1AC20}"/>
              </a:ext>
            </a:extLst>
          </p:cNvPr>
          <p:cNvGrpSpPr>
            <a:grpSpLocks/>
          </p:cNvGrpSpPr>
          <p:nvPr/>
        </p:nvGrpSpPr>
        <p:grpSpPr bwMode="auto">
          <a:xfrm>
            <a:off x="1843088" y="1258888"/>
            <a:ext cx="457200" cy="2493962"/>
            <a:chOff x="3024" y="1056"/>
            <a:chExt cx="288" cy="1571"/>
          </a:xfrm>
        </p:grpSpPr>
        <p:sp>
          <p:nvSpPr>
            <p:cNvPr id="33833" name="Line 53">
              <a:extLst>
                <a:ext uri="{FF2B5EF4-FFF2-40B4-BE49-F238E27FC236}">
                  <a16:creationId xmlns:a16="http://schemas.microsoft.com/office/drawing/2014/main" id="{55CE5C27-8627-1240-BA73-BAB93B833B6D}"/>
                </a:ext>
              </a:extLst>
            </p:cNvPr>
            <p:cNvSpPr>
              <a:spLocks noChangeShapeType="1"/>
            </p:cNvSpPr>
            <p:nvPr/>
          </p:nvSpPr>
          <p:spPr bwMode="auto">
            <a:xfrm>
              <a:off x="3312" y="1254"/>
              <a:ext cx="0" cy="432"/>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34" name="Line 54">
              <a:extLst>
                <a:ext uri="{FF2B5EF4-FFF2-40B4-BE49-F238E27FC236}">
                  <a16:creationId xmlns:a16="http://schemas.microsoft.com/office/drawing/2014/main" id="{C0EE7785-E88F-DC42-A1FE-9E6404707449}"/>
                </a:ext>
              </a:extLst>
            </p:cNvPr>
            <p:cNvSpPr>
              <a:spLocks noChangeShapeType="1"/>
            </p:cNvSpPr>
            <p:nvPr/>
          </p:nvSpPr>
          <p:spPr bwMode="auto">
            <a:xfrm>
              <a:off x="3312" y="2070"/>
              <a:ext cx="0" cy="432"/>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45098" name="Object 55">
              <a:extLst>
                <a:ext uri="{FF2B5EF4-FFF2-40B4-BE49-F238E27FC236}">
                  <a16:creationId xmlns:a16="http://schemas.microsoft.com/office/drawing/2014/main" id="{0F927B97-08A5-E143-9907-EBF190037CCB}"/>
                </a:ext>
              </a:extLst>
            </p:cNvPr>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65739" name="Equation" r:id="rId36" imgW="7023100" imgH="8483600" progId="Equation.3">
                    <p:embed/>
                  </p:oleObj>
                </mc:Choice>
                <mc:Fallback>
                  <p:oleObj name="Equation" r:id="rId36" imgW="7023100" imgH="8483600" progId="Equation.3">
                    <p:embed/>
                    <p:pic>
                      <p:nvPicPr>
                        <p:cNvPr id="0" name="Object 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24" y="1056"/>
                          <a:ext cx="25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99" name="Object 56">
              <a:extLst>
                <a:ext uri="{FF2B5EF4-FFF2-40B4-BE49-F238E27FC236}">
                  <a16:creationId xmlns:a16="http://schemas.microsoft.com/office/drawing/2014/main" id="{8DAD24E8-9421-A44B-A4F0-46500B52307F}"/>
                </a:ext>
              </a:extLst>
            </p:cNvPr>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65740" name="Equation" r:id="rId37" imgW="6146800" imgH="8483600" progId="Equation.3">
                    <p:embed/>
                  </p:oleObj>
                </mc:Choice>
                <mc:Fallback>
                  <p:oleObj name="Equation" r:id="rId37" imgW="6146800" imgH="8483600" progId="Equation.3">
                    <p:embed/>
                    <p:pic>
                      <p:nvPicPr>
                        <p:cNvPr id="0" name="Object 5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4" y="2304"/>
                          <a:ext cx="25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19865" name="Group 57">
            <a:extLst>
              <a:ext uri="{FF2B5EF4-FFF2-40B4-BE49-F238E27FC236}">
                <a16:creationId xmlns:a16="http://schemas.microsoft.com/office/drawing/2014/main" id="{5F72E762-E368-B545-BBC2-C5B2991C04D3}"/>
              </a:ext>
            </a:extLst>
          </p:cNvPr>
          <p:cNvGrpSpPr>
            <a:grpSpLocks/>
          </p:cNvGrpSpPr>
          <p:nvPr/>
        </p:nvGrpSpPr>
        <p:grpSpPr bwMode="auto">
          <a:xfrm>
            <a:off x="1081088" y="1258888"/>
            <a:ext cx="2093912" cy="2493962"/>
            <a:chOff x="2400" y="1056"/>
            <a:chExt cx="1319" cy="1571"/>
          </a:xfrm>
        </p:grpSpPr>
        <p:sp>
          <p:nvSpPr>
            <p:cNvPr id="33824" name="Line 58">
              <a:extLst>
                <a:ext uri="{FF2B5EF4-FFF2-40B4-BE49-F238E27FC236}">
                  <a16:creationId xmlns:a16="http://schemas.microsoft.com/office/drawing/2014/main" id="{E61B6449-5A54-CF41-BC33-C40D3CCACC1E}"/>
                </a:ext>
              </a:extLst>
            </p:cNvPr>
            <p:cNvSpPr>
              <a:spLocks noChangeShapeType="1"/>
            </p:cNvSpPr>
            <p:nvPr/>
          </p:nvSpPr>
          <p:spPr bwMode="auto">
            <a:xfrm>
              <a:off x="2604" y="1542"/>
              <a:ext cx="0" cy="672"/>
            </a:xfrm>
            <a:prstGeom prst="line">
              <a:avLst/>
            </a:prstGeom>
            <a:noFill/>
            <a:ln w="38100">
              <a:solidFill>
                <a:srgbClr val="FF006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25" name="Line 59">
              <a:extLst>
                <a:ext uri="{FF2B5EF4-FFF2-40B4-BE49-F238E27FC236}">
                  <a16:creationId xmlns:a16="http://schemas.microsoft.com/office/drawing/2014/main" id="{A7F312AC-DB6E-834E-AFCD-55F1B928548D}"/>
                </a:ext>
              </a:extLst>
            </p:cNvPr>
            <p:cNvSpPr>
              <a:spLocks noChangeShapeType="1"/>
            </p:cNvSpPr>
            <p:nvPr/>
          </p:nvSpPr>
          <p:spPr bwMode="auto">
            <a:xfrm>
              <a:off x="3468" y="1302"/>
              <a:ext cx="0" cy="1248"/>
            </a:xfrm>
            <a:prstGeom prst="line">
              <a:avLst/>
            </a:prstGeom>
            <a:noFill/>
            <a:ln w="381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45089" name="Group 60">
              <a:extLst>
                <a:ext uri="{FF2B5EF4-FFF2-40B4-BE49-F238E27FC236}">
                  <a16:creationId xmlns:a16="http://schemas.microsoft.com/office/drawing/2014/main" id="{CE376C30-E7A6-3748-9293-B62DEE6255B5}"/>
                </a:ext>
              </a:extLst>
            </p:cNvPr>
            <p:cNvGrpSpPr>
              <a:grpSpLocks/>
            </p:cNvGrpSpPr>
            <p:nvPr/>
          </p:nvGrpSpPr>
          <p:grpSpPr bwMode="auto">
            <a:xfrm>
              <a:off x="2880" y="1056"/>
              <a:ext cx="288" cy="1571"/>
              <a:chOff x="3024" y="1056"/>
              <a:chExt cx="288" cy="1571"/>
            </a:xfrm>
          </p:grpSpPr>
          <p:sp>
            <p:nvSpPr>
              <p:cNvPr id="33829" name="Line 61">
                <a:extLst>
                  <a:ext uri="{FF2B5EF4-FFF2-40B4-BE49-F238E27FC236}">
                    <a16:creationId xmlns:a16="http://schemas.microsoft.com/office/drawing/2014/main" id="{F8B542DF-F576-5744-B86E-0ECAC3921B74}"/>
                  </a:ext>
                </a:extLst>
              </p:cNvPr>
              <p:cNvSpPr>
                <a:spLocks noChangeShapeType="1"/>
              </p:cNvSpPr>
              <p:nvPr/>
            </p:nvSpPr>
            <p:spPr bwMode="auto">
              <a:xfrm>
                <a:off x="3312" y="1254"/>
                <a:ext cx="0" cy="432"/>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30" name="Line 62">
                <a:extLst>
                  <a:ext uri="{FF2B5EF4-FFF2-40B4-BE49-F238E27FC236}">
                    <a16:creationId xmlns:a16="http://schemas.microsoft.com/office/drawing/2014/main" id="{5A07F92A-9233-A44A-8A50-7CA4FE757D2B}"/>
                  </a:ext>
                </a:extLst>
              </p:cNvPr>
              <p:cNvSpPr>
                <a:spLocks noChangeShapeType="1"/>
              </p:cNvSpPr>
              <p:nvPr/>
            </p:nvSpPr>
            <p:spPr bwMode="auto">
              <a:xfrm>
                <a:off x="3312" y="2070"/>
                <a:ext cx="0" cy="432"/>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45094" name="Object 63">
                <a:extLst>
                  <a:ext uri="{FF2B5EF4-FFF2-40B4-BE49-F238E27FC236}">
                    <a16:creationId xmlns:a16="http://schemas.microsoft.com/office/drawing/2014/main" id="{ADF0DFA8-C370-9A43-ADDB-F91FB8CCBBED}"/>
                  </a:ext>
                </a:extLst>
              </p:cNvPr>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65741" name="Equation" r:id="rId38" imgW="7023100" imgH="8483600" progId="Equation.3">
                      <p:embed/>
                    </p:oleObj>
                  </mc:Choice>
                  <mc:Fallback>
                    <p:oleObj name="Equation" r:id="rId38" imgW="7023100" imgH="8483600" progId="Equation.3">
                      <p:embed/>
                      <p:pic>
                        <p:nvPicPr>
                          <p:cNvPr id="0" name="Object 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24" y="1056"/>
                            <a:ext cx="25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95" name="Object 64">
                <a:extLst>
                  <a:ext uri="{FF2B5EF4-FFF2-40B4-BE49-F238E27FC236}">
                    <a16:creationId xmlns:a16="http://schemas.microsoft.com/office/drawing/2014/main" id="{2C5C78AE-A60F-EF46-818A-AE57664CA4E6}"/>
                  </a:ext>
                </a:extLst>
              </p:cNvPr>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65742" name="Equation" r:id="rId39" imgW="6146800" imgH="8483600" progId="Equation.3">
                      <p:embed/>
                    </p:oleObj>
                  </mc:Choice>
                  <mc:Fallback>
                    <p:oleObj name="Equation" r:id="rId39" imgW="6146800" imgH="8483600" progId="Equation.3">
                      <p:embed/>
                      <p:pic>
                        <p:nvPicPr>
                          <p:cNvPr id="0" name="Object 6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4" y="2304"/>
                            <a:ext cx="25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45090" name="Object 65">
              <a:extLst>
                <a:ext uri="{FF2B5EF4-FFF2-40B4-BE49-F238E27FC236}">
                  <a16:creationId xmlns:a16="http://schemas.microsoft.com/office/drawing/2014/main" id="{60CEF056-0906-DC43-B177-6F8D1D45B928}"/>
                </a:ext>
              </a:extLst>
            </p:cNvPr>
            <p:cNvGraphicFramePr>
              <a:graphicFrameLocks noChangeAspect="1"/>
            </p:cNvGraphicFramePr>
            <p:nvPr/>
          </p:nvGraphicFramePr>
          <p:xfrm>
            <a:off x="2400" y="2208"/>
            <a:ext cx="178" cy="240"/>
          </p:xfrm>
          <a:graphic>
            <a:graphicData uri="http://schemas.openxmlformats.org/presentationml/2006/ole">
              <mc:AlternateContent xmlns:mc="http://schemas.openxmlformats.org/markup-compatibility/2006">
                <mc:Choice xmlns:v="urn:schemas-microsoft-com:vml" Requires="v">
                  <p:oleObj spid="_x0000_s65743" name="Equation" r:id="rId40" imgW="4394200" imgH="6438900" progId="Equation.3">
                    <p:embed/>
                  </p:oleObj>
                </mc:Choice>
                <mc:Fallback>
                  <p:oleObj name="Equation" r:id="rId40" imgW="4394200" imgH="6438900" progId="Equation.3">
                    <p:embed/>
                    <p:pic>
                      <p:nvPicPr>
                        <p:cNvPr id="0" name="Object 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0" y="2208"/>
                          <a:ext cx="17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91" name="Object 66">
              <a:extLst>
                <a:ext uri="{FF2B5EF4-FFF2-40B4-BE49-F238E27FC236}">
                  <a16:creationId xmlns:a16="http://schemas.microsoft.com/office/drawing/2014/main" id="{C2D111C2-3E51-674F-A012-43D41C5D2E15}"/>
                </a:ext>
              </a:extLst>
            </p:cNvPr>
            <p:cNvGraphicFramePr>
              <a:graphicFrameLocks noChangeAspect="1"/>
            </p:cNvGraphicFramePr>
            <p:nvPr/>
          </p:nvGraphicFramePr>
          <p:xfrm>
            <a:off x="3500" y="1152"/>
            <a:ext cx="219" cy="288"/>
          </p:xfrm>
          <a:graphic>
            <a:graphicData uri="http://schemas.openxmlformats.org/presentationml/2006/ole">
              <mc:AlternateContent xmlns:mc="http://schemas.openxmlformats.org/markup-compatibility/2006">
                <mc:Choice xmlns:v="urn:schemas-microsoft-com:vml" Requires="v">
                  <p:oleObj spid="_x0000_s65744" name="Equation" r:id="rId41" imgW="5562600" imgH="7899400" progId="Equation.3">
                    <p:embed/>
                  </p:oleObj>
                </mc:Choice>
                <mc:Fallback>
                  <p:oleObj name="Equation" r:id="rId41" imgW="5562600" imgH="7899400" progId="Equation.3">
                    <p:embed/>
                    <p:pic>
                      <p:nvPicPr>
                        <p:cNvPr id="0" name="Object 6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00" y="1152"/>
                          <a:ext cx="21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19875" name="Group 67">
            <a:extLst>
              <a:ext uri="{FF2B5EF4-FFF2-40B4-BE49-F238E27FC236}">
                <a16:creationId xmlns:a16="http://schemas.microsoft.com/office/drawing/2014/main" id="{F5DB77E5-530A-B040-8706-65F688225920}"/>
              </a:ext>
            </a:extLst>
          </p:cNvPr>
          <p:cNvGrpSpPr>
            <a:grpSpLocks/>
          </p:cNvGrpSpPr>
          <p:nvPr/>
        </p:nvGrpSpPr>
        <p:grpSpPr bwMode="auto">
          <a:xfrm>
            <a:off x="1843088" y="1258888"/>
            <a:ext cx="1331912" cy="2493962"/>
            <a:chOff x="4921" y="2352"/>
            <a:chExt cx="839" cy="1571"/>
          </a:xfrm>
        </p:grpSpPr>
        <p:sp>
          <p:nvSpPr>
            <p:cNvPr id="33817" name="Line 68">
              <a:extLst>
                <a:ext uri="{FF2B5EF4-FFF2-40B4-BE49-F238E27FC236}">
                  <a16:creationId xmlns:a16="http://schemas.microsoft.com/office/drawing/2014/main" id="{7248A95A-7E70-F649-A9E4-ED25DBD5E39B}"/>
                </a:ext>
              </a:extLst>
            </p:cNvPr>
            <p:cNvSpPr>
              <a:spLocks noChangeShapeType="1"/>
            </p:cNvSpPr>
            <p:nvPr/>
          </p:nvSpPr>
          <p:spPr bwMode="auto">
            <a:xfrm>
              <a:off x="5509" y="2598"/>
              <a:ext cx="0" cy="1248"/>
            </a:xfrm>
            <a:prstGeom prst="line">
              <a:avLst/>
            </a:prstGeom>
            <a:noFill/>
            <a:ln w="381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45081" name="Group 69">
              <a:extLst>
                <a:ext uri="{FF2B5EF4-FFF2-40B4-BE49-F238E27FC236}">
                  <a16:creationId xmlns:a16="http://schemas.microsoft.com/office/drawing/2014/main" id="{0F52F900-96CB-BE44-A799-D597A144CE44}"/>
                </a:ext>
              </a:extLst>
            </p:cNvPr>
            <p:cNvGrpSpPr>
              <a:grpSpLocks/>
            </p:cNvGrpSpPr>
            <p:nvPr/>
          </p:nvGrpSpPr>
          <p:grpSpPr bwMode="auto">
            <a:xfrm>
              <a:off x="4921" y="2352"/>
              <a:ext cx="288" cy="1571"/>
              <a:chOff x="3024" y="1056"/>
              <a:chExt cx="288" cy="1571"/>
            </a:xfrm>
          </p:grpSpPr>
          <p:sp>
            <p:nvSpPr>
              <p:cNvPr id="33820" name="Line 70">
                <a:extLst>
                  <a:ext uri="{FF2B5EF4-FFF2-40B4-BE49-F238E27FC236}">
                    <a16:creationId xmlns:a16="http://schemas.microsoft.com/office/drawing/2014/main" id="{7B37C5D0-101E-0B43-8A6F-21AB79A608E3}"/>
                  </a:ext>
                </a:extLst>
              </p:cNvPr>
              <p:cNvSpPr>
                <a:spLocks noChangeShapeType="1"/>
              </p:cNvSpPr>
              <p:nvPr/>
            </p:nvSpPr>
            <p:spPr bwMode="auto">
              <a:xfrm>
                <a:off x="3312" y="1254"/>
                <a:ext cx="0" cy="432"/>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21" name="Line 71">
                <a:extLst>
                  <a:ext uri="{FF2B5EF4-FFF2-40B4-BE49-F238E27FC236}">
                    <a16:creationId xmlns:a16="http://schemas.microsoft.com/office/drawing/2014/main" id="{E8DB086B-3AB8-0142-899E-B703338F2CCF}"/>
                  </a:ext>
                </a:extLst>
              </p:cNvPr>
              <p:cNvSpPr>
                <a:spLocks noChangeShapeType="1"/>
              </p:cNvSpPr>
              <p:nvPr/>
            </p:nvSpPr>
            <p:spPr bwMode="auto">
              <a:xfrm>
                <a:off x="3312" y="2070"/>
                <a:ext cx="0" cy="432"/>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45085" name="Object 72">
                <a:extLst>
                  <a:ext uri="{FF2B5EF4-FFF2-40B4-BE49-F238E27FC236}">
                    <a16:creationId xmlns:a16="http://schemas.microsoft.com/office/drawing/2014/main" id="{50A2C9E3-2994-0B49-9275-37F610A3A3B0}"/>
                  </a:ext>
                </a:extLst>
              </p:cNvPr>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65745" name="Equation" r:id="rId42" imgW="7023100" imgH="8483600" progId="Equation.3">
                      <p:embed/>
                    </p:oleObj>
                  </mc:Choice>
                  <mc:Fallback>
                    <p:oleObj name="Equation" r:id="rId42" imgW="7023100" imgH="8483600" progId="Equation.3">
                      <p:embed/>
                      <p:pic>
                        <p:nvPicPr>
                          <p:cNvPr id="0"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24" y="1056"/>
                            <a:ext cx="25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86" name="Object 73">
                <a:extLst>
                  <a:ext uri="{FF2B5EF4-FFF2-40B4-BE49-F238E27FC236}">
                    <a16:creationId xmlns:a16="http://schemas.microsoft.com/office/drawing/2014/main" id="{D1641005-487C-5240-95B8-CEDEEC008574}"/>
                  </a:ext>
                </a:extLst>
              </p:cNvPr>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65746" name="Equation" r:id="rId43" imgW="6146800" imgH="8483600" progId="Equation.3">
                      <p:embed/>
                    </p:oleObj>
                  </mc:Choice>
                  <mc:Fallback>
                    <p:oleObj name="Equation" r:id="rId43" imgW="6146800" imgH="8483600" progId="Equation.3">
                      <p:embed/>
                      <p:pic>
                        <p:nvPicPr>
                          <p:cNvPr id="0" name="Object 7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4" y="2304"/>
                            <a:ext cx="25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45082" name="Object 74">
              <a:extLst>
                <a:ext uri="{FF2B5EF4-FFF2-40B4-BE49-F238E27FC236}">
                  <a16:creationId xmlns:a16="http://schemas.microsoft.com/office/drawing/2014/main" id="{F0FD6958-6168-3546-BC47-000E6740982B}"/>
                </a:ext>
              </a:extLst>
            </p:cNvPr>
            <p:cNvGraphicFramePr>
              <a:graphicFrameLocks noChangeAspect="1"/>
            </p:cNvGraphicFramePr>
            <p:nvPr/>
          </p:nvGraphicFramePr>
          <p:xfrm>
            <a:off x="5541" y="2448"/>
            <a:ext cx="219" cy="288"/>
          </p:xfrm>
          <a:graphic>
            <a:graphicData uri="http://schemas.openxmlformats.org/presentationml/2006/ole">
              <mc:AlternateContent xmlns:mc="http://schemas.openxmlformats.org/markup-compatibility/2006">
                <mc:Choice xmlns:v="urn:schemas-microsoft-com:vml" Requires="v">
                  <p:oleObj spid="_x0000_s65747" name="Equation" r:id="rId44" imgW="5562600" imgH="7899400" progId="Equation.3">
                    <p:embed/>
                  </p:oleObj>
                </mc:Choice>
                <mc:Fallback>
                  <p:oleObj name="Equation" r:id="rId44" imgW="5562600" imgH="7899400" progId="Equation.3">
                    <p:embed/>
                    <p:pic>
                      <p:nvPicPr>
                        <p:cNvPr id="0" name="Object 7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41" y="2448"/>
                          <a:ext cx="21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19883" name="Group 75">
            <a:extLst>
              <a:ext uri="{FF2B5EF4-FFF2-40B4-BE49-F238E27FC236}">
                <a16:creationId xmlns:a16="http://schemas.microsoft.com/office/drawing/2014/main" id="{1D4B2FF6-F14C-DD40-BEF0-6F1D142C70CF}"/>
              </a:ext>
            </a:extLst>
          </p:cNvPr>
          <p:cNvGrpSpPr>
            <a:grpSpLocks/>
          </p:cNvGrpSpPr>
          <p:nvPr/>
        </p:nvGrpSpPr>
        <p:grpSpPr bwMode="auto">
          <a:xfrm>
            <a:off x="1081088" y="1258888"/>
            <a:ext cx="2093912" cy="2493962"/>
            <a:chOff x="2400" y="1056"/>
            <a:chExt cx="1319" cy="1571"/>
          </a:xfrm>
        </p:grpSpPr>
        <p:sp>
          <p:nvSpPr>
            <p:cNvPr id="33808" name="Line 76">
              <a:extLst>
                <a:ext uri="{FF2B5EF4-FFF2-40B4-BE49-F238E27FC236}">
                  <a16:creationId xmlns:a16="http://schemas.microsoft.com/office/drawing/2014/main" id="{1A5F1484-1606-314D-9D59-9DCAAA88FB81}"/>
                </a:ext>
              </a:extLst>
            </p:cNvPr>
            <p:cNvSpPr>
              <a:spLocks noChangeShapeType="1"/>
            </p:cNvSpPr>
            <p:nvPr/>
          </p:nvSpPr>
          <p:spPr bwMode="auto">
            <a:xfrm>
              <a:off x="2604" y="1542"/>
              <a:ext cx="0" cy="672"/>
            </a:xfrm>
            <a:prstGeom prst="line">
              <a:avLst/>
            </a:prstGeom>
            <a:noFill/>
            <a:ln w="38100">
              <a:solidFill>
                <a:srgbClr val="FF0066"/>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09" name="Line 77">
              <a:extLst>
                <a:ext uri="{FF2B5EF4-FFF2-40B4-BE49-F238E27FC236}">
                  <a16:creationId xmlns:a16="http://schemas.microsoft.com/office/drawing/2014/main" id="{B4E60333-AB4E-A24A-8FED-CD3CFF67301E}"/>
                </a:ext>
              </a:extLst>
            </p:cNvPr>
            <p:cNvSpPr>
              <a:spLocks noChangeShapeType="1"/>
            </p:cNvSpPr>
            <p:nvPr/>
          </p:nvSpPr>
          <p:spPr bwMode="auto">
            <a:xfrm>
              <a:off x="3468" y="1302"/>
              <a:ext cx="0" cy="1248"/>
            </a:xfrm>
            <a:prstGeom prst="line">
              <a:avLst/>
            </a:prstGeom>
            <a:noFill/>
            <a:ln w="38100">
              <a:solidFill>
                <a:srgbClr val="00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45073" name="Group 78">
              <a:extLst>
                <a:ext uri="{FF2B5EF4-FFF2-40B4-BE49-F238E27FC236}">
                  <a16:creationId xmlns:a16="http://schemas.microsoft.com/office/drawing/2014/main" id="{E8179554-B224-A548-8F4C-8E843C67C45C}"/>
                </a:ext>
              </a:extLst>
            </p:cNvPr>
            <p:cNvGrpSpPr>
              <a:grpSpLocks/>
            </p:cNvGrpSpPr>
            <p:nvPr/>
          </p:nvGrpSpPr>
          <p:grpSpPr bwMode="auto">
            <a:xfrm>
              <a:off x="2880" y="1056"/>
              <a:ext cx="288" cy="1571"/>
              <a:chOff x="3024" y="1056"/>
              <a:chExt cx="288" cy="1571"/>
            </a:xfrm>
          </p:grpSpPr>
          <p:sp>
            <p:nvSpPr>
              <p:cNvPr id="33813" name="Line 79">
                <a:extLst>
                  <a:ext uri="{FF2B5EF4-FFF2-40B4-BE49-F238E27FC236}">
                    <a16:creationId xmlns:a16="http://schemas.microsoft.com/office/drawing/2014/main" id="{771FB450-3A96-9047-971E-735979C88AD8}"/>
                  </a:ext>
                </a:extLst>
              </p:cNvPr>
              <p:cNvSpPr>
                <a:spLocks noChangeShapeType="1"/>
              </p:cNvSpPr>
              <p:nvPr/>
            </p:nvSpPr>
            <p:spPr bwMode="auto">
              <a:xfrm>
                <a:off x="3312" y="1254"/>
                <a:ext cx="0" cy="432"/>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3814" name="Line 80">
                <a:extLst>
                  <a:ext uri="{FF2B5EF4-FFF2-40B4-BE49-F238E27FC236}">
                    <a16:creationId xmlns:a16="http://schemas.microsoft.com/office/drawing/2014/main" id="{C79E35A0-0B00-FC44-ADF0-D921D217AD3F}"/>
                  </a:ext>
                </a:extLst>
              </p:cNvPr>
              <p:cNvSpPr>
                <a:spLocks noChangeShapeType="1"/>
              </p:cNvSpPr>
              <p:nvPr/>
            </p:nvSpPr>
            <p:spPr bwMode="auto">
              <a:xfrm>
                <a:off x="3312" y="2070"/>
                <a:ext cx="0" cy="432"/>
              </a:xfrm>
              <a:prstGeom prst="line">
                <a:avLst/>
              </a:prstGeom>
              <a:noFill/>
              <a:ln w="38100">
                <a:solidFill>
                  <a:srgbClr val="CC00CC"/>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45078" name="Object 81">
                <a:extLst>
                  <a:ext uri="{FF2B5EF4-FFF2-40B4-BE49-F238E27FC236}">
                    <a16:creationId xmlns:a16="http://schemas.microsoft.com/office/drawing/2014/main" id="{C2BB12CA-A6E0-3F45-8599-04EB83066240}"/>
                  </a:ext>
                </a:extLst>
              </p:cNvPr>
              <p:cNvGraphicFramePr>
                <a:graphicFrameLocks noChangeAspect="1"/>
              </p:cNvGraphicFramePr>
              <p:nvPr/>
            </p:nvGraphicFramePr>
            <p:xfrm>
              <a:off x="3024" y="1056"/>
              <a:ext cx="255" cy="323"/>
            </p:xfrm>
            <a:graphic>
              <a:graphicData uri="http://schemas.openxmlformats.org/presentationml/2006/ole">
                <mc:AlternateContent xmlns:mc="http://schemas.openxmlformats.org/markup-compatibility/2006">
                  <mc:Choice xmlns:v="urn:schemas-microsoft-com:vml" Requires="v">
                    <p:oleObj spid="_x0000_s65748" name="Equation" r:id="rId45" imgW="7023100" imgH="8483600" progId="Equation.3">
                      <p:embed/>
                    </p:oleObj>
                  </mc:Choice>
                  <mc:Fallback>
                    <p:oleObj name="Equation" r:id="rId45" imgW="7023100" imgH="8483600" progId="Equation.3">
                      <p:embed/>
                      <p:pic>
                        <p:nvPicPr>
                          <p:cNvPr id="0" name="Object 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24" y="1056"/>
                            <a:ext cx="25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79" name="Object 82">
                <a:extLst>
                  <a:ext uri="{FF2B5EF4-FFF2-40B4-BE49-F238E27FC236}">
                    <a16:creationId xmlns:a16="http://schemas.microsoft.com/office/drawing/2014/main" id="{D7C07181-0D35-1849-A7A1-E56E63384F5C}"/>
                  </a:ext>
                </a:extLst>
              </p:cNvPr>
              <p:cNvGraphicFramePr>
                <a:graphicFrameLocks noChangeAspect="1"/>
              </p:cNvGraphicFramePr>
              <p:nvPr/>
            </p:nvGraphicFramePr>
            <p:xfrm>
              <a:off x="3024" y="2304"/>
              <a:ext cx="254" cy="323"/>
            </p:xfrm>
            <a:graphic>
              <a:graphicData uri="http://schemas.openxmlformats.org/presentationml/2006/ole">
                <mc:AlternateContent xmlns:mc="http://schemas.openxmlformats.org/markup-compatibility/2006">
                  <mc:Choice xmlns:v="urn:schemas-microsoft-com:vml" Requires="v">
                    <p:oleObj spid="_x0000_s65749" name="Equation" r:id="rId46" imgW="6146800" imgH="8483600" progId="Equation.3">
                      <p:embed/>
                    </p:oleObj>
                  </mc:Choice>
                  <mc:Fallback>
                    <p:oleObj name="Equation" r:id="rId46" imgW="6146800" imgH="8483600" progId="Equation.3">
                      <p:embed/>
                      <p:pic>
                        <p:nvPicPr>
                          <p:cNvPr id="0" name="Object 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4" y="2304"/>
                            <a:ext cx="25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45074" name="Object 83">
              <a:extLst>
                <a:ext uri="{FF2B5EF4-FFF2-40B4-BE49-F238E27FC236}">
                  <a16:creationId xmlns:a16="http://schemas.microsoft.com/office/drawing/2014/main" id="{28AE41D9-3478-6948-9CCD-77B63DF2F3BE}"/>
                </a:ext>
              </a:extLst>
            </p:cNvPr>
            <p:cNvGraphicFramePr>
              <a:graphicFrameLocks noChangeAspect="1"/>
            </p:cNvGraphicFramePr>
            <p:nvPr/>
          </p:nvGraphicFramePr>
          <p:xfrm>
            <a:off x="2400" y="2208"/>
            <a:ext cx="178" cy="240"/>
          </p:xfrm>
          <a:graphic>
            <a:graphicData uri="http://schemas.openxmlformats.org/presentationml/2006/ole">
              <mc:AlternateContent xmlns:mc="http://schemas.openxmlformats.org/markup-compatibility/2006">
                <mc:Choice xmlns:v="urn:schemas-microsoft-com:vml" Requires="v">
                  <p:oleObj spid="_x0000_s65750" name="Equation" r:id="rId47" imgW="4394200" imgH="6438900" progId="Equation.3">
                    <p:embed/>
                  </p:oleObj>
                </mc:Choice>
                <mc:Fallback>
                  <p:oleObj name="Equation" r:id="rId47" imgW="4394200" imgH="6438900" progId="Equation.3">
                    <p:embed/>
                    <p:pic>
                      <p:nvPicPr>
                        <p:cNvPr id="0" name="Object 8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0" y="2208"/>
                          <a:ext cx="17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75" name="Object 84">
              <a:extLst>
                <a:ext uri="{FF2B5EF4-FFF2-40B4-BE49-F238E27FC236}">
                  <a16:creationId xmlns:a16="http://schemas.microsoft.com/office/drawing/2014/main" id="{BE68D6D5-54EF-EF41-A387-5DBF556725B7}"/>
                </a:ext>
              </a:extLst>
            </p:cNvPr>
            <p:cNvGraphicFramePr>
              <a:graphicFrameLocks noChangeAspect="1"/>
            </p:cNvGraphicFramePr>
            <p:nvPr/>
          </p:nvGraphicFramePr>
          <p:xfrm>
            <a:off x="3500" y="1152"/>
            <a:ext cx="219" cy="288"/>
          </p:xfrm>
          <a:graphic>
            <a:graphicData uri="http://schemas.openxmlformats.org/presentationml/2006/ole">
              <mc:AlternateContent xmlns:mc="http://schemas.openxmlformats.org/markup-compatibility/2006">
                <mc:Choice xmlns:v="urn:schemas-microsoft-com:vml" Requires="v">
                  <p:oleObj spid="_x0000_s65751" name="Equation" r:id="rId48" imgW="5562600" imgH="7899400" progId="Equation.3">
                    <p:embed/>
                  </p:oleObj>
                </mc:Choice>
                <mc:Fallback>
                  <p:oleObj name="Equation" r:id="rId48" imgW="5562600" imgH="7899400" progId="Equation.3">
                    <p:embed/>
                    <p:pic>
                      <p:nvPicPr>
                        <p:cNvPr id="0" name="Object 8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00" y="1152"/>
                          <a:ext cx="21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 name="矩形 1">
            <a:extLst>
              <a:ext uri="{FF2B5EF4-FFF2-40B4-BE49-F238E27FC236}">
                <a16:creationId xmlns:a16="http://schemas.microsoft.com/office/drawing/2014/main" id="{21D39B40-7FB9-5A41-89A2-E11B325210EB}"/>
              </a:ext>
            </a:extLst>
          </p:cNvPr>
          <p:cNvSpPr>
            <a:spLocks noChangeArrowheads="1"/>
          </p:cNvSpPr>
          <p:nvPr/>
        </p:nvSpPr>
        <p:spPr bwMode="auto">
          <a:xfrm>
            <a:off x="5216525" y="4002088"/>
            <a:ext cx="379095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0" lang="zh-CN" altLang="en-US" sz="2800" b="1">
                <a:solidFill>
                  <a:srgbClr val="000000"/>
                </a:solidFill>
                <a:latin typeface="Times New Roman" panose="02020603050405020304" pitchFamily="18" charset="0"/>
              </a:rPr>
              <a:t>无（两振动互相垂直）</a:t>
            </a:r>
          </a:p>
        </p:txBody>
      </p:sp>
      <p:sp>
        <p:nvSpPr>
          <p:cNvPr id="3" name="矩形 2">
            <a:extLst>
              <a:ext uri="{FF2B5EF4-FFF2-40B4-BE49-F238E27FC236}">
                <a16:creationId xmlns:a16="http://schemas.microsoft.com/office/drawing/2014/main" id="{FA1C563E-459E-674E-A12C-B7C570583B03}"/>
              </a:ext>
            </a:extLst>
          </p:cNvPr>
          <p:cNvSpPr>
            <a:spLocks noChangeArrowheads="1"/>
          </p:cNvSpPr>
          <p:nvPr/>
        </p:nvSpPr>
        <p:spPr bwMode="auto">
          <a:xfrm>
            <a:off x="5219700" y="4610100"/>
            <a:ext cx="37925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0" lang="zh-CN" altLang="en-US" sz="2800" b="1">
                <a:solidFill>
                  <a:srgbClr val="000000"/>
                </a:solidFill>
                <a:latin typeface="Times New Roman" panose="02020603050405020304" pitchFamily="18" charset="0"/>
              </a:rPr>
              <a:t>无（两振动互相垂直）</a:t>
            </a:r>
          </a:p>
        </p:txBody>
      </p:sp>
      <p:sp>
        <p:nvSpPr>
          <p:cNvPr id="4" name="矩形 3">
            <a:extLst>
              <a:ext uri="{FF2B5EF4-FFF2-40B4-BE49-F238E27FC236}">
                <a16:creationId xmlns:a16="http://schemas.microsoft.com/office/drawing/2014/main" id="{812B5391-DFE9-D945-B298-7CEF33455476}"/>
              </a:ext>
            </a:extLst>
          </p:cNvPr>
          <p:cNvSpPr>
            <a:spLocks noChangeArrowheads="1"/>
          </p:cNvSpPr>
          <p:nvPr/>
        </p:nvSpPr>
        <p:spPr bwMode="auto">
          <a:xfrm>
            <a:off x="5219700" y="5157788"/>
            <a:ext cx="343058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0" lang="zh-CN" altLang="en-US" sz="2800" b="1">
                <a:solidFill>
                  <a:srgbClr val="000000"/>
                </a:solidFill>
                <a:latin typeface="Times New Roman" panose="02020603050405020304" pitchFamily="18" charset="0"/>
              </a:rPr>
              <a:t>无（无恒定相位差）</a:t>
            </a:r>
          </a:p>
        </p:txBody>
      </p:sp>
      <p:sp>
        <p:nvSpPr>
          <p:cNvPr id="5" name="矩形 4">
            <a:extLst>
              <a:ext uri="{FF2B5EF4-FFF2-40B4-BE49-F238E27FC236}">
                <a16:creationId xmlns:a16="http://schemas.microsoft.com/office/drawing/2014/main" id="{DAEF3564-4193-824B-AAA4-A08E9C357506}"/>
              </a:ext>
            </a:extLst>
          </p:cNvPr>
          <p:cNvSpPr>
            <a:spLocks noChangeArrowheads="1"/>
          </p:cNvSpPr>
          <p:nvPr/>
        </p:nvSpPr>
        <p:spPr bwMode="auto">
          <a:xfrm>
            <a:off x="5219700" y="5732463"/>
            <a:ext cx="5461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0" lang="zh-CN" altLang="en-US" sz="2800" b="1">
                <a:solidFill>
                  <a:srgbClr val="000000"/>
                </a:solidFill>
                <a:latin typeface="Times New Roman" panose="02020603050405020304" pitchFamily="18" charset="0"/>
              </a:rPr>
              <a:t>有</a:t>
            </a:r>
          </a:p>
        </p:txBody>
      </p:sp>
      <p:sp>
        <p:nvSpPr>
          <p:cNvPr id="6" name="Slide Number Placeholder 5">
            <a:extLst>
              <a:ext uri="{FF2B5EF4-FFF2-40B4-BE49-F238E27FC236}">
                <a16:creationId xmlns:a16="http://schemas.microsoft.com/office/drawing/2014/main" id="{FE6BCEC7-1FBD-C146-A5E7-071D989FB1C9}"/>
              </a:ext>
            </a:extLst>
          </p:cNvPr>
          <p:cNvSpPr>
            <a:spLocks noGrp="1"/>
          </p:cNvSpPr>
          <p:nvPr>
            <p:ph type="sldNum" sz="quarter" idx="12"/>
          </p:nvPr>
        </p:nvSpPr>
        <p:spPr/>
        <p:txBody>
          <a:bodyPr/>
          <a:lstStyle/>
          <a:p>
            <a:fld id="{84E41F96-4C38-714A-979A-203099C5D163}" type="slidenum">
              <a:rPr lang="en-US" altLang="zh-CN" smtClean="0"/>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9883"/>
                                        </p:tgtEl>
                                        <p:attrNameLst>
                                          <p:attrName>style.visibility</p:attrName>
                                        </p:attrNameLst>
                                      </p:cBhvr>
                                      <p:to>
                                        <p:strVal val="visible"/>
                                      </p:to>
                                    </p:set>
                                    <p:animEffect transition="in" filter="box(in)">
                                      <p:cBhvr>
                                        <p:cTn id="7" dur="500"/>
                                        <p:tgtEl>
                                          <p:spTgt spid="119883"/>
                                        </p:tgtEl>
                                      </p:cBhvr>
                                    </p:animEffect>
                                  </p:childTnLst>
                                  <p:subTnLst>
                                    <p:set>
                                      <p:cBhvr override="childStyle">
                                        <p:cTn dur="1" fill="hold" display="0" masterRel="nextClick" afterEffect="1"/>
                                        <p:tgtEl>
                                          <p:spTgt spid="11988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9860"/>
                                        </p:tgtEl>
                                        <p:attrNameLst>
                                          <p:attrName>style.visibility</p:attrName>
                                        </p:attrNameLst>
                                      </p:cBhvr>
                                      <p:to>
                                        <p:strVal val="visible"/>
                                      </p:to>
                                    </p:set>
                                    <p:animEffect transition="in" filter="box(in)">
                                      <p:cBhvr>
                                        <p:cTn id="12" dur="500"/>
                                        <p:tgtEl>
                                          <p:spTgt spid="119860"/>
                                        </p:tgtEl>
                                      </p:cBhvr>
                                    </p:animEffect>
                                  </p:childTnLst>
                                  <p:subTnLst>
                                    <p:set>
                                      <p:cBhvr override="childStyle">
                                        <p:cTn dur="1" fill="hold" display="0" masterRel="nextClick" afterEffect="1"/>
                                        <p:tgtEl>
                                          <p:spTgt spid="11986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9852"/>
                                        </p:tgtEl>
                                        <p:attrNameLst>
                                          <p:attrName>style.visibility</p:attrName>
                                        </p:attrNameLst>
                                      </p:cBhvr>
                                      <p:to>
                                        <p:strVal val="visible"/>
                                      </p:to>
                                    </p:set>
                                    <p:animEffect transition="in" filter="box(in)">
                                      <p:cBhvr>
                                        <p:cTn id="22" dur="500"/>
                                        <p:tgtEl>
                                          <p:spTgt spid="119852"/>
                                        </p:tgtEl>
                                      </p:cBhvr>
                                    </p:animEffect>
                                  </p:childTnLst>
                                  <p:subTnLst>
                                    <p:set>
                                      <p:cBhvr override="childStyle">
                                        <p:cTn dur="1" fill="hold" display="0" masterRel="nextClick" afterEffect="1"/>
                                        <p:tgtEl>
                                          <p:spTgt spid="11985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19875"/>
                                        </p:tgtEl>
                                        <p:attrNameLst>
                                          <p:attrName>style.visibility</p:attrName>
                                        </p:attrNameLst>
                                      </p:cBhvr>
                                      <p:to>
                                        <p:strVal val="visible"/>
                                      </p:to>
                                    </p:set>
                                    <p:animEffect transition="in" filter="box(out)">
                                      <p:cBhvr>
                                        <p:cTn id="32" dur="500"/>
                                        <p:tgtEl>
                                          <p:spTgt spid="119875"/>
                                        </p:tgtEl>
                                      </p:cBhvr>
                                    </p:animEffect>
                                  </p:childTnLst>
                                  <p:subTnLst>
                                    <p:set>
                                      <p:cBhvr override="childStyle">
                                        <p:cTn dur="1" fill="hold" display="0" masterRel="nextClick" afterEffect="1"/>
                                        <p:tgtEl>
                                          <p:spTgt spid="119875"/>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19865"/>
                                        </p:tgtEl>
                                        <p:attrNameLst>
                                          <p:attrName>style.visibility</p:attrName>
                                        </p:attrNameLst>
                                      </p:cBhvr>
                                      <p:to>
                                        <p:strVal val="visible"/>
                                      </p:to>
                                    </p:set>
                                    <p:animEffect transition="in" filter="box(out)">
                                      <p:cBhvr>
                                        <p:cTn id="42" dur="500"/>
                                        <p:tgtEl>
                                          <p:spTgt spid="1198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1" name="Group 2">
            <a:extLst>
              <a:ext uri="{FF2B5EF4-FFF2-40B4-BE49-F238E27FC236}">
                <a16:creationId xmlns:a16="http://schemas.microsoft.com/office/drawing/2014/main" id="{E8DEA1BF-BA3B-0244-B34F-3F1F8D34D0E1}"/>
              </a:ext>
            </a:extLst>
          </p:cNvPr>
          <p:cNvGrpSpPr>
            <a:grpSpLocks/>
          </p:cNvGrpSpPr>
          <p:nvPr/>
        </p:nvGrpSpPr>
        <p:grpSpPr bwMode="auto">
          <a:xfrm>
            <a:off x="457200" y="1408113"/>
            <a:ext cx="5715000" cy="4343400"/>
            <a:chOff x="240" y="1248"/>
            <a:chExt cx="3600" cy="2736"/>
          </a:xfrm>
        </p:grpSpPr>
        <p:grpSp>
          <p:nvGrpSpPr>
            <p:cNvPr id="46127" name="Group 3">
              <a:extLst>
                <a:ext uri="{FF2B5EF4-FFF2-40B4-BE49-F238E27FC236}">
                  <a16:creationId xmlns:a16="http://schemas.microsoft.com/office/drawing/2014/main" id="{1F2DE21A-2A12-654E-8B8B-E7049D6B6F0E}"/>
                </a:ext>
              </a:extLst>
            </p:cNvPr>
            <p:cNvGrpSpPr>
              <a:grpSpLocks/>
            </p:cNvGrpSpPr>
            <p:nvPr/>
          </p:nvGrpSpPr>
          <p:grpSpPr bwMode="auto">
            <a:xfrm>
              <a:off x="240" y="1248"/>
              <a:ext cx="3408" cy="2736"/>
              <a:chOff x="144" y="1200"/>
              <a:chExt cx="3408" cy="2736"/>
            </a:xfrm>
          </p:grpSpPr>
          <p:grpSp>
            <p:nvGrpSpPr>
              <p:cNvPr id="46129" name="Group 4">
                <a:extLst>
                  <a:ext uri="{FF2B5EF4-FFF2-40B4-BE49-F238E27FC236}">
                    <a16:creationId xmlns:a16="http://schemas.microsoft.com/office/drawing/2014/main" id="{1D488F1D-1B16-AE42-90BA-D237937B33B7}"/>
                  </a:ext>
                </a:extLst>
              </p:cNvPr>
              <p:cNvGrpSpPr>
                <a:grpSpLocks/>
              </p:cNvGrpSpPr>
              <p:nvPr/>
            </p:nvGrpSpPr>
            <p:grpSpPr bwMode="auto">
              <a:xfrm>
                <a:off x="144" y="1200"/>
                <a:ext cx="3408" cy="2736"/>
                <a:chOff x="144" y="1200"/>
                <a:chExt cx="3408" cy="2736"/>
              </a:xfrm>
            </p:grpSpPr>
            <p:sp>
              <p:nvSpPr>
                <p:cNvPr id="34868" name="Rectangle 5">
                  <a:extLst>
                    <a:ext uri="{FF2B5EF4-FFF2-40B4-BE49-F238E27FC236}">
                      <a16:creationId xmlns:a16="http://schemas.microsoft.com/office/drawing/2014/main" id="{A4C9DA36-2380-974F-913D-6D8783805FC4}"/>
                    </a:ext>
                  </a:extLst>
                </p:cNvPr>
                <p:cNvSpPr>
                  <a:spLocks noChangeArrowheads="1"/>
                </p:cNvSpPr>
                <p:nvPr/>
              </p:nvSpPr>
              <p:spPr bwMode="auto">
                <a:xfrm>
                  <a:off x="144" y="1200"/>
                  <a:ext cx="3408" cy="273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46132" name="Group 6">
                  <a:extLst>
                    <a:ext uri="{FF2B5EF4-FFF2-40B4-BE49-F238E27FC236}">
                      <a16:creationId xmlns:a16="http://schemas.microsoft.com/office/drawing/2014/main" id="{83693D08-7991-5B49-AE78-354625B36DDD}"/>
                    </a:ext>
                  </a:extLst>
                </p:cNvPr>
                <p:cNvGrpSpPr>
                  <a:grpSpLocks/>
                </p:cNvGrpSpPr>
                <p:nvPr/>
              </p:nvGrpSpPr>
              <p:grpSpPr bwMode="auto">
                <a:xfrm>
                  <a:off x="144" y="1512"/>
                  <a:ext cx="2400" cy="1774"/>
                  <a:chOff x="144" y="1512"/>
                  <a:chExt cx="2400" cy="1774"/>
                </a:xfrm>
              </p:grpSpPr>
              <p:grpSp>
                <p:nvGrpSpPr>
                  <p:cNvPr id="46133" name="Group 7">
                    <a:extLst>
                      <a:ext uri="{FF2B5EF4-FFF2-40B4-BE49-F238E27FC236}">
                        <a16:creationId xmlns:a16="http://schemas.microsoft.com/office/drawing/2014/main" id="{23D68876-3471-E44C-8E9C-FBF71ECF2D5F}"/>
                      </a:ext>
                    </a:extLst>
                  </p:cNvPr>
                  <p:cNvGrpSpPr>
                    <a:grpSpLocks/>
                  </p:cNvGrpSpPr>
                  <p:nvPr/>
                </p:nvGrpSpPr>
                <p:grpSpPr bwMode="auto">
                  <a:xfrm>
                    <a:off x="144" y="1694"/>
                    <a:ext cx="1243" cy="574"/>
                    <a:chOff x="144" y="1694"/>
                    <a:chExt cx="1243" cy="574"/>
                  </a:xfrm>
                </p:grpSpPr>
                <p:sp>
                  <p:nvSpPr>
                    <p:cNvPr id="34892" name="Line 8">
                      <a:extLst>
                        <a:ext uri="{FF2B5EF4-FFF2-40B4-BE49-F238E27FC236}">
                          <a16:creationId xmlns:a16="http://schemas.microsoft.com/office/drawing/2014/main" id="{354B3B19-3154-AC45-A79E-184845C55B98}"/>
                        </a:ext>
                      </a:extLst>
                    </p:cNvPr>
                    <p:cNvSpPr>
                      <a:spLocks noChangeShapeType="1"/>
                    </p:cNvSpPr>
                    <p:nvPr/>
                  </p:nvSpPr>
                  <p:spPr bwMode="auto">
                    <a:xfrm rot="1541964">
                      <a:off x="144" y="1960"/>
                      <a:ext cx="1243"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93" name="Line 9">
                      <a:extLst>
                        <a:ext uri="{FF2B5EF4-FFF2-40B4-BE49-F238E27FC236}">
                          <a16:creationId xmlns:a16="http://schemas.microsoft.com/office/drawing/2014/main" id="{DBAE6357-88E8-8449-80BA-A8C4DD9BDD32}"/>
                        </a:ext>
                      </a:extLst>
                    </p:cNvPr>
                    <p:cNvSpPr>
                      <a:spLocks noChangeShapeType="1"/>
                    </p:cNvSpPr>
                    <p:nvPr/>
                  </p:nvSpPr>
                  <p:spPr bwMode="auto">
                    <a:xfrm rot="1541964">
                      <a:off x="447" y="1694"/>
                      <a:ext cx="0" cy="22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94" name="Line 10">
                      <a:extLst>
                        <a:ext uri="{FF2B5EF4-FFF2-40B4-BE49-F238E27FC236}">
                          <a16:creationId xmlns:a16="http://schemas.microsoft.com/office/drawing/2014/main" id="{C4AB1CAE-77A4-3D44-8C64-E84AB2668D8C}"/>
                        </a:ext>
                      </a:extLst>
                    </p:cNvPr>
                    <p:cNvSpPr>
                      <a:spLocks noChangeShapeType="1"/>
                    </p:cNvSpPr>
                    <p:nvPr/>
                  </p:nvSpPr>
                  <p:spPr bwMode="auto">
                    <a:xfrm rot="1541964">
                      <a:off x="629" y="1782"/>
                      <a:ext cx="0" cy="22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95" name="Line 11">
                      <a:extLst>
                        <a:ext uri="{FF2B5EF4-FFF2-40B4-BE49-F238E27FC236}">
                          <a16:creationId xmlns:a16="http://schemas.microsoft.com/office/drawing/2014/main" id="{0456F91F-55D1-D944-A305-6AA370821C27}"/>
                        </a:ext>
                      </a:extLst>
                    </p:cNvPr>
                    <p:cNvSpPr>
                      <a:spLocks noChangeShapeType="1"/>
                    </p:cNvSpPr>
                    <p:nvPr/>
                  </p:nvSpPr>
                  <p:spPr bwMode="auto">
                    <a:xfrm rot="1541964">
                      <a:off x="811" y="1869"/>
                      <a:ext cx="0" cy="22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96" name="Line 12">
                      <a:extLst>
                        <a:ext uri="{FF2B5EF4-FFF2-40B4-BE49-F238E27FC236}">
                          <a16:creationId xmlns:a16="http://schemas.microsoft.com/office/drawing/2014/main" id="{DCBA52E5-6AA3-DC48-AC40-57274FEFA6E4}"/>
                        </a:ext>
                      </a:extLst>
                    </p:cNvPr>
                    <p:cNvSpPr>
                      <a:spLocks noChangeShapeType="1"/>
                    </p:cNvSpPr>
                    <p:nvPr/>
                  </p:nvSpPr>
                  <p:spPr bwMode="auto">
                    <a:xfrm rot="1541964">
                      <a:off x="992" y="1956"/>
                      <a:ext cx="0" cy="22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97" name="Line 13">
                      <a:extLst>
                        <a:ext uri="{FF2B5EF4-FFF2-40B4-BE49-F238E27FC236}">
                          <a16:creationId xmlns:a16="http://schemas.microsoft.com/office/drawing/2014/main" id="{DFB92395-A046-5247-8D62-4D80382A81D8}"/>
                        </a:ext>
                      </a:extLst>
                    </p:cNvPr>
                    <p:cNvSpPr>
                      <a:spLocks noChangeShapeType="1"/>
                    </p:cNvSpPr>
                    <p:nvPr/>
                  </p:nvSpPr>
                  <p:spPr bwMode="auto">
                    <a:xfrm rot="1541964">
                      <a:off x="1174" y="2044"/>
                      <a:ext cx="0" cy="22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98" name="Oval 14">
                      <a:extLst>
                        <a:ext uri="{FF2B5EF4-FFF2-40B4-BE49-F238E27FC236}">
                          <a16:creationId xmlns:a16="http://schemas.microsoft.com/office/drawing/2014/main" id="{6552A7B9-DB3F-C043-8148-D878C44EA273}"/>
                        </a:ext>
                      </a:extLst>
                    </p:cNvPr>
                    <p:cNvSpPr>
                      <a:spLocks noChangeArrowheads="1"/>
                    </p:cNvSpPr>
                    <p:nvPr/>
                  </p:nvSpPr>
                  <p:spPr bwMode="auto">
                    <a:xfrm rot="1541964">
                      <a:off x="322" y="1735"/>
                      <a:ext cx="68" cy="5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99" name="Oval 15">
                      <a:extLst>
                        <a:ext uri="{FF2B5EF4-FFF2-40B4-BE49-F238E27FC236}">
                          <a16:creationId xmlns:a16="http://schemas.microsoft.com/office/drawing/2014/main" id="{A3A26E9B-18BC-A24D-A512-C3772E6CE787}"/>
                        </a:ext>
                      </a:extLst>
                    </p:cNvPr>
                    <p:cNvSpPr>
                      <a:spLocks noChangeArrowheads="1"/>
                    </p:cNvSpPr>
                    <p:nvPr/>
                  </p:nvSpPr>
                  <p:spPr bwMode="auto">
                    <a:xfrm rot="1541964">
                      <a:off x="504" y="1822"/>
                      <a:ext cx="67" cy="5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900" name="Oval 16">
                      <a:extLst>
                        <a:ext uri="{FF2B5EF4-FFF2-40B4-BE49-F238E27FC236}">
                          <a16:creationId xmlns:a16="http://schemas.microsoft.com/office/drawing/2014/main" id="{0926F0E5-70AE-304D-B0FC-E5AC8487A8E7}"/>
                        </a:ext>
                      </a:extLst>
                    </p:cNvPr>
                    <p:cNvSpPr>
                      <a:spLocks noChangeArrowheads="1"/>
                    </p:cNvSpPr>
                    <p:nvPr/>
                  </p:nvSpPr>
                  <p:spPr bwMode="auto">
                    <a:xfrm rot="1541964">
                      <a:off x="686" y="1910"/>
                      <a:ext cx="67" cy="5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901" name="Oval 17">
                      <a:extLst>
                        <a:ext uri="{FF2B5EF4-FFF2-40B4-BE49-F238E27FC236}">
                          <a16:creationId xmlns:a16="http://schemas.microsoft.com/office/drawing/2014/main" id="{86EB4F59-26FF-4E4D-B8F7-A2B8010A177C}"/>
                        </a:ext>
                      </a:extLst>
                    </p:cNvPr>
                    <p:cNvSpPr>
                      <a:spLocks noChangeArrowheads="1"/>
                    </p:cNvSpPr>
                    <p:nvPr/>
                  </p:nvSpPr>
                  <p:spPr bwMode="auto">
                    <a:xfrm rot="1541964">
                      <a:off x="868" y="1997"/>
                      <a:ext cx="67" cy="5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902" name="Oval 18">
                      <a:extLst>
                        <a:ext uri="{FF2B5EF4-FFF2-40B4-BE49-F238E27FC236}">
                          <a16:creationId xmlns:a16="http://schemas.microsoft.com/office/drawing/2014/main" id="{1FE1FC04-7097-E14C-80B5-B3DFBA8E0BD8}"/>
                        </a:ext>
                      </a:extLst>
                    </p:cNvPr>
                    <p:cNvSpPr>
                      <a:spLocks noChangeArrowheads="1"/>
                    </p:cNvSpPr>
                    <p:nvPr/>
                  </p:nvSpPr>
                  <p:spPr bwMode="auto">
                    <a:xfrm rot="1541964">
                      <a:off x="1050" y="2085"/>
                      <a:ext cx="67" cy="5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46134" name="Group 19">
                    <a:extLst>
                      <a:ext uri="{FF2B5EF4-FFF2-40B4-BE49-F238E27FC236}">
                        <a16:creationId xmlns:a16="http://schemas.microsoft.com/office/drawing/2014/main" id="{5323D502-738D-D34C-910C-F7015EB84793}"/>
                      </a:ext>
                    </a:extLst>
                  </p:cNvPr>
                  <p:cNvGrpSpPr>
                    <a:grpSpLocks/>
                  </p:cNvGrpSpPr>
                  <p:nvPr/>
                </p:nvGrpSpPr>
                <p:grpSpPr bwMode="auto">
                  <a:xfrm>
                    <a:off x="1392" y="2134"/>
                    <a:ext cx="445" cy="1152"/>
                    <a:chOff x="1392" y="2134"/>
                    <a:chExt cx="445" cy="1152"/>
                  </a:xfrm>
                </p:grpSpPr>
                <p:sp>
                  <p:nvSpPr>
                    <p:cNvPr id="34885" name="Line 20">
                      <a:extLst>
                        <a:ext uri="{FF2B5EF4-FFF2-40B4-BE49-F238E27FC236}">
                          <a16:creationId xmlns:a16="http://schemas.microsoft.com/office/drawing/2014/main" id="{09CBD2FF-E5A7-6F43-A80D-91F23FA53B71}"/>
                        </a:ext>
                      </a:extLst>
                    </p:cNvPr>
                    <p:cNvSpPr>
                      <a:spLocks noChangeShapeType="1"/>
                    </p:cNvSpPr>
                    <p:nvPr/>
                  </p:nvSpPr>
                  <p:spPr bwMode="auto">
                    <a:xfrm rot="3581093">
                      <a:off x="1028" y="2710"/>
                      <a:ext cx="1152"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86" name="Line 21">
                      <a:extLst>
                        <a:ext uri="{FF2B5EF4-FFF2-40B4-BE49-F238E27FC236}">
                          <a16:creationId xmlns:a16="http://schemas.microsoft.com/office/drawing/2014/main" id="{E3E78FA6-8C9E-664D-A020-8EFAC2254528}"/>
                        </a:ext>
                      </a:extLst>
                    </p:cNvPr>
                    <p:cNvSpPr>
                      <a:spLocks noChangeShapeType="1"/>
                    </p:cNvSpPr>
                    <p:nvPr/>
                  </p:nvSpPr>
                  <p:spPr bwMode="auto">
                    <a:xfrm rot="3581093" flipV="1">
                      <a:off x="1492" y="2451"/>
                      <a:ext cx="0" cy="185"/>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87" name="Line 22">
                      <a:extLst>
                        <a:ext uri="{FF2B5EF4-FFF2-40B4-BE49-F238E27FC236}">
                          <a16:creationId xmlns:a16="http://schemas.microsoft.com/office/drawing/2014/main" id="{C4DEAC09-0FD4-2A43-BCC5-B87C0E97A3D9}"/>
                        </a:ext>
                      </a:extLst>
                    </p:cNvPr>
                    <p:cNvSpPr>
                      <a:spLocks noChangeShapeType="1"/>
                    </p:cNvSpPr>
                    <p:nvPr/>
                  </p:nvSpPr>
                  <p:spPr bwMode="auto">
                    <a:xfrm rot="3581093">
                      <a:off x="1545" y="2520"/>
                      <a:ext cx="0" cy="185"/>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88" name="Line 23">
                      <a:extLst>
                        <a:ext uri="{FF2B5EF4-FFF2-40B4-BE49-F238E27FC236}">
                          <a16:creationId xmlns:a16="http://schemas.microsoft.com/office/drawing/2014/main" id="{81D535EE-7928-244D-A223-D4FFCF8AFFB1}"/>
                        </a:ext>
                      </a:extLst>
                    </p:cNvPr>
                    <p:cNvSpPr>
                      <a:spLocks noChangeShapeType="1"/>
                    </p:cNvSpPr>
                    <p:nvPr/>
                  </p:nvSpPr>
                  <p:spPr bwMode="auto">
                    <a:xfrm rot="3581093">
                      <a:off x="1685" y="2775"/>
                      <a:ext cx="3" cy="198"/>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89" name="Line 24">
                      <a:extLst>
                        <a:ext uri="{FF2B5EF4-FFF2-40B4-BE49-F238E27FC236}">
                          <a16:creationId xmlns:a16="http://schemas.microsoft.com/office/drawing/2014/main" id="{3B671167-451A-404F-BDF8-BB1DCE4E9A48}"/>
                        </a:ext>
                      </a:extLst>
                    </p:cNvPr>
                    <p:cNvSpPr>
                      <a:spLocks noChangeShapeType="1"/>
                    </p:cNvSpPr>
                    <p:nvPr/>
                  </p:nvSpPr>
                  <p:spPr bwMode="auto">
                    <a:xfrm rot="3581093">
                      <a:off x="1737" y="2869"/>
                      <a:ext cx="19" cy="180"/>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90" name="Oval 25">
                      <a:extLst>
                        <a:ext uri="{FF2B5EF4-FFF2-40B4-BE49-F238E27FC236}">
                          <a16:creationId xmlns:a16="http://schemas.microsoft.com/office/drawing/2014/main" id="{DF396B7F-0B17-2748-B40B-962F42CD0898}"/>
                        </a:ext>
                      </a:extLst>
                    </p:cNvPr>
                    <p:cNvSpPr>
                      <a:spLocks noChangeArrowheads="1"/>
                    </p:cNvSpPr>
                    <p:nvPr/>
                  </p:nvSpPr>
                  <p:spPr bwMode="auto">
                    <a:xfrm rot="3581093">
                      <a:off x="1388" y="2385"/>
                      <a:ext cx="67" cy="60"/>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91" name="Oval 26">
                      <a:extLst>
                        <a:ext uri="{FF2B5EF4-FFF2-40B4-BE49-F238E27FC236}">
                          <a16:creationId xmlns:a16="http://schemas.microsoft.com/office/drawing/2014/main" id="{F229F0C9-F673-0143-AF1A-51474CCCA4BE}"/>
                        </a:ext>
                      </a:extLst>
                    </p:cNvPr>
                    <p:cNvSpPr>
                      <a:spLocks noChangeArrowheads="1"/>
                    </p:cNvSpPr>
                    <p:nvPr/>
                  </p:nvSpPr>
                  <p:spPr bwMode="auto">
                    <a:xfrm rot="3581093">
                      <a:off x="1581" y="2719"/>
                      <a:ext cx="68" cy="61"/>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34872" name="Line 27">
                    <a:extLst>
                      <a:ext uri="{FF2B5EF4-FFF2-40B4-BE49-F238E27FC236}">
                        <a16:creationId xmlns:a16="http://schemas.microsoft.com/office/drawing/2014/main" id="{D70C2903-A832-5A4E-90E1-8C6E11A97D04}"/>
                      </a:ext>
                    </a:extLst>
                  </p:cNvPr>
                  <p:cNvSpPr>
                    <a:spLocks noChangeShapeType="1"/>
                  </p:cNvSpPr>
                  <p:nvPr/>
                </p:nvSpPr>
                <p:spPr bwMode="auto">
                  <a:xfrm rot="-1745951">
                    <a:off x="1248" y="1940"/>
                    <a:ext cx="1296" cy="18"/>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73" name="Oval 28">
                    <a:extLst>
                      <a:ext uri="{FF2B5EF4-FFF2-40B4-BE49-F238E27FC236}">
                        <a16:creationId xmlns:a16="http://schemas.microsoft.com/office/drawing/2014/main" id="{AD0DF119-CDDB-1E4A-8BAE-A5AF92FF2318}"/>
                      </a:ext>
                    </a:extLst>
                  </p:cNvPr>
                  <p:cNvSpPr>
                    <a:spLocks noChangeArrowheads="1"/>
                  </p:cNvSpPr>
                  <p:nvPr/>
                </p:nvSpPr>
                <p:spPr bwMode="auto">
                  <a:xfrm rot="-1745951">
                    <a:off x="1434" y="2145"/>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46137" name="Group 29">
                    <a:extLst>
                      <a:ext uri="{FF2B5EF4-FFF2-40B4-BE49-F238E27FC236}">
                        <a16:creationId xmlns:a16="http://schemas.microsoft.com/office/drawing/2014/main" id="{0BFFBA5F-54CA-AC42-96FA-F8E525422004}"/>
                      </a:ext>
                    </a:extLst>
                  </p:cNvPr>
                  <p:cNvGrpSpPr>
                    <a:grpSpLocks/>
                  </p:cNvGrpSpPr>
                  <p:nvPr/>
                </p:nvGrpSpPr>
                <p:grpSpPr bwMode="auto">
                  <a:xfrm>
                    <a:off x="1600" y="1696"/>
                    <a:ext cx="704" cy="416"/>
                    <a:chOff x="1600" y="1696"/>
                    <a:chExt cx="704" cy="416"/>
                  </a:xfrm>
                </p:grpSpPr>
                <p:sp>
                  <p:nvSpPr>
                    <p:cNvPr id="34880" name="Oval 30">
                      <a:extLst>
                        <a:ext uri="{FF2B5EF4-FFF2-40B4-BE49-F238E27FC236}">
                          <a16:creationId xmlns:a16="http://schemas.microsoft.com/office/drawing/2014/main" id="{C91025FD-F275-3343-A438-CD4F04828F98}"/>
                        </a:ext>
                      </a:extLst>
                    </p:cNvPr>
                    <p:cNvSpPr>
                      <a:spLocks noChangeArrowheads="1"/>
                    </p:cNvSpPr>
                    <p:nvPr/>
                  </p:nvSpPr>
                  <p:spPr bwMode="auto">
                    <a:xfrm rot="-1745951">
                      <a:off x="1600" y="2049"/>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81" name="Oval 31">
                      <a:extLst>
                        <a:ext uri="{FF2B5EF4-FFF2-40B4-BE49-F238E27FC236}">
                          <a16:creationId xmlns:a16="http://schemas.microsoft.com/office/drawing/2014/main" id="{7BC97822-A3F9-1E47-BA99-8563A6BE0A83}"/>
                        </a:ext>
                      </a:extLst>
                    </p:cNvPr>
                    <p:cNvSpPr>
                      <a:spLocks noChangeArrowheads="1"/>
                    </p:cNvSpPr>
                    <p:nvPr/>
                  </p:nvSpPr>
                  <p:spPr bwMode="auto">
                    <a:xfrm rot="-1745951">
                      <a:off x="1768" y="1956"/>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82" name="Oval 32">
                      <a:extLst>
                        <a:ext uri="{FF2B5EF4-FFF2-40B4-BE49-F238E27FC236}">
                          <a16:creationId xmlns:a16="http://schemas.microsoft.com/office/drawing/2014/main" id="{CC7A4F40-138B-2F48-B6D1-203CF01620AA}"/>
                        </a:ext>
                      </a:extLst>
                    </p:cNvPr>
                    <p:cNvSpPr>
                      <a:spLocks noChangeArrowheads="1"/>
                    </p:cNvSpPr>
                    <p:nvPr/>
                  </p:nvSpPr>
                  <p:spPr bwMode="auto">
                    <a:xfrm rot="-1745951">
                      <a:off x="1935" y="1862"/>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83" name="Oval 33">
                      <a:extLst>
                        <a:ext uri="{FF2B5EF4-FFF2-40B4-BE49-F238E27FC236}">
                          <a16:creationId xmlns:a16="http://schemas.microsoft.com/office/drawing/2014/main" id="{B993C62F-6641-BA40-BE27-B91C8399771A}"/>
                        </a:ext>
                      </a:extLst>
                    </p:cNvPr>
                    <p:cNvSpPr>
                      <a:spLocks noChangeArrowheads="1"/>
                    </p:cNvSpPr>
                    <p:nvPr/>
                  </p:nvSpPr>
                  <p:spPr bwMode="auto">
                    <a:xfrm rot="-1745951">
                      <a:off x="2104" y="1768"/>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84" name="Oval 34">
                      <a:extLst>
                        <a:ext uri="{FF2B5EF4-FFF2-40B4-BE49-F238E27FC236}">
                          <a16:creationId xmlns:a16="http://schemas.microsoft.com/office/drawing/2014/main" id="{2FE601F3-A751-BE42-8CB8-E4029D8836E9}"/>
                        </a:ext>
                      </a:extLst>
                    </p:cNvPr>
                    <p:cNvSpPr>
                      <a:spLocks noChangeArrowheads="1"/>
                    </p:cNvSpPr>
                    <p:nvPr/>
                  </p:nvSpPr>
                  <p:spPr bwMode="auto">
                    <a:xfrm rot="-1745951">
                      <a:off x="2240" y="1696"/>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aphicFrame>
                <p:nvGraphicFramePr>
                  <p:cNvPr id="46138" name="Object 35">
                    <a:extLst>
                      <a:ext uri="{FF2B5EF4-FFF2-40B4-BE49-F238E27FC236}">
                        <a16:creationId xmlns:a16="http://schemas.microsoft.com/office/drawing/2014/main" id="{49D35A58-3D96-D241-BFFD-B2722887E244}"/>
                      </a:ext>
                    </a:extLst>
                  </p:cNvPr>
                  <p:cNvGraphicFramePr>
                    <a:graphicFrameLocks noChangeAspect="1"/>
                  </p:cNvGraphicFramePr>
                  <p:nvPr/>
                </p:nvGraphicFramePr>
                <p:xfrm>
                  <a:off x="1029" y="1648"/>
                  <a:ext cx="174" cy="364"/>
                </p:xfrm>
                <a:graphic>
                  <a:graphicData uri="http://schemas.openxmlformats.org/presentationml/2006/ole">
                    <mc:AlternateContent xmlns:mc="http://schemas.openxmlformats.org/markup-compatibility/2006">
                      <mc:Choice xmlns:v="urn:schemas-microsoft-com:vml" Requires="v">
                        <p:oleObj spid="_x0000_s46376" name="公式" r:id="rId3" imgW="3797300" imgH="7607300" progId="Equation.3">
                          <p:embed/>
                        </p:oleObj>
                      </mc:Choice>
                      <mc:Fallback>
                        <p:oleObj name="公式" r:id="rId3" imgW="3797300" imgH="760730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 y="1648"/>
                                <a:ext cx="174"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6139" name="Object 36">
                    <a:extLst>
                      <a:ext uri="{FF2B5EF4-FFF2-40B4-BE49-F238E27FC236}">
                        <a16:creationId xmlns:a16="http://schemas.microsoft.com/office/drawing/2014/main" id="{C1CFC75E-1377-CA4D-B75C-9FF0382273DE}"/>
                      </a:ext>
                    </a:extLst>
                  </p:cNvPr>
                  <p:cNvGraphicFramePr>
                    <a:graphicFrameLocks noChangeAspect="1"/>
                  </p:cNvGraphicFramePr>
                  <p:nvPr/>
                </p:nvGraphicFramePr>
                <p:xfrm>
                  <a:off x="1440" y="1656"/>
                  <a:ext cx="174" cy="364"/>
                </p:xfrm>
                <a:graphic>
                  <a:graphicData uri="http://schemas.openxmlformats.org/presentationml/2006/ole">
                    <mc:AlternateContent xmlns:mc="http://schemas.openxmlformats.org/markup-compatibility/2006">
                      <mc:Choice xmlns:v="urn:schemas-microsoft-com:vml" Requires="v">
                        <p:oleObj spid="_x0000_s46377" name="公式" r:id="rId5" imgW="3797300" imgH="7607300" progId="Equation.3">
                          <p:embed/>
                        </p:oleObj>
                      </mc:Choice>
                      <mc:Fallback>
                        <p:oleObj name="公式" r:id="rId5" imgW="3797300" imgH="760730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656"/>
                                <a:ext cx="174"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6140" name="Arc 37">
                    <a:extLst>
                      <a:ext uri="{FF2B5EF4-FFF2-40B4-BE49-F238E27FC236}">
                        <a16:creationId xmlns:a16="http://schemas.microsoft.com/office/drawing/2014/main" id="{41A61784-A5F7-7B44-9DC1-1B65FDBD78D0}"/>
                      </a:ext>
                    </a:extLst>
                  </p:cNvPr>
                  <p:cNvSpPr>
                    <a:spLocks/>
                  </p:cNvSpPr>
                  <p:nvPr/>
                </p:nvSpPr>
                <p:spPr bwMode="auto">
                  <a:xfrm rot="9220608" flipH="1" flipV="1">
                    <a:off x="1104" y="1944"/>
                    <a:ext cx="500" cy="288"/>
                  </a:xfrm>
                  <a:custGeom>
                    <a:avLst/>
                    <a:gdLst>
                      <a:gd name="T0" fmla="*/ 0 w 24985"/>
                      <a:gd name="T1" fmla="*/ 0 h 21600"/>
                      <a:gd name="T2" fmla="*/ 0 w 24985"/>
                      <a:gd name="T3" fmla="*/ 0 h 21600"/>
                      <a:gd name="T4" fmla="*/ 0 w 24985"/>
                      <a:gd name="T5" fmla="*/ 0 h 21600"/>
                      <a:gd name="T6" fmla="*/ 0 60000 65536"/>
                      <a:gd name="T7" fmla="*/ 0 60000 65536"/>
                      <a:gd name="T8" fmla="*/ 0 60000 65536"/>
                    </a:gdLst>
                    <a:ahLst/>
                    <a:cxnLst>
                      <a:cxn ang="T6">
                        <a:pos x="T0" y="T1"/>
                      </a:cxn>
                      <a:cxn ang="T7">
                        <a:pos x="T2" y="T3"/>
                      </a:cxn>
                      <a:cxn ang="T8">
                        <a:pos x="T4" y="T5"/>
                      </a:cxn>
                    </a:cxnLst>
                    <a:rect l="0" t="0" r="r" b="b"/>
                    <a:pathLst>
                      <a:path w="24985" h="21600" fill="none" extrusionOk="0">
                        <a:moveTo>
                          <a:pt x="-1" y="266"/>
                        </a:moveTo>
                        <a:cubicBezTo>
                          <a:pt x="1119" y="89"/>
                          <a:pt x="2251" y="-1"/>
                          <a:pt x="3385" y="0"/>
                        </a:cubicBezTo>
                        <a:cubicBezTo>
                          <a:pt x="15314" y="0"/>
                          <a:pt x="24985" y="9670"/>
                          <a:pt x="24985" y="21600"/>
                        </a:cubicBezTo>
                      </a:path>
                      <a:path w="24985" h="21600" stroke="0" extrusionOk="0">
                        <a:moveTo>
                          <a:pt x="-1" y="266"/>
                        </a:moveTo>
                        <a:cubicBezTo>
                          <a:pt x="1119" y="89"/>
                          <a:pt x="2251" y="-1"/>
                          <a:pt x="3385" y="0"/>
                        </a:cubicBezTo>
                        <a:cubicBezTo>
                          <a:pt x="15314" y="0"/>
                          <a:pt x="24985" y="9670"/>
                          <a:pt x="24985" y="21600"/>
                        </a:cubicBezTo>
                        <a:lnTo>
                          <a:pt x="3385" y="21600"/>
                        </a:lnTo>
                        <a:lnTo>
                          <a:pt x="-1" y="266"/>
                        </a:lnTo>
                        <a:close/>
                      </a:path>
                    </a:pathLst>
                  </a:custGeom>
                  <a:noFill/>
                  <a:ln w="19050">
                    <a:solidFill>
                      <a:srgbClr val="FFCC00"/>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34878" name="Line 38">
                    <a:extLst>
                      <a:ext uri="{FF2B5EF4-FFF2-40B4-BE49-F238E27FC236}">
                        <a16:creationId xmlns:a16="http://schemas.microsoft.com/office/drawing/2014/main" id="{0D6CC254-0FB2-654C-B522-737AA600F386}"/>
                      </a:ext>
                    </a:extLst>
                  </p:cNvPr>
                  <p:cNvSpPr>
                    <a:spLocks noChangeShapeType="1"/>
                  </p:cNvSpPr>
                  <p:nvPr/>
                </p:nvSpPr>
                <p:spPr bwMode="auto">
                  <a:xfrm>
                    <a:off x="1344" y="1512"/>
                    <a:ext cx="0" cy="1392"/>
                  </a:xfrm>
                  <a:prstGeom prst="line">
                    <a:avLst/>
                  </a:prstGeom>
                  <a:noFill/>
                  <a:ln w="19050">
                    <a:solidFill>
                      <a:schemeClr val="tx1"/>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46142" name="Object 39">
                    <a:extLst>
                      <a:ext uri="{FF2B5EF4-FFF2-40B4-BE49-F238E27FC236}">
                        <a16:creationId xmlns:a16="http://schemas.microsoft.com/office/drawing/2014/main" id="{054BE81C-164D-204B-8E04-A50708F78C47}"/>
                      </a:ext>
                    </a:extLst>
                  </p:cNvPr>
                  <p:cNvGraphicFramePr>
                    <a:graphicFrameLocks noChangeAspect="1"/>
                  </p:cNvGraphicFramePr>
                  <p:nvPr/>
                </p:nvGraphicFramePr>
                <p:xfrm>
                  <a:off x="528" y="1872"/>
                  <a:ext cx="262" cy="387"/>
                </p:xfrm>
                <a:graphic>
                  <a:graphicData uri="http://schemas.openxmlformats.org/presentationml/2006/ole">
                    <mc:AlternateContent xmlns:mc="http://schemas.openxmlformats.org/markup-compatibility/2006">
                      <mc:Choice xmlns:v="urn:schemas-microsoft-com:vml" Requires="v">
                        <p:oleObj spid="_x0000_s46378" name="公式" r:id="rId6" imgW="4978400" imgH="7315200" progId="Equation.3">
                          <p:embed/>
                        </p:oleObj>
                      </mc:Choice>
                      <mc:Fallback>
                        <p:oleObj name="公式" r:id="rId6" imgW="4978400" imgH="7315200" progId="Equation.3">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1872"/>
                                <a:ext cx="262"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sp>
            <p:nvSpPr>
              <p:cNvPr id="34867" name="Text Box 40">
                <a:extLst>
                  <a:ext uri="{FF2B5EF4-FFF2-40B4-BE49-F238E27FC236}">
                    <a16:creationId xmlns:a16="http://schemas.microsoft.com/office/drawing/2014/main" id="{4AC419C2-4A90-7B4B-A978-AC3EFCB57BC8}"/>
                  </a:ext>
                </a:extLst>
              </p:cNvPr>
              <p:cNvSpPr txBox="1">
                <a:spLocks noChangeArrowheads="1"/>
              </p:cNvSpPr>
              <p:nvPr/>
            </p:nvSpPr>
            <p:spPr bwMode="auto">
              <a:xfrm>
                <a:off x="3072" y="1968"/>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400" b="1">
                    <a:solidFill>
                      <a:srgbClr val="000000"/>
                    </a:solidFill>
                    <a:latin typeface="Times New Roman" charset="0"/>
                  </a:rPr>
                  <a:t>1</a:t>
                </a:r>
              </a:p>
            </p:txBody>
          </p:sp>
        </p:grpSp>
        <p:sp>
          <p:nvSpPr>
            <p:cNvPr id="34865" name="Text Box 41">
              <a:extLst>
                <a:ext uri="{FF2B5EF4-FFF2-40B4-BE49-F238E27FC236}">
                  <a16:creationId xmlns:a16="http://schemas.microsoft.com/office/drawing/2014/main" id="{C5FE8B82-F9AC-D048-9024-40C7C5258A20}"/>
                </a:ext>
              </a:extLst>
            </p:cNvPr>
            <p:cNvSpPr txBox="1">
              <a:spLocks noChangeArrowheads="1"/>
            </p:cNvSpPr>
            <p:nvPr/>
          </p:nvSpPr>
          <p:spPr bwMode="auto">
            <a:xfrm>
              <a:off x="3024" y="1296"/>
              <a:ext cx="81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1C1C1C"/>
                  </a:solidFill>
                  <a:latin typeface="Times New Roman" charset="0"/>
                </a:rPr>
                <a:t>空气</a:t>
              </a:r>
            </a:p>
          </p:txBody>
        </p:sp>
      </p:grpSp>
      <p:grpSp>
        <p:nvGrpSpPr>
          <p:cNvPr id="120874" name="Group 42">
            <a:extLst>
              <a:ext uri="{FF2B5EF4-FFF2-40B4-BE49-F238E27FC236}">
                <a16:creationId xmlns:a16="http://schemas.microsoft.com/office/drawing/2014/main" id="{8ABE808B-3304-4749-BD76-C5CF4F9E7860}"/>
              </a:ext>
            </a:extLst>
          </p:cNvPr>
          <p:cNvGrpSpPr>
            <a:grpSpLocks/>
          </p:cNvGrpSpPr>
          <p:nvPr/>
        </p:nvGrpSpPr>
        <p:grpSpPr bwMode="auto">
          <a:xfrm>
            <a:off x="3086100" y="2932113"/>
            <a:ext cx="2171700" cy="2489200"/>
            <a:chOff x="1800" y="2178"/>
            <a:chExt cx="1368" cy="1568"/>
          </a:xfrm>
        </p:grpSpPr>
        <p:sp>
          <p:nvSpPr>
            <p:cNvPr id="34846" name="Line 43">
              <a:extLst>
                <a:ext uri="{FF2B5EF4-FFF2-40B4-BE49-F238E27FC236}">
                  <a16:creationId xmlns:a16="http://schemas.microsoft.com/office/drawing/2014/main" id="{C0E0D5E2-4533-6749-B306-B5FF06A55AFC}"/>
                </a:ext>
              </a:extLst>
            </p:cNvPr>
            <p:cNvSpPr>
              <a:spLocks noChangeShapeType="1"/>
            </p:cNvSpPr>
            <p:nvPr/>
          </p:nvSpPr>
          <p:spPr bwMode="auto">
            <a:xfrm>
              <a:off x="1872" y="2592"/>
              <a:ext cx="0" cy="1154"/>
            </a:xfrm>
            <a:prstGeom prst="line">
              <a:avLst/>
            </a:prstGeom>
            <a:noFill/>
            <a:ln w="19050">
              <a:solidFill>
                <a:srgbClr val="0000FF"/>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46110" name="Group 44">
              <a:extLst>
                <a:ext uri="{FF2B5EF4-FFF2-40B4-BE49-F238E27FC236}">
                  <a16:creationId xmlns:a16="http://schemas.microsoft.com/office/drawing/2014/main" id="{85C8845B-E0C6-E442-90C9-4305AFFF48DD}"/>
                </a:ext>
              </a:extLst>
            </p:cNvPr>
            <p:cNvGrpSpPr>
              <a:grpSpLocks/>
            </p:cNvGrpSpPr>
            <p:nvPr/>
          </p:nvGrpSpPr>
          <p:grpSpPr bwMode="auto">
            <a:xfrm>
              <a:off x="1922" y="2178"/>
              <a:ext cx="296" cy="1093"/>
              <a:chOff x="1922" y="2178"/>
              <a:chExt cx="296" cy="1093"/>
            </a:xfrm>
          </p:grpSpPr>
          <p:sp>
            <p:nvSpPr>
              <p:cNvPr id="34858" name="Line 45">
                <a:extLst>
                  <a:ext uri="{FF2B5EF4-FFF2-40B4-BE49-F238E27FC236}">
                    <a16:creationId xmlns:a16="http://schemas.microsoft.com/office/drawing/2014/main" id="{F02D5A25-3381-DF46-89FF-9BD4DCD841DA}"/>
                  </a:ext>
                </a:extLst>
              </p:cNvPr>
              <p:cNvSpPr>
                <a:spLocks noChangeShapeType="1"/>
              </p:cNvSpPr>
              <p:nvPr/>
            </p:nvSpPr>
            <p:spPr bwMode="auto">
              <a:xfrm rot="17714410" flipH="1">
                <a:off x="1558" y="2716"/>
                <a:ext cx="1093" cy="17"/>
              </a:xfrm>
              <a:prstGeom prst="line">
                <a:avLst/>
              </a:prstGeom>
              <a:noFill/>
              <a:ln w="28575">
                <a:solidFill>
                  <a:srgbClr val="0000FF"/>
                </a:solidFill>
                <a:round/>
                <a:headEnd type="triangle" w="sm"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59" name="Oval 46">
                <a:extLst>
                  <a:ext uri="{FF2B5EF4-FFF2-40B4-BE49-F238E27FC236}">
                    <a16:creationId xmlns:a16="http://schemas.microsoft.com/office/drawing/2014/main" id="{71C6D0E9-391D-8C46-98D7-042CDFDF03B8}"/>
                  </a:ext>
                </a:extLst>
              </p:cNvPr>
              <p:cNvSpPr>
                <a:spLocks noChangeArrowheads="1"/>
              </p:cNvSpPr>
              <p:nvPr/>
            </p:nvSpPr>
            <p:spPr bwMode="auto">
              <a:xfrm rot="-3885590">
                <a:off x="1917" y="3021"/>
                <a:ext cx="55" cy="4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60" name="Oval 47">
                <a:extLst>
                  <a:ext uri="{FF2B5EF4-FFF2-40B4-BE49-F238E27FC236}">
                    <a16:creationId xmlns:a16="http://schemas.microsoft.com/office/drawing/2014/main" id="{15A8FFE9-A82E-DE4D-AF5C-6E3BD6397F93}"/>
                  </a:ext>
                </a:extLst>
              </p:cNvPr>
              <p:cNvSpPr>
                <a:spLocks noChangeArrowheads="1"/>
              </p:cNvSpPr>
              <p:nvPr/>
            </p:nvSpPr>
            <p:spPr bwMode="auto">
              <a:xfrm rot="-3885590">
                <a:off x="1991" y="2877"/>
                <a:ext cx="55" cy="4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61" name="Oval 48">
                <a:extLst>
                  <a:ext uri="{FF2B5EF4-FFF2-40B4-BE49-F238E27FC236}">
                    <a16:creationId xmlns:a16="http://schemas.microsoft.com/office/drawing/2014/main" id="{37FC970C-0CC4-A047-8BB3-B413058CF430}"/>
                  </a:ext>
                </a:extLst>
              </p:cNvPr>
              <p:cNvSpPr>
                <a:spLocks noChangeArrowheads="1"/>
              </p:cNvSpPr>
              <p:nvPr/>
            </p:nvSpPr>
            <p:spPr bwMode="auto">
              <a:xfrm rot="-3885590">
                <a:off x="2062" y="2734"/>
                <a:ext cx="54" cy="4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62" name="Oval 49">
                <a:extLst>
                  <a:ext uri="{FF2B5EF4-FFF2-40B4-BE49-F238E27FC236}">
                    <a16:creationId xmlns:a16="http://schemas.microsoft.com/office/drawing/2014/main" id="{E9F0A413-3DC3-D042-BD26-E2CBC4EDCFA6}"/>
                  </a:ext>
                </a:extLst>
              </p:cNvPr>
              <p:cNvSpPr>
                <a:spLocks noChangeArrowheads="1"/>
              </p:cNvSpPr>
              <p:nvPr/>
            </p:nvSpPr>
            <p:spPr bwMode="auto">
              <a:xfrm rot="-3885590">
                <a:off x="2110" y="2596"/>
                <a:ext cx="55" cy="4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63" name="Oval 50">
                <a:extLst>
                  <a:ext uri="{FF2B5EF4-FFF2-40B4-BE49-F238E27FC236}">
                    <a16:creationId xmlns:a16="http://schemas.microsoft.com/office/drawing/2014/main" id="{96D95A44-66A2-4F4E-8F2C-959A858F8C17}"/>
                  </a:ext>
                </a:extLst>
              </p:cNvPr>
              <p:cNvSpPr>
                <a:spLocks noChangeArrowheads="1"/>
              </p:cNvSpPr>
              <p:nvPr/>
            </p:nvSpPr>
            <p:spPr bwMode="auto">
              <a:xfrm rot="-3885590">
                <a:off x="2168" y="2452"/>
                <a:ext cx="55" cy="4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34848" name="Line 51">
              <a:extLst>
                <a:ext uri="{FF2B5EF4-FFF2-40B4-BE49-F238E27FC236}">
                  <a16:creationId xmlns:a16="http://schemas.microsoft.com/office/drawing/2014/main" id="{2DE6670D-2F57-D64C-861B-DDC72AD45E4A}"/>
                </a:ext>
              </a:extLst>
            </p:cNvPr>
            <p:cNvSpPr>
              <a:spLocks noChangeShapeType="1"/>
            </p:cNvSpPr>
            <p:nvPr/>
          </p:nvSpPr>
          <p:spPr bwMode="auto">
            <a:xfrm rot="1541964">
              <a:off x="1800" y="3504"/>
              <a:ext cx="1368"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49" name="Line 52">
              <a:extLst>
                <a:ext uri="{FF2B5EF4-FFF2-40B4-BE49-F238E27FC236}">
                  <a16:creationId xmlns:a16="http://schemas.microsoft.com/office/drawing/2014/main" id="{778D6621-8F43-5443-8870-A5CA2F1213A9}"/>
                </a:ext>
              </a:extLst>
            </p:cNvPr>
            <p:cNvSpPr>
              <a:spLocks noChangeShapeType="1"/>
            </p:cNvSpPr>
            <p:nvPr/>
          </p:nvSpPr>
          <p:spPr bwMode="auto">
            <a:xfrm rot="1541964">
              <a:off x="2134" y="3227"/>
              <a:ext cx="0" cy="215"/>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50" name="Line 53">
              <a:extLst>
                <a:ext uri="{FF2B5EF4-FFF2-40B4-BE49-F238E27FC236}">
                  <a16:creationId xmlns:a16="http://schemas.microsoft.com/office/drawing/2014/main" id="{55E0A72C-5DA1-7648-A3ED-3B5E43189BAD}"/>
                </a:ext>
              </a:extLst>
            </p:cNvPr>
            <p:cNvSpPr>
              <a:spLocks noChangeShapeType="1"/>
            </p:cNvSpPr>
            <p:nvPr/>
          </p:nvSpPr>
          <p:spPr bwMode="auto">
            <a:xfrm rot="1541964">
              <a:off x="2334" y="3311"/>
              <a:ext cx="0" cy="216"/>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51" name="Line 54">
              <a:extLst>
                <a:ext uri="{FF2B5EF4-FFF2-40B4-BE49-F238E27FC236}">
                  <a16:creationId xmlns:a16="http://schemas.microsoft.com/office/drawing/2014/main" id="{726D4740-8633-764A-81F6-8221E54AAAA4}"/>
                </a:ext>
              </a:extLst>
            </p:cNvPr>
            <p:cNvSpPr>
              <a:spLocks noChangeShapeType="1"/>
            </p:cNvSpPr>
            <p:nvPr/>
          </p:nvSpPr>
          <p:spPr bwMode="auto">
            <a:xfrm rot="1541964">
              <a:off x="2534" y="3395"/>
              <a:ext cx="0" cy="215"/>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52" name="Line 55">
              <a:extLst>
                <a:ext uri="{FF2B5EF4-FFF2-40B4-BE49-F238E27FC236}">
                  <a16:creationId xmlns:a16="http://schemas.microsoft.com/office/drawing/2014/main" id="{967E4CB0-7414-0F4B-B9FC-7C79FEEB7220}"/>
                </a:ext>
              </a:extLst>
            </p:cNvPr>
            <p:cNvSpPr>
              <a:spLocks noChangeShapeType="1"/>
            </p:cNvSpPr>
            <p:nvPr/>
          </p:nvSpPr>
          <p:spPr bwMode="auto">
            <a:xfrm rot="1541964">
              <a:off x="2733" y="3479"/>
              <a:ext cx="0" cy="215"/>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53" name="Oval 56">
              <a:extLst>
                <a:ext uri="{FF2B5EF4-FFF2-40B4-BE49-F238E27FC236}">
                  <a16:creationId xmlns:a16="http://schemas.microsoft.com/office/drawing/2014/main" id="{A944B9C0-1F79-754F-8204-C388A3ECF697}"/>
                </a:ext>
              </a:extLst>
            </p:cNvPr>
            <p:cNvSpPr>
              <a:spLocks noChangeArrowheads="1"/>
            </p:cNvSpPr>
            <p:nvPr/>
          </p:nvSpPr>
          <p:spPr bwMode="auto">
            <a:xfrm rot="1541964">
              <a:off x="1996" y="3266"/>
              <a:ext cx="75" cy="54"/>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54" name="Oval 57">
              <a:extLst>
                <a:ext uri="{FF2B5EF4-FFF2-40B4-BE49-F238E27FC236}">
                  <a16:creationId xmlns:a16="http://schemas.microsoft.com/office/drawing/2014/main" id="{B96470E8-A1CF-AB42-A76C-C9FAFB95B0AC}"/>
                </a:ext>
              </a:extLst>
            </p:cNvPr>
            <p:cNvSpPr>
              <a:spLocks noChangeArrowheads="1"/>
            </p:cNvSpPr>
            <p:nvPr/>
          </p:nvSpPr>
          <p:spPr bwMode="auto">
            <a:xfrm rot="1541964">
              <a:off x="2397" y="3450"/>
              <a:ext cx="73" cy="54"/>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55" name="Oval 58">
              <a:extLst>
                <a:ext uri="{FF2B5EF4-FFF2-40B4-BE49-F238E27FC236}">
                  <a16:creationId xmlns:a16="http://schemas.microsoft.com/office/drawing/2014/main" id="{3308B99F-2113-A946-981F-A9E25651F3CC}"/>
                </a:ext>
              </a:extLst>
            </p:cNvPr>
            <p:cNvSpPr>
              <a:spLocks noChangeArrowheads="1"/>
            </p:cNvSpPr>
            <p:nvPr/>
          </p:nvSpPr>
          <p:spPr bwMode="auto">
            <a:xfrm rot="1541964">
              <a:off x="2797" y="3642"/>
              <a:ext cx="74" cy="54"/>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56" name="Line 59">
              <a:extLst>
                <a:ext uri="{FF2B5EF4-FFF2-40B4-BE49-F238E27FC236}">
                  <a16:creationId xmlns:a16="http://schemas.microsoft.com/office/drawing/2014/main" id="{ACFE4F3C-65BC-B240-99B1-92D62BAAAA0C}"/>
                </a:ext>
              </a:extLst>
            </p:cNvPr>
            <p:cNvSpPr>
              <a:spLocks noChangeShapeType="1"/>
            </p:cNvSpPr>
            <p:nvPr/>
          </p:nvSpPr>
          <p:spPr bwMode="auto">
            <a:xfrm rot="1541964">
              <a:off x="2223" y="3282"/>
              <a:ext cx="0" cy="216"/>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57" name="Line 60">
              <a:extLst>
                <a:ext uri="{FF2B5EF4-FFF2-40B4-BE49-F238E27FC236}">
                  <a16:creationId xmlns:a16="http://schemas.microsoft.com/office/drawing/2014/main" id="{9EDEAD82-A677-2242-909F-CEFAA00B0D50}"/>
                </a:ext>
              </a:extLst>
            </p:cNvPr>
            <p:cNvSpPr>
              <a:spLocks noChangeShapeType="1"/>
            </p:cNvSpPr>
            <p:nvPr/>
          </p:nvSpPr>
          <p:spPr bwMode="auto">
            <a:xfrm rot="1541964">
              <a:off x="2633" y="3464"/>
              <a:ext cx="0" cy="169"/>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120893" name="Group 61">
            <a:extLst>
              <a:ext uri="{FF2B5EF4-FFF2-40B4-BE49-F238E27FC236}">
                <a16:creationId xmlns:a16="http://schemas.microsoft.com/office/drawing/2014/main" id="{23576803-1F14-BC49-A8C3-289CA8276BDA}"/>
              </a:ext>
            </a:extLst>
          </p:cNvPr>
          <p:cNvGrpSpPr>
            <a:grpSpLocks/>
          </p:cNvGrpSpPr>
          <p:nvPr/>
        </p:nvGrpSpPr>
        <p:grpSpPr bwMode="auto">
          <a:xfrm>
            <a:off x="3810000" y="2170113"/>
            <a:ext cx="2057400" cy="1920875"/>
            <a:chOff x="2592" y="1152"/>
            <a:chExt cx="1296" cy="1210"/>
          </a:xfrm>
        </p:grpSpPr>
        <p:grpSp>
          <p:nvGrpSpPr>
            <p:cNvPr id="46096" name="Group 62">
              <a:extLst>
                <a:ext uri="{FF2B5EF4-FFF2-40B4-BE49-F238E27FC236}">
                  <a16:creationId xmlns:a16="http://schemas.microsoft.com/office/drawing/2014/main" id="{12CAB5DE-CB95-A543-9955-1F82D3153F31}"/>
                </a:ext>
              </a:extLst>
            </p:cNvPr>
            <p:cNvGrpSpPr>
              <a:grpSpLocks/>
            </p:cNvGrpSpPr>
            <p:nvPr/>
          </p:nvGrpSpPr>
          <p:grpSpPr bwMode="auto">
            <a:xfrm>
              <a:off x="2592" y="1152"/>
              <a:ext cx="1296" cy="509"/>
              <a:chOff x="2880" y="1055"/>
              <a:chExt cx="1296" cy="509"/>
            </a:xfrm>
          </p:grpSpPr>
          <p:sp>
            <p:nvSpPr>
              <p:cNvPr id="34839" name="Line 63">
                <a:extLst>
                  <a:ext uri="{FF2B5EF4-FFF2-40B4-BE49-F238E27FC236}">
                    <a16:creationId xmlns:a16="http://schemas.microsoft.com/office/drawing/2014/main" id="{081CB62F-81F3-4146-8B7A-0EDF283F1A8B}"/>
                  </a:ext>
                </a:extLst>
              </p:cNvPr>
              <p:cNvSpPr>
                <a:spLocks noChangeShapeType="1"/>
              </p:cNvSpPr>
              <p:nvPr/>
            </p:nvSpPr>
            <p:spPr bwMode="auto">
              <a:xfrm rot="-1745951">
                <a:off x="2880" y="1296"/>
                <a:ext cx="1296" cy="18"/>
              </a:xfrm>
              <a:prstGeom prst="line">
                <a:avLst/>
              </a:prstGeom>
              <a:noFill/>
              <a:ln w="28575">
                <a:solidFill>
                  <a:srgbClr val="0000FF"/>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40" name="Oval 64">
                <a:extLst>
                  <a:ext uri="{FF2B5EF4-FFF2-40B4-BE49-F238E27FC236}">
                    <a16:creationId xmlns:a16="http://schemas.microsoft.com/office/drawing/2014/main" id="{FEA30F69-A2FE-174A-B507-8484B8280957}"/>
                  </a:ext>
                </a:extLst>
              </p:cNvPr>
              <p:cNvSpPr>
                <a:spLocks noChangeArrowheads="1"/>
              </p:cNvSpPr>
              <p:nvPr/>
            </p:nvSpPr>
            <p:spPr bwMode="auto">
              <a:xfrm rot="-1745951">
                <a:off x="3066" y="1501"/>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41" name="Oval 65">
                <a:extLst>
                  <a:ext uri="{FF2B5EF4-FFF2-40B4-BE49-F238E27FC236}">
                    <a16:creationId xmlns:a16="http://schemas.microsoft.com/office/drawing/2014/main" id="{AB4267D7-A9DF-3840-A9DF-0CCE719C04BB}"/>
                  </a:ext>
                </a:extLst>
              </p:cNvPr>
              <p:cNvSpPr>
                <a:spLocks noChangeArrowheads="1"/>
              </p:cNvSpPr>
              <p:nvPr/>
            </p:nvSpPr>
            <p:spPr bwMode="auto">
              <a:xfrm rot="-1745951">
                <a:off x="3235" y="1408"/>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42" name="Oval 66">
                <a:extLst>
                  <a:ext uri="{FF2B5EF4-FFF2-40B4-BE49-F238E27FC236}">
                    <a16:creationId xmlns:a16="http://schemas.microsoft.com/office/drawing/2014/main" id="{DBDCDB0C-93E2-D840-8B04-CCC656EBE17C}"/>
                  </a:ext>
                </a:extLst>
              </p:cNvPr>
              <p:cNvSpPr>
                <a:spLocks noChangeArrowheads="1"/>
              </p:cNvSpPr>
              <p:nvPr/>
            </p:nvSpPr>
            <p:spPr bwMode="auto">
              <a:xfrm rot="-1745951">
                <a:off x="3403" y="1315"/>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43" name="Oval 67">
                <a:extLst>
                  <a:ext uri="{FF2B5EF4-FFF2-40B4-BE49-F238E27FC236}">
                    <a16:creationId xmlns:a16="http://schemas.microsoft.com/office/drawing/2014/main" id="{C5E748C1-2624-924F-B058-EC2F6C871D62}"/>
                  </a:ext>
                </a:extLst>
              </p:cNvPr>
              <p:cNvSpPr>
                <a:spLocks noChangeArrowheads="1"/>
              </p:cNvSpPr>
              <p:nvPr/>
            </p:nvSpPr>
            <p:spPr bwMode="auto">
              <a:xfrm rot="-1745951">
                <a:off x="3570" y="1221"/>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44" name="Oval 68">
                <a:extLst>
                  <a:ext uri="{FF2B5EF4-FFF2-40B4-BE49-F238E27FC236}">
                    <a16:creationId xmlns:a16="http://schemas.microsoft.com/office/drawing/2014/main" id="{5E7AF3B2-BECA-6947-B33D-74051677550D}"/>
                  </a:ext>
                </a:extLst>
              </p:cNvPr>
              <p:cNvSpPr>
                <a:spLocks noChangeArrowheads="1"/>
              </p:cNvSpPr>
              <p:nvPr/>
            </p:nvSpPr>
            <p:spPr bwMode="auto">
              <a:xfrm rot="-1745951">
                <a:off x="3739" y="1127"/>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45" name="Oval 69">
                <a:extLst>
                  <a:ext uri="{FF2B5EF4-FFF2-40B4-BE49-F238E27FC236}">
                    <a16:creationId xmlns:a16="http://schemas.microsoft.com/office/drawing/2014/main" id="{077CF234-42E7-7441-BF21-5B0DC21B486F}"/>
                  </a:ext>
                </a:extLst>
              </p:cNvPr>
              <p:cNvSpPr>
                <a:spLocks noChangeArrowheads="1"/>
              </p:cNvSpPr>
              <p:nvPr/>
            </p:nvSpPr>
            <p:spPr bwMode="auto">
              <a:xfrm rot="-1745951">
                <a:off x="3875" y="1055"/>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46097" name="Group 70">
              <a:extLst>
                <a:ext uri="{FF2B5EF4-FFF2-40B4-BE49-F238E27FC236}">
                  <a16:creationId xmlns:a16="http://schemas.microsoft.com/office/drawing/2014/main" id="{0145B5F2-F970-B04E-9546-A40908B93AB3}"/>
                </a:ext>
              </a:extLst>
            </p:cNvPr>
            <p:cNvGrpSpPr>
              <a:grpSpLocks/>
            </p:cNvGrpSpPr>
            <p:nvPr/>
          </p:nvGrpSpPr>
          <p:grpSpPr bwMode="auto">
            <a:xfrm rot="83576">
              <a:off x="2736" y="1632"/>
              <a:ext cx="277" cy="730"/>
              <a:chOff x="4149" y="1421"/>
              <a:chExt cx="277" cy="730"/>
            </a:xfrm>
          </p:grpSpPr>
          <p:sp>
            <p:nvSpPr>
              <p:cNvPr id="34835" name="Line 71">
                <a:extLst>
                  <a:ext uri="{FF2B5EF4-FFF2-40B4-BE49-F238E27FC236}">
                    <a16:creationId xmlns:a16="http://schemas.microsoft.com/office/drawing/2014/main" id="{2B8374B4-0841-2A42-9AA4-B6F0CE360B57}"/>
                  </a:ext>
                </a:extLst>
              </p:cNvPr>
              <p:cNvSpPr>
                <a:spLocks noChangeShapeType="1"/>
              </p:cNvSpPr>
              <p:nvPr/>
            </p:nvSpPr>
            <p:spPr bwMode="auto">
              <a:xfrm rot="3361829" flipH="1">
                <a:off x="3931" y="1780"/>
                <a:ext cx="730" cy="11"/>
              </a:xfrm>
              <a:prstGeom prst="line">
                <a:avLst/>
              </a:prstGeom>
              <a:noFill/>
              <a:ln w="28575">
                <a:solidFill>
                  <a:srgbClr val="0000FF"/>
                </a:solidFill>
                <a:round/>
                <a:headEnd type="triangl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4836" name="Oval 72">
                <a:extLst>
                  <a:ext uri="{FF2B5EF4-FFF2-40B4-BE49-F238E27FC236}">
                    <a16:creationId xmlns:a16="http://schemas.microsoft.com/office/drawing/2014/main" id="{271FF7A3-346B-084C-8AF5-0F79A4C9AEF7}"/>
                  </a:ext>
                </a:extLst>
              </p:cNvPr>
              <p:cNvSpPr>
                <a:spLocks noChangeArrowheads="1"/>
              </p:cNvSpPr>
              <p:nvPr/>
            </p:nvSpPr>
            <p:spPr bwMode="auto">
              <a:xfrm rot="3361829">
                <a:off x="4148" y="1589"/>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37" name="Oval 73">
                <a:extLst>
                  <a:ext uri="{FF2B5EF4-FFF2-40B4-BE49-F238E27FC236}">
                    <a16:creationId xmlns:a16="http://schemas.microsoft.com/office/drawing/2014/main" id="{8281B927-B0A5-A44B-826A-B103AEF276B3}"/>
                  </a:ext>
                </a:extLst>
              </p:cNvPr>
              <p:cNvSpPr>
                <a:spLocks noChangeArrowheads="1"/>
              </p:cNvSpPr>
              <p:nvPr/>
            </p:nvSpPr>
            <p:spPr bwMode="auto">
              <a:xfrm rot="3361829">
                <a:off x="4255" y="1750"/>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38" name="Oval 74">
                <a:extLst>
                  <a:ext uri="{FF2B5EF4-FFF2-40B4-BE49-F238E27FC236}">
                    <a16:creationId xmlns:a16="http://schemas.microsoft.com/office/drawing/2014/main" id="{EB9B690B-DFB2-F644-AD1D-A4792CF9AB94}"/>
                  </a:ext>
                </a:extLst>
              </p:cNvPr>
              <p:cNvSpPr>
                <a:spLocks noChangeArrowheads="1"/>
              </p:cNvSpPr>
              <p:nvPr/>
            </p:nvSpPr>
            <p:spPr bwMode="auto">
              <a:xfrm rot="3361829">
                <a:off x="4362" y="1909"/>
                <a:ext cx="64" cy="63"/>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grpSp>
        <p:nvGrpSpPr>
          <p:cNvPr id="46084" name="Group 75">
            <a:extLst>
              <a:ext uri="{FF2B5EF4-FFF2-40B4-BE49-F238E27FC236}">
                <a16:creationId xmlns:a16="http://schemas.microsoft.com/office/drawing/2014/main" id="{EB1C1E72-9E5C-5F4F-A1F1-1A89979DFA01}"/>
              </a:ext>
            </a:extLst>
          </p:cNvPr>
          <p:cNvGrpSpPr>
            <a:grpSpLocks/>
          </p:cNvGrpSpPr>
          <p:nvPr/>
        </p:nvGrpSpPr>
        <p:grpSpPr bwMode="auto">
          <a:xfrm>
            <a:off x="457200" y="188913"/>
            <a:ext cx="8686800" cy="1200150"/>
            <a:chOff x="144" y="432"/>
            <a:chExt cx="5472" cy="756"/>
          </a:xfrm>
        </p:grpSpPr>
        <p:sp>
          <p:nvSpPr>
            <p:cNvPr id="34831" name="Text Box 76">
              <a:extLst>
                <a:ext uri="{FF2B5EF4-FFF2-40B4-BE49-F238E27FC236}">
                  <a16:creationId xmlns:a16="http://schemas.microsoft.com/office/drawing/2014/main" id="{AADE6AE2-1625-6B44-9A5D-CFB207F2DEB1}"/>
                </a:ext>
              </a:extLst>
            </p:cNvPr>
            <p:cNvSpPr txBox="1">
              <a:spLocks noChangeArrowheads="1"/>
            </p:cNvSpPr>
            <p:nvPr/>
          </p:nvSpPr>
          <p:spPr bwMode="auto">
            <a:xfrm>
              <a:off x="144" y="432"/>
              <a:ext cx="5472" cy="7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dirty="0">
                  <a:solidFill>
                    <a:srgbClr val="CC0000"/>
                  </a:solidFill>
                  <a:latin typeface="Times New Roman" charset="0"/>
                </a:rPr>
                <a:t>        </a:t>
              </a:r>
              <a:r>
                <a:rPr lang="zh-CN" altLang="en-US" sz="2800" b="1" dirty="0">
                  <a:solidFill>
                    <a:srgbClr val="CC0000"/>
                  </a:solidFill>
                  <a:latin typeface="Times New Roman" charset="0"/>
                </a:rPr>
                <a:t>例    </a:t>
              </a:r>
              <a:r>
                <a:rPr lang="zh-CN" altLang="en-US" sz="2800" b="1" dirty="0">
                  <a:solidFill>
                    <a:srgbClr val="000000"/>
                  </a:solidFill>
                  <a:latin typeface="Times New Roman" charset="0"/>
                </a:rPr>
                <a:t>一自然光自空气射向一块平板玻璃，入射角为布儒斯特角      ，问 在界面 </a:t>
              </a:r>
              <a:r>
                <a:rPr lang="en-US" altLang="zh-CN" sz="2800" b="1" dirty="0">
                  <a:solidFill>
                    <a:srgbClr val="000000"/>
                  </a:solidFill>
                  <a:latin typeface="Times New Roman" charset="0"/>
                </a:rPr>
                <a:t>2 </a:t>
              </a:r>
              <a:r>
                <a:rPr lang="zh-CN" altLang="en-US" sz="2800" b="1" dirty="0">
                  <a:solidFill>
                    <a:srgbClr val="000000"/>
                  </a:solidFill>
                  <a:latin typeface="Times New Roman" charset="0"/>
                </a:rPr>
                <a:t>的反射光是什么光？</a:t>
              </a:r>
              <a:r>
                <a:rPr lang="zh-CN" altLang="en-US" sz="1600" b="1" dirty="0">
                  <a:solidFill>
                    <a:srgbClr val="FF0000"/>
                  </a:solidFill>
                  <a:latin typeface="Times New Roman" charset="0"/>
                </a:rPr>
                <a:t>（练习）</a:t>
              </a:r>
            </a:p>
          </p:txBody>
        </p:sp>
        <p:graphicFrame>
          <p:nvGraphicFramePr>
            <p:cNvPr id="46095" name="Object 77">
              <a:extLst>
                <a:ext uri="{FF2B5EF4-FFF2-40B4-BE49-F238E27FC236}">
                  <a16:creationId xmlns:a16="http://schemas.microsoft.com/office/drawing/2014/main" id="{437A7A7E-5AA8-654C-A4E6-D73C0F07804A}"/>
                </a:ext>
              </a:extLst>
            </p:cNvPr>
            <p:cNvGraphicFramePr>
              <a:graphicFrameLocks noChangeAspect="1"/>
            </p:cNvGraphicFramePr>
            <p:nvPr/>
          </p:nvGraphicFramePr>
          <p:xfrm>
            <a:off x="1632" y="672"/>
            <a:ext cx="207" cy="432"/>
          </p:xfrm>
          <a:graphic>
            <a:graphicData uri="http://schemas.openxmlformats.org/presentationml/2006/ole">
              <mc:AlternateContent xmlns:mc="http://schemas.openxmlformats.org/markup-compatibility/2006">
                <mc:Choice xmlns:v="urn:schemas-microsoft-com:vml" Requires="v">
                  <p:oleObj spid="_x0000_s46379" name="公式" r:id="rId8" imgW="3797300" imgH="7607300" progId="Equation.3">
                    <p:embed/>
                  </p:oleObj>
                </mc:Choice>
                <mc:Fallback>
                  <p:oleObj name="公式" r:id="rId8" imgW="3797300" imgH="7607300" progId="Equation.3">
                    <p:embed/>
                    <p:pic>
                      <p:nvPicPr>
                        <p:cNvPr id="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672"/>
                          <a:ext cx="207"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46085" name="Group 78">
            <a:extLst>
              <a:ext uri="{FF2B5EF4-FFF2-40B4-BE49-F238E27FC236}">
                <a16:creationId xmlns:a16="http://schemas.microsoft.com/office/drawing/2014/main" id="{697D78B8-294C-B148-A219-E46724C20D69}"/>
              </a:ext>
            </a:extLst>
          </p:cNvPr>
          <p:cNvGrpSpPr>
            <a:grpSpLocks/>
          </p:cNvGrpSpPr>
          <p:nvPr/>
        </p:nvGrpSpPr>
        <p:grpSpPr bwMode="auto">
          <a:xfrm>
            <a:off x="1143000" y="3046413"/>
            <a:ext cx="4343400" cy="1635125"/>
            <a:chOff x="576" y="2232"/>
            <a:chExt cx="2736" cy="1030"/>
          </a:xfrm>
        </p:grpSpPr>
        <p:sp>
          <p:nvSpPr>
            <p:cNvPr id="34827" name="Rectangle 79">
              <a:extLst>
                <a:ext uri="{FF2B5EF4-FFF2-40B4-BE49-F238E27FC236}">
                  <a16:creationId xmlns:a16="http://schemas.microsoft.com/office/drawing/2014/main" id="{321A1B35-A905-A446-B82F-400ED1218C13}"/>
                </a:ext>
              </a:extLst>
            </p:cNvPr>
            <p:cNvSpPr>
              <a:spLocks noChangeArrowheads="1"/>
            </p:cNvSpPr>
            <p:nvPr/>
          </p:nvSpPr>
          <p:spPr bwMode="auto">
            <a:xfrm>
              <a:off x="576" y="2232"/>
              <a:ext cx="2736" cy="963"/>
            </a:xfrm>
            <a:prstGeom prst="rect">
              <a:avLst/>
            </a:prstGeom>
            <a:solidFill>
              <a:srgbClr val="D5F7FF">
                <a:alpha val="50195"/>
              </a:srgb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4828" name="Rectangle 80">
              <a:extLst>
                <a:ext uri="{FF2B5EF4-FFF2-40B4-BE49-F238E27FC236}">
                  <a16:creationId xmlns:a16="http://schemas.microsoft.com/office/drawing/2014/main" id="{A8E082A4-72D8-1949-9B9F-985105D3F41C}"/>
                </a:ext>
              </a:extLst>
            </p:cNvPr>
            <p:cNvSpPr>
              <a:spLocks noChangeArrowheads="1"/>
            </p:cNvSpPr>
            <p:nvPr/>
          </p:nvSpPr>
          <p:spPr bwMode="auto">
            <a:xfrm>
              <a:off x="672" y="2841"/>
              <a:ext cx="720" cy="327"/>
            </a:xfrm>
            <a:prstGeom prst="rect">
              <a:avLst/>
            </a:prstGeom>
            <a:noFill/>
            <a:ln>
              <a:noFill/>
            </a:ln>
            <a:effectLst/>
            <a:extLst>
              <a:ext uri="{909E8E84-426E-40dd-AFC4-6F175D3DCCD1}">
                <a14:hiddenFill xmlns="" xmlns:a14="http://schemas.microsoft.com/office/drawing/2010/main">
                  <a:solidFill>
                    <a:schemeClr val="accent1">
                      <a:alpha val="50195"/>
                    </a:scheme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2800" b="1">
                  <a:solidFill>
                    <a:srgbClr val="000000"/>
                  </a:solidFill>
                  <a:latin typeface="Times New Roman" charset="0"/>
                  <a:ea typeface="宋体" charset="0"/>
                  <a:cs typeface="宋体" charset="0"/>
                </a:rPr>
                <a:t>玻璃</a:t>
              </a:r>
            </a:p>
          </p:txBody>
        </p:sp>
        <p:graphicFrame>
          <p:nvGraphicFramePr>
            <p:cNvPr id="46092" name="Object 81">
              <a:extLst>
                <a:ext uri="{FF2B5EF4-FFF2-40B4-BE49-F238E27FC236}">
                  <a16:creationId xmlns:a16="http://schemas.microsoft.com/office/drawing/2014/main" id="{467230E5-44D3-1647-801E-1029F60B0D51}"/>
                </a:ext>
              </a:extLst>
            </p:cNvPr>
            <p:cNvGraphicFramePr>
              <a:graphicFrameLocks noChangeAspect="1"/>
            </p:cNvGraphicFramePr>
            <p:nvPr/>
          </p:nvGraphicFramePr>
          <p:xfrm>
            <a:off x="624" y="2331"/>
            <a:ext cx="294" cy="398"/>
          </p:xfrm>
          <a:graphic>
            <a:graphicData uri="http://schemas.openxmlformats.org/presentationml/2006/ole">
              <mc:AlternateContent xmlns:mc="http://schemas.openxmlformats.org/markup-compatibility/2006">
                <mc:Choice xmlns:v="urn:schemas-microsoft-com:vml" Requires="v">
                  <p:oleObj spid="_x0000_s46380" name="公式" r:id="rId9" imgW="5562600" imgH="7315200" progId="Equation.3">
                    <p:embed/>
                  </p:oleObj>
                </mc:Choice>
                <mc:Fallback>
                  <p:oleObj name="公式" r:id="rId9" imgW="5562600" imgH="7315200" progId="Equation.3">
                    <p:embed/>
                    <p:pic>
                      <p:nvPicPr>
                        <p:cNvPr id="0" name="Object 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 y="2331"/>
                          <a:ext cx="294" cy="398"/>
                        </a:xfrm>
                        <a:prstGeom prst="rect">
                          <a:avLst/>
                        </a:prstGeom>
                        <a:noFill/>
                        <a:ln>
                          <a:noFill/>
                        </a:ln>
                        <a:effectLst/>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4830" name="Text Box 82">
              <a:extLst>
                <a:ext uri="{FF2B5EF4-FFF2-40B4-BE49-F238E27FC236}">
                  <a16:creationId xmlns:a16="http://schemas.microsoft.com/office/drawing/2014/main" id="{989824E9-1176-7B44-B677-10F60248A028}"/>
                </a:ext>
              </a:extLst>
            </p:cNvPr>
            <p:cNvSpPr txBox="1">
              <a:spLocks noChangeArrowheads="1"/>
            </p:cNvSpPr>
            <p:nvPr/>
          </p:nvSpPr>
          <p:spPr bwMode="auto">
            <a:xfrm>
              <a:off x="3072" y="2974"/>
              <a:ext cx="212" cy="288"/>
            </a:xfrm>
            <a:prstGeom prst="rect">
              <a:avLst/>
            </a:prstGeom>
            <a:noFill/>
            <a:ln>
              <a:noFill/>
            </a:ln>
            <a:effectLst/>
            <a:extLst>
              <a:ext uri="{909E8E84-426E-40dd-AFC4-6F175D3DCCD1}">
                <a14:hiddenFill xmlns="" xmlns:a14="http://schemas.microsoft.com/office/drawing/2010/main">
                  <a:solidFill>
                    <a:schemeClr val="accent1">
                      <a:alpha val="50195"/>
                    </a:schemeClr>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400" b="1">
                  <a:solidFill>
                    <a:srgbClr val="000000"/>
                  </a:solidFill>
                  <a:latin typeface="Times New Roman" charset="0"/>
                </a:rPr>
                <a:t>2</a:t>
              </a:r>
            </a:p>
          </p:txBody>
        </p:sp>
      </p:grpSp>
      <p:sp>
        <p:nvSpPr>
          <p:cNvPr id="120915" name="Text Box 83">
            <a:extLst>
              <a:ext uri="{FF2B5EF4-FFF2-40B4-BE49-F238E27FC236}">
                <a16:creationId xmlns:a16="http://schemas.microsoft.com/office/drawing/2014/main" id="{8ECA9CF1-C25E-0146-8C38-E743B00AF005}"/>
              </a:ext>
            </a:extLst>
          </p:cNvPr>
          <p:cNvSpPr txBox="1">
            <a:spLocks noChangeArrowheads="1"/>
          </p:cNvSpPr>
          <p:nvPr/>
        </p:nvSpPr>
        <p:spPr bwMode="auto">
          <a:xfrm>
            <a:off x="6019800" y="1408113"/>
            <a:ext cx="2971800" cy="4322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lnSpc>
                <a:spcPct val="80000"/>
              </a:lnSpc>
              <a:spcBef>
                <a:spcPct val="50000"/>
              </a:spcBef>
              <a:defRPr/>
            </a:pPr>
            <a:r>
              <a:rPr lang="en-US" altLang="zh-CN" sz="2800" b="1">
                <a:solidFill>
                  <a:srgbClr val="CC0000"/>
                </a:solidFill>
                <a:latin typeface="Times New Roman" charset="0"/>
              </a:rPr>
              <a:t>        </a:t>
            </a:r>
            <a:r>
              <a:rPr lang="zh-CN" altLang="en-US" sz="2800" b="1">
                <a:solidFill>
                  <a:srgbClr val="CC0000"/>
                </a:solidFill>
                <a:latin typeface="Times New Roman" charset="0"/>
              </a:rPr>
              <a:t>注意：</a:t>
            </a:r>
            <a:r>
              <a:rPr lang="zh-CN" altLang="en-US" sz="2800" b="1">
                <a:solidFill>
                  <a:srgbClr val="000000"/>
                </a:solidFill>
                <a:latin typeface="Times New Roman" charset="0"/>
              </a:rPr>
              <a:t>一次</a:t>
            </a:r>
          </a:p>
          <a:p>
            <a:pPr eaLnBrk="1" hangingPunct="1">
              <a:lnSpc>
                <a:spcPct val="80000"/>
              </a:lnSpc>
              <a:spcBef>
                <a:spcPct val="50000"/>
              </a:spcBef>
              <a:defRPr/>
            </a:pPr>
            <a:r>
              <a:rPr lang="zh-CN" altLang="en-US" sz="2800" b="1">
                <a:solidFill>
                  <a:srgbClr val="000000"/>
                </a:solidFill>
                <a:latin typeface="Times New Roman" charset="0"/>
              </a:rPr>
              <a:t>起偏垂直入射面</a:t>
            </a:r>
          </a:p>
          <a:p>
            <a:pPr eaLnBrk="1" hangingPunct="1">
              <a:lnSpc>
                <a:spcPct val="80000"/>
              </a:lnSpc>
              <a:spcBef>
                <a:spcPct val="50000"/>
              </a:spcBef>
              <a:defRPr/>
            </a:pPr>
            <a:r>
              <a:rPr lang="zh-CN" altLang="en-US" sz="2800" b="1">
                <a:solidFill>
                  <a:srgbClr val="000000"/>
                </a:solidFill>
                <a:latin typeface="Times New Roman" charset="0"/>
              </a:rPr>
              <a:t>的振动仅很小部</a:t>
            </a:r>
          </a:p>
          <a:p>
            <a:pPr eaLnBrk="1" hangingPunct="1">
              <a:lnSpc>
                <a:spcPct val="80000"/>
              </a:lnSpc>
              <a:spcBef>
                <a:spcPct val="50000"/>
              </a:spcBef>
              <a:defRPr/>
            </a:pPr>
            <a:r>
              <a:rPr lang="zh-CN" altLang="en-US" sz="2800" b="1">
                <a:solidFill>
                  <a:srgbClr val="000000"/>
                </a:solidFill>
                <a:latin typeface="Times New Roman" charset="0"/>
              </a:rPr>
              <a:t>分被反射（约</a:t>
            </a:r>
          </a:p>
          <a:p>
            <a:pPr eaLnBrk="1" hangingPunct="1">
              <a:lnSpc>
                <a:spcPct val="80000"/>
              </a:lnSpc>
              <a:spcBef>
                <a:spcPct val="50000"/>
              </a:spcBef>
              <a:defRPr/>
            </a:pPr>
            <a:r>
              <a:rPr lang="en-US" altLang="zh-CN" sz="2800" b="1">
                <a:solidFill>
                  <a:srgbClr val="000000"/>
                </a:solidFill>
                <a:latin typeface="Times New Roman" charset="0"/>
              </a:rPr>
              <a:t>15%</a:t>
            </a:r>
            <a:r>
              <a:rPr lang="zh-CN" altLang="en-US" sz="2800" b="1">
                <a:solidFill>
                  <a:srgbClr val="000000"/>
                </a:solidFill>
                <a:latin typeface="Times New Roman" charset="0"/>
              </a:rPr>
              <a:t>）所以</a:t>
            </a:r>
            <a:r>
              <a:rPr lang="zh-CN" altLang="en-US" sz="2800" b="1">
                <a:solidFill>
                  <a:srgbClr val="CC0000"/>
                </a:solidFill>
                <a:latin typeface="Times New Roman" charset="0"/>
              </a:rPr>
              <a:t>反射</a:t>
            </a:r>
          </a:p>
          <a:p>
            <a:pPr eaLnBrk="1" hangingPunct="1">
              <a:lnSpc>
                <a:spcPct val="80000"/>
              </a:lnSpc>
              <a:spcBef>
                <a:spcPct val="50000"/>
              </a:spcBef>
              <a:defRPr/>
            </a:pPr>
            <a:r>
              <a:rPr lang="zh-CN" altLang="en-US" sz="2800" b="1">
                <a:solidFill>
                  <a:srgbClr val="CC0000"/>
                </a:solidFill>
                <a:latin typeface="Times New Roman" charset="0"/>
              </a:rPr>
              <a:t>偏振光很弱 。</a:t>
            </a:r>
            <a:r>
              <a:rPr lang="zh-CN" altLang="en-US" sz="2800" b="1">
                <a:solidFill>
                  <a:srgbClr val="000000"/>
                </a:solidFill>
                <a:latin typeface="Times New Roman" charset="0"/>
              </a:rPr>
              <a:t>一</a:t>
            </a:r>
          </a:p>
          <a:p>
            <a:pPr eaLnBrk="1" hangingPunct="1">
              <a:lnSpc>
                <a:spcPct val="80000"/>
              </a:lnSpc>
              <a:spcBef>
                <a:spcPct val="50000"/>
              </a:spcBef>
              <a:defRPr/>
            </a:pPr>
            <a:r>
              <a:rPr lang="zh-CN" altLang="en-US" sz="2800" b="1">
                <a:solidFill>
                  <a:srgbClr val="000000"/>
                </a:solidFill>
                <a:latin typeface="Times New Roman" charset="0"/>
              </a:rPr>
              <a:t>般应用</a:t>
            </a:r>
            <a:r>
              <a:rPr lang="zh-CN" altLang="en-US" sz="2800" b="1">
                <a:solidFill>
                  <a:srgbClr val="CC0000"/>
                </a:solidFill>
                <a:latin typeface="Times New Roman" charset="0"/>
              </a:rPr>
              <a:t>玻璃片堆</a:t>
            </a:r>
          </a:p>
          <a:p>
            <a:pPr eaLnBrk="1" hangingPunct="1">
              <a:lnSpc>
                <a:spcPct val="80000"/>
              </a:lnSpc>
              <a:spcBef>
                <a:spcPct val="50000"/>
              </a:spcBef>
              <a:defRPr/>
            </a:pPr>
            <a:r>
              <a:rPr lang="zh-CN" altLang="en-US" sz="2800" b="1">
                <a:solidFill>
                  <a:srgbClr val="000000"/>
                </a:solidFill>
                <a:latin typeface="Times New Roman" charset="0"/>
              </a:rPr>
              <a:t>产生偏振光</a:t>
            </a:r>
          </a:p>
        </p:txBody>
      </p:sp>
      <p:grpSp>
        <p:nvGrpSpPr>
          <p:cNvPr id="46087" name="Group 84">
            <a:extLst>
              <a:ext uri="{FF2B5EF4-FFF2-40B4-BE49-F238E27FC236}">
                <a16:creationId xmlns:a16="http://schemas.microsoft.com/office/drawing/2014/main" id="{7F51AED2-CA2D-5649-8387-F9BA54C0B4D1}"/>
              </a:ext>
            </a:extLst>
          </p:cNvPr>
          <p:cNvGrpSpPr>
            <a:grpSpLocks/>
          </p:cNvGrpSpPr>
          <p:nvPr/>
        </p:nvGrpSpPr>
        <p:grpSpPr bwMode="auto">
          <a:xfrm>
            <a:off x="2362200" y="3313113"/>
            <a:ext cx="381000" cy="800100"/>
            <a:chOff x="1344" y="2400"/>
            <a:chExt cx="240" cy="504"/>
          </a:xfrm>
        </p:grpSpPr>
        <p:sp>
          <p:nvSpPr>
            <p:cNvPr id="46088" name="Arc 85">
              <a:extLst>
                <a:ext uri="{FF2B5EF4-FFF2-40B4-BE49-F238E27FC236}">
                  <a16:creationId xmlns:a16="http://schemas.microsoft.com/office/drawing/2014/main" id="{45A6C111-47D6-6543-8F2D-7E55B091FAA9}"/>
                </a:ext>
              </a:extLst>
            </p:cNvPr>
            <p:cNvSpPr>
              <a:spLocks/>
            </p:cNvSpPr>
            <p:nvPr/>
          </p:nvSpPr>
          <p:spPr bwMode="auto">
            <a:xfrm rot="13267117" flipH="1">
              <a:off x="1375" y="2400"/>
              <a:ext cx="61" cy="191"/>
            </a:xfrm>
            <a:custGeom>
              <a:avLst/>
              <a:gdLst>
                <a:gd name="T0" fmla="*/ 0 w 21399"/>
                <a:gd name="T1" fmla="*/ 0 h 21600"/>
                <a:gd name="T2" fmla="*/ 0 w 21399"/>
                <a:gd name="T3" fmla="*/ 0 h 21600"/>
                <a:gd name="T4" fmla="*/ 0 w 21399"/>
                <a:gd name="T5" fmla="*/ 0 h 21600"/>
                <a:gd name="T6" fmla="*/ 0 60000 65536"/>
                <a:gd name="T7" fmla="*/ 0 60000 65536"/>
                <a:gd name="T8" fmla="*/ 0 60000 65536"/>
              </a:gdLst>
              <a:ahLst/>
              <a:cxnLst>
                <a:cxn ang="T6">
                  <a:pos x="T0" y="T1"/>
                </a:cxn>
                <a:cxn ang="T7">
                  <a:pos x="T2" y="T3"/>
                </a:cxn>
                <a:cxn ang="T8">
                  <a:pos x="T4" y="T5"/>
                </a:cxn>
              </a:cxnLst>
              <a:rect l="0" t="0" r="r" b="b"/>
              <a:pathLst>
                <a:path w="21399" h="21600" fill="none" extrusionOk="0">
                  <a:moveTo>
                    <a:pt x="-1" y="0"/>
                  </a:moveTo>
                  <a:cubicBezTo>
                    <a:pt x="10792" y="0"/>
                    <a:pt x="19928" y="7966"/>
                    <a:pt x="21398" y="18658"/>
                  </a:cubicBezTo>
                </a:path>
                <a:path w="21399" h="21600" stroke="0" extrusionOk="0">
                  <a:moveTo>
                    <a:pt x="-1" y="0"/>
                  </a:moveTo>
                  <a:cubicBezTo>
                    <a:pt x="10792" y="0"/>
                    <a:pt x="19928" y="7966"/>
                    <a:pt x="21398" y="18658"/>
                  </a:cubicBezTo>
                  <a:lnTo>
                    <a:pt x="0" y="21600"/>
                  </a:lnTo>
                  <a:lnTo>
                    <a:pt x="-1" y="0"/>
                  </a:lnTo>
                  <a:close/>
                </a:path>
              </a:pathLst>
            </a:custGeom>
            <a:noFill/>
            <a:ln w="28575">
              <a:solidFill>
                <a:srgbClr val="FF3399"/>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aphicFrame>
          <p:nvGraphicFramePr>
            <p:cNvPr id="46089" name="Object 86">
              <a:extLst>
                <a:ext uri="{FF2B5EF4-FFF2-40B4-BE49-F238E27FC236}">
                  <a16:creationId xmlns:a16="http://schemas.microsoft.com/office/drawing/2014/main" id="{110CA3DF-A720-8F46-BB8B-1088299A06A0}"/>
                </a:ext>
              </a:extLst>
            </p:cNvPr>
            <p:cNvGraphicFramePr>
              <a:graphicFrameLocks noChangeAspect="1"/>
            </p:cNvGraphicFramePr>
            <p:nvPr/>
          </p:nvGraphicFramePr>
          <p:xfrm>
            <a:off x="1344" y="2593"/>
            <a:ext cx="240" cy="311"/>
          </p:xfrm>
          <a:graphic>
            <a:graphicData uri="http://schemas.openxmlformats.org/presentationml/2006/ole">
              <mc:AlternateContent xmlns:mc="http://schemas.openxmlformats.org/markup-compatibility/2006">
                <mc:Choice xmlns:v="urn:schemas-microsoft-com:vml" Requires="v">
                  <p:oleObj spid="_x0000_s46381" name="公式" r:id="rId11" imgW="4102100" imgH="5562600" progId="Equation.3">
                    <p:embed/>
                  </p:oleObj>
                </mc:Choice>
                <mc:Fallback>
                  <p:oleObj name="公式" r:id="rId11" imgW="4102100" imgH="5562600" progId="Equation.3">
                    <p:embed/>
                    <p:pic>
                      <p:nvPicPr>
                        <p:cNvPr id="0" name="Object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4" y="2593"/>
                          <a:ext cx="240"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 name="Slide Number Placeholder 1">
            <a:extLst>
              <a:ext uri="{FF2B5EF4-FFF2-40B4-BE49-F238E27FC236}">
                <a16:creationId xmlns:a16="http://schemas.microsoft.com/office/drawing/2014/main" id="{11E36EF1-6336-0345-A388-92A27A4E9E49}"/>
              </a:ext>
            </a:extLst>
          </p:cNvPr>
          <p:cNvSpPr>
            <a:spLocks noGrp="1"/>
          </p:cNvSpPr>
          <p:nvPr>
            <p:ph type="sldNum" sz="quarter" idx="12"/>
          </p:nvPr>
        </p:nvSpPr>
        <p:spPr/>
        <p:txBody>
          <a:bodyPr/>
          <a:lstStyle/>
          <a:p>
            <a:fld id="{84E41F96-4C38-714A-979A-203099C5D163}" type="slidenum">
              <a:rPr lang="en-US" altLang="zh-CN" smtClean="0"/>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0874"/>
                                        </p:tgtEl>
                                        <p:attrNameLst>
                                          <p:attrName>style.visibility</p:attrName>
                                        </p:attrNameLst>
                                      </p:cBhvr>
                                      <p:to>
                                        <p:strVal val="visible"/>
                                      </p:to>
                                    </p:set>
                                    <p:animEffect transition="in" filter="box(out)">
                                      <p:cBhvr>
                                        <p:cTn id="7" dur="500"/>
                                        <p:tgtEl>
                                          <p:spTgt spid="120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0893"/>
                                        </p:tgtEl>
                                        <p:attrNameLst>
                                          <p:attrName>style.visibility</p:attrName>
                                        </p:attrNameLst>
                                      </p:cBhvr>
                                      <p:to>
                                        <p:strVal val="visible"/>
                                      </p:to>
                                    </p:set>
                                    <p:animEffect transition="in" filter="box(out)">
                                      <p:cBhvr>
                                        <p:cTn id="12" dur="500"/>
                                        <p:tgtEl>
                                          <p:spTgt spid="1208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915"/>
                                        </p:tgtEl>
                                        <p:attrNameLst>
                                          <p:attrName>style.visibility</p:attrName>
                                        </p:attrNameLst>
                                      </p:cBhvr>
                                      <p:to>
                                        <p:strVal val="visible"/>
                                      </p:to>
                                    </p:set>
                                    <p:animEffect transition="in" filter="blinds(horizontal)">
                                      <p:cBhvr>
                                        <p:cTn id="17" dur="500"/>
                                        <p:tgtEl>
                                          <p:spTgt spid="120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1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Text Box 4">
            <a:extLst>
              <a:ext uri="{FF2B5EF4-FFF2-40B4-BE49-F238E27FC236}">
                <a16:creationId xmlns:a16="http://schemas.microsoft.com/office/drawing/2014/main" id="{63C93171-4C22-9047-80D4-73BD7390830C}"/>
              </a:ext>
            </a:extLst>
          </p:cNvPr>
          <p:cNvSpPr txBox="1">
            <a:spLocks noChangeArrowheads="1"/>
          </p:cNvSpPr>
          <p:nvPr/>
        </p:nvSpPr>
        <p:spPr bwMode="auto">
          <a:xfrm>
            <a:off x="323850" y="2852738"/>
            <a:ext cx="807085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buClr>
                <a:srgbClr val="CC0000"/>
              </a:buClr>
              <a:buFont typeface="Wingdings" charset="0"/>
              <a:buChar char="Ø"/>
              <a:defRPr/>
            </a:pPr>
            <a:r>
              <a:rPr kumimoji="1" lang="en-US" altLang="zh-CN" b="1">
                <a:latin typeface="Times New Roman" charset="0"/>
              </a:rPr>
              <a:t> </a:t>
            </a:r>
            <a:r>
              <a:rPr kumimoji="1" lang="zh-CN" altLang="en-US" sz="2800" b="1">
                <a:solidFill>
                  <a:srgbClr val="0000CC"/>
                </a:solidFill>
                <a:latin typeface="Times New Roman" charset="0"/>
              </a:rPr>
              <a:t>部分偏振光</a:t>
            </a:r>
            <a:r>
              <a:rPr kumimoji="1" lang="en-US" altLang="zh-CN" sz="2800" b="1">
                <a:solidFill>
                  <a:srgbClr val="0000CC"/>
                </a:solidFill>
                <a:latin typeface="Times New Roman" charset="0"/>
              </a:rPr>
              <a:t>:</a:t>
            </a:r>
            <a:r>
              <a:rPr kumimoji="1" lang="en-US" altLang="zh-CN" sz="2800" b="1">
                <a:solidFill>
                  <a:schemeClr val="accent2"/>
                </a:solidFill>
                <a:latin typeface="Times New Roman" charset="0"/>
              </a:rPr>
              <a:t>    </a:t>
            </a:r>
            <a:r>
              <a:rPr kumimoji="1" lang="zh-CN" altLang="en-US" sz="2800" b="1">
                <a:latin typeface="Times New Roman" charset="0"/>
              </a:rPr>
              <a:t>入射为自然光</a:t>
            </a:r>
            <a:r>
              <a:rPr kumimoji="1" lang="en-US" altLang="zh-CN" sz="2800" b="1">
                <a:latin typeface="Times New Roman" charset="0"/>
              </a:rPr>
              <a:t>+</a:t>
            </a:r>
            <a:r>
              <a:rPr kumimoji="1" lang="zh-CN" altLang="en-US" sz="2800" b="1">
                <a:latin typeface="Times New Roman" charset="0"/>
              </a:rPr>
              <a:t>线偏振光叠加</a:t>
            </a:r>
          </a:p>
        </p:txBody>
      </p:sp>
      <p:grpSp>
        <p:nvGrpSpPr>
          <p:cNvPr id="133125" name="Group 5">
            <a:extLst>
              <a:ext uri="{FF2B5EF4-FFF2-40B4-BE49-F238E27FC236}">
                <a16:creationId xmlns:a16="http://schemas.microsoft.com/office/drawing/2014/main" id="{7F3CDD06-2AD6-EA4B-895D-D7756679595E}"/>
              </a:ext>
            </a:extLst>
          </p:cNvPr>
          <p:cNvGrpSpPr>
            <a:grpSpLocks/>
          </p:cNvGrpSpPr>
          <p:nvPr/>
        </p:nvGrpSpPr>
        <p:grpSpPr bwMode="auto">
          <a:xfrm>
            <a:off x="323850" y="692150"/>
            <a:ext cx="6191250" cy="852488"/>
            <a:chOff x="254" y="482"/>
            <a:chExt cx="3119" cy="537"/>
          </a:xfrm>
        </p:grpSpPr>
        <p:graphicFrame>
          <p:nvGraphicFramePr>
            <p:cNvPr id="47125" name="Object 6">
              <a:extLst>
                <a:ext uri="{FF2B5EF4-FFF2-40B4-BE49-F238E27FC236}">
                  <a16:creationId xmlns:a16="http://schemas.microsoft.com/office/drawing/2014/main" id="{8FF1758E-53CD-2D41-A8BF-2C87E0BC69CE}"/>
                </a:ext>
              </a:extLst>
            </p:cNvPr>
            <p:cNvGraphicFramePr>
              <a:graphicFrameLocks noChangeAspect="1"/>
            </p:cNvGraphicFramePr>
            <p:nvPr/>
          </p:nvGraphicFramePr>
          <p:xfrm>
            <a:off x="1509" y="654"/>
            <a:ext cx="195" cy="260"/>
          </p:xfrm>
          <a:graphic>
            <a:graphicData uri="http://schemas.openxmlformats.org/presentationml/2006/ole">
              <mc:AlternateContent xmlns:mc="http://schemas.openxmlformats.org/markup-compatibility/2006">
                <mc:Choice xmlns:v="urn:schemas-microsoft-com:vml" Requires="v">
                  <p:oleObj spid="_x0000_s47340" name="Equation" r:id="rId3" imgW="3505200" imgH="4686300" progId="Equation.3">
                    <p:embed/>
                  </p:oleObj>
                </mc:Choice>
                <mc:Fallback>
                  <p:oleObj name="Equation" r:id="rId3" imgW="3505200" imgH="4686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 y="654"/>
                          <a:ext cx="195"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63" name="Text Box 7">
              <a:extLst>
                <a:ext uri="{FF2B5EF4-FFF2-40B4-BE49-F238E27FC236}">
                  <a16:creationId xmlns:a16="http://schemas.microsoft.com/office/drawing/2014/main" id="{3CA24159-A897-0742-B08A-2F6BAFE84736}"/>
                </a:ext>
              </a:extLst>
            </p:cNvPr>
            <p:cNvSpPr txBox="1">
              <a:spLocks noChangeArrowheads="1"/>
            </p:cNvSpPr>
            <p:nvPr/>
          </p:nvSpPr>
          <p:spPr bwMode="auto">
            <a:xfrm>
              <a:off x="254" y="578"/>
              <a:ext cx="129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buClr>
                  <a:srgbClr val="CC0000"/>
                </a:buClr>
                <a:buFont typeface="Wingdings" charset="0"/>
                <a:buChar char="Ø"/>
                <a:defRPr/>
              </a:pPr>
              <a:r>
                <a:rPr kumimoji="1" lang="zh-CN" altLang="en-US" sz="2800" b="1">
                  <a:solidFill>
                    <a:srgbClr val="0000CC"/>
                  </a:solidFill>
                  <a:latin typeface="Times New Roman" charset="0"/>
                </a:rPr>
                <a:t>自然光入射</a:t>
              </a:r>
            </a:p>
          </p:txBody>
        </p:sp>
        <p:sp>
          <p:nvSpPr>
            <p:cNvPr id="35864" name="Line 8">
              <a:extLst>
                <a:ext uri="{FF2B5EF4-FFF2-40B4-BE49-F238E27FC236}">
                  <a16:creationId xmlns:a16="http://schemas.microsoft.com/office/drawing/2014/main" id="{DC0205B1-AF25-A24F-BD5A-0BA13691E585}"/>
                </a:ext>
              </a:extLst>
            </p:cNvPr>
            <p:cNvSpPr>
              <a:spLocks noChangeShapeType="1"/>
            </p:cNvSpPr>
            <p:nvPr/>
          </p:nvSpPr>
          <p:spPr bwMode="auto">
            <a:xfrm>
              <a:off x="1886" y="866"/>
              <a:ext cx="624" cy="0"/>
            </a:xfrm>
            <a:prstGeom prst="line">
              <a:avLst/>
            </a:prstGeom>
            <a:noFill/>
            <a:ln w="28575">
              <a:solidFill>
                <a:srgbClr val="CC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5865" name="Text Box 9">
              <a:extLst>
                <a:ext uri="{FF2B5EF4-FFF2-40B4-BE49-F238E27FC236}">
                  <a16:creationId xmlns:a16="http://schemas.microsoft.com/office/drawing/2014/main" id="{CD858F4F-ED34-3545-A47D-D7D72E390949}"/>
                </a:ext>
              </a:extLst>
            </p:cNvPr>
            <p:cNvSpPr txBox="1">
              <a:spLocks noChangeArrowheads="1"/>
            </p:cNvSpPr>
            <p:nvPr/>
          </p:nvSpPr>
          <p:spPr bwMode="auto">
            <a:xfrm>
              <a:off x="1790" y="482"/>
              <a:ext cx="81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solidFill>
                    <a:schemeClr val="accent2"/>
                  </a:solidFill>
                  <a:latin typeface="Times New Roman" charset="0"/>
                </a:rPr>
                <a:t>偏振片</a:t>
              </a:r>
            </a:p>
          </p:txBody>
        </p:sp>
        <p:graphicFrame>
          <p:nvGraphicFramePr>
            <p:cNvPr id="47129" name="Object 10">
              <a:extLst>
                <a:ext uri="{FF2B5EF4-FFF2-40B4-BE49-F238E27FC236}">
                  <a16:creationId xmlns:a16="http://schemas.microsoft.com/office/drawing/2014/main" id="{E20C3961-52B8-8748-852D-051F5A53404E}"/>
                </a:ext>
              </a:extLst>
            </p:cNvPr>
            <p:cNvGraphicFramePr>
              <a:graphicFrameLocks noChangeAspect="1"/>
            </p:cNvGraphicFramePr>
            <p:nvPr/>
          </p:nvGraphicFramePr>
          <p:xfrm>
            <a:off x="2750" y="530"/>
            <a:ext cx="623" cy="489"/>
          </p:xfrm>
          <a:graphic>
            <a:graphicData uri="http://schemas.openxmlformats.org/presentationml/2006/ole">
              <mc:AlternateContent xmlns:mc="http://schemas.openxmlformats.org/markup-compatibility/2006">
                <mc:Choice xmlns:v="urn:schemas-microsoft-com:vml" Requires="v">
                  <p:oleObj spid="_x0000_s47341" name="Equation" r:id="rId5" imgW="723900" imgH="533400" progId="Equation.3">
                    <p:embed/>
                  </p:oleObj>
                </mc:Choice>
                <mc:Fallback>
                  <p:oleObj name="Equation" r:id="rId5" imgW="723900" imgH="5334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0" y="530"/>
                          <a:ext cx="623"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33131" name="Group 11">
            <a:extLst>
              <a:ext uri="{FF2B5EF4-FFF2-40B4-BE49-F238E27FC236}">
                <a16:creationId xmlns:a16="http://schemas.microsoft.com/office/drawing/2014/main" id="{8331A15E-0B3B-C84A-9536-BCDE6D4E83FD}"/>
              </a:ext>
            </a:extLst>
          </p:cNvPr>
          <p:cNvGrpSpPr>
            <a:grpSpLocks/>
          </p:cNvGrpSpPr>
          <p:nvPr/>
        </p:nvGrpSpPr>
        <p:grpSpPr bwMode="auto">
          <a:xfrm>
            <a:off x="323850" y="1628775"/>
            <a:ext cx="7129463" cy="769938"/>
            <a:chOff x="158" y="1010"/>
            <a:chExt cx="3764" cy="485"/>
          </a:xfrm>
        </p:grpSpPr>
        <p:sp>
          <p:nvSpPr>
            <p:cNvPr id="35857" name="Line 12">
              <a:extLst>
                <a:ext uri="{FF2B5EF4-FFF2-40B4-BE49-F238E27FC236}">
                  <a16:creationId xmlns:a16="http://schemas.microsoft.com/office/drawing/2014/main" id="{EC19DABF-E9B2-7F48-A58A-E10881058FA0}"/>
                </a:ext>
              </a:extLst>
            </p:cNvPr>
            <p:cNvSpPr>
              <a:spLocks noChangeShapeType="1"/>
            </p:cNvSpPr>
            <p:nvPr/>
          </p:nvSpPr>
          <p:spPr bwMode="auto">
            <a:xfrm>
              <a:off x="1886" y="1394"/>
              <a:ext cx="624" cy="0"/>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5858" name="Text Box 13">
              <a:extLst>
                <a:ext uri="{FF2B5EF4-FFF2-40B4-BE49-F238E27FC236}">
                  <a16:creationId xmlns:a16="http://schemas.microsoft.com/office/drawing/2014/main" id="{6D0FD391-9175-8646-8B9B-6B8571113571}"/>
                </a:ext>
              </a:extLst>
            </p:cNvPr>
            <p:cNvSpPr txBox="1">
              <a:spLocks noChangeArrowheads="1"/>
            </p:cNvSpPr>
            <p:nvPr/>
          </p:nvSpPr>
          <p:spPr bwMode="auto">
            <a:xfrm>
              <a:off x="1790" y="1010"/>
              <a:ext cx="81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solidFill>
                    <a:schemeClr val="accent2"/>
                  </a:solidFill>
                  <a:latin typeface="Times New Roman" charset="0"/>
                </a:rPr>
                <a:t>偏振片</a:t>
              </a:r>
            </a:p>
          </p:txBody>
        </p:sp>
        <p:graphicFrame>
          <p:nvGraphicFramePr>
            <p:cNvPr id="47122" name="Object 14">
              <a:extLst>
                <a:ext uri="{FF2B5EF4-FFF2-40B4-BE49-F238E27FC236}">
                  <a16:creationId xmlns:a16="http://schemas.microsoft.com/office/drawing/2014/main" id="{B01876CD-520B-7D44-A359-F880A74EBAF1}"/>
                </a:ext>
              </a:extLst>
            </p:cNvPr>
            <p:cNvGraphicFramePr>
              <a:graphicFrameLocks noChangeAspect="1"/>
            </p:cNvGraphicFramePr>
            <p:nvPr/>
          </p:nvGraphicFramePr>
          <p:xfrm>
            <a:off x="2750" y="1154"/>
            <a:ext cx="1172" cy="341"/>
          </p:xfrm>
          <a:graphic>
            <a:graphicData uri="http://schemas.openxmlformats.org/presentationml/2006/ole">
              <mc:AlternateContent xmlns:mc="http://schemas.openxmlformats.org/markup-compatibility/2006">
                <mc:Choice xmlns:v="urn:schemas-microsoft-com:vml" Requires="v">
                  <p:oleObj spid="_x0000_s47342" name="Equation" r:id="rId7" imgW="1257300" imgH="228600" progId="Equation.3">
                    <p:embed/>
                  </p:oleObj>
                </mc:Choice>
                <mc:Fallback>
                  <p:oleObj name="Equation" r:id="rId7" imgW="1257300" imgH="2286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0" y="1154"/>
                          <a:ext cx="1172"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7123" name="Object 15">
              <a:extLst>
                <a:ext uri="{FF2B5EF4-FFF2-40B4-BE49-F238E27FC236}">
                  <a16:creationId xmlns:a16="http://schemas.microsoft.com/office/drawing/2014/main" id="{A8118AD0-BD88-5E4C-A1BF-144311B8C605}"/>
                </a:ext>
              </a:extLst>
            </p:cNvPr>
            <p:cNvGraphicFramePr>
              <a:graphicFrameLocks noChangeAspect="1"/>
            </p:cNvGraphicFramePr>
            <p:nvPr/>
          </p:nvGraphicFramePr>
          <p:xfrm>
            <a:off x="1606" y="1188"/>
            <a:ext cx="201" cy="268"/>
          </p:xfrm>
          <a:graphic>
            <a:graphicData uri="http://schemas.openxmlformats.org/presentationml/2006/ole">
              <mc:AlternateContent xmlns:mc="http://schemas.openxmlformats.org/markup-compatibility/2006">
                <mc:Choice xmlns:v="urn:schemas-microsoft-com:vml" Requires="v">
                  <p:oleObj spid="_x0000_s47343" name="Equation" r:id="rId9" imgW="3505200" imgH="4686300" progId="Equation.3">
                    <p:embed/>
                  </p:oleObj>
                </mc:Choice>
                <mc:Fallback>
                  <p:oleObj name="Equation" r:id="rId9" imgW="3505200" imgH="46863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 y="1188"/>
                          <a:ext cx="201"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61" name="Text Box 16">
              <a:extLst>
                <a:ext uri="{FF2B5EF4-FFF2-40B4-BE49-F238E27FC236}">
                  <a16:creationId xmlns:a16="http://schemas.microsoft.com/office/drawing/2014/main" id="{FFE08901-7951-2247-9CE3-85D47CEA2DE7}"/>
                </a:ext>
              </a:extLst>
            </p:cNvPr>
            <p:cNvSpPr txBox="1">
              <a:spLocks noChangeArrowheads="1"/>
            </p:cNvSpPr>
            <p:nvPr/>
          </p:nvSpPr>
          <p:spPr bwMode="auto">
            <a:xfrm>
              <a:off x="158" y="1106"/>
              <a:ext cx="153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buClr>
                  <a:srgbClr val="CC0000"/>
                </a:buClr>
                <a:buFont typeface="Wingdings" charset="0"/>
                <a:buChar char="Ø"/>
                <a:defRPr/>
              </a:pPr>
              <a:r>
                <a:rPr kumimoji="1" lang="zh-CN" altLang="en-US" sz="2800" b="1">
                  <a:solidFill>
                    <a:srgbClr val="0000CC"/>
                  </a:solidFill>
                  <a:latin typeface="Times New Roman" charset="0"/>
                </a:rPr>
                <a:t>线偏振光入射</a:t>
              </a:r>
            </a:p>
          </p:txBody>
        </p:sp>
      </p:grpSp>
      <p:sp>
        <p:nvSpPr>
          <p:cNvPr id="35845" name="Text Box 17">
            <a:extLst>
              <a:ext uri="{FF2B5EF4-FFF2-40B4-BE49-F238E27FC236}">
                <a16:creationId xmlns:a16="http://schemas.microsoft.com/office/drawing/2014/main" id="{B85CD605-C9B8-9143-8FED-CCCA28EC8117}"/>
              </a:ext>
            </a:extLst>
          </p:cNvPr>
          <p:cNvSpPr txBox="1">
            <a:spLocks noChangeArrowheads="1"/>
          </p:cNvSpPr>
          <p:nvPr/>
        </p:nvSpPr>
        <p:spPr bwMode="auto">
          <a:xfrm>
            <a:off x="323850" y="115888"/>
            <a:ext cx="4535488"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b="1">
                <a:solidFill>
                  <a:srgbClr val="FF3300"/>
                </a:solidFill>
                <a:latin typeface="宋体" charset="0"/>
                <a:sym typeface="Wingdings" charset="0"/>
              </a:rPr>
              <a:t>小结、光的偏振</a:t>
            </a:r>
            <a:endParaRPr kumimoji="1" lang="zh-CN" altLang="en-US" b="1">
              <a:latin typeface="宋体" charset="0"/>
            </a:endParaRPr>
          </a:p>
        </p:txBody>
      </p:sp>
      <p:sp>
        <p:nvSpPr>
          <p:cNvPr id="133138" name="Rectangle 18">
            <a:extLst>
              <a:ext uri="{FF2B5EF4-FFF2-40B4-BE49-F238E27FC236}">
                <a16:creationId xmlns:a16="http://schemas.microsoft.com/office/drawing/2014/main" id="{36D12B49-4FD9-2C44-95D3-A13B1F84CA16}"/>
              </a:ext>
            </a:extLst>
          </p:cNvPr>
          <p:cNvSpPr>
            <a:spLocks noChangeArrowheads="1"/>
          </p:cNvSpPr>
          <p:nvPr/>
        </p:nvSpPr>
        <p:spPr bwMode="auto">
          <a:xfrm>
            <a:off x="4572000" y="2349500"/>
            <a:ext cx="268128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chemeClr val="accent2"/>
                </a:solidFill>
                <a:latin typeface="Times New Roman" panose="02020603050405020304" pitchFamily="18" charset="0"/>
                <a:sym typeface="Monotype Sorts" pitchFamily="2" charset="2"/>
              </a:rPr>
              <a:t>——</a:t>
            </a:r>
            <a:r>
              <a:rPr lang="zh-CN" altLang="en-US" sz="2800" b="1">
                <a:solidFill>
                  <a:schemeClr val="accent2"/>
                </a:solidFill>
                <a:latin typeface="宋体" panose="02010600030101010101" pitchFamily="2" charset="-122"/>
                <a:sym typeface="Monotype Sorts" pitchFamily="2" charset="2"/>
              </a:rPr>
              <a:t>马吕斯定律</a:t>
            </a:r>
          </a:p>
        </p:txBody>
      </p:sp>
      <p:grpSp>
        <p:nvGrpSpPr>
          <p:cNvPr id="133139" name="Group 19">
            <a:extLst>
              <a:ext uri="{FF2B5EF4-FFF2-40B4-BE49-F238E27FC236}">
                <a16:creationId xmlns:a16="http://schemas.microsoft.com/office/drawing/2014/main" id="{46AD132B-B0F2-8945-82B2-22CAA63D5E80}"/>
              </a:ext>
            </a:extLst>
          </p:cNvPr>
          <p:cNvGrpSpPr>
            <a:grpSpLocks/>
          </p:cNvGrpSpPr>
          <p:nvPr/>
        </p:nvGrpSpPr>
        <p:grpSpPr bwMode="auto">
          <a:xfrm>
            <a:off x="395288" y="3500438"/>
            <a:ext cx="4968875" cy="1103312"/>
            <a:chOff x="295" y="2750"/>
            <a:chExt cx="3130" cy="695"/>
          </a:xfrm>
        </p:grpSpPr>
        <p:graphicFrame>
          <p:nvGraphicFramePr>
            <p:cNvPr id="47118" name="Object 20">
              <a:extLst>
                <a:ext uri="{FF2B5EF4-FFF2-40B4-BE49-F238E27FC236}">
                  <a16:creationId xmlns:a16="http://schemas.microsoft.com/office/drawing/2014/main" id="{C3411BE5-EB03-5E40-90F7-D2EE351634ED}"/>
                </a:ext>
              </a:extLst>
            </p:cNvPr>
            <p:cNvGraphicFramePr>
              <a:graphicFrameLocks noChangeAspect="1"/>
            </p:cNvGraphicFramePr>
            <p:nvPr/>
          </p:nvGraphicFramePr>
          <p:xfrm>
            <a:off x="2245" y="2750"/>
            <a:ext cx="1180" cy="695"/>
          </p:xfrm>
          <a:graphic>
            <a:graphicData uri="http://schemas.openxmlformats.org/presentationml/2006/ole">
              <mc:AlternateContent xmlns:mc="http://schemas.openxmlformats.org/markup-compatibility/2006">
                <mc:Choice xmlns:v="urn:schemas-microsoft-com:vml" Requires="v">
                  <p:oleObj spid="_x0000_s47344" name="公式" r:id="rId10" imgW="15798800" imgH="9944100" progId="Equation.3">
                    <p:embed/>
                  </p:oleObj>
                </mc:Choice>
                <mc:Fallback>
                  <p:oleObj name="公式" r:id="rId10" imgW="15798800" imgH="9944100"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5" y="2750"/>
                          <a:ext cx="1180" cy="695"/>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56" name="Text Box 21">
              <a:extLst>
                <a:ext uri="{FF2B5EF4-FFF2-40B4-BE49-F238E27FC236}">
                  <a16:creationId xmlns:a16="http://schemas.microsoft.com/office/drawing/2014/main" id="{EA2A5C8D-E65B-294A-9B05-082F22E6D079}"/>
                </a:ext>
              </a:extLst>
            </p:cNvPr>
            <p:cNvSpPr txBox="1">
              <a:spLocks noChangeArrowheads="1"/>
            </p:cNvSpPr>
            <p:nvPr/>
          </p:nvSpPr>
          <p:spPr bwMode="auto">
            <a:xfrm>
              <a:off x="295" y="2840"/>
              <a:ext cx="1812" cy="3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lnSpc>
                  <a:spcPct val="120000"/>
                </a:lnSpc>
                <a:spcBef>
                  <a:spcPct val="50000"/>
                </a:spcBef>
                <a:buFont typeface="Wingdings" charset="0"/>
                <a:buChar char="Ø"/>
                <a:defRPr/>
              </a:pPr>
              <a:r>
                <a:rPr lang="en-US" altLang="zh-CN" sz="2800" b="1">
                  <a:solidFill>
                    <a:srgbClr val="CC0000"/>
                  </a:solidFill>
                  <a:latin typeface="Times New Roman" charset="0"/>
                </a:rPr>
                <a:t>   </a:t>
              </a:r>
              <a:r>
                <a:rPr lang="zh-CN" altLang="en-US" sz="2800" b="1">
                  <a:solidFill>
                    <a:srgbClr val="0000CC"/>
                  </a:solidFill>
                  <a:latin typeface="Times New Roman" charset="0"/>
                </a:rPr>
                <a:t>布儒斯特定律</a:t>
              </a:r>
            </a:p>
          </p:txBody>
        </p:sp>
      </p:grpSp>
      <p:sp>
        <p:nvSpPr>
          <p:cNvPr id="133142" name="Text Box 22">
            <a:extLst>
              <a:ext uri="{FF2B5EF4-FFF2-40B4-BE49-F238E27FC236}">
                <a16:creationId xmlns:a16="http://schemas.microsoft.com/office/drawing/2014/main" id="{DECD8C74-201F-394B-BA3F-A4E9FE436BE5}"/>
              </a:ext>
            </a:extLst>
          </p:cNvPr>
          <p:cNvSpPr txBox="1">
            <a:spLocks noChangeArrowheads="1"/>
          </p:cNvSpPr>
          <p:nvPr/>
        </p:nvSpPr>
        <p:spPr bwMode="auto">
          <a:xfrm>
            <a:off x="5508625" y="3716338"/>
            <a:ext cx="3313113" cy="604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lnSpc>
                <a:spcPct val="120000"/>
              </a:lnSpc>
              <a:spcBef>
                <a:spcPct val="50000"/>
              </a:spcBef>
              <a:buClr>
                <a:srgbClr val="0000CC"/>
              </a:buClr>
              <a:buFont typeface="Wingdings" charset="0"/>
              <a:buNone/>
              <a:defRPr/>
            </a:pPr>
            <a:r>
              <a:rPr lang="zh-CN" altLang="en-US" sz="2800" b="1">
                <a:solidFill>
                  <a:srgbClr val="0000CC"/>
                </a:solidFill>
                <a:latin typeface="Times New Roman" charset="0"/>
              </a:rPr>
              <a:t>反射光为偏振光</a:t>
            </a:r>
          </a:p>
        </p:txBody>
      </p:sp>
      <p:sp>
        <p:nvSpPr>
          <p:cNvPr id="133143" name="Rectangle 23">
            <a:extLst>
              <a:ext uri="{FF2B5EF4-FFF2-40B4-BE49-F238E27FC236}">
                <a16:creationId xmlns:a16="http://schemas.microsoft.com/office/drawing/2014/main" id="{DA68DBCB-A154-4843-AC30-C5A6DE87DB19}"/>
              </a:ext>
            </a:extLst>
          </p:cNvPr>
          <p:cNvSpPr>
            <a:spLocks noChangeArrowheads="1"/>
          </p:cNvSpPr>
          <p:nvPr/>
        </p:nvSpPr>
        <p:spPr bwMode="auto">
          <a:xfrm>
            <a:off x="900113" y="4652963"/>
            <a:ext cx="3641725"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FontTx/>
              <a:buChar char="•"/>
              <a:defRPr/>
            </a:pPr>
            <a:r>
              <a:rPr lang="zh-CN" altLang="en-US" sz="2800" b="1">
                <a:solidFill>
                  <a:srgbClr val="000000"/>
                </a:solidFill>
                <a:latin typeface="Arial" charset="0"/>
                <a:ea typeface="宋体" charset="0"/>
                <a:cs typeface="宋体" charset="0"/>
              </a:rPr>
              <a:t>振动方向垂直入射面</a:t>
            </a:r>
            <a:r>
              <a:rPr lang="en-US" altLang="zh-CN" sz="2800" b="1">
                <a:solidFill>
                  <a:srgbClr val="000000"/>
                </a:solidFill>
                <a:latin typeface="Arial" charset="0"/>
                <a:ea typeface="宋体" charset="0"/>
                <a:cs typeface="宋体" charset="0"/>
              </a:rPr>
              <a:t>;</a:t>
            </a:r>
          </a:p>
        </p:txBody>
      </p:sp>
      <p:sp>
        <p:nvSpPr>
          <p:cNvPr id="133144" name="Rectangle 24">
            <a:extLst>
              <a:ext uri="{FF2B5EF4-FFF2-40B4-BE49-F238E27FC236}">
                <a16:creationId xmlns:a16="http://schemas.microsoft.com/office/drawing/2014/main" id="{9F73B37E-3A56-6B41-A75E-F02EC81FF530}"/>
              </a:ext>
            </a:extLst>
          </p:cNvPr>
          <p:cNvSpPr>
            <a:spLocks noChangeArrowheads="1"/>
          </p:cNvSpPr>
          <p:nvPr/>
        </p:nvSpPr>
        <p:spPr bwMode="auto">
          <a:xfrm>
            <a:off x="971550" y="6165850"/>
            <a:ext cx="397827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FontTx/>
              <a:buChar char="•"/>
              <a:defRPr/>
            </a:pPr>
            <a:r>
              <a:rPr lang="zh-CN" altLang="en-US" sz="2800" b="1">
                <a:solidFill>
                  <a:srgbClr val="000000"/>
                </a:solidFill>
                <a:latin typeface="Arial" charset="0"/>
                <a:ea typeface="宋体" charset="0"/>
                <a:cs typeface="宋体" charset="0"/>
              </a:rPr>
              <a:t>折射光仍为部分偏振光</a:t>
            </a:r>
            <a:r>
              <a:rPr lang="en-US" altLang="zh-CN" sz="2800" b="1">
                <a:solidFill>
                  <a:srgbClr val="000000"/>
                </a:solidFill>
                <a:latin typeface="Arial" charset="0"/>
                <a:ea typeface="宋体" charset="0"/>
                <a:cs typeface="宋体" charset="0"/>
              </a:rPr>
              <a:t>.</a:t>
            </a:r>
          </a:p>
        </p:txBody>
      </p:sp>
      <p:grpSp>
        <p:nvGrpSpPr>
          <p:cNvPr id="133145" name="Group 25">
            <a:extLst>
              <a:ext uri="{FF2B5EF4-FFF2-40B4-BE49-F238E27FC236}">
                <a16:creationId xmlns:a16="http://schemas.microsoft.com/office/drawing/2014/main" id="{74FAB530-ED23-2F43-9A81-E79C30AA8035}"/>
              </a:ext>
            </a:extLst>
          </p:cNvPr>
          <p:cNvGrpSpPr>
            <a:grpSpLocks/>
          </p:cNvGrpSpPr>
          <p:nvPr/>
        </p:nvGrpSpPr>
        <p:grpSpPr bwMode="auto">
          <a:xfrm>
            <a:off x="971550" y="5157788"/>
            <a:ext cx="5348288" cy="987425"/>
            <a:chOff x="612" y="3430"/>
            <a:chExt cx="3369" cy="622"/>
          </a:xfrm>
        </p:grpSpPr>
        <p:graphicFrame>
          <p:nvGraphicFramePr>
            <p:cNvPr id="47116" name="Object 26">
              <a:extLst>
                <a:ext uri="{FF2B5EF4-FFF2-40B4-BE49-F238E27FC236}">
                  <a16:creationId xmlns:a16="http://schemas.microsoft.com/office/drawing/2014/main" id="{0D88CB72-304E-984E-8742-0B706D0004C2}"/>
                </a:ext>
              </a:extLst>
            </p:cNvPr>
            <p:cNvGraphicFramePr>
              <a:graphicFrameLocks noChangeAspect="1"/>
            </p:cNvGraphicFramePr>
            <p:nvPr/>
          </p:nvGraphicFramePr>
          <p:xfrm>
            <a:off x="2925" y="3430"/>
            <a:ext cx="1056" cy="622"/>
          </p:xfrm>
          <a:graphic>
            <a:graphicData uri="http://schemas.openxmlformats.org/presentationml/2006/ole">
              <mc:AlternateContent xmlns:mc="http://schemas.openxmlformats.org/markup-compatibility/2006">
                <mc:Choice xmlns:v="urn:schemas-microsoft-com:vml" Requires="v">
                  <p:oleObj spid="_x0000_s47345" name="Equation" r:id="rId12" imgW="23406100" imgH="14046200" progId="Equation.3">
                    <p:embed/>
                  </p:oleObj>
                </mc:Choice>
                <mc:Fallback>
                  <p:oleObj name="Equation" r:id="rId12" imgW="23406100" imgH="140462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5" y="3430"/>
                          <a:ext cx="1056" cy="622"/>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54" name="Rectangle 27">
              <a:extLst>
                <a:ext uri="{FF2B5EF4-FFF2-40B4-BE49-F238E27FC236}">
                  <a16:creationId xmlns:a16="http://schemas.microsoft.com/office/drawing/2014/main" id="{E1D68F81-2912-754E-83EF-F657D967A931}"/>
                </a:ext>
              </a:extLst>
            </p:cNvPr>
            <p:cNvSpPr>
              <a:spLocks noChangeArrowheads="1"/>
            </p:cNvSpPr>
            <p:nvPr/>
          </p:nvSpPr>
          <p:spPr bwMode="auto">
            <a:xfrm>
              <a:off x="612" y="3566"/>
              <a:ext cx="2219"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buFontTx/>
                <a:buChar char="•"/>
                <a:defRPr/>
              </a:pPr>
              <a:r>
                <a:rPr kumimoji="1" lang="zh-CN" altLang="en-US" sz="2800" b="1">
                  <a:latin typeface="Arial" charset="0"/>
                  <a:ea typeface="宋体" charset="0"/>
                  <a:cs typeface="宋体" charset="0"/>
                </a:rPr>
                <a:t>反射线与折射线垂直</a:t>
              </a:r>
            </a:p>
          </p:txBody>
        </p:sp>
      </p:grpSp>
      <p:sp>
        <p:nvSpPr>
          <p:cNvPr id="35852" name="AutoShape 28">
            <a:hlinkClick r:id="" action="ppaction://hlinkshowjump?jump=endshow" highlightClick="1"/>
            <a:extLst>
              <a:ext uri="{FF2B5EF4-FFF2-40B4-BE49-F238E27FC236}">
                <a16:creationId xmlns:a16="http://schemas.microsoft.com/office/drawing/2014/main" id="{C5C2D9ED-184C-2845-A187-4C08B7761D6E}"/>
              </a:ext>
            </a:extLst>
          </p:cNvPr>
          <p:cNvSpPr>
            <a:spLocks noChangeArrowheads="1"/>
          </p:cNvSpPr>
          <p:nvPr/>
        </p:nvSpPr>
        <p:spPr bwMode="auto">
          <a:xfrm>
            <a:off x="8027988" y="6497638"/>
            <a:ext cx="358775" cy="360362"/>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 name="Slide Number Placeholder 1">
            <a:extLst>
              <a:ext uri="{FF2B5EF4-FFF2-40B4-BE49-F238E27FC236}">
                <a16:creationId xmlns:a16="http://schemas.microsoft.com/office/drawing/2014/main" id="{BFEB34CC-AE8A-8348-9380-F019B6930645}"/>
              </a:ext>
            </a:extLst>
          </p:cNvPr>
          <p:cNvSpPr>
            <a:spLocks noGrp="1"/>
          </p:cNvSpPr>
          <p:nvPr>
            <p:ph type="sldNum" sz="quarter" idx="12"/>
          </p:nvPr>
        </p:nvSpPr>
        <p:spPr/>
        <p:txBody>
          <a:bodyPr/>
          <a:lstStyle/>
          <a:p>
            <a:fld id="{84E41F96-4C38-714A-979A-203099C5D163}" type="slidenum">
              <a:rPr lang="en-US" altLang="zh-CN" smtClean="0"/>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blinds(horizontal)">
                                      <p:cBhvr>
                                        <p:cTn id="7" dur="500"/>
                                        <p:tgtEl>
                                          <p:spTgt spid="133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31"/>
                                        </p:tgtEl>
                                        <p:attrNameLst>
                                          <p:attrName>style.visibility</p:attrName>
                                        </p:attrNameLst>
                                      </p:cBhvr>
                                      <p:to>
                                        <p:strVal val="visible"/>
                                      </p:to>
                                    </p:set>
                                    <p:animEffect transition="in" filter="blinds(horizontal)">
                                      <p:cBhvr>
                                        <p:cTn id="12" dur="500"/>
                                        <p:tgtEl>
                                          <p:spTgt spid="133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3138"/>
                                        </p:tgtEl>
                                        <p:attrNameLst>
                                          <p:attrName>style.visibility</p:attrName>
                                        </p:attrNameLst>
                                      </p:cBhvr>
                                      <p:to>
                                        <p:strVal val="visible"/>
                                      </p:to>
                                    </p:set>
                                    <p:anim calcmode="lin" valueType="num">
                                      <p:cBhvr additive="base">
                                        <p:cTn id="17" dur="500" fill="hold"/>
                                        <p:tgtEl>
                                          <p:spTgt spid="133138"/>
                                        </p:tgtEl>
                                        <p:attrNameLst>
                                          <p:attrName>ppt_x</p:attrName>
                                        </p:attrNameLst>
                                      </p:cBhvr>
                                      <p:tavLst>
                                        <p:tav tm="0">
                                          <p:val>
                                            <p:strVal val="#ppt_x"/>
                                          </p:val>
                                        </p:tav>
                                        <p:tav tm="100000">
                                          <p:val>
                                            <p:strVal val="#ppt_x"/>
                                          </p:val>
                                        </p:tav>
                                      </p:tavLst>
                                    </p:anim>
                                    <p:anim calcmode="lin" valueType="num">
                                      <p:cBhvr additive="base">
                                        <p:cTn id="18" dur="500" fill="hold"/>
                                        <p:tgtEl>
                                          <p:spTgt spid="13313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3124"/>
                                        </p:tgtEl>
                                        <p:attrNameLst>
                                          <p:attrName>style.visibility</p:attrName>
                                        </p:attrNameLst>
                                      </p:cBhvr>
                                      <p:to>
                                        <p:strVal val="visible"/>
                                      </p:to>
                                    </p:set>
                                    <p:anim calcmode="lin" valueType="num">
                                      <p:cBhvr additive="base">
                                        <p:cTn id="23" dur="500" fill="hold"/>
                                        <p:tgtEl>
                                          <p:spTgt spid="133124"/>
                                        </p:tgtEl>
                                        <p:attrNameLst>
                                          <p:attrName>ppt_x</p:attrName>
                                        </p:attrNameLst>
                                      </p:cBhvr>
                                      <p:tavLst>
                                        <p:tav tm="0">
                                          <p:val>
                                            <p:strVal val="#ppt_x"/>
                                          </p:val>
                                        </p:tav>
                                        <p:tav tm="100000">
                                          <p:val>
                                            <p:strVal val="#ppt_x"/>
                                          </p:val>
                                        </p:tav>
                                      </p:tavLst>
                                    </p:anim>
                                    <p:anim calcmode="lin" valueType="num">
                                      <p:cBhvr additive="base">
                                        <p:cTn id="24" dur="500" fill="hold"/>
                                        <p:tgtEl>
                                          <p:spTgt spid="13312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33139"/>
                                        </p:tgtEl>
                                        <p:attrNameLst>
                                          <p:attrName>style.visibility</p:attrName>
                                        </p:attrNameLst>
                                      </p:cBhvr>
                                      <p:to>
                                        <p:strVal val="visible"/>
                                      </p:to>
                                    </p:set>
                                    <p:anim calcmode="lin" valueType="num">
                                      <p:cBhvr additive="base">
                                        <p:cTn id="29" dur="500" fill="hold"/>
                                        <p:tgtEl>
                                          <p:spTgt spid="133139"/>
                                        </p:tgtEl>
                                        <p:attrNameLst>
                                          <p:attrName>ppt_x</p:attrName>
                                        </p:attrNameLst>
                                      </p:cBhvr>
                                      <p:tavLst>
                                        <p:tav tm="0">
                                          <p:val>
                                            <p:strVal val="#ppt_x"/>
                                          </p:val>
                                        </p:tav>
                                        <p:tav tm="100000">
                                          <p:val>
                                            <p:strVal val="#ppt_x"/>
                                          </p:val>
                                        </p:tav>
                                      </p:tavLst>
                                    </p:anim>
                                    <p:anim calcmode="lin" valueType="num">
                                      <p:cBhvr additive="base">
                                        <p:cTn id="30" dur="500" fill="hold"/>
                                        <p:tgtEl>
                                          <p:spTgt spid="13313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3142"/>
                                        </p:tgtEl>
                                        <p:attrNameLst>
                                          <p:attrName>style.visibility</p:attrName>
                                        </p:attrNameLst>
                                      </p:cBhvr>
                                      <p:to>
                                        <p:strVal val="visible"/>
                                      </p:to>
                                    </p:set>
                                    <p:animEffect transition="in" filter="blinds(horizontal)">
                                      <p:cBhvr>
                                        <p:cTn id="35" dur="500"/>
                                        <p:tgtEl>
                                          <p:spTgt spid="13314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3143"/>
                                        </p:tgtEl>
                                        <p:attrNameLst>
                                          <p:attrName>style.visibility</p:attrName>
                                        </p:attrNameLst>
                                      </p:cBhvr>
                                      <p:to>
                                        <p:strVal val="visible"/>
                                      </p:to>
                                    </p:set>
                                    <p:anim calcmode="lin" valueType="num">
                                      <p:cBhvr additive="base">
                                        <p:cTn id="40" dur="500" fill="hold"/>
                                        <p:tgtEl>
                                          <p:spTgt spid="133143"/>
                                        </p:tgtEl>
                                        <p:attrNameLst>
                                          <p:attrName>ppt_x</p:attrName>
                                        </p:attrNameLst>
                                      </p:cBhvr>
                                      <p:tavLst>
                                        <p:tav tm="0">
                                          <p:val>
                                            <p:strVal val="#ppt_x"/>
                                          </p:val>
                                        </p:tav>
                                        <p:tav tm="100000">
                                          <p:val>
                                            <p:strVal val="#ppt_x"/>
                                          </p:val>
                                        </p:tav>
                                      </p:tavLst>
                                    </p:anim>
                                    <p:anim calcmode="lin" valueType="num">
                                      <p:cBhvr additive="base">
                                        <p:cTn id="41" dur="500" fill="hold"/>
                                        <p:tgtEl>
                                          <p:spTgt spid="133143"/>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33145"/>
                                        </p:tgtEl>
                                        <p:attrNameLst>
                                          <p:attrName>style.visibility</p:attrName>
                                        </p:attrNameLst>
                                      </p:cBhvr>
                                      <p:to>
                                        <p:strVal val="visible"/>
                                      </p:to>
                                    </p:set>
                                    <p:anim calcmode="lin" valueType="num">
                                      <p:cBhvr additive="base">
                                        <p:cTn id="46" dur="500" fill="hold"/>
                                        <p:tgtEl>
                                          <p:spTgt spid="133145"/>
                                        </p:tgtEl>
                                        <p:attrNameLst>
                                          <p:attrName>ppt_x</p:attrName>
                                        </p:attrNameLst>
                                      </p:cBhvr>
                                      <p:tavLst>
                                        <p:tav tm="0">
                                          <p:val>
                                            <p:strVal val="#ppt_x"/>
                                          </p:val>
                                        </p:tav>
                                        <p:tav tm="100000">
                                          <p:val>
                                            <p:strVal val="#ppt_x"/>
                                          </p:val>
                                        </p:tav>
                                      </p:tavLst>
                                    </p:anim>
                                    <p:anim calcmode="lin" valueType="num">
                                      <p:cBhvr additive="base">
                                        <p:cTn id="47" dur="500" fill="hold"/>
                                        <p:tgtEl>
                                          <p:spTgt spid="133145"/>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33144"/>
                                        </p:tgtEl>
                                        <p:attrNameLst>
                                          <p:attrName>style.visibility</p:attrName>
                                        </p:attrNameLst>
                                      </p:cBhvr>
                                      <p:to>
                                        <p:strVal val="visible"/>
                                      </p:to>
                                    </p:set>
                                    <p:anim calcmode="lin" valueType="num">
                                      <p:cBhvr additive="base">
                                        <p:cTn id="52" dur="500" fill="hold"/>
                                        <p:tgtEl>
                                          <p:spTgt spid="133144"/>
                                        </p:tgtEl>
                                        <p:attrNameLst>
                                          <p:attrName>ppt_x</p:attrName>
                                        </p:attrNameLst>
                                      </p:cBhvr>
                                      <p:tavLst>
                                        <p:tav tm="0">
                                          <p:val>
                                            <p:strVal val="#ppt_x"/>
                                          </p:val>
                                        </p:tav>
                                        <p:tav tm="100000">
                                          <p:val>
                                            <p:strVal val="#ppt_x"/>
                                          </p:val>
                                        </p:tav>
                                      </p:tavLst>
                                    </p:anim>
                                    <p:anim calcmode="lin" valueType="num">
                                      <p:cBhvr additive="base">
                                        <p:cTn id="53" dur="500" fill="hold"/>
                                        <p:tgtEl>
                                          <p:spTgt spid="133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autoUpdateAnimBg="0"/>
      <p:bldP spid="133138" grpId="0"/>
      <p:bldP spid="133142" grpId="0" autoUpdateAnimBg="0"/>
      <p:bldP spid="133143" grpId="0"/>
      <p:bldP spid="1331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54F1139B-849A-3847-984D-9E20C312D9F6}"/>
              </a:ext>
            </a:extLst>
          </p:cNvPr>
          <p:cNvSpPr>
            <a:spLocks noGrp="1"/>
          </p:cNvSpPr>
          <p:nvPr>
            <p:ph type="sldNum" sz="quarter" idx="12"/>
          </p:nvPr>
        </p:nvSpPr>
        <p:spPr>
          <a:xfrm>
            <a:off x="6684963" y="6440488"/>
            <a:ext cx="2133600" cy="41275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l"/>
            <a:fld id="{385A9AFC-8AD6-7D48-B051-1E95F711B0EB}" type="slidenum">
              <a:rPr kumimoji="0" lang="en-US" altLang="zh-CN" sz="1400"/>
              <a:pPr algn="l"/>
              <a:t>3</a:t>
            </a:fld>
            <a:endParaRPr kumimoji="0" lang="en-US" altLang="zh-CN" sz="1400"/>
          </a:p>
        </p:txBody>
      </p:sp>
      <p:grpSp>
        <p:nvGrpSpPr>
          <p:cNvPr id="17410" name="Group 35">
            <a:extLst>
              <a:ext uri="{FF2B5EF4-FFF2-40B4-BE49-F238E27FC236}">
                <a16:creationId xmlns:a16="http://schemas.microsoft.com/office/drawing/2014/main" id="{AB892358-C947-2342-9CAE-E543272DA43F}"/>
              </a:ext>
            </a:extLst>
          </p:cNvPr>
          <p:cNvGrpSpPr>
            <a:grpSpLocks/>
          </p:cNvGrpSpPr>
          <p:nvPr/>
        </p:nvGrpSpPr>
        <p:grpSpPr bwMode="auto">
          <a:xfrm>
            <a:off x="539750" y="188913"/>
            <a:ext cx="7777163" cy="3384550"/>
            <a:chOff x="521" y="119"/>
            <a:chExt cx="4899" cy="2132"/>
          </a:xfrm>
        </p:grpSpPr>
        <p:pic>
          <p:nvPicPr>
            <p:cNvPr id="6165" name="Picture 4">
              <a:extLst>
                <a:ext uri="{FF2B5EF4-FFF2-40B4-BE49-F238E27FC236}">
                  <a16:creationId xmlns:a16="http://schemas.microsoft.com/office/drawing/2014/main" id="{75F9DC54-FB93-BD4B-93CC-BCFC30B36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594" t="33224" r="35400" b="40021"/>
            <a:stretch>
              <a:fillRect/>
            </a:stretch>
          </p:blipFill>
          <p:spPr bwMode="auto">
            <a:xfrm>
              <a:off x="1111" y="119"/>
              <a:ext cx="4309" cy="21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166" name="Text Box 5">
              <a:extLst>
                <a:ext uri="{FF2B5EF4-FFF2-40B4-BE49-F238E27FC236}">
                  <a16:creationId xmlns:a16="http://schemas.microsoft.com/office/drawing/2014/main" id="{1032346E-7ED0-9B4D-89FE-E5404FF42932}"/>
                </a:ext>
              </a:extLst>
            </p:cNvPr>
            <p:cNvSpPr txBox="1">
              <a:spLocks noChangeArrowheads="1"/>
            </p:cNvSpPr>
            <p:nvPr/>
          </p:nvSpPr>
          <p:spPr bwMode="auto">
            <a:xfrm>
              <a:off x="521" y="482"/>
              <a:ext cx="454" cy="12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400" b="1">
                  <a:solidFill>
                    <a:srgbClr val="0000CC"/>
                  </a:solidFill>
                  <a:latin typeface="Times New Roman" charset="0"/>
                </a:rPr>
                <a:t>光是横波</a:t>
              </a:r>
            </a:p>
          </p:txBody>
        </p:sp>
      </p:grpSp>
      <p:sp>
        <p:nvSpPr>
          <p:cNvPr id="6" name="Rectangle 6">
            <a:extLst>
              <a:ext uri="{FF2B5EF4-FFF2-40B4-BE49-F238E27FC236}">
                <a16:creationId xmlns:a16="http://schemas.microsoft.com/office/drawing/2014/main" id="{4B384F7E-3FF8-2247-9453-27F87E64571E}"/>
              </a:ext>
            </a:extLst>
          </p:cNvPr>
          <p:cNvSpPr>
            <a:spLocks noChangeArrowheads="1"/>
          </p:cNvSpPr>
          <p:nvPr/>
        </p:nvSpPr>
        <p:spPr bwMode="auto">
          <a:xfrm>
            <a:off x="1547813" y="3860800"/>
            <a:ext cx="6129337" cy="19812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7" name="AutoShape 8" descr="浅色竖线">
            <a:extLst>
              <a:ext uri="{FF2B5EF4-FFF2-40B4-BE49-F238E27FC236}">
                <a16:creationId xmlns:a16="http://schemas.microsoft.com/office/drawing/2014/main" id="{5622959E-6607-C041-AD03-E9F765034B64}"/>
              </a:ext>
            </a:extLst>
          </p:cNvPr>
          <p:cNvSpPr>
            <a:spLocks noChangeArrowheads="1"/>
          </p:cNvSpPr>
          <p:nvPr/>
        </p:nvSpPr>
        <p:spPr bwMode="auto">
          <a:xfrm rot="5425004">
            <a:off x="5897562" y="4781551"/>
            <a:ext cx="650875" cy="685800"/>
          </a:xfrm>
          <a:prstGeom prst="parallelogram">
            <a:avLst>
              <a:gd name="adj" fmla="val 10481"/>
            </a:avLst>
          </a:prstGeom>
          <a:blipFill dpi="0" rotWithShape="0">
            <a:blip r:embed="rId4"/>
            <a:srcRect/>
            <a:tile tx="0" ty="0" sx="100000" sy="100000" flip="none" algn="tl"/>
          </a:blipFill>
          <a:ln w="9525">
            <a:solidFill>
              <a:schemeClr val="tx1"/>
            </a:solidFill>
            <a:miter lim="800000"/>
            <a:headEnd/>
            <a:tailEnd/>
          </a:ln>
          <a:effectLst>
            <a:outerShdw dist="68392" dir="20291915"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8" name="AutoShape 9" descr="浅色竖线">
            <a:extLst>
              <a:ext uri="{FF2B5EF4-FFF2-40B4-BE49-F238E27FC236}">
                <a16:creationId xmlns:a16="http://schemas.microsoft.com/office/drawing/2014/main" id="{9EE521DE-B37C-424E-9FA1-019DC38D564D}"/>
              </a:ext>
            </a:extLst>
          </p:cNvPr>
          <p:cNvSpPr>
            <a:spLocks noChangeArrowheads="1"/>
          </p:cNvSpPr>
          <p:nvPr/>
        </p:nvSpPr>
        <p:spPr bwMode="auto">
          <a:xfrm rot="5425004">
            <a:off x="2629694" y="4496594"/>
            <a:ext cx="938212" cy="533400"/>
          </a:xfrm>
          <a:prstGeom prst="parallelogram">
            <a:avLst>
              <a:gd name="adj" fmla="val 38819"/>
            </a:avLst>
          </a:prstGeom>
          <a:blipFill dpi="0" rotWithShape="0">
            <a:blip r:embed="rId4"/>
            <a:srcRect/>
            <a:tile tx="0" ty="0" sx="100000" sy="100000" flip="none" algn="tl"/>
          </a:blipFill>
          <a:ln w="9525">
            <a:solidFill>
              <a:schemeClr val="tx1"/>
            </a:solidFill>
            <a:miter lim="800000"/>
            <a:headEnd/>
            <a:tailEnd/>
          </a:ln>
          <a:effectLst>
            <a:outerShdw dist="56796" dir="20006097"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grpSp>
        <p:nvGrpSpPr>
          <p:cNvPr id="9" name="Group 10">
            <a:extLst>
              <a:ext uri="{FF2B5EF4-FFF2-40B4-BE49-F238E27FC236}">
                <a16:creationId xmlns:a16="http://schemas.microsoft.com/office/drawing/2014/main" id="{9B97BA44-616B-4146-935F-009B40A12D9B}"/>
              </a:ext>
            </a:extLst>
          </p:cNvPr>
          <p:cNvGrpSpPr>
            <a:grpSpLocks/>
          </p:cNvGrpSpPr>
          <p:nvPr/>
        </p:nvGrpSpPr>
        <p:grpSpPr bwMode="auto">
          <a:xfrm>
            <a:off x="2374900" y="4314825"/>
            <a:ext cx="2438400" cy="990600"/>
            <a:chOff x="2880" y="2256"/>
            <a:chExt cx="1536" cy="658"/>
          </a:xfrm>
        </p:grpSpPr>
        <p:sp>
          <p:nvSpPr>
            <p:cNvPr id="17425" name="Freeform 11" descr="浅色竖线">
              <a:extLst>
                <a:ext uri="{FF2B5EF4-FFF2-40B4-BE49-F238E27FC236}">
                  <a16:creationId xmlns:a16="http://schemas.microsoft.com/office/drawing/2014/main" id="{D6C9C59B-BFD8-1F40-B5CC-D25159B2AEA1}"/>
                </a:ext>
              </a:extLst>
            </p:cNvPr>
            <p:cNvSpPr>
              <a:spLocks/>
            </p:cNvSpPr>
            <p:nvPr/>
          </p:nvSpPr>
          <p:spPr bwMode="auto">
            <a:xfrm>
              <a:off x="2880" y="2256"/>
              <a:ext cx="1344" cy="658"/>
            </a:xfrm>
            <a:custGeom>
              <a:avLst/>
              <a:gdLst>
                <a:gd name="T0" fmla="*/ 0 w 1344"/>
                <a:gd name="T1" fmla="*/ 628 h 658"/>
                <a:gd name="T2" fmla="*/ 42 w 1344"/>
                <a:gd name="T3" fmla="*/ 514 h 658"/>
                <a:gd name="T4" fmla="*/ 93 w 1344"/>
                <a:gd name="T5" fmla="*/ 454 h 658"/>
                <a:gd name="T6" fmla="*/ 135 w 1344"/>
                <a:gd name="T7" fmla="*/ 478 h 658"/>
                <a:gd name="T8" fmla="*/ 188 w 1344"/>
                <a:gd name="T9" fmla="*/ 544 h 658"/>
                <a:gd name="T10" fmla="*/ 240 w 1344"/>
                <a:gd name="T11" fmla="*/ 631 h 658"/>
                <a:gd name="T12" fmla="*/ 288 w 1344"/>
                <a:gd name="T13" fmla="*/ 652 h 658"/>
                <a:gd name="T14" fmla="*/ 327 w 1344"/>
                <a:gd name="T15" fmla="*/ 592 h 658"/>
                <a:gd name="T16" fmla="*/ 381 w 1344"/>
                <a:gd name="T17" fmla="*/ 475 h 658"/>
                <a:gd name="T18" fmla="*/ 423 w 1344"/>
                <a:gd name="T19" fmla="*/ 364 h 658"/>
                <a:gd name="T20" fmla="*/ 480 w 1344"/>
                <a:gd name="T21" fmla="*/ 298 h 658"/>
                <a:gd name="T22" fmla="*/ 522 w 1344"/>
                <a:gd name="T23" fmla="*/ 325 h 658"/>
                <a:gd name="T24" fmla="*/ 573 w 1344"/>
                <a:gd name="T25" fmla="*/ 394 h 658"/>
                <a:gd name="T26" fmla="*/ 618 w 1344"/>
                <a:gd name="T27" fmla="*/ 472 h 658"/>
                <a:gd name="T28" fmla="*/ 672 w 1344"/>
                <a:gd name="T29" fmla="*/ 499 h 658"/>
                <a:gd name="T30" fmla="*/ 714 w 1344"/>
                <a:gd name="T31" fmla="*/ 439 h 658"/>
                <a:gd name="T32" fmla="*/ 765 w 1344"/>
                <a:gd name="T33" fmla="*/ 325 h 658"/>
                <a:gd name="T34" fmla="*/ 813 w 1344"/>
                <a:gd name="T35" fmla="*/ 199 h 658"/>
                <a:gd name="T36" fmla="*/ 864 w 1344"/>
                <a:gd name="T37" fmla="*/ 148 h 658"/>
                <a:gd name="T38" fmla="*/ 903 w 1344"/>
                <a:gd name="T39" fmla="*/ 172 h 658"/>
                <a:gd name="T40" fmla="*/ 960 w 1344"/>
                <a:gd name="T41" fmla="*/ 244 h 658"/>
                <a:gd name="T42" fmla="*/ 1002 w 1344"/>
                <a:gd name="T43" fmla="*/ 325 h 658"/>
                <a:gd name="T44" fmla="*/ 1050 w 1344"/>
                <a:gd name="T45" fmla="*/ 349 h 658"/>
                <a:gd name="T46" fmla="*/ 1095 w 1344"/>
                <a:gd name="T47" fmla="*/ 286 h 658"/>
                <a:gd name="T48" fmla="*/ 1155 w 1344"/>
                <a:gd name="T49" fmla="*/ 163 h 658"/>
                <a:gd name="T50" fmla="*/ 1203 w 1344"/>
                <a:gd name="T51" fmla="*/ 49 h 658"/>
                <a:gd name="T52" fmla="*/ 1248 w 1344"/>
                <a:gd name="T53" fmla="*/ 4 h 658"/>
                <a:gd name="T54" fmla="*/ 1287 w 1344"/>
                <a:gd name="T55" fmla="*/ 22 h 658"/>
                <a:gd name="T56" fmla="*/ 1344 w 1344"/>
                <a:gd name="T57" fmla="*/ 100 h 6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44" h="658">
                  <a:moveTo>
                    <a:pt x="0" y="628"/>
                  </a:moveTo>
                  <a:cubicBezTo>
                    <a:pt x="7" y="609"/>
                    <a:pt x="27" y="543"/>
                    <a:pt x="42" y="514"/>
                  </a:cubicBezTo>
                  <a:cubicBezTo>
                    <a:pt x="57" y="485"/>
                    <a:pt x="78" y="460"/>
                    <a:pt x="93" y="454"/>
                  </a:cubicBezTo>
                  <a:cubicBezTo>
                    <a:pt x="108" y="448"/>
                    <a:pt x="119" y="463"/>
                    <a:pt x="135" y="478"/>
                  </a:cubicBezTo>
                  <a:cubicBezTo>
                    <a:pt x="151" y="493"/>
                    <a:pt x="171" y="519"/>
                    <a:pt x="188" y="544"/>
                  </a:cubicBezTo>
                  <a:cubicBezTo>
                    <a:pt x="205" y="569"/>
                    <a:pt x="223" y="613"/>
                    <a:pt x="240" y="631"/>
                  </a:cubicBezTo>
                  <a:cubicBezTo>
                    <a:pt x="257" y="649"/>
                    <a:pt x="274" y="658"/>
                    <a:pt x="288" y="652"/>
                  </a:cubicBezTo>
                  <a:cubicBezTo>
                    <a:pt x="302" y="646"/>
                    <a:pt x="312" y="621"/>
                    <a:pt x="327" y="592"/>
                  </a:cubicBezTo>
                  <a:cubicBezTo>
                    <a:pt x="342" y="563"/>
                    <a:pt x="365" y="513"/>
                    <a:pt x="381" y="475"/>
                  </a:cubicBezTo>
                  <a:cubicBezTo>
                    <a:pt x="397" y="437"/>
                    <a:pt x="407" y="393"/>
                    <a:pt x="423" y="364"/>
                  </a:cubicBezTo>
                  <a:cubicBezTo>
                    <a:pt x="439" y="335"/>
                    <a:pt x="464" y="304"/>
                    <a:pt x="480" y="298"/>
                  </a:cubicBezTo>
                  <a:cubicBezTo>
                    <a:pt x="496" y="292"/>
                    <a:pt x="507" y="309"/>
                    <a:pt x="522" y="325"/>
                  </a:cubicBezTo>
                  <a:cubicBezTo>
                    <a:pt x="537" y="341"/>
                    <a:pt x="557" y="370"/>
                    <a:pt x="573" y="394"/>
                  </a:cubicBezTo>
                  <a:cubicBezTo>
                    <a:pt x="589" y="418"/>
                    <a:pt x="602" y="454"/>
                    <a:pt x="618" y="472"/>
                  </a:cubicBezTo>
                  <a:cubicBezTo>
                    <a:pt x="634" y="490"/>
                    <a:pt x="656" y="504"/>
                    <a:pt x="672" y="499"/>
                  </a:cubicBezTo>
                  <a:cubicBezTo>
                    <a:pt x="688" y="494"/>
                    <a:pt x="699" y="468"/>
                    <a:pt x="714" y="439"/>
                  </a:cubicBezTo>
                  <a:cubicBezTo>
                    <a:pt x="729" y="410"/>
                    <a:pt x="748" y="365"/>
                    <a:pt x="765" y="325"/>
                  </a:cubicBezTo>
                  <a:cubicBezTo>
                    <a:pt x="782" y="285"/>
                    <a:pt x="797" y="228"/>
                    <a:pt x="813" y="199"/>
                  </a:cubicBezTo>
                  <a:cubicBezTo>
                    <a:pt x="829" y="170"/>
                    <a:pt x="849" y="152"/>
                    <a:pt x="864" y="148"/>
                  </a:cubicBezTo>
                  <a:cubicBezTo>
                    <a:pt x="879" y="144"/>
                    <a:pt x="887" y="156"/>
                    <a:pt x="903" y="172"/>
                  </a:cubicBezTo>
                  <a:cubicBezTo>
                    <a:pt x="919" y="188"/>
                    <a:pt x="944" y="219"/>
                    <a:pt x="960" y="244"/>
                  </a:cubicBezTo>
                  <a:cubicBezTo>
                    <a:pt x="976" y="269"/>
                    <a:pt x="987" y="308"/>
                    <a:pt x="1002" y="325"/>
                  </a:cubicBezTo>
                  <a:cubicBezTo>
                    <a:pt x="1017" y="342"/>
                    <a:pt x="1035" y="355"/>
                    <a:pt x="1050" y="349"/>
                  </a:cubicBezTo>
                  <a:cubicBezTo>
                    <a:pt x="1065" y="343"/>
                    <a:pt x="1078" y="317"/>
                    <a:pt x="1095" y="286"/>
                  </a:cubicBezTo>
                  <a:cubicBezTo>
                    <a:pt x="1112" y="255"/>
                    <a:pt x="1137" y="202"/>
                    <a:pt x="1155" y="163"/>
                  </a:cubicBezTo>
                  <a:cubicBezTo>
                    <a:pt x="1173" y="124"/>
                    <a:pt x="1188" y="75"/>
                    <a:pt x="1203" y="49"/>
                  </a:cubicBezTo>
                  <a:cubicBezTo>
                    <a:pt x="1218" y="23"/>
                    <a:pt x="1234" y="8"/>
                    <a:pt x="1248" y="4"/>
                  </a:cubicBezTo>
                  <a:cubicBezTo>
                    <a:pt x="1262" y="0"/>
                    <a:pt x="1271" y="6"/>
                    <a:pt x="1287" y="22"/>
                  </a:cubicBezTo>
                  <a:cubicBezTo>
                    <a:pt x="1303" y="38"/>
                    <a:pt x="1332" y="84"/>
                    <a:pt x="1344" y="100"/>
                  </a:cubicBezTo>
                </a:path>
              </a:pathLst>
            </a:custGeom>
            <a:blipFill dpi="0" rotWithShape="0">
              <a:blip r:embed="rId5"/>
              <a:srcRect/>
              <a:tile tx="0" ty="0" sx="100000" sy="100000" flip="none" algn="tl"/>
            </a:blipFill>
            <a:ln w="190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N"/>
            </a:p>
          </p:txBody>
        </p:sp>
        <p:sp>
          <p:nvSpPr>
            <p:cNvPr id="6163" name="Line 12">
              <a:extLst>
                <a:ext uri="{FF2B5EF4-FFF2-40B4-BE49-F238E27FC236}">
                  <a16:creationId xmlns:a16="http://schemas.microsoft.com/office/drawing/2014/main" id="{801641A5-FE85-E44E-9C74-79F64A1F32D2}"/>
                </a:ext>
              </a:extLst>
            </p:cNvPr>
            <p:cNvSpPr>
              <a:spLocks noChangeShapeType="1"/>
            </p:cNvSpPr>
            <p:nvPr/>
          </p:nvSpPr>
          <p:spPr bwMode="auto">
            <a:xfrm flipV="1">
              <a:off x="3600" y="2260"/>
              <a:ext cx="816" cy="335"/>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6164" name="Line 13">
              <a:extLst>
                <a:ext uri="{FF2B5EF4-FFF2-40B4-BE49-F238E27FC236}">
                  <a16:creationId xmlns:a16="http://schemas.microsoft.com/office/drawing/2014/main" id="{2342471F-6BB0-B84A-97DE-B278BE230AC9}"/>
                </a:ext>
              </a:extLst>
            </p:cNvPr>
            <p:cNvSpPr>
              <a:spLocks noChangeShapeType="1"/>
            </p:cNvSpPr>
            <p:nvPr/>
          </p:nvSpPr>
          <p:spPr bwMode="auto">
            <a:xfrm flipV="1">
              <a:off x="2880" y="2596"/>
              <a:ext cx="720" cy="289"/>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sp>
        <p:nvSpPr>
          <p:cNvPr id="13" name="AutoShape 14" descr="浅色竖线">
            <a:extLst>
              <a:ext uri="{FF2B5EF4-FFF2-40B4-BE49-F238E27FC236}">
                <a16:creationId xmlns:a16="http://schemas.microsoft.com/office/drawing/2014/main" id="{C127CAD7-5322-6F4F-BD78-6AC46D8D820D}"/>
              </a:ext>
            </a:extLst>
          </p:cNvPr>
          <p:cNvSpPr>
            <a:spLocks noChangeArrowheads="1"/>
          </p:cNvSpPr>
          <p:nvPr/>
        </p:nvSpPr>
        <p:spPr bwMode="auto">
          <a:xfrm rot="5425004">
            <a:off x="3239294" y="4785519"/>
            <a:ext cx="938212" cy="533400"/>
          </a:xfrm>
          <a:prstGeom prst="parallelogram">
            <a:avLst>
              <a:gd name="adj" fmla="val 37377"/>
            </a:avLst>
          </a:prstGeom>
          <a:blipFill dpi="0" rotWithShape="0">
            <a:blip r:embed="rId4"/>
            <a:srcRect/>
            <a:tile tx="0" ty="0" sx="100000" sy="100000" flip="none" algn="tl"/>
          </a:blipFill>
          <a:ln w="9525">
            <a:solidFill>
              <a:schemeClr val="tx1"/>
            </a:solidFill>
            <a:miter lim="800000"/>
            <a:headEnd/>
            <a:tailEnd/>
          </a:ln>
          <a:effectLst>
            <a:outerShdw dist="68392" dir="20291915"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grpSp>
        <p:nvGrpSpPr>
          <p:cNvPr id="14" name="Group 15">
            <a:extLst>
              <a:ext uri="{FF2B5EF4-FFF2-40B4-BE49-F238E27FC236}">
                <a16:creationId xmlns:a16="http://schemas.microsoft.com/office/drawing/2014/main" id="{D4D03BD9-FCB2-5F4E-A256-342C288BA07B}"/>
              </a:ext>
            </a:extLst>
          </p:cNvPr>
          <p:cNvGrpSpPr>
            <a:grpSpLocks/>
          </p:cNvGrpSpPr>
          <p:nvPr/>
        </p:nvGrpSpPr>
        <p:grpSpPr bwMode="auto">
          <a:xfrm>
            <a:off x="4965700" y="4294188"/>
            <a:ext cx="2438400" cy="989012"/>
            <a:chOff x="2880" y="2256"/>
            <a:chExt cx="1536" cy="658"/>
          </a:xfrm>
        </p:grpSpPr>
        <p:sp>
          <p:nvSpPr>
            <p:cNvPr id="17422" name="Freeform 16" descr="浅色竖线">
              <a:extLst>
                <a:ext uri="{FF2B5EF4-FFF2-40B4-BE49-F238E27FC236}">
                  <a16:creationId xmlns:a16="http://schemas.microsoft.com/office/drawing/2014/main" id="{D7D5F613-8B84-3040-BFA1-4270ADD01FB0}"/>
                </a:ext>
              </a:extLst>
            </p:cNvPr>
            <p:cNvSpPr>
              <a:spLocks/>
            </p:cNvSpPr>
            <p:nvPr/>
          </p:nvSpPr>
          <p:spPr bwMode="auto">
            <a:xfrm>
              <a:off x="2880" y="2256"/>
              <a:ext cx="1344" cy="658"/>
            </a:xfrm>
            <a:custGeom>
              <a:avLst/>
              <a:gdLst>
                <a:gd name="T0" fmla="*/ 0 w 1344"/>
                <a:gd name="T1" fmla="*/ 628 h 658"/>
                <a:gd name="T2" fmla="*/ 42 w 1344"/>
                <a:gd name="T3" fmla="*/ 514 h 658"/>
                <a:gd name="T4" fmla="*/ 93 w 1344"/>
                <a:gd name="T5" fmla="*/ 454 h 658"/>
                <a:gd name="T6" fmla="*/ 135 w 1344"/>
                <a:gd name="T7" fmla="*/ 478 h 658"/>
                <a:gd name="T8" fmla="*/ 188 w 1344"/>
                <a:gd name="T9" fmla="*/ 544 h 658"/>
                <a:gd name="T10" fmla="*/ 240 w 1344"/>
                <a:gd name="T11" fmla="*/ 631 h 658"/>
                <a:gd name="T12" fmla="*/ 288 w 1344"/>
                <a:gd name="T13" fmla="*/ 652 h 658"/>
                <a:gd name="T14" fmla="*/ 327 w 1344"/>
                <a:gd name="T15" fmla="*/ 592 h 658"/>
                <a:gd name="T16" fmla="*/ 381 w 1344"/>
                <a:gd name="T17" fmla="*/ 475 h 658"/>
                <a:gd name="T18" fmla="*/ 423 w 1344"/>
                <a:gd name="T19" fmla="*/ 364 h 658"/>
                <a:gd name="T20" fmla="*/ 480 w 1344"/>
                <a:gd name="T21" fmla="*/ 298 h 658"/>
                <a:gd name="T22" fmla="*/ 522 w 1344"/>
                <a:gd name="T23" fmla="*/ 325 h 658"/>
                <a:gd name="T24" fmla="*/ 573 w 1344"/>
                <a:gd name="T25" fmla="*/ 394 h 658"/>
                <a:gd name="T26" fmla="*/ 618 w 1344"/>
                <a:gd name="T27" fmla="*/ 472 h 658"/>
                <a:gd name="T28" fmla="*/ 672 w 1344"/>
                <a:gd name="T29" fmla="*/ 499 h 658"/>
                <a:gd name="T30" fmla="*/ 714 w 1344"/>
                <a:gd name="T31" fmla="*/ 439 h 658"/>
                <a:gd name="T32" fmla="*/ 765 w 1344"/>
                <a:gd name="T33" fmla="*/ 325 h 658"/>
                <a:gd name="T34" fmla="*/ 813 w 1344"/>
                <a:gd name="T35" fmla="*/ 199 h 658"/>
                <a:gd name="T36" fmla="*/ 864 w 1344"/>
                <a:gd name="T37" fmla="*/ 148 h 658"/>
                <a:gd name="T38" fmla="*/ 903 w 1344"/>
                <a:gd name="T39" fmla="*/ 172 h 658"/>
                <a:gd name="T40" fmla="*/ 960 w 1344"/>
                <a:gd name="T41" fmla="*/ 244 h 658"/>
                <a:gd name="T42" fmla="*/ 1002 w 1344"/>
                <a:gd name="T43" fmla="*/ 325 h 658"/>
                <a:gd name="T44" fmla="*/ 1050 w 1344"/>
                <a:gd name="T45" fmla="*/ 349 h 658"/>
                <a:gd name="T46" fmla="*/ 1095 w 1344"/>
                <a:gd name="T47" fmla="*/ 286 h 658"/>
                <a:gd name="T48" fmla="*/ 1155 w 1344"/>
                <a:gd name="T49" fmla="*/ 163 h 658"/>
                <a:gd name="T50" fmla="*/ 1203 w 1344"/>
                <a:gd name="T51" fmla="*/ 49 h 658"/>
                <a:gd name="T52" fmla="*/ 1248 w 1344"/>
                <a:gd name="T53" fmla="*/ 4 h 658"/>
                <a:gd name="T54" fmla="*/ 1287 w 1344"/>
                <a:gd name="T55" fmla="*/ 22 h 658"/>
                <a:gd name="T56" fmla="*/ 1344 w 1344"/>
                <a:gd name="T57" fmla="*/ 100 h 6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44" h="658">
                  <a:moveTo>
                    <a:pt x="0" y="628"/>
                  </a:moveTo>
                  <a:cubicBezTo>
                    <a:pt x="7" y="609"/>
                    <a:pt x="27" y="543"/>
                    <a:pt x="42" y="514"/>
                  </a:cubicBezTo>
                  <a:cubicBezTo>
                    <a:pt x="57" y="485"/>
                    <a:pt x="78" y="460"/>
                    <a:pt x="93" y="454"/>
                  </a:cubicBezTo>
                  <a:cubicBezTo>
                    <a:pt x="108" y="448"/>
                    <a:pt x="119" y="463"/>
                    <a:pt x="135" y="478"/>
                  </a:cubicBezTo>
                  <a:cubicBezTo>
                    <a:pt x="151" y="493"/>
                    <a:pt x="171" y="519"/>
                    <a:pt x="188" y="544"/>
                  </a:cubicBezTo>
                  <a:cubicBezTo>
                    <a:pt x="205" y="569"/>
                    <a:pt x="223" y="613"/>
                    <a:pt x="240" y="631"/>
                  </a:cubicBezTo>
                  <a:cubicBezTo>
                    <a:pt x="257" y="649"/>
                    <a:pt x="274" y="658"/>
                    <a:pt x="288" y="652"/>
                  </a:cubicBezTo>
                  <a:cubicBezTo>
                    <a:pt x="302" y="646"/>
                    <a:pt x="312" y="621"/>
                    <a:pt x="327" y="592"/>
                  </a:cubicBezTo>
                  <a:cubicBezTo>
                    <a:pt x="342" y="563"/>
                    <a:pt x="365" y="513"/>
                    <a:pt x="381" y="475"/>
                  </a:cubicBezTo>
                  <a:cubicBezTo>
                    <a:pt x="397" y="437"/>
                    <a:pt x="407" y="393"/>
                    <a:pt x="423" y="364"/>
                  </a:cubicBezTo>
                  <a:cubicBezTo>
                    <a:pt x="439" y="335"/>
                    <a:pt x="464" y="304"/>
                    <a:pt x="480" y="298"/>
                  </a:cubicBezTo>
                  <a:cubicBezTo>
                    <a:pt x="496" y="292"/>
                    <a:pt x="507" y="309"/>
                    <a:pt x="522" y="325"/>
                  </a:cubicBezTo>
                  <a:cubicBezTo>
                    <a:pt x="537" y="341"/>
                    <a:pt x="557" y="370"/>
                    <a:pt x="573" y="394"/>
                  </a:cubicBezTo>
                  <a:cubicBezTo>
                    <a:pt x="589" y="418"/>
                    <a:pt x="602" y="454"/>
                    <a:pt x="618" y="472"/>
                  </a:cubicBezTo>
                  <a:cubicBezTo>
                    <a:pt x="634" y="490"/>
                    <a:pt x="656" y="504"/>
                    <a:pt x="672" y="499"/>
                  </a:cubicBezTo>
                  <a:cubicBezTo>
                    <a:pt x="688" y="494"/>
                    <a:pt x="699" y="468"/>
                    <a:pt x="714" y="439"/>
                  </a:cubicBezTo>
                  <a:cubicBezTo>
                    <a:pt x="729" y="410"/>
                    <a:pt x="748" y="365"/>
                    <a:pt x="765" y="325"/>
                  </a:cubicBezTo>
                  <a:cubicBezTo>
                    <a:pt x="782" y="285"/>
                    <a:pt x="797" y="228"/>
                    <a:pt x="813" y="199"/>
                  </a:cubicBezTo>
                  <a:cubicBezTo>
                    <a:pt x="829" y="170"/>
                    <a:pt x="849" y="152"/>
                    <a:pt x="864" y="148"/>
                  </a:cubicBezTo>
                  <a:cubicBezTo>
                    <a:pt x="879" y="144"/>
                    <a:pt x="887" y="156"/>
                    <a:pt x="903" y="172"/>
                  </a:cubicBezTo>
                  <a:cubicBezTo>
                    <a:pt x="919" y="188"/>
                    <a:pt x="944" y="219"/>
                    <a:pt x="960" y="244"/>
                  </a:cubicBezTo>
                  <a:cubicBezTo>
                    <a:pt x="976" y="269"/>
                    <a:pt x="987" y="308"/>
                    <a:pt x="1002" y="325"/>
                  </a:cubicBezTo>
                  <a:cubicBezTo>
                    <a:pt x="1017" y="342"/>
                    <a:pt x="1035" y="355"/>
                    <a:pt x="1050" y="349"/>
                  </a:cubicBezTo>
                  <a:cubicBezTo>
                    <a:pt x="1065" y="343"/>
                    <a:pt x="1078" y="317"/>
                    <a:pt x="1095" y="286"/>
                  </a:cubicBezTo>
                  <a:cubicBezTo>
                    <a:pt x="1112" y="255"/>
                    <a:pt x="1137" y="202"/>
                    <a:pt x="1155" y="163"/>
                  </a:cubicBezTo>
                  <a:cubicBezTo>
                    <a:pt x="1173" y="124"/>
                    <a:pt x="1188" y="75"/>
                    <a:pt x="1203" y="49"/>
                  </a:cubicBezTo>
                  <a:cubicBezTo>
                    <a:pt x="1218" y="23"/>
                    <a:pt x="1234" y="8"/>
                    <a:pt x="1248" y="4"/>
                  </a:cubicBezTo>
                  <a:cubicBezTo>
                    <a:pt x="1262" y="0"/>
                    <a:pt x="1271" y="6"/>
                    <a:pt x="1287" y="22"/>
                  </a:cubicBezTo>
                  <a:cubicBezTo>
                    <a:pt x="1303" y="38"/>
                    <a:pt x="1332" y="84"/>
                    <a:pt x="1344" y="100"/>
                  </a:cubicBezTo>
                </a:path>
              </a:pathLst>
            </a:custGeom>
            <a:blipFill dpi="0" rotWithShape="0">
              <a:blip r:embed="rId5"/>
              <a:srcRect/>
              <a:tile tx="0" ty="0" sx="100000" sy="100000" flip="none" algn="tl"/>
            </a:blipFill>
            <a:ln w="190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N"/>
            </a:p>
          </p:txBody>
        </p:sp>
        <p:sp>
          <p:nvSpPr>
            <p:cNvPr id="6160" name="Line 17">
              <a:extLst>
                <a:ext uri="{FF2B5EF4-FFF2-40B4-BE49-F238E27FC236}">
                  <a16:creationId xmlns:a16="http://schemas.microsoft.com/office/drawing/2014/main" id="{6818B2AB-BC67-254A-ACE3-A41CACF20265}"/>
                </a:ext>
              </a:extLst>
            </p:cNvPr>
            <p:cNvSpPr>
              <a:spLocks noChangeShapeType="1"/>
            </p:cNvSpPr>
            <p:nvPr/>
          </p:nvSpPr>
          <p:spPr bwMode="auto">
            <a:xfrm flipV="1">
              <a:off x="3600" y="2260"/>
              <a:ext cx="816" cy="336"/>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6161" name="Line 18">
              <a:extLst>
                <a:ext uri="{FF2B5EF4-FFF2-40B4-BE49-F238E27FC236}">
                  <a16:creationId xmlns:a16="http://schemas.microsoft.com/office/drawing/2014/main" id="{922ACF25-8C8F-2441-9143-01DB40DB2D7F}"/>
                </a:ext>
              </a:extLst>
            </p:cNvPr>
            <p:cNvSpPr>
              <a:spLocks noChangeShapeType="1"/>
            </p:cNvSpPr>
            <p:nvPr/>
          </p:nvSpPr>
          <p:spPr bwMode="auto">
            <a:xfrm flipV="1">
              <a:off x="2880" y="2596"/>
              <a:ext cx="720" cy="288"/>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grpSp>
      <p:sp>
        <p:nvSpPr>
          <p:cNvPr id="6154" name="Rectangle 19">
            <a:extLst>
              <a:ext uri="{FF2B5EF4-FFF2-40B4-BE49-F238E27FC236}">
                <a16:creationId xmlns:a16="http://schemas.microsoft.com/office/drawing/2014/main" id="{CE2E7EDD-6FA6-A840-A385-A34D4B8C1C3E}"/>
              </a:ext>
            </a:extLst>
          </p:cNvPr>
          <p:cNvSpPr>
            <a:spLocks noChangeArrowheads="1"/>
          </p:cNvSpPr>
          <p:nvPr/>
        </p:nvSpPr>
        <p:spPr bwMode="auto">
          <a:xfrm>
            <a:off x="6565900" y="4222750"/>
            <a:ext cx="914400" cy="6492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9" name="AutoShape 20" descr="浅色竖线">
            <a:extLst>
              <a:ext uri="{FF2B5EF4-FFF2-40B4-BE49-F238E27FC236}">
                <a16:creationId xmlns:a16="http://schemas.microsoft.com/office/drawing/2014/main" id="{A8D95D86-471F-A84A-80E4-C7E87F0E4124}"/>
              </a:ext>
            </a:extLst>
          </p:cNvPr>
          <p:cNvSpPr>
            <a:spLocks noChangeArrowheads="1"/>
          </p:cNvSpPr>
          <p:nvPr/>
        </p:nvSpPr>
        <p:spPr bwMode="auto">
          <a:xfrm rot="5425004">
            <a:off x="5898356" y="4131469"/>
            <a:ext cx="649288" cy="685800"/>
          </a:xfrm>
          <a:prstGeom prst="parallelogram">
            <a:avLst>
              <a:gd name="adj" fmla="val 10481"/>
            </a:avLst>
          </a:prstGeom>
          <a:blipFill dpi="0" rotWithShape="0">
            <a:blip r:embed="rId4"/>
            <a:srcRect/>
            <a:tile tx="0" ty="0" sx="100000" sy="100000" flip="none" algn="tl"/>
          </a:blipFill>
          <a:ln w="9525">
            <a:solidFill>
              <a:schemeClr val="tx1"/>
            </a:solidFill>
            <a:miter lim="800000"/>
            <a:headEnd/>
            <a:tailEnd/>
          </a:ln>
          <a:effectLst>
            <a:outerShdw dist="68392" dir="20291915" algn="ctr" rotWithShape="0">
              <a:srgbClr val="84D56B">
                <a:alpha val="74997"/>
              </a:srgb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20" name="Line 21">
            <a:extLst>
              <a:ext uri="{FF2B5EF4-FFF2-40B4-BE49-F238E27FC236}">
                <a16:creationId xmlns:a16="http://schemas.microsoft.com/office/drawing/2014/main" id="{60DF0186-0D7E-734A-861E-B922F763E476}"/>
              </a:ext>
            </a:extLst>
          </p:cNvPr>
          <p:cNvSpPr>
            <a:spLocks noChangeShapeType="1"/>
          </p:cNvSpPr>
          <p:nvPr/>
        </p:nvSpPr>
        <p:spPr bwMode="auto">
          <a:xfrm flipV="1">
            <a:off x="6565900" y="4367213"/>
            <a:ext cx="762000" cy="287337"/>
          </a:xfrm>
          <a:prstGeom prst="line">
            <a:avLst/>
          </a:prstGeom>
          <a:noFill/>
          <a:ln w="19050">
            <a:solidFill>
              <a:srgbClr val="0000FF"/>
            </a:solidFill>
            <a:prstDash val="dash"/>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21" name="Text Box 34">
            <a:extLst>
              <a:ext uri="{FF2B5EF4-FFF2-40B4-BE49-F238E27FC236}">
                <a16:creationId xmlns:a16="http://schemas.microsoft.com/office/drawing/2014/main" id="{A4A5A8D1-5BDB-A743-BAEE-FAC95ED227B7}"/>
              </a:ext>
            </a:extLst>
          </p:cNvPr>
          <p:cNvSpPr txBox="1">
            <a:spLocks noChangeArrowheads="1"/>
          </p:cNvSpPr>
          <p:nvPr/>
        </p:nvSpPr>
        <p:spPr bwMode="auto">
          <a:xfrm>
            <a:off x="755650" y="4003675"/>
            <a:ext cx="720725" cy="1554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400" b="1">
                <a:solidFill>
                  <a:srgbClr val="0000CC"/>
                </a:solidFill>
                <a:latin typeface="Times New Roman" charset="0"/>
              </a:rPr>
              <a:t>光波列</a:t>
            </a:r>
          </a:p>
        </p:txBody>
      </p:sp>
      <p:sp>
        <p:nvSpPr>
          <p:cNvPr id="22" name="Text Box 37">
            <a:extLst>
              <a:ext uri="{FF2B5EF4-FFF2-40B4-BE49-F238E27FC236}">
                <a16:creationId xmlns:a16="http://schemas.microsoft.com/office/drawing/2014/main" id="{2ACDD299-869B-6E4C-A023-CB84780D094E}"/>
              </a:ext>
            </a:extLst>
          </p:cNvPr>
          <p:cNvSpPr txBox="1">
            <a:spLocks noChangeArrowheads="1"/>
          </p:cNvSpPr>
          <p:nvPr/>
        </p:nvSpPr>
        <p:spPr bwMode="auto">
          <a:xfrm>
            <a:off x="1979613" y="6021388"/>
            <a:ext cx="4392612"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400" b="1">
                <a:solidFill>
                  <a:srgbClr val="0000CC"/>
                </a:solidFill>
                <a:latin typeface="Times New Roman" charset="0"/>
              </a:rPr>
              <a:t>光波列</a:t>
            </a:r>
            <a:r>
              <a:rPr kumimoji="1" lang="zh-CN" altLang="en-US" sz="2400" b="1">
                <a:latin typeface="Times New Roman" charset="0"/>
              </a:rPr>
              <a:t>具有偏振特性。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upRigh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strips(upRight)">
                                      <p:cBhvr>
                                        <p:cTn id="42" dur="500"/>
                                        <p:tgtEl>
                                          <p:spTgt spid="14"/>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2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P spid="19" grpId="0" animBg="1"/>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a:extLst>
              <a:ext uri="{FF2B5EF4-FFF2-40B4-BE49-F238E27FC236}">
                <a16:creationId xmlns:a16="http://schemas.microsoft.com/office/drawing/2014/main" id="{6E098FB6-68DC-4640-89FB-7B5E82FE652C}"/>
              </a:ext>
            </a:extLst>
          </p:cNvPr>
          <p:cNvGrpSpPr>
            <a:grpSpLocks/>
          </p:cNvGrpSpPr>
          <p:nvPr/>
        </p:nvGrpSpPr>
        <p:grpSpPr bwMode="auto">
          <a:xfrm>
            <a:off x="4289425" y="1479550"/>
            <a:ext cx="4343400" cy="4460875"/>
            <a:chOff x="2688" y="1078"/>
            <a:chExt cx="2736" cy="2810"/>
          </a:xfrm>
        </p:grpSpPr>
        <p:sp>
          <p:nvSpPr>
            <p:cNvPr id="36891" name="AutoShape 3">
              <a:extLst>
                <a:ext uri="{FF2B5EF4-FFF2-40B4-BE49-F238E27FC236}">
                  <a16:creationId xmlns:a16="http://schemas.microsoft.com/office/drawing/2014/main" id="{53370437-0C98-0748-BB6A-25E68899AA60}"/>
                </a:ext>
              </a:extLst>
            </p:cNvPr>
            <p:cNvSpPr>
              <a:spLocks noChangeArrowheads="1"/>
            </p:cNvSpPr>
            <p:nvPr/>
          </p:nvSpPr>
          <p:spPr bwMode="auto">
            <a:xfrm>
              <a:off x="2688" y="1488"/>
              <a:ext cx="2736" cy="2400"/>
            </a:xfrm>
            <a:prstGeom prst="foldedCorner">
              <a:avLst>
                <a:gd name="adj" fmla="val 15856"/>
              </a:avLst>
            </a:prstGeom>
            <a:solidFill>
              <a:srgbClr val="F8D9FF"/>
            </a:solidFill>
            <a:ln w="9525">
              <a:solidFill>
                <a:srgbClr val="CC00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6892" name="Rectangle 4">
              <a:extLst>
                <a:ext uri="{FF2B5EF4-FFF2-40B4-BE49-F238E27FC236}">
                  <a16:creationId xmlns:a16="http://schemas.microsoft.com/office/drawing/2014/main" id="{F354C373-EA64-AB4B-8A06-792540729B33}"/>
                </a:ext>
              </a:extLst>
            </p:cNvPr>
            <p:cNvSpPr>
              <a:spLocks noChangeArrowheads="1"/>
            </p:cNvSpPr>
            <p:nvPr/>
          </p:nvSpPr>
          <p:spPr bwMode="auto">
            <a:xfrm>
              <a:off x="3456" y="2457"/>
              <a:ext cx="1824" cy="5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4800" b="1">
                  <a:solidFill>
                    <a:srgbClr val="B2B2B2"/>
                  </a:solidFill>
                  <a:latin typeface="Times New Roman" charset="0"/>
                  <a:ea typeface="楷体_GB2312" charset="0"/>
                  <a:cs typeface="楷体_GB2312" charset="0"/>
                </a:rPr>
                <a:t>动 光 学</a:t>
              </a:r>
            </a:p>
          </p:txBody>
        </p:sp>
        <p:sp>
          <p:nvSpPr>
            <p:cNvPr id="36893" name="Text Box 5">
              <a:extLst>
                <a:ext uri="{FF2B5EF4-FFF2-40B4-BE49-F238E27FC236}">
                  <a16:creationId xmlns:a16="http://schemas.microsoft.com/office/drawing/2014/main" id="{13BB8091-1D28-D448-80AB-E8059C1BC7BD}"/>
                </a:ext>
              </a:extLst>
            </p:cNvPr>
            <p:cNvSpPr txBox="1">
              <a:spLocks noChangeArrowheads="1"/>
            </p:cNvSpPr>
            <p:nvPr/>
          </p:nvSpPr>
          <p:spPr bwMode="auto">
            <a:xfrm>
              <a:off x="2688" y="1078"/>
              <a:ext cx="2736" cy="410"/>
            </a:xfrm>
            <a:prstGeom prst="rect">
              <a:avLst/>
            </a:prstGeom>
            <a:gradFill rotWithShape="0">
              <a:gsLst>
                <a:gs pos="0">
                  <a:srgbClr val="FAE7FF"/>
                </a:gs>
                <a:gs pos="50000">
                  <a:srgbClr val="FFFFFF"/>
                </a:gs>
                <a:gs pos="100000">
                  <a:srgbClr val="FAE7FF"/>
                </a:gs>
              </a:gsLst>
              <a:lin ang="5400000" scaled="1"/>
            </a:gradFill>
            <a:ln w="9525">
              <a:solidFill>
                <a:srgbClr val="CC00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algn="ctr" eaLnBrk="1" hangingPunct="1">
                <a:spcBef>
                  <a:spcPct val="50000"/>
                </a:spcBef>
                <a:defRPr/>
              </a:pPr>
              <a:r>
                <a:rPr lang="zh-CN" altLang="en-US" sz="3600" b="1">
                  <a:latin typeface="宋体" charset="0"/>
                </a:rPr>
                <a:t>双折射现象</a:t>
              </a:r>
            </a:p>
          </p:txBody>
        </p:sp>
        <p:grpSp>
          <p:nvGrpSpPr>
            <p:cNvPr id="48157" name="Group 6">
              <a:extLst>
                <a:ext uri="{FF2B5EF4-FFF2-40B4-BE49-F238E27FC236}">
                  <a16:creationId xmlns:a16="http://schemas.microsoft.com/office/drawing/2014/main" id="{B8E3598D-E844-754F-8EA8-C11E38AD369F}"/>
                </a:ext>
              </a:extLst>
            </p:cNvPr>
            <p:cNvGrpSpPr>
              <a:grpSpLocks/>
            </p:cNvGrpSpPr>
            <p:nvPr/>
          </p:nvGrpSpPr>
          <p:grpSpPr bwMode="auto">
            <a:xfrm>
              <a:off x="3252" y="2064"/>
              <a:ext cx="1980" cy="1296"/>
              <a:chOff x="3312" y="1440"/>
              <a:chExt cx="1980" cy="1296"/>
            </a:xfrm>
          </p:grpSpPr>
          <p:sp>
            <p:nvSpPr>
              <p:cNvPr id="36897" name="AutoShape 7">
                <a:extLst>
                  <a:ext uri="{FF2B5EF4-FFF2-40B4-BE49-F238E27FC236}">
                    <a16:creationId xmlns:a16="http://schemas.microsoft.com/office/drawing/2014/main" id="{46FC3D77-FAA2-9E48-8FAF-5AA474C35178}"/>
                  </a:ext>
                </a:extLst>
              </p:cNvPr>
              <p:cNvSpPr>
                <a:spLocks noChangeArrowheads="1"/>
              </p:cNvSpPr>
              <p:nvPr/>
            </p:nvSpPr>
            <p:spPr bwMode="auto">
              <a:xfrm>
                <a:off x="3312" y="1440"/>
                <a:ext cx="1968" cy="1296"/>
              </a:xfrm>
              <a:prstGeom prst="cube">
                <a:avLst>
                  <a:gd name="adj" fmla="val 17190"/>
                </a:avLst>
              </a:prstGeom>
              <a:noFill/>
              <a:ln w="19050">
                <a:solidFill>
                  <a:srgbClr val="0099FF"/>
                </a:solidFill>
                <a:miter lim="800000"/>
                <a:headEnd/>
                <a:tailEnd/>
              </a:ln>
              <a:effectLst/>
              <a:extLst>
                <a:ext uri="{909E8E84-426E-40dd-AFC4-6F175D3DCCD1}">
                  <a14:hiddenFill xmlns="" xmlns:a14="http://schemas.microsoft.com/office/drawing/2010/main">
                    <a:solidFill>
                      <a:schemeClr val="bg1">
                        <a:alpha val="50195"/>
                      </a:schemeClr>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6898" name="AutoShape 8">
                <a:extLst>
                  <a:ext uri="{FF2B5EF4-FFF2-40B4-BE49-F238E27FC236}">
                    <a16:creationId xmlns:a16="http://schemas.microsoft.com/office/drawing/2014/main" id="{AC8F10BA-B66D-D847-8016-92232AED1B48}"/>
                  </a:ext>
                </a:extLst>
              </p:cNvPr>
              <p:cNvSpPr>
                <a:spLocks noChangeArrowheads="1"/>
              </p:cNvSpPr>
              <p:nvPr/>
            </p:nvSpPr>
            <p:spPr bwMode="auto">
              <a:xfrm>
                <a:off x="3312" y="1440"/>
                <a:ext cx="1968" cy="215"/>
              </a:xfrm>
              <a:prstGeom prst="parallelogram">
                <a:avLst>
                  <a:gd name="adj" fmla="val 96324"/>
                </a:avLst>
              </a:prstGeom>
              <a:solidFill>
                <a:srgbClr val="CDFFFF">
                  <a:alpha val="50195"/>
                </a:srgbClr>
              </a:solidFill>
              <a:ln w="9525">
                <a:solidFill>
                  <a:srgbClr val="0099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6899" name="AutoShape 9">
                <a:extLst>
                  <a:ext uri="{FF2B5EF4-FFF2-40B4-BE49-F238E27FC236}">
                    <a16:creationId xmlns:a16="http://schemas.microsoft.com/office/drawing/2014/main" id="{F1A647DF-8E8D-1B49-999C-384A6B95B4D8}"/>
                  </a:ext>
                </a:extLst>
              </p:cNvPr>
              <p:cNvSpPr>
                <a:spLocks noChangeArrowheads="1"/>
              </p:cNvSpPr>
              <p:nvPr/>
            </p:nvSpPr>
            <p:spPr bwMode="auto">
              <a:xfrm rot="5400000" flipH="1">
                <a:off x="4518" y="1962"/>
                <a:ext cx="1296" cy="252"/>
              </a:xfrm>
              <a:prstGeom prst="parallelogram">
                <a:avLst>
                  <a:gd name="adj" fmla="val 89262"/>
                </a:avLst>
              </a:prstGeom>
              <a:solidFill>
                <a:srgbClr val="CDFFFF">
                  <a:alpha val="50195"/>
                </a:srgbClr>
              </a:solidFill>
              <a:ln w="9525">
                <a:solidFill>
                  <a:srgbClr val="0099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36895" name="Rectangle 10">
              <a:extLst>
                <a:ext uri="{FF2B5EF4-FFF2-40B4-BE49-F238E27FC236}">
                  <a16:creationId xmlns:a16="http://schemas.microsoft.com/office/drawing/2014/main" id="{D58E5869-6536-E341-AAA2-25B063DE7AA2}"/>
                </a:ext>
              </a:extLst>
            </p:cNvPr>
            <p:cNvSpPr>
              <a:spLocks noChangeArrowheads="1"/>
            </p:cNvSpPr>
            <p:nvPr/>
          </p:nvSpPr>
          <p:spPr bwMode="auto">
            <a:xfrm>
              <a:off x="2810" y="2649"/>
              <a:ext cx="500" cy="5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4800" b="1">
                  <a:solidFill>
                    <a:srgbClr val="1C1C1C"/>
                  </a:solidFill>
                  <a:latin typeface="Times New Roman" charset="0"/>
                  <a:ea typeface="楷体_GB2312" charset="0"/>
                  <a:cs typeface="楷体_GB2312" charset="0"/>
                </a:rPr>
                <a:t>波</a:t>
              </a:r>
            </a:p>
          </p:txBody>
        </p:sp>
        <p:sp>
          <p:nvSpPr>
            <p:cNvPr id="36896" name="Text Box 11">
              <a:extLst>
                <a:ext uri="{FF2B5EF4-FFF2-40B4-BE49-F238E27FC236}">
                  <a16:creationId xmlns:a16="http://schemas.microsoft.com/office/drawing/2014/main" id="{75AC149E-65D5-3048-A547-508C1687CA50}"/>
                </a:ext>
              </a:extLst>
            </p:cNvPr>
            <p:cNvSpPr txBox="1">
              <a:spLocks noChangeArrowheads="1"/>
            </p:cNvSpPr>
            <p:nvPr/>
          </p:nvSpPr>
          <p:spPr bwMode="auto">
            <a:xfrm>
              <a:off x="2688" y="2601"/>
              <a:ext cx="2448" cy="5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algn="ctr" eaLnBrk="1" hangingPunct="1">
                <a:spcBef>
                  <a:spcPct val="50000"/>
                </a:spcBef>
                <a:defRPr/>
              </a:pPr>
              <a:r>
                <a:rPr lang="en-US" altLang="zh-CN" sz="4800" b="1">
                  <a:solidFill>
                    <a:srgbClr val="777777"/>
                  </a:solidFill>
                  <a:latin typeface="Times New Roman" charset="0"/>
                  <a:ea typeface="楷体_GB2312" charset="0"/>
                  <a:cs typeface="楷体_GB2312" charset="0"/>
                </a:rPr>
                <a:t>   </a:t>
              </a:r>
              <a:r>
                <a:rPr lang="zh-CN" altLang="en-US" sz="4800" b="1">
                  <a:solidFill>
                    <a:srgbClr val="808080"/>
                  </a:solidFill>
                  <a:latin typeface="Times New Roman" charset="0"/>
                  <a:ea typeface="楷体_GB2312" charset="0"/>
                  <a:cs typeface="楷体_GB2312" charset="0"/>
                </a:rPr>
                <a:t>动 光 学</a:t>
              </a:r>
            </a:p>
          </p:txBody>
        </p:sp>
      </p:grpSp>
      <p:sp>
        <p:nvSpPr>
          <p:cNvPr id="36867" name="Text Box 12">
            <a:extLst>
              <a:ext uri="{FF2B5EF4-FFF2-40B4-BE49-F238E27FC236}">
                <a16:creationId xmlns:a16="http://schemas.microsoft.com/office/drawing/2014/main" id="{FC142B55-7C5D-D648-B6FF-E7717F76185E}"/>
              </a:ext>
            </a:extLst>
          </p:cNvPr>
          <p:cNvSpPr txBox="1">
            <a:spLocks noChangeArrowheads="1"/>
          </p:cNvSpPr>
          <p:nvPr/>
        </p:nvSpPr>
        <p:spPr bwMode="auto">
          <a:xfrm>
            <a:off x="250825" y="620713"/>
            <a:ext cx="70866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CC0000"/>
                </a:solidFill>
                <a:latin typeface="宋体" charset="0"/>
              </a:rPr>
              <a:t>一  双折射的寻常光和非寻常光</a:t>
            </a:r>
          </a:p>
        </p:txBody>
      </p:sp>
      <p:grpSp>
        <p:nvGrpSpPr>
          <p:cNvPr id="122893" name="Group 13">
            <a:extLst>
              <a:ext uri="{FF2B5EF4-FFF2-40B4-BE49-F238E27FC236}">
                <a16:creationId xmlns:a16="http://schemas.microsoft.com/office/drawing/2014/main" id="{B939D186-493A-C743-BAC2-9DBF98B88C3F}"/>
              </a:ext>
            </a:extLst>
          </p:cNvPr>
          <p:cNvGrpSpPr>
            <a:grpSpLocks/>
          </p:cNvGrpSpPr>
          <p:nvPr/>
        </p:nvGrpSpPr>
        <p:grpSpPr bwMode="auto">
          <a:xfrm>
            <a:off x="555625" y="1444625"/>
            <a:ext cx="3276600" cy="4648200"/>
            <a:chOff x="336" y="1056"/>
            <a:chExt cx="2064" cy="2928"/>
          </a:xfrm>
        </p:grpSpPr>
        <p:sp>
          <p:nvSpPr>
            <p:cNvPr id="36874" name="Rectangle 14">
              <a:extLst>
                <a:ext uri="{FF2B5EF4-FFF2-40B4-BE49-F238E27FC236}">
                  <a16:creationId xmlns:a16="http://schemas.microsoft.com/office/drawing/2014/main" id="{195981DC-A203-F34E-8949-76CA55100399}"/>
                </a:ext>
              </a:extLst>
            </p:cNvPr>
            <p:cNvSpPr>
              <a:spLocks noChangeArrowheads="1"/>
            </p:cNvSpPr>
            <p:nvPr/>
          </p:nvSpPr>
          <p:spPr bwMode="auto">
            <a:xfrm>
              <a:off x="336" y="1056"/>
              <a:ext cx="2064" cy="2928"/>
            </a:xfrm>
            <a:prstGeom prst="rect">
              <a:avLst/>
            </a:prstGeom>
            <a:solidFill>
              <a:schemeClr val="bg1"/>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48138" name="Group 15">
              <a:extLst>
                <a:ext uri="{FF2B5EF4-FFF2-40B4-BE49-F238E27FC236}">
                  <a16:creationId xmlns:a16="http://schemas.microsoft.com/office/drawing/2014/main" id="{11C4E11A-CC6A-5E45-8D6A-486A6A7BDA4E}"/>
                </a:ext>
              </a:extLst>
            </p:cNvPr>
            <p:cNvGrpSpPr>
              <a:grpSpLocks/>
            </p:cNvGrpSpPr>
            <p:nvPr/>
          </p:nvGrpSpPr>
          <p:grpSpPr bwMode="auto">
            <a:xfrm>
              <a:off x="528" y="3168"/>
              <a:ext cx="1764" cy="728"/>
              <a:chOff x="3072" y="1200"/>
              <a:chExt cx="1764" cy="728"/>
            </a:xfrm>
          </p:grpSpPr>
          <p:graphicFrame>
            <p:nvGraphicFramePr>
              <p:cNvPr id="48152" name="Object 16">
                <a:extLst>
                  <a:ext uri="{FF2B5EF4-FFF2-40B4-BE49-F238E27FC236}">
                    <a16:creationId xmlns:a16="http://schemas.microsoft.com/office/drawing/2014/main" id="{B055C9B8-684C-AF4E-9D5A-296A7C436DD1}"/>
                  </a:ext>
                </a:extLst>
              </p:cNvPr>
              <p:cNvGraphicFramePr>
                <a:graphicFrameLocks noChangeAspect="1"/>
              </p:cNvGraphicFramePr>
              <p:nvPr/>
            </p:nvGraphicFramePr>
            <p:xfrm>
              <a:off x="3072" y="1200"/>
              <a:ext cx="1190" cy="728"/>
            </p:xfrm>
            <a:graphic>
              <a:graphicData uri="http://schemas.openxmlformats.org/presentationml/2006/ole">
                <mc:AlternateContent xmlns:mc="http://schemas.openxmlformats.org/markup-compatibility/2006">
                  <mc:Choice xmlns:v="urn:schemas-microsoft-com:vml" Requires="v">
                    <p:oleObj spid="_x0000_s48303" name="公式" r:id="rId3" imgW="25742900" imgH="15214600" progId="Equation.3">
                      <p:embed/>
                    </p:oleObj>
                  </mc:Choice>
                  <mc:Fallback>
                    <p:oleObj name="公式" r:id="rId3" imgW="25742900" imgH="152146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1200"/>
                            <a:ext cx="1190" cy="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890" name="Text Box 17">
                <a:extLst>
                  <a:ext uri="{FF2B5EF4-FFF2-40B4-BE49-F238E27FC236}">
                    <a16:creationId xmlns:a16="http://schemas.microsoft.com/office/drawing/2014/main" id="{EDC707A8-23B8-A84D-9047-D011284E59B4}"/>
                  </a:ext>
                </a:extLst>
              </p:cNvPr>
              <p:cNvSpPr txBox="1">
                <a:spLocks noChangeArrowheads="1"/>
              </p:cNvSpPr>
              <p:nvPr/>
            </p:nvSpPr>
            <p:spPr bwMode="auto">
              <a:xfrm>
                <a:off x="4272" y="1344"/>
                <a:ext cx="56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CC0000"/>
                    </a:solidFill>
                    <a:latin typeface="Times New Roman" charset="0"/>
                  </a:rPr>
                  <a:t>恒量</a:t>
                </a:r>
                <a:endParaRPr lang="zh-CN" altLang="en-US" sz="2400" b="1">
                  <a:solidFill>
                    <a:srgbClr val="CC0000"/>
                  </a:solidFill>
                  <a:latin typeface="Times New Roman" charset="0"/>
                </a:endParaRPr>
              </a:p>
            </p:txBody>
          </p:sp>
        </p:grpSp>
        <p:grpSp>
          <p:nvGrpSpPr>
            <p:cNvPr id="48139" name="Group 18">
              <a:extLst>
                <a:ext uri="{FF2B5EF4-FFF2-40B4-BE49-F238E27FC236}">
                  <a16:creationId xmlns:a16="http://schemas.microsoft.com/office/drawing/2014/main" id="{DB2F4B83-D246-644F-B63E-398262E75986}"/>
                </a:ext>
              </a:extLst>
            </p:cNvPr>
            <p:cNvGrpSpPr>
              <a:grpSpLocks/>
            </p:cNvGrpSpPr>
            <p:nvPr/>
          </p:nvGrpSpPr>
          <p:grpSpPr bwMode="auto">
            <a:xfrm>
              <a:off x="432" y="1584"/>
              <a:ext cx="1823" cy="1498"/>
              <a:chOff x="432" y="1248"/>
              <a:chExt cx="1823" cy="1498"/>
            </a:xfrm>
          </p:grpSpPr>
          <p:graphicFrame>
            <p:nvGraphicFramePr>
              <p:cNvPr id="48141" name="Object 19">
                <a:extLst>
                  <a:ext uri="{FF2B5EF4-FFF2-40B4-BE49-F238E27FC236}">
                    <a16:creationId xmlns:a16="http://schemas.microsoft.com/office/drawing/2014/main" id="{F28533CF-5434-A341-8964-6445EBB08C02}"/>
                  </a:ext>
                </a:extLst>
              </p:cNvPr>
              <p:cNvGraphicFramePr>
                <a:graphicFrameLocks noChangeAspect="1"/>
              </p:cNvGraphicFramePr>
              <p:nvPr/>
            </p:nvGraphicFramePr>
            <p:xfrm>
              <a:off x="1413" y="2160"/>
              <a:ext cx="223" cy="311"/>
            </p:xfrm>
            <a:graphic>
              <a:graphicData uri="http://schemas.openxmlformats.org/presentationml/2006/ole">
                <mc:AlternateContent xmlns:mc="http://schemas.openxmlformats.org/markup-compatibility/2006">
                  <mc:Choice xmlns:v="urn:schemas-microsoft-com:vml" Requires="v">
                    <p:oleObj spid="_x0000_s48304" name="公式" r:id="rId5" imgW="4102100" imgH="5562600" progId="Equation.3">
                      <p:embed/>
                    </p:oleObj>
                  </mc:Choice>
                  <mc:Fallback>
                    <p:oleObj name="公式" r:id="rId5" imgW="4102100" imgH="55626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3" y="2160"/>
                            <a:ext cx="223"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879" name="Line 20">
                <a:extLst>
                  <a:ext uri="{FF2B5EF4-FFF2-40B4-BE49-F238E27FC236}">
                    <a16:creationId xmlns:a16="http://schemas.microsoft.com/office/drawing/2014/main" id="{A7582422-840E-9243-8D1F-3B0E44408799}"/>
                  </a:ext>
                </a:extLst>
              </p:cNvPr>
              <p:cNvSpPr>
                <a:spLocks noChangeShapeType="1"/>
              </p:cNvSpPr>
              <p:nvPr/>
            </p:nvSpPr>
            <p:spPr bwMode="auto">
              <a:xfrm rot="2031746" flipV="1">
                <a:off x="432" y="1552"/>
                <a:ext cx="1010" cy="2"/>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48143" name="Object 21">
                <a:extLst>
                  <a:ext uri="{FF2B5EF4-FFF2-40B4-BE49-F238E27FC236}">
                    <a16:creationId xmlns:a16="http://schemas.microsoft.com/office/drawing/2014/main" id="{EC9211AA-0C2D-5942-AEE3-C05475BFA44E}"/>
                  </a:ext>
                </a:extLst>
              </p:cNvPr>
              <p:cNvGraphicFramePr>
                <a:graphicFrameLocks noChangeAspect="1"/>
              </p:cNvGraphicFramePr>
              <p:nvPr/>
            </p:nvGraphicFramePr>
            <p:xfrm>
              <a:off x="1077" y="1296"/>
              <a:ext cx="120" cy="252"/>
            </p:xfrm>
            <a:graphic>
              <a:graphicData uri="http://schemas.openxmlformats.org/presentationml/2006/ole">
                <mc:AlternateContent xmlns:mc="http://schemas.openxmlformats.org/markup-compatibility/2006">
                  <mc:Choice xmlns:v="urn:schemas-microsoft-com:vml" Requires="v">
                    <p:oleObj spid="_x0000_s48305" name="公式" r:id="rId7" imgW="2628900" imgH="5270500" progId="Equation.3">
                      <p:embed/>
                    </p:oleObj>
                  </mc:Choice>
                  <mc:Fallback>
                    <p:oleObj name="公式" r:id="rId7" imgW="2628900" imgH="52705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7" y="1296"/>
                            <a:ext cx="12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881" name="Line 22">
                <a:extLst>
                  <a:ext uri="{FF2B5EF4-FFF2-40B4-BE49-F238E27FC236}">
                    <a16:creationId xmlns:a16="http://schemas.microsoft.com/office/drawing/2014/main" id="{4157304B-DEB0-A444-971F-2CE9915CF048}"/>
                  </a:ext>
                </a:extLst>
              </p:cNvPr>
              <p:cNvSpPr>
                <a:spLocks noChangeShapeType="1"/>
              </p:cNvSpPr>
              <p:nvPr/>
            </p:nvSpPr>
            <p:spPr bwMode="auto">
              <a:xfrm rot="-2153489">
                <a:off x="1295" y="1540"/>
                <a:ext cx="960"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6882" name="Line 23">
                <a:extLst>
                  <a:ext uri="{FF2B5EF4-FFF2-40B4-BE49-F238E27FC236}">
                    <a16:creationId xmlns:a16="http://schemas.microsoft.com/office/drawing/2014/main" id="{816C18BE-3672-444F-BC9F-2188E51FBF7F}"/>
                  </a:ext>
                </a:extLst>
              </p:cNvPr>
              <p:cNvSpPr>
                <a:spLocks noChangeShapeType="1"/>
              </p:cNvSpPr>
              <p:nvPr/>
            </p:nvSpPr>
            <p:spPr bwMode="auto">
              <a:xfrm rot="2782562">
                <a:off x="1159" y="2174"/>
                <a:ext cx="1008" cy="136"/>
              </a:xfrm>
              <a:prstGeom prst="line">
                <a:avLst/>
              </a:prstGeom>
              <a:noFill/>
              <a:ln w="38100">
                <a:solidFill>
                  <a:srgbClr val="FF00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8146" name="Arc 24">
                <a:extLst>
                  <a:ext uri="{FF2B5EF4-FFF2-40B4-BE49-F238E27FC236}">
                    <a16:creationId xmlns:a16="http://schemas.microsoft.com/office/drawing/2014/main" id="{D5E93C47-C4BE-2F4C-AE1B-E5CF64A6647D}"/>
                  </a:ext>
                </a:extLst>
              </p:cNvPr>
              <p:cNvSpPr>
                <a:spLocks/>
              </p:cNvSpPr>
              <p:nvPr/>
            </p:nvSpPr>
            <p:spPr bwMode="auto">
              <a:xfrm rot="9220608" flipH="1" flipV="1">
                <a:off x="1076" y="1531"/>
                <a:ext cx="340" cy="288"/>
              </a:xfrm>
              <a:custGeom>
                <a:avLst/>
                <a:gdLst>
                  <a:gd name="T0" fmla="*/ 0 w 17013"/>
                  <a:gd name="T1" fmla="*/ 0 h 21600"/>
                  <a:gd name="T2" fmla="*/ 0 w 17013"/>
                  <a:gd name="T3" fmla="*/ 0 h 21600"/>
                  <a:gd name="T4" fmla="*/ 0 w 17013"/>
                  <a:gd name="T5" fmla="*/ 0 h 21600"/>
                  <a:gd name="T6" fmla="*/ 0 60000 65536"/>
                  <a:gd name="T7" fmla="*/ 0 60000 65536"/>
                  <a:gd name="T8" fmla="*/ 0 60000 65536"/>
                </a:gdLst>
                <a:ahLst/>
                <a:cxnLst>
                  <a:cxn ang="T6">
                    <a:pos x="T0" y="T1"/>
                  </a:cxn>
                  <a:cxn ang="T7">
                    <a:pos x="T2" y="T3"/>
                  </a:cxn>
                  <a:cxn ang="T8">
                    <a:pos x="T4" y="T5"/>
                  </a:cxn>
                </a:cxnLst>
                <a:rect l="0" t="0" r="r" b="b"/>
                <a:pathLst>
                  <a:path w="17013" h="21600" fill="none" extrusionOk="0">
                    <a:moveTo>
                      <a:pt x="-1" y="266"/>
                    </a:moveTo>
                    <a:cubicBezTo>
                      <a:pt x="1119" y="89"/>
                      <a:pt x="2251" y="-1"/>
                      <a:pt x="3385" y="0"/>
                    </a:cubicBezTo>
                    <a:cubicBezTo>
                      <a:pt x="8348" y="0"/>
                      <a:pt x="13161" y="1709"/>
                      <a:pt x="17012" y="4841"/>
                    </a:cubicBezTo>
                  </a:path>
                  <a:path w="17013" h="21600" stroke="0" extrusionOk="0">
                    <a:moveTo>
                      <a:pt x="-1" y="266"/>
                    </a:moveTo>
                    <a:cubicBezTo>
                      <a:pt x="1119" y="89"/>
                      <a:pt x="2251" y="-1"/>
                      <a:pt x="3385" y="0"/>
                    </a:cubicBezTo>
                    <a:cubicBezTo>
                      <a:pt x="8348" y="0"/>
                      <a:pt x="13161" y="1709"/>
                      <a:pt x="17012" y="4841"/>
                    </a:cubicBezTo>
                    <a:lnTo>
                      <a:pt x="3385" y="21600"/>
                    </a:lnTo>
                    <a:lnTo>
                      <a:pt x="-1" y="266"/>
                    </a:lnTo>
                    <a:close/>
                  </a:path>
                </a:pathLst>
              </a:custGeom>
              <a:noFill/>
              <a:ln w="19050">
                <a:solidFill>
                  <a:srgbClr val="FF3399"/>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36884" name="Line 25">
                <a:extLst>
                  <a:ext uri="{FF2B5EF4-FFF2-40B4-BE49-F238E27FC236}">
                    <a16:creationId xmlns:a16="http://schemas.microsoft.com/office/drawing/2014/main" id="{3234B4BD-39F2-5844-B07A-7FF81308D714}"/>
                  </a:ext>
                </a:extLst>
              </p:cNvPr>
              <p:cNvSpPr>
                <a:spLocks noChangeShapeType="1"/>
              </p:cNvSpPr>
              <p:nvPr/>
            </p:nvSpPr>
            <p:spPr bwMode="auto">
              <a:xfrm>
                <a:off x="1365" y="1248"/>
                <a:ext cx="0" cy="1392"/>
              </a:xfrm>
              <a:prstGeom prst="line">
                <a:avLst/>
              </a:prstGeom>
              <a:noFill/>
              <a:ln w="19050">
                <a:solidFill>
                  <a:schemeClr val="tx1"/>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8148" name="Arc 26">
                <a:extLst>
                  <a:ext uri="{FF2B5EF4-FFF2-40B4-BE49-F238E27FC236}">
                    <a16:creationId xmlns:a16="http://schemas.microsoft.com/office/drawing/2014/main" id="{1FB29AE1-7CC4-B24B-85D0-064C9C7DEC8F}"/>
                  </a:ext>
                </a:extLst>
              </p:cNvPr>
              <p:cNvSpPr>
                <a:spLocks/>
              </p:cNvSpPr>
              <p:nvPr/>
            </p:nvSpPr>
            <p:spPr bwMode="auto">
              <a:xfrm rot="11209688" flipH="1">
                <a:off x="1365" y="2064"/>
                <a:ext cx="144"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0000"/>
                </a:solidFill>
                <a:round/>
                <a:headE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36886" name="Rectangle 27">
                <a:extLst>
                  <a:ext uri="{FF2B5EF4-FFF2-40B4-BE49-F238E27FC236}">
                    <a16:creationId xmlns:a16="http://schemas.microsoft.com/office/drawing/2014/main" id="{16FEF4AA-7ADB-3A44-89CF-0AFC717AB0F0}"/>
                  </a:ext>
                </a:extLst>
              </p:cNvPr>
              <p:cNvSpPr>
                <a:spLocks noChangeArrowheads="1"/>
              </p:cNvSpPr>
              <p:nvPr/>
            </p:nvSpPr>
            <p:spPr bwMode="auto">
              <a:xfrm>
                <a:off x="576" y="1824"/>
                <a:ext cx="1584" cy="912"/>
              </a:xfrm>
              <a:prstGeom prst="rect">
                <a:avLst/>
              </a:prstGeom>
              <a:solidFill>
                <a:srgbClr val="66FFFF">
                  <a:alpha val="50195"/>
                </a:srgbClr>
              </a:solidFill>
              <a:ln w="9525">
                <a:solidFill>
                  <a:srgbClr val="088E68"/>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6887" name="Text Box 28">
                <a:extLst>
                  <a:ext uri="{FF2B5EF4-FFF2-40B4-BE49-F238E27FC236}">
                    <a16:creationId xmlns:a16="http://schemas.microsoft.com/office/drawing/2014/main" id="{FF96B09A-C537-3C49-86B7-2D203338DB86}"/>
                  </a:ext>
                </a:extLst>
              </p:cNvPr>
              <p:cNvSpPr txBox="1">
                <a:spLocks noChangeArrowheads="1"/>
              </p:cNvSpPr>
              <p:nvPr/>
            </p:nvSpPr>
            <p:spPr bwMode="auto">
              <a:xfrm>
                <a:off x="624" y="2409"/>
                <a:ext cx="88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0000FF"/>
                    </a:solidFill>
                    <a:latin typeface="Times New Roman" charset="0"/>
                  </a:rPr>
                  <a:t>玻璃</a:t>
                </a:r>
              </a:p>
            </p:txBody>
          </p:sp>
          <p:graphicFrame>
            <p:nvGraphicFramePr>
              <p:cNvPr id="48151" name="Object 29">
                <a:extLst>
                  <a:ext uri="{FF2B5EF4-FFF2-40B4-BE49-F238E27FC236}">
                    <a16:creationId xmlns:a16="http://schemas.microsoft.com/office/drawing/2014/main" id="{D2637075-076C-9247-BCD5-ECAE9CAB8D87}"/>
                  </a:ext>
                </a:extLst>
              </p:cNvPr>
              <p:cNvGraphicFramePr>
                <a:graphicFrameLocks noChangeAspect="1"/>
              </p:cNvGraphicFramePr>
              <p:nvPr/>
            </p:nvGraphicFramePr>
            <p:xfrm>
              <a:off x="741" y="2016"/>
              <a:ext cx="187" cy="210"/>
            </p:xfrm>
            <a:graphic>
              <a:graphicData uri="http://schemas.openxmlformats.org/presentationml/2006/ole">
                <mc:AlternateContent xmlns:mc="http://schemas.openxmlformats.org/markup-compatibility/2006">
                  <mc:Choice xmlns:v="urn:schemas-microsoft-com:vml" Requires="v">
                    <p:oleObj spid="_x0000_s48306" name="公式" r:id="rId9" imgW="4102100" imgH="4394200" progId="Equation.3">
                      <p:embed/>
                    </p:oleObj>
                  </mc:Choice>
                  <mc:Fallback>
                    <p:oleObj name="公式" r:id="rId9" imgW="4102100" imgH="43942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 y="2016"/>
                            <a:ext cx="18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22910" name="Text Box 30">
              <a:extLst>
                <a:ext uri="{FF2B5EF4-FFF2-40B4-BE49-F238E27FC236}">
                  <a16:creationId xmlns:a16="http://schemas.microsoft.com/office/drawing/2014/main" id="{96D998F0-1E58-2E40-BF64-5552143FCDDA}"/>
                </a:ext>
              </a:extLst>
            </p:cNvPr>
            <p:cNvSpPr txBox="1">
              <a:spLocks noChangeArrowheads="1"/>
            </p:cNvSpPr>
            <p:nvPr/>
          </p:nvSpPr>
          <p:spPr bwMode="auto">
            <a:xfrm>
              <a:off x="336" y="1056"/>
              <a:ext cx="2064" cy="371"/>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3200" b="1">
                  <a:solidFill>
                    <a:srgbClr val="1C1C1C"/>
                  </a:solidFill>
                  <a:latin typeface="Times New Roman" pitchFamily="18" charset="0"/>
                </a:rPr>
                <a:t>折 射 定 律</a:t>
              </a:r>
            </a:p>
          </p:txBody>
        </p:sp>
      </p:grpSp>
      <p:grpSp>
        <p:nvGrpSpPr>
          <p:cNvPr id="122911" name="Group 31">
            <a:extLst>
              <a:ext uri="{FF2B5EF4-FFF2-40B4-BE49-F238E27FC236}">
                <a16:creationId xmlns:a16="http://schemas.microsoft.com/office/drawing/2014/main" id="{97F9A56B-E5A3-2C4D-BCCF-8CC9B5781BB6}"/>
              </a:ext>
            </a:extLst>
          </p:cNvPr>
          <p:cNvGrpSpPr>
            <a:grpSpLocks/>
          </p:cNvGrpSpPr>
          <p:nvPr/>
        </p:nvGrpSpPr>
        <p:grpSpPr bwMode="auto">
          <a:xfrm>
            <a:off x="4365625" y="2206625"/>
            <a:ext cx="2362200" cy="609600"/>
            <a:chOff x="2880" y="1584"/>
            <a:chExt cx="1488" cy="384"/>
          </a:xfrm>
        </p:grpSpPr>
        <p:sp>
          <p:nvSpPr>
            <p:cNvPr id="36872" name="AutoShape 32">
              <a:extLst>
                <a:ext uri="{FF2B5EF4-FFF2-40B4-BE49-F238E27FC236}">
                  <a16:creationId xmlns:a16="http://schemas.microsoft.com/office/drawing/2014/main" id="{6464922E-558A-BE4C-AD33-3C92D2FE9D36}"/>
                </a:ext>
              </a:extLst>
            </p:cNvPr>
            <p:cNvSpPr>
              <a:spLocks noChangeArrowheads="1"/>
            </p:cNvSpPr>
            <p:nvPr/>
          </p:nvSpPr>
          <p:spPr bwMode="auto">
            <a:xfrm>
              <a:off x="2880" y="1584"/>
              <a:ext cx="1248" cy="384"/>
            </a:xfrm>
            <a:prstGeom prst="wedgeRoundRectCallout">
              <a:avLst>
                <a:gd name="adj1" fmla="val 49759"/>
                <a:gd name="adj2" fmla="val 96093"/>
                <a:gd name="adj3" fmla="val 16667"/>
              </a:avLst>
            </a:prstGeom>
            <a:gradFill rotWithShape="0">
              <a:gsLst>
                <a:gs pos="0">
                  <a:srgbClr val="DFFCFD"/>
                </a:gs>
                <a:gs pos="100000">
                  <a:srgbClr val="FFFFFF"/>
                </a:gs>
              </a:gsLst>
              <a:lin ang="5400000" scaled="1"/>
            </a:gradFill>
            <a:ln w="9525">
              <a:solidFill>
                <a:srgbClr val="0000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zh-CN" b="1">
                <a:solidFill>
                  <a:srgbClr val="1C1C1C"/>
                </a:solidFill>
                <a:latin typeface="Times New Roman" charset="0"/>
                <a:ea typeface="宋体" charset="0"/>
                <a:cs typeface="宋体" charset="0"/>
              </a:endParaRPr>
            </a:p>
          </p:txBody>
        </p:sp>
        <p:sp>
          <p:nvSpPr>
            <p:cNvPr id="36873" name="Text Box 33">
              <a:extLst>
                <a:ext uri="{FF2B5EF4-FFF2-40B4-BE49-F238E27FC236}">
                  <a16:creationId xmlns:a16="http://schemas.microsoft.com/office/drawing/2014/main" id="{2F413ACB-6444-284E-94B6-B02DEBA6DC00}"/>
                </a:ext>
              </a:extLst>
            </p:cNvPr>
            <p:cNvSpPr txBox="1">
              <a:spLocks noChangeArrowheads="1"/>
            </p:cNvSpPr>
            <p:nvPr/>
          </p:nvSpPr>
          <p:spPr bwMode="auto">
            <a:xfrm>
              <a:off x="2880" y="1584"/>
              <a:ext cx="148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1C1C1C"/>
                  </a:solidFill>
                  <a:latin typeface="Times New Roman" charset="0"/>
                </a:rPr>
                <a:t>方解石晶体</a:t>
              </a:r>
            </a:p>
          </p:txBody>
        </p:sp>
      </p:grpSp>
      <p:sp>
        <p:nvSpPr>
          <p:cNvPr id="36870" name="Rectangle 34">
            <a:extLst>
              <a:ext uri="{FF2B5EF4-FFF2-40B4-BE49-F238E27FC236}">
                <a16:creationId xmlns:a16="http://schemas.microsoft.com/office/drawing/2014/main" id="{0FD6F32C-2A0C-EF4B-A657-CD92B143CA91}"/>
              </a:ext>
            </a:extLst>
          </p:cNvPr>
          <p:cNvSpPr>
            <a:spLocks noChangeArrowheads="1"/>
          </p:cNvSpPr>
          <p:nvPr/>
        </p:nvSpPr>
        <p:spPr bwMode="auto">
          <a:xfrm>
            <a:off x="3059113" y="0"/>
            <a:ext cx="4681537"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600" b="1">
                <a:latin typeface="Arial" charset="0"/>
                <a:ea typeface="宋体" charset="0"/>
                <a:cs typeface="宋体" charset="0"/>
              </a:rPr>
              <a:t>光学</a:t>
            </a:r>
            <a:r>
              <a:rPr lang="en-US" altLang="zh-CN" sz="3600" b="1">
                <a:latin typeface="Arial" charset="0"/>
                <a:ea typeface="宋体" charset="0"/>
                <a:cs typeface="宋体" charset="0"/>
              </a:rPr>
              <a:t>5.3   </a:t>
            </a:r>
            <a:r>
              <a:rPr lang="zh-CN" altLang="en-US" sz="3600" b="1">
                <a:latin typeface="Arial" charset="0"/>
                <a:ea typeface="宋体" charset="0"/>
                <a:cs typeface="宋体" charset="0"/>
              </a:rPr>
              <a:t>双折射现象</a:t>
            </a:r>
          </a:p>
        </p:txBody>
      </p:sp>
      <p:sp>
        <p:nvSpPr>
          <p:cNvPr id="122915" name="Text Box 35">
            <a:extLst>
              <a:ext uri="{FF2B5EF4-FFF2-40B4-BE49-F238E27FC236}">
                <a16:creationId xmlns:a16="http://schemas.microsoft.com/office/drawing/2014/main" id="{F87BBADD-A5A0-A240-866B-AB0DF5D9C18C}"/>
              </a:ext>
            </a:extLst>
          </p:cNvPr>
          <p:cNvSpPr txBox="1">
            <a:spLocks noChangeArrowheads="1"/>
          </p:cNvSpPr>
          <p:nvPr/>
        </p:nvSpPr>
        <p:spPr bwMode="auto">
          <a:xfrm>
            <a:off x="2846388" y="2620963"/>
            <a:ext cx="955675"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defRPr/>
            </a:pPr>
            <a:r>
              <a:rPr lang="zh-CN" altLang="en-US" sz="2800" b="1">
                <a:solidFill>
                  <a:srgbClr val="FF0066"/>
                </a:solidFill>
                <a:ea typeface="华文楷体" charset="0"/>
                <a:cs typeface="华文楷体" charset="0"/>
              </a:rPr>
              <a:t>各相同性介质</a:t>
            </a:r>
          </a:p>
        </p:txBody>
      </p:sp>
      <p:sp>
        <p:nvSpPr>
          <p:cNvPr id="2" name="Slide Number Placeholder 1">
            <a:extLst>
              <a:ext uri="{FF2B5EF4-FFF2-40B4-BE49-F238E27FC236}">
                <a16:creationId xmlns:a16="http://schemas.microsoft.com/office/drawing/2014/main" id="{16BF4376-A05A-3B4B-9116-B548D4953854}"/>
              </a:ext>
            </a:extLst>
          </p:cNvPr>
          <p:cNvSpPr>
            <a:spLocks noGrp="1"/>
          </p:cNvSpPr>
          <p:nvPr>
            <p:ph type="sldNum" sz="quarter" idx="12"/>
          </p:nvPr>
        </p:nvSpPr>
        <p:spPr/>
        <p:txBody>
          <a:bodyPr/>
          <a:lstStyle/>
          <a:p>
            <a:fld id="{84E41F96-4C38-714A-979A-203099C5D163}" type="slidenum">
              <a:rPr lang="en-US" altLang="zh-CN" smtClean="0"/>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893"/>
                                        </p:tgtEl>
                                        <p:attrNameLst>
                                          <p:attrName>style.visibility</p:attrName>
                                        </p:attrNameLst>
                                      </p:cBhvr>
                                      <p:to>
                                        <p:strVal val="visible"/>
                                      </p:to>
                                    </p:set>
                                    <p:animEffect transition="in" filter="box(in)">
                                      <p:cBhvr>
                                        <p:cTn id="7" dur="500"/>
                                        <p:tgtEl>
                                          <p:spTgt spid="12289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29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122882"/>
                                        </p:tgtEl>
                                        <p:attrNameLst>
                                          <p:attrName>style.visibility</p:attrName>
                                        </p:attrNameLst>
                                      </p:cBhvr>
                                      <p:to>
                                        <p:strVal val="visible"/>
                                      </p:to>
                                    </p:set>
                                    <p:animEffect transition="in" filter="box(out)">
                                      <p:cBhvr>
                                        <p:cTn id="15" dur="500"/>
                                        <p:tgtEl>
                                          <p:spTgt spid="1228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122911"/>
                                        </p:tgtEl>
                                        <p:attrNameLst>
                                          <p:attrName>style.visibility</p:attrName>
                                        </p:attrNameLst>
                                      </p:cBhvr>
                                      <p:to>
                                        <p:strVal val="visible"/>
                                      </p:to>
                                    </p:set>
                                    <p:animEffect transition="in" filter="strips(downRight)">
                                      <p:cBhvr>
                                        <p:cTn id="20" dur="5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E2876477-8662-0444-94B4-0DAB4855AEA9}"/>
              </a:ext>
            </a:extLst>
          </p:cNvPr>
          <p:cNvSpPr txBox="1">
            <a:spLocks noChangeArrowheads="1"/>
          </p:cNvSpPr>
          <p:nvPr/>
        </p:nvSpPr>
        <p:spPr bwMode="auto">
          <a:xfrm>
            <a:off x="1835150" y="115888"/>
            <a:ext cx="5257800" cy="65087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defRPr>
            </a:lvl2pPr>
            <a:lvl3pPr marL="1143000" indent="-228600">
              <a:defRPr sz="2400">
                <a:solidFill>
                  <a:schemeClr val="tx1"/>
                </a:solidFill>
                <a:latin typeface="Arial" charset="0"/>
                <a:ea typeface="宋体" charset="0"/>
              </a:defRPr>
            </a:lvl3pPr>
            <a:lvl4pPr marL="1600200" indent="-228600">
              <a:defRPr sz="2400">
                <a:solidFill>
                  <a:schemeClr val="tx1"/>
                </a:solidFill>
                <a:latin typeface="Arial" charset="0"/>
                <a:ea typeface="宋体" charset="0"/>
              </a:defRPr>
            </a:lvl4pPr>
            <a:lvl5pPr marL="2057400" indent="-22860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algn="ctr" eaLnBrk="1" hangingPunct="1">
              <a:spcBef>
                <a:spcPct val="50000"/>
              </a:spcBef>
              <a:defRPr/>
            </a:pPr>
            <a:r>
              <a:rPr lang="zh-CN" altLang="en-US" sz="3600" b="1">
                <a:solidFill>
                  <a:srgbClr val="1C1C1C"/>
                </a:solidFill>
                <a:latin typeface="Times New Roman" charset="0"/>
              </a:rPr>
              <a:t>光通过</a:t>
            </a:r>
            <a:r>
              <a:rPr lang="zh-CN" altLang="en-US" sz="3600" b="1">
                <a:solidFill>
                  <a:srgbClr val="CC0000"/>
                </a:solidFill>
                <a:latin typeface="宋体" charset="0"/>
              </a:rPr>
              <a:t>双折射晶体</a:t>
            </a:r>
          </a:p>
        </p:txBody>
      </p:sp>
      <p:sp>
        <p:nvSpPr>
          <p:cNvPr id="2" name="Slide Number Placeholder 1">
            <a:extLst>
              <a:ext uri="{FF2B5EF4-FFF2-40B4-BE49-F238E27FC236}">
                <a16:creationId xmlns:a16="http://schemas.microsoft.com/office/drawing/2014/main" id="{519869CC-413D-D947-970D-DF02B0E49DC0}"/>
              </a:ext>
            </a:extLst>
          </p:cNvPr>
          <p:cNvSpPr>
            <a:spLocks noGrp="1"/>
          </p:cNvSpPr>
          <p:nvPr>
            <p:ph type="sldNum" sz="quarter" idx="12"/>
          </p:nvPr>
        </p:nvSpPr>
        <p:spPr/>
        <p:txBody>
          <a:bodyPr/>
          <a:lstStyle/>
          <a:p>
            <a:fld id="{84E41F96-4C38-714A-979A-203099C5D163}" type="slidenum">
              <a:rPr lang="en-US" altLang="zh-CN" smtClean="0"/>
              <a:pPr/>
              <a:t>31</a:t>
            </a:fld>
            <a:endParaRPr lang="en-US" altLang="zh-CN"/>
          </a:p>
        </p:txBody>
      </p:sp>
    </p:spTree>
    <p:controls>
      <mc:AlternateContent xmlns:mc="http://schemas.openxmlformats.org/markup-compatibility/2006">
        <mc:Choice xmlns:v="urn:schemas-microsoft-com:vml" Requires="v">
          <p:control spid="49190" r:id="rId2" imgW="6629400" imgH="4876800"/>
        </mc:Choice>
        <mc:Fallback>
          <p:control r:id="rId2" imgW="6629400" imgH="4876800">
            <p:pic>
              <p:nvPicPr>
                <p:cNvPr id="49153" name="ShockwaveFlash1">
                  <a:extLst>
                    <a:ext uri="{FF2B5EF4-FFF2-40B4-BE49-F238E27FC236}">
                      <a16:creationId xmlns:a16="http://schemas.microsoft.com/office/drawing/2014/main" id="{3AB35D5E-A894-7940-BF27-D1F07BCA636C}"/>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908050"/>
                  <a:ext cx="6629400" cy="4876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7" name="Group 2">
            <a:extLst>
              <a:ext uri="{FF2B5EF4-FFF2-40B4-BE49-F238E27FC236}">
                <a16:creationId xmlns:a16="http://schemas.microsoft.com/office/drawing/2014/main" id="{1D0D2BF2-3A7F-244A-92F7-64F22588D605}"/>
              </a:ext>
            </a:extLst>
          </p:cNvPr>
          <p:cNvGrpSpPr>
            <a:grpSpLocks/>
          </p:cNvGrpSpPr>
          <p:nvPr/>
        </p:nvGrpSpPr>
        <p:grpSpPr bwMode="auto">
          <a:xfrm>
            <a:off x="250825" y="0"/>
            <a:ext cx="5935663" cy="519113"/>
            <a:chOff x="230" y="432"/>
            <a:chExt cx="3739" cy="327"/>
          </a:xfrm>
        </p:grpSpPr>
        <p:sp>
          <p:nvSpPr>
            <p:cNvPr id="38977" name="Rectangle 3">
              <a:extLst>
                <a:ext uri="{FF2B5EF4-FFF2-40B4-BE49-F238E27FC236}">
                  <a16:creationId xmlns:a16="http://schemas.microsoft.com/office/drawing/2014/main" id="{A30CE588-2F82-3B4E-A0D3-E1E607848F83}"/>
                </a:ext>
              </a:extLst>
            </p:cNvPr>
            <p:cNvSpPr>
              <a:spLocks noChangeArrowheads="1"/>
            </p:cNvSpPr>
            <p:nvPr/>
          </p:nvSpPr>
          <p:spPr bwMode="auto">
            <a:xfrm>
              <a:off x="230" y="432"/>
              <a:ext cx="2077"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buFontTx/>
                <a:buBlip>
                  <a:blip r:embed="rId3"/>
                </a:buBlip>
                <a:defRPr/>
              </a:pPr>
              <a:r>
                <a:rPr kumimoji="1" lang="en-US" altLang="zh-CN" sz="2800" b="1">
                  <a:latin typeface="宋体" charset="0"/>
                  <a:ea typeface="宋体" charset="0"/>
                  <a:cs typeface="宋体" charset="0"/>
                </a:rPr>
                <a:t> </a:t>
              </a:r>
              <a:r>
                <a:rPr kumimoji="1" lang="zh-CN" altLang="en-US" sz="2800" b="1">
                  <a:latin typeface="宋体" charset="0"/>
                  <a:ea typeface="宋体" charset="0"/>
                  <a:cs typeface="宋体" charset="0"/>
                </a:rPr>
                <a:t>寻常光线（</a:t>
              </a:r>
              <a:r>
                <a:rPr kumimoji="1" lang="en-US" altLang="zh-CN" sz="2800" b="1">
                  <a:latin typeface="宋体" charset="0"/>
                  <a:ea typeface="宋体" charset="0"/>
                  <a:cs typeface="宋体" charset="0"/>
                </a:rPr>
                <a:t>o</a:t>
              </a:r>
              <a:r>
                <a:rPr kumimoji="1" lang="zh-CN" altLang="en-US" sz="2800" b="1">
                  <a:latin typeface="宋体" charset="0"/>
                  <a:ea typeface="宋体" charset="0"/>
                  <a:cs typeface="宋体" charset="0"/>
                </a:rPr>
                <a:t>光）</a:t>
              </a:r>
            </a:p>
          </p:txBody>
        </p:sp>
        <p:sp>
          <p:nvSpPr>
            <p:cNvPr id="38978" name="Rectangle 4">
              <a:extLst>
                <a:ext uri="{FF2B5EF4-FFF2-40B4-BE49-F238E27FC236}">
                  <a16:creationId xmlns:a16="http://schemas.microsoft.com/office/drawing/2014/main" id="{C20DCCAE-7624-AD4A-B3C5-90AC6AB9AE74}"/>
                </a:ext>
              </a:extLst>
            </p:cNvPr>
            <p:cNvSpPr>
              <a:spLocks noChangeArrowheads="1"/>
            </p:cNvSpPr>
            <p:nvPr/>
          </p:nvSpPr>
          <p:spPr bwMode="auto">
            <a:xfrm>
              <a:off x="2158" y="432"/>
              <a:ext cx="1811"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2800" b="1">
                  <a:latin typeface="宋体" charset="0"/>
                  <a:ea typeface="宋体" charset="0"/>
                  <a:cs typeface="宋体" charset="0"/>
                </a:rPr>
                <a:t>(ordinary rays)</a:t>
              </a:r>
            </a:p>
          </p:txBody>
        </p:sp>
      </p:grpSp>
      <p:grpSp>
        <p:nvGrpSpPr>
          <p:cNvPr id="50178" name="Group 5">
            <a:extLst>
              <a:ext uri="{FF2B5EF4-FFF2-40B4-BE49-F238E27FC236}">
                <a16:creationId xmlns:a16="http://schemas.microsoft.com/office/drawing/2014/main" id="{C1B0E010-1781-DD4A-A0DB-780E513D9167}"/>
              </a:ext>
            </a:extLst>
          </p:cNvPr>
          <p:cNvGrpSpPr>
            <a:grpSpLocks/>
          </p:cNvGrpSpPr>
          <p:nvPr/>
        </p:nvGrpSpPr>
        <p:grpSpPr bwMode="auto">
          <a:xfrm>
            <a:off x="4060825" y="533400"/>
            <a:ext cx="4541838" cy="519113"/>
            <a:chOff x="2592" y="816"/>
            <a:chExt cx="2861" cy="327"/>
          </a:xfrm>
        </p:grpSpPr>
        <p:sp>
          <p:nvSpPr>
            <p:cNvPr id="38975" name="Rectangle 6">
              <a:extLst>
                <a:ext uri="{FF2B5EF4-FFF2-40B4-BE49-F238E27FC236}">
                  <a16:creationId xmlns:a16="http://schemas.microsoft.com/office/drawing/2014/main" id="{69CD1D83-0FBE-734D-9B97-030C95E45E5D}"/>
                </a:ext>
              </a:extLst>
            </p:cNvPr>
            <p:cNvSpPr>
              <a:spLocks noChangeArrowheads="1"/>
            </p:cNvSpPr>
            <p:nvPr/>
          </p:nvSpPr>
          <p:spPr bwMode="auto">
            <a:xfrm>
              <a:off x="3312" y="816"/>
              <a:ext cx="2141"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zh-CN" altLang="en-US" sz="2800" b="1">
                  <a:latin typeface="宋体" charset="0"/>
                  <a:ea typeface="宋体" charset="0"/>
                  <a:cs typeface="宋体" charset="0"/>
                </a:rPr>
                <a:t>服从折射定律的光线</a:t>
              </a:r>
            </a:p>
          </p:txBody>
        </p:sp>
        <p:sp>
          <p:nvSpPr>
            <p:cNvPr id="38976" name="Line 7">
              <a:extLst>
                <a:ext uri="{FF2B5EF4-FFF2-40B4-BE49-F238E27FC236}">
                  <a16:creationId xmlns:a16="http://schemas.microsoft.com/office/drawing/2014/main" id="{5972C521-1AAC-D54F-A59B-6C548DCB1EE5}"/>
                </a:ext>
              </a:extLst>
            </p:cNvPr>
            <p:cNvSpPr>
              <a:spLocks noChangeShapeType="1"/>
            </p:cNvSpPr>
            <p:nvPr/>
          </p:nvSpPr>
          <p:spPr bwMode="auto">
            <a:xfrm>
              <a:off x="2592" y="999"/>
              <a:ext cx="672"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124936" name="Group 8">
            <a:extLst>
              <a:ext uri="{FF2B5EF4-FFF2-40B4-BE49-F238E27FC236}">
                <a16:creationId xmlns:a16="http://schemas.microsoft.com/office/drawing/2014/main" id="{32DEDED1-908A-EF45-B19D-4FE169231D85}"/>
              </a:ext>
            </a:extLst>
          </p:cNvPr>
          <p:cNvGrpSpPr>
            <a:grpSpLocks/>
          </p:cNvGrpSpPr>
          <p:nvPr/>
        </p:nvGrpSpPr>
        <p:grpSpPr bwMode="auto">
          <a:xfrm>
            <a:off x="234950" y="990600"/>
            <a:ext cx="6797675" cy="520700"/>
            <a:chOff x="182" y="1104"/>
            <a:chExt cx="4282" cy="328"/>
          </a:xfrm>
        </p:grpSpPr>
        <p:sp>
          <p:nvSpPr>
            <p:cNvPr id="38973" name="Rectangle 9">
              <a:extLst>
                <a:ext uri="{FF2B5EF4-FFF2-40B4-BE49-F238E27FC236}">
                  <a16:creationId xmlns:a16="http://schemas.microsoft.com/office/drawing/2014/main" id="{6D4A8613-6834-8344-A964-6479B6FC537E}"/>
                </a:ext>
              </a:extLst>
            </p:cNvPr>
            <p:cNvSpPr>
              <a:spLocks noChangeArrowheads="1"/>
            </p:cNvSpPr>
            <p:nvPr/>
          </p:nvSpPr>
          <p:spPr bwMode="auto">
            <a:xfrm>
              <a:off x="2121" y="1105"/>
              <a:ext cx="2343"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2800">
                  <a:latin typeface="Bookman Old Style" charset="0"/>
                  <a:ea typeface="宋体" charset="0"/>
                  <a:cs typeface="宋体" charset="0"/>
                </a:rPr>
                <a:t>(extraordinray rays) </a:t>
              </a:r>
            </a:p>
          </p:txBody>
        </p:sp>
        <p:sp>
          <p:nvSpPr>
            <p:cNvPr id="38974" name="Rectangle 10">
              <a:extLst>
                <a:ext uri="{FF2B5EF4-FFF2-40B4-BE49-F238E27FC236}">
                  <a16:creationId xmlns:a16="http://schemas.microsoft.com/office/drawing/2014/main" id="{64CC75B9-D68D-234D-81BB-38ED68544C70}"/>
                </a:ext>
              </a:extLst>
            </p:cNvPr>
            <p:cNvSpPr>
              <a:spLocks noChangeArrowheads="1"/>
            </p:cNvSpPr>
            <p:nvPr/>
          </p:nvSpPr>
          <p:spPr bwMode="auto">
            <a:xfrm>
              <a:off x="182" y="1104"/>
              <a:ext cx="2077"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buFontTx/>
                <a:buBlip>
                  <a:blip r:embed="rId3"/>
                </a:buBlip>
                <a:defRPr/>
              </a:pPr>
              <a:r>
                <a:rPr kumimoji="1" lang="en-US" altLang="zh-CN" sz="2800" b="1">
                  <a:latin typeface="宋体" charset="0"/>
                  <a:ea typeface="宋体" charset="0"/>
                  <a:cs typeface="宋体" charset="0"/>
                </a:rPr>
                <a:t> </a:t>
              </a:r>
              <a:r>
                <a:rPr kumimoji="1" lang="zh-CN" altLang="en-US" sz="2800" b="1">
                  <a:latin typeface="宋体" charset="0"/>
                  <a:ea typeface="宋体" charset="0"/>
                  <a:cs typeface="宋体" charset="0"/>
                </a:rPr>
                <a:t>非常光线（</a:t>
              </a:r>
              <a:r>
                <a:rPr kumimoji="1" lang="en-US" altLang="zh-CN" sz="2800" b="1">
                  <a:latin typeface="宋体" charset="0"/>
                  <a:ea typeface="宋体" charset="0"/>
                  <a:cs typeface="宋体" charset="0"/>
                </a:rPr>
                <a:t>e</a:t>
              </a:r>
              <a:r>
                <a:rPr kumimoji="1" lang="zh-CN" altLang="en-US" sz="2800" b="1">
                  <a:latin typeface="宋体" charset="0"/>
                  <a:ea typeface="宋体" charset="0"/>
                  <a:cs typeface="宋体" charset="0"/>
                </a:rPr>
                <a:t>光）</a:t>
              </a:r>
            </a:p>
          </p:txBody>
        </p:sp>
      </p:grpSp>
      <p:grpSp>
        <p:nvGrpSpPr>
          <p:cNvPr id="124939" name="Group 11">
            <a:extLst>
              <a:ext uri="{FF2B5EF4-FFF2-40B4-BE49-F238E27FC236}">
                <a16:creationId xmlns:a16="http://schemas.microsoft.com/office/drawing/2014/main" id="{233C1510-D4E3-5C44-93B3-139B9A62036B}"/>
              </a:ext>
            </a:extLst>
          </p:cNvPr>
          <p:cNvGrpSpPr>
            <a:grpSpLocks/>
          </p:cNvGrpSpPr>
          <p:nvPr/>
        </p:nvGrpSpPr>
        <p:grpSpPr bwMode="auto">
          <a:xfrm>
            <a:off x="4060825" y="1447800"/>
            <a:ext cx="4594225" cy="519113"/>
            <a:chOff x="2592" y="1392"/>
            <a:chExt cx="2894" cy="327"/>
          </a:xfrm>
        </p:grpSpPr>
        <p:sp>
          <p:nvSpPr>
            <p:cNvPr id="38971" name="Rectangle 12">
              <a:extLst>
                <a:ext uri="{FF2B5EF4-FFF2-40B4-BE49-F238E27FC236}">
                  <a16:creationId xmlns:a16="http://schemas.microsoft.com/office/drawing/2014/main" id="{605704F7-F4EA-894E-B42E-1C8CF3CB4689}"/>
                </a:ext>
              </a:extLst>
            </p:cNvPr>
            <p:cNvSpPr>
              <a:spLocks noChangeArrowheads="1"/>
            </p:cNvSpPr>
            <p:nvPr/>
          </p:nvSpPr>
          <p:spPr bwMode="auto">
            <a:xfrm>
              <a:off x="3120" y="1392"/>
              <a:ext cx="236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zh-CN" altLang="en-US" sz="2800" b="1">
                  <a:latin typeface="宋体" charset="0"/>
                  <a:ea typeface="宋体" charset="0"/>
                  <a:cs typeface="宋体" charset="0"/>
                </a:rPr>
                <a:t>不服从折射定律的光线</a:t>
              </a:r>
            </a:p>
          </p:txBody>
        </p:sp>
        <p:sp>
          <p:nvSpPr>
            <p:cNvPr id="38972" name="Line 13">
              <a:extLst>
                <a:ext uri="{FF2B5EF4-FFF2-40B4-BE49-F238E27FC236}">
                  <a16:creationId xmlns:a16="http://schemas.microsoft.com/office/drawing/2014/main" id="{7E4762B1-A8F4-0647-A7A4-56B340873394}"/>
                </a:ext>
              </a:extLst>
            </p:cNvPr>
            <p:cNvSpPr>
              <a:spLocks noChangeShapeType="1"/>
            </p:cNvSpPr>
            <p:nvPr/>
          </p:nvSpPr>
          <p:spPr bwMode="auto">
            <a:xfrm>
              <a:off x="2592" y="1536"/>
              <a:ext cx="576"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124942" name="Rectangle 14">
            <a:extLst>
              <a:ext uri="{FF2B5EF4-FFF2-40B4-BE49-F238E27FC236}">
                <a16:creationId xmlns:a16="http://schemas.microsoft.com/office/drawing/2014/main" id="{E03D27A1-E3DC-9E4A-8260-02B48C8278D8}"/>
              </a:ext>
            </a:extLst>
          </p:cNvPr>
          <p:cNvSpPr>
            <a:spLocks noChangeArrowheads="1"/>
          </p:cNvSpPr>
          <p:nvPr/>
        </p:nvSpPr>
        <p:spPr bwMode="auto">
          <a:xfrm>
            <a:off x="0" y="1916113"/>
            <a:ext cx="91440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800" b="1">
                <a:solidFill>
                  <a:srgbClr val="FF0000"/>
                </a:solidFill>
                <a:latin typeface="Times New Roman" charset="0"/>
                <a:ea typeface="华文楷体" charset="0"/>
                <a:cs typeface="华文楷体" charset="0"/>
              </a:rPr>
              <a:t>（一般情况，非常光线不在入射面内，折射角不确定）</a:t>
            </a:r>
          </a:p>
        </p:txBody>
      </p:sp>
      <p:grpSp>
        <p:nvGrpSpPr>
          <p:cNvPr id="124943" name="Group 15">
            <a:extLst>
              <a:ext uri="{FF2B5EF4-FFF2-40B4-BE49-F238E27FC236}">
                <a16:creationId xmlns:a16="http://schemas.microsoft.com/office/drawing/2014/main" id="{BB15217B-CFBF-654E-ADE1-44781FF514A2}"/>
              </a:ext>
            </a:extLst>
          </p:cNvPr>
          <p:cNvGrpSpPr>
            <a:grpSpLocks/>
          </p:cNvGrpSpPr>
          <p:nvPr/>
        </p:nvGrpSpPr>
        <p:grpSpPr bwMode="auto">
          <a:xfrm>
            <a:off x="561975" y="2779713"/>
            <a:ext cx="5972175" cy="533400"/>
            <a:chOff x="192" y="2880"/>
            <a:chExt cx="3762" cy="336"/>
          </a:xfrm>
        </p:grpSpPr>
        <p:sp>
          <p:nvSpPr>
            <p:cNvPr id="38969" name="Text Box 16">
              <a:extLst>
                <a:ext uri="{FF2B5EF4-FFF2-40B4-BE49-F238E27FC236}">
                  <a16:creationId xmlns:a16="http://schemas.microsoft.com/office/drawing/2014/main" id="{DC9D8D1F-897F-E149-8FB7-83633501CF3A}"/>
                </a:ext>
              </a:extLst>
            </p:cNvPr>
            <p:cNvSpPr txBox="1">
              <a:spLocks noChangeArrowheads="1"/>
            </p:cNvSpPr>
            <p:nvPr/>
          </p:nvSpPr>
          <p:spPr bwMode="auto">
            <a:xfrm>
              <a:off x="192" y="2880"/>
              <a:ext cx="376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CC0000"/>
                  </a:solidFill>
                  <a:latin typeface="Times New Roman" charset="0"/>
                </a:rPr>
                <a:t>实验证明： </a:t>
              </a:r>
              <a:r>
                <a:rPr lang="en-US" altLang="zh-CN" sz="2800" b="1">
                  <a:latin typeface="Times New Roman" charset="0"/>
                </a:rPr>
                <a:t>O </a:t>
              </a:r>
              <a:r>
                <a:rPr lang="zh-CN" altLang="en-US" sz="2800" b="1">
                  <a:latin typeface="Times New Roman" charset="0"/>
                </a:rPr>
                <a:t>光和       光均为偏振光</a:t>
              </a:r>
              <a:r>
                <a:rPr lang="en-US" altLang="zh-CN" sz="2800" b="1">
                  <a:latin typeface="Times New Roman" charset="0"/>
                </a:rPr>
                <a:t>.</a:t>
              </a:r>
              <a:endParaRPr lang="en-US" altLang="zh-CN" sz="2800" b="1">
                <a:solidFill>
                  <a:srgbClr val="CC0000"/>
                </a:solidFill>
                <a:latin typeface="Times New Roman" charset="0"/>
              </a:endParaRPr>
            </a:p>
          </p:txBody>
        </p:sp>
        <p:graphicFrame>
          <p:nvGraphicFramePr>
            <p:cNvPr id="50233" name="Object 17">
              <a:extLst>
                <a:ext uri="{FF2B5EF4-FFF2-40B4-BE49-F238E27FC236}">
                  <a16:creationId xmlns:a16="http://schemas.microsoft.com/office/drawing/2014/main" id="{F4C6F0FF-4EBB-F246-B962-64D0F7A847A0}"/>
                </a:ext>
              </a:extLst>
            </p:cNvPr>
            <p:cNvGraphicFramePr>
              <a:graphicFrameLocks noChangeAspect="1"/>
            </p:cNvGraphicFramePr>
            <p:nvPr/>
          </p:nvGraphicFramePr>
          <p:xfrm>
            <a:off x="2208" y="2918"/>
            <a:ext cx="240" cy="298"/>
          </p:xfrm>
          <a:graphic>
            <a:graphicData uri="http://schemas.openxmlformats.org/presentationml/2006/ole">
              <mc:AlternateContent xmlns:mc="http://schemas.openxmlformats.org/markup-compatibility/2006">
                <mc:Choice xmlns:v="urn:schemas-microsoft-com:vml" Requires="v">
                  <p:oleObj spid="_x0000_s50277" name="Equation" r:id="rId4" imgW="2628900" imgH="3213100" progId="Equation.3">
                    <p:embed/>
                  </p:oleObj>
                </mc:Choice>
                <mc:Fallback>
                  <p:oleObj name="Equation" r:id="rId4" imgW="2628900" imgH="32131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 y="2918"/>
                          <a:ext cx="240"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24946" name="Group 18">
            <a:extLst>
              <a:ext uri="{FF2B5EF4-FFF2-40B4-BE49-F238E27FC236}">
                <a16:creationId xmlns:a16="http://schemas.microsoft.com/office/drawing/2014/main" id="{5922695A-6FA7-C44F-BB46-B0B3032D43D9}"/>
              </a:ext>
            </a:extLst>
          </p:cNvPr>
          <p:cNvGrpSpPr>
            <a:grpSpLocks/>
          </p:cNvGrpSpPr>
          <p:nvPr/>
        </p:nvGrpSpPr>
        <p:grpSpPr bwMode="auto">
          <a:xfrm>
            <a:off x="784225" y="3313113"/>
            <a:ext cx="7467600" cy="2667000"/>
            <a:chOff x="528" y="2400"/>
            <a:chExt cx="4704" cy="1680"/>
          </a:xfrm>
        </p:grpSpPr>
        <p:sp>
          <p:nvSpPr>
            <p:cNvPr id="38942" name="Rectangle 19">
              <a:extLst>
                <a:ext uri="{FF2B5EF4-FFF2-40B4-BE49-F238E27FC236}">
                  <a16:creationId xmlns:a16="http://schemas.microsoft.com/office/drawing/2014/main" id="{3C27BFD4-26A2-A14C-A4CF-DFFAAFEB289B}"/>
                </a:ext>
              </a:extLst>
            </p:cNvPr>
            <p:cNvSpPr>
              <a:spLocks noChangeArrowheads="1"/>
            </p:cNvSpPr>
            <p:nvPr/>
          </p:nvSpPr>
          <p:spPr bwMode="auto">
            <a:xfrm>
              <a:off x="528" y="2400"/>
              <a:ext cx="4704" cy="168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50206" name="Group 20">
              <a:extLst>
                <a:ext uri="{FF2B5EF4-FFF2-40B4-BE49-F238E27FC236}">
                  <a16:creationId xmlns:a16="http://schemas.microsoft.com/office/drawing/2014/main" id="{7DAF90DC-9C31-A54C-BAA1-E7437D2C4B64}"/>
                </a:ext>
              </a:extLst>
            </p:cNvPr>
            <p:cNvGrpSpPr>
              <a:grpSpLocks/>
            </p:cNvGrpSpPr>
            <p:nvPr/>
          </p:nvGrpSpPr>
          <p:grpSpPr bwMode="auto">
            <a:xfrm>
              <a:off x="754" y="2496"/>
              <a:ext cx="1886" cy="1489"/>
              <a:chOff x="562" y="2448"/>
              <a:chExt cx="1886" cy="1489"/>
            </a:xfrm>
          </p:grpSpPr>
          <p:sp>
            <p:nvSpPr>
              <p:cNvPr id="38944" name="Line 21">
                <a:extLst>
                  <a:ext uri="{FF2B5EF4-FFF2-40B4-BE49-F238E27FC236}">
                    <a16:creationId xmlns:a16="http://schemas.microsoft.com/office/drawing/2014/main" id="{A27AE56D-0C80-0340-A4AD-54672E9A846B}"/>
                  </a:ext>
                </a:extLst>
              </p:cNvPr>
              <p:cNvSpPr>
                <a:spLocks noChangeShapeType="1"/>
              </p:cNvSpPr>
              <p:nvPr/>
            </p:nvSpPr>
            <p:spPr bwMode="auto">
              <a:xfrm>
                <a:off x="1313" y="2895"/>
                <a:ext cx="274" cy="670"/>
              </a:xfrm>
              <a:prstGeom prst="line">
                <a:avLst/>
              </a:prstGeom>
              <a:noFill/>
              <a:ln w="38100">
                <a:solidFill>
                  <a:srgbClr val="00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45" name="Line 22">
                <a:extLst>
                  <a:ext uri="{FF2B5EF4-FFF2-40B4-BE49-F238E27FC236}">
                    <a16:creationId xmlns:a16="http://schemas.microsoft.com/office/drawing/2014/main" id="{855BBB0F-1940-3847-B8CF-B6D3996FF35E}"/>
                  </a:ext>
                </a:extLst>
              </p:cNvPr>
              <p:cNvSpPr>
                <a:spLocks noChangeShapeType="1"/>
              </p:cNvSpPr>
              <p:nvPr/>
            </p:nvSpPr>
            <p:spPr bwMode="auto">
              <a:xfrm>
                <a:off x="1313" y="2895"/>
                <a:ext cx="626" cy="670"/>
              </a:xfrm>
              <a:prstGeom prst="line">
                <a:avLst/>
              </a:prstGeom>
              <a:noFill/>
              <a:ln w="38100">
                <a:solidFill>
                  <a:srgbClr val="00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46" name="Line 23">
                <a:extLst>
                  <a:ext uri="{FF2B5EF4-FFF2-40B4-BE49-F238E27FC236}">
                    <a16:creationId xmlns:a16="http://schemas.microsoft.com/office/drawing/2014/main" id="{5443A8D6-BE7C-2749-9574-73B36D7AA618}"/>
                  </a:ext>
                </a:extLst>
              </p:cNvPr>
              <p:cNvSpPr>
                <a:spLocks noChangeShapeType="1"/>
              </p:cNvSpPr>
              <p:nvPr/>
            </p:nvSpPr>
            <p:spPr bwMode="auto">
              <a:xfrm>
                <a:off x="1587" y="3565"/>
                <a:ext cx="548" cy="372"/>
              </a:xfrm>
              <a:prstGeom prst="line">
                <a:avLst/>
              </a:prstGeom>
              <a:noFill/>
              <a:ln w="38100">
                <a:solidFill>
                  <a:srgbClr val="0000FF"/>
                </a:solidFill>
                <a:round/>
                <a:headEnd type="none" w="sm" len="sm"/>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47" name="Line 24">
                <a:extLst>
                  <a:ext uri="{FF2B5EF4-FFF2-40B4-BE49-F238E27FC236}">
                    <a16:creationId xmlns:a16="http://schemas.microsoft.com/office/drawing/2014/main" id="{110A069A-A674-8846-92BE-9F95C204BABD}"/>
                  </a:ext>
                </a:extLst>
              </p:cNvPr>
              <p:cNvSpPr>
                <a:spLocks noChangeShapeType="1"/>
              </p:cNvSpPr>
              <p:nvPr/>
            </p:nvSpPr>
            <p:spPr bwMode="auto">
              <a:xfrm>
                <a:off x="1939" y="3565"/>
                <a:ext cx="509" cy="335"/>
              </a:xfrm>
              <a:prstGeom prst="line">
                <a:avLst/>
              </a:prstGeom>
              <a:noFill/>
              <a:ln w="38100">
                <a:solidFill>
                  <a:srgbClr val="0000FF"/>
                </a:solidFill>
                <a:round/>
                <a:headEnd type="none" w="sm" len="sm"/>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48" name="Line 25">
                <a:extLst>
                  <a:ext uri="{FF2B5EF4-FFF2-40B4-BE49-F238E27FC236}">
                    <a16:creationId xmlns:a16="http://schemas.microsoft.com/office/drawing/2014/main" id="{636616AB-4D9C-2640-A88A-290E040D2EFB}"/>
                  </a:ext>
                </a:extLst>
              </p:cNvPr>
              <p:cNvSpPr>
                <a:spLocks noChangeShapeType="1"/>
              </p:cNvSpPr>
              <p:nvPr/>
            </p:nvSpPr>
            <p:spPr bwMode="auto">
              <a:xfrm>
                <a:off x="805" y="2560"/>
                <a:ext cx="508" cy="335"/>
              </a:xfrm>
              <a:prstGeom prst="line">
                <a:avLst/>
              </a:prstGeom>
              <a:noFill/>
              <a:ln w="38100">
                <a:solidFill>
                  <a:srgbClr val="0000FF"/>
                </a:solidFill>
                <a:round/>
                <a:headEnd type="none" w="sm" len="sm"/>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49" name="Line 26">
                <a:extLst>
                  <a:ext uri="{FF2B5EF4-FFF2-40B4-BE49-F238E27FC236}">
                    <a16:creationId xmlns:a16="http://schemas.microsoft.com/office/drawing/2014/main" id="{DCD875BA-79C4-834D-AF39-789E52CE2BAF}"/>
                  </a:ext>
                </a:extLst>
              </p:cNvPr>
              <p:cNvSpPr>
                <a:spLocks noChangeShapeType="1"/>
              </p:cNvSpPr>
              <p:nvPr/>
            </p:nvSpPr>
            <p:spPr bwMode="auto">
              <a:xfrm>
                <a:off x="1296" y="2496"/>
                <a:ext cx="9" cy="720"/>
              </a:xfrm>
              <a:prstGeom prst="line">
                <a:avLst/>
              </a:prstGeom>
              <a:noFill/>
              <a:ln w="19050">
                <a:solidFill>
                  <a:schemeClr val="tx1"/>
                </a:solidFill>
                <a:prstDash val="dash"/>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50" name="Line 27">
                <a:extLst>
                  <a:ext uri="{FF2B5EF4-FFF2-40B4-BE49-F238E27FC236}">
                    <a16:creationId xmlns:a16="http://schemas.microsoft.com/office/drawing/2014/main" id="{B3C03E7F-5A2A-CC4A-A1CA-21A2C63282B9}"/>
                  </a:ext>
                </a:extLst>
              </p:cNvPr>
              <p:cNvSpPr>
                <a:spLocks noChangeShapeType="1"/>
              </p:cNvSpPr>
              <p:nvPr/>
            </p:nvSpPr>
            <p:spPr bwMode="auto">
              <a:xfrm flipV="1">
                <a:off x="1488" y="3072"/>
                <a:ext cx="96" cy="92"/>
              </a:xfrm>
              <a:prstGeom prst="line">
                <a:avLst/>
              </a:prstGeom>
              <a:noFill/>
              <a:ln w="25400">
                <a:solidFill>
                  <a:srgbClr val="00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51" name="Line 28">
                <a:extLst>
                  <a:ext uri="{FF2B5EF4-FFF2-40B4-BE49-F238E27FC236}">
                    <a16:creationId xmlns:a16="http://schemas.microsoft.com/office/drawing/2014/main" id="{B3DDC9DC-DD86-244F-A1F4-20EFA52FE63B}"/>
                  </a:ext>
                </a:extLst>
              </p:cNvPr>
              <p:cNvSpPr>
                <a:spLocks noChangeShapeType="1"/>
              </p:cNvSpPr>
              <p:nvPr/>
            </p:nvSpPr>
            <p:spPr bwMode="auto">
              <a:xfrm flipV="1">
                <a:off x="1607" y="3216"/>
                <a:ext cx="95" cy="94"/>
              </a:xfrm>
              <a:prstGeom prst="line">
                <a:avLst/>
              </a:prstGeom>
              <a:noFill/>
              <a:ln w="25400">
                <a:solidFill>
                  <a:srgbClr val="00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52" name="Line 29">
                <a:extLst>
                  <a:ext uri="{FF2B5EF4-FFF2-40B4-BE49-F238E27FC236}">
                    <a16:creationId xmlns:a16="http://schemas.microsoft.com/office/drawing/2014/main" id="{D80E49FA-D131-6C40-A5BB-745C395FE26F}"/>
                  </a:ext>
                </a:extLst>
              </p:cNvPr>
              <p:cNvSpPr>
                <a:spLocks noChangeShapeType="1"/>
              </p:cNvSpPr>
              <p:nvPr/>
            </p:nvSpPr>
            <p:spPr bwMode="auto">
              <a:xfrm flipV="1">
                <a:off x="1702" y="3312"/>
                <a:ext cx="95" cy="92"/>
              </a:xfrm>
              <a:prstGeom prst="line">
                <a:avLst/>
              </a:prstGeom>
              <a:noFill/>
              <a:ln w="25400">
                <a:solidFill>
                  <a:srgbClr val="00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53" name="Line 30">
                <a:extLst>
                  <a:ext uri="{FF2B5EF4-FFF2-40B4-BE49-F238E27FC236}">
                    <a16:creationId xmlns:a16="http://schemas.microsoft.com/office/drawing/2014/main" id="{17DBFD78-3EE7-094D-92ED-A0B88EA24086}"/>
                  </a:ext>
                </a:extLst>
              </p:cNvPr>
              <p:cNvSpPr>
                <a:spLocks noChangeShapeType="1"/>
              </p:cNvSpPr>
              <p:nvPr/>
            </p:nvSpPr>
            <p:spPr bwMode="auto">
              <a:xfrm flipV="1">
                <a:off x="1777" y="3411"/>
                <a:ext cx="95" cy="93"/>
              </a:xfrm>
              <a:prstGeom prst="line">
                <a:avLst/>
              </a:prstGeom>
              <a:noFill/>
              <a:ln w="25400">
                <a:solidFill>
                  <a:srgbClr val="00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54" name="Line 31">
                <a:extLst>
                  <a:ext uri="{FF2B5EF4-FFF2-40B4-BE49-F238E27FC236}">
                    <a16:creationId xmlns:a16="http://schemas.microsoft.com/office/drawing/2014/main" id="{43A2FFCD-AEE6-4247-8309-971B1E9EE18C}"/>
                  </a:ext>
                </a:extLst>
              </p:cNvPr>
              <p:cNvSpPr>
                <a:spLocks noChangeShapeType="1"/>
              </p:cNvSpPr>
              <p:nvPr/>
            </p:nvSpPr>
            <p:spPr bwMode="auto">
              <a:xfrm flipV="1">
                <a:off x="2002" y="3600"/>
                <a:ext cx="110" cy="96"/>
              </a:xfrm>
              <a:prstGeom prst="line">
                <a:avLst/>
              </a:prstGeom>
              <a:noFill/>
              <a:ln w="19050">
                <a:solidFill>
                  <a:srgbClr val="00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55" name="Line 32">
                <a:extLst>
                  <a:ext uri="{FF2B5EF4-FFF2-40B4-BE49-F238E27FC236}">
                    <a16:creationId xmlns:a16="http://schemas.microsoft.com/office/drawing/2014/main" id="{AB72D619-A1ED-674D-AD78-D47E9FDDF744}"/>
                  </a:ext>
                </a:extLst>
              </p:cNvPr>
              <p:cNvSpPr>
                <a:spLocks noChangeShapeType="1"/>
              </p:cNvSpPr>
              <p:nvPr/>
            </p:nvSpPr>
            <p:spPr bwMode="auto">
              <a:xfrm flipV="1">
                <a:off x="2092" y="3648"/>
                <a:ext cx="116" cy="96"/>
              </a:xfrm>
              <a:prstGeom prst="line">
                <a:avLst/>
              </a:prstGeom>
              <a:noFill/>
              <a:ln w="25400">
                <a:solidFill>
                  <a:srgbClr val="00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56" name="Line 33">
                <a:extLst>
                  <a:ext uri="{FF2B5EF4-FFF2-40B4-BE49-F238E27FC236}">
                    <a16:creationId xmlns:a16="http://schemas.microsoft.com/office/drawing/2014/main" id="{59976CBC-EFB7-CD4A-B5C3-D38E8EF3763A}"/>
                  </a:ext>
                </a:extLst>
              </p:cNvPr>
              <p:cNvSpPr>
                <a:spLocks noChangeShapeType="1"/>
              </p:cNvSpPr>
              <p:nvPr/>
            </p:nvSpPr>
            <p:spPr bwMode="auto">
              <a:xfrm flipV="1">
                <a:off x="2160" y="3696"/>
                <a:ext cx="110" cy="96"/>
              </a:xfrm>
              <a:prstGeom prst="line">
                <a:avLst/>
              </a:prstGeom>
              <a:noFill/>
              <a:ln w="25400">
                <a:solidFill>
                  <a:srgbClr val="0000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57" name="Rectangle 34">
                <a:extLst>
                  <a:ext uri="{FF2B5EF4-FFF2-40B4-BE49-F238E27FC236}">
                    <a16:creationId xmlns:a16="http://schemas.microsoft.com/office/drawing/2014/main" id="{1E8AA3AD-E095-D04C-B54D-78EF0DB09C10}"/>
                  </a:ext>
                </a:extLst>
              </p:cNvPr>
              <p:cNvSpPr>
                <a:spLocks noChangeArrowheads="1"/>
              </p:cNvSpPr>
              <p:nvPr/>
            </p:nvSpPr>
            <p:spPr bwMode="auto">
              <a:xfrm>
                <a:off x="562" y="2448"/>
                <a:ext cx="26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2800">
                    <a:latin typeface="Bookman Old Style" charset="0"/>
                    <a:ea typeface="宋体" charset="0"/>
                    <a:cs typeface="宋体" charset="0"/>
                  </a:rPr>
                  <a:t>A</a:t>
                </a:r>
              </a:p>
            </p:txBody>
          </p:sp>
          <p:sp>
            <p:nvSpPr>
              <p:cNvPr id="38958" name="Rectangle 35">
                <a:extLst>
                  <a:ext uri="{FF2B5EF4-FFF2-40B4-BE49-F238E27FC236}">
                    <a16:creationId xmlns:a16="http://schemas.microsoft.com/office/drawing/2014/main" id="{DE700DFC-503C-3845-A8F6-4ADF3BA96EF6}"/>
                  </a:ext>
                </a:extLst>
              </p:cNvPr>
              <p:cNvSpPr>
                <a:spLocks noChangeArrowheads="1"/>
              </p:cNvSpPr>
              <p:nvPr/>
            </p:nvSpPr>
            <p:spPr bwMode="auto">
              <a:xfrm>
                <a:off x="1344" y="3456"/>
                <a:ext cx="305"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3200">
                    <a:solidFill>
                      <a:srgbClr val="006600"/>
                    </a:solidFill>
                    <a:latin typeface="Bookman Old Style" charset="0"/>
                    <a:ea typeface="宋体" charset="0"/>
                    <a:cs typeface="宋体" charset="0"/>
                  </a:rPr>
                  <a:t>C</a:t>
                </a:r>
              </a:p>
            </p:txBody>
          </p:sp>
          <p:sp>
            <p:nvSpPr>
              <p:cNvPr id="38959" name="Rectangle 36">
                <a:extLst>
                  <a:ext uri="{FF2B5EF4-FFF2-40B4-BE49-F238E27FC236}">
                    <a16:creationId xmlns:a16="http://schemas.microsoft.com/office/drawing/2014/main" id="{EC3A0B68-D75C-1345-943D-79F0CD337440}"/>
                  </a:ext>
                </a:extLst>
              </p:cNvPr>
              <p:cNvSpPr>
                <a:spLocks noChangeArrowheads="1"/>
              </p:cNvSpPr>
              <p:nvPr/>
            </p:nvSpPr>
            <p:spPr bwMode="auto">
              <a:xfrm>
                <a:off x="1305" y="2597"/>
                <a:ext cx="305"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3200">
                    <a:latin typeface="Bookman Old Style" charset="0"/>
                    <a:ea typeface="宋体" charset="0"/>
                    <a:cs typeface="宋体" charset="0"/>
                  </a:rPr>
                  <a:t>B</a:t>
                </a:r>
              </a:p>
            </p:txBody>
          </p:sp>
          <p:sp>
            <p:nvSpPr>
              <p:cNvPr id="38960" name="Oval 37">
                <a:extLst>
                  <a:ext uri="{FF2B5EF4-FFF2-40B4-BE49-F238E27FC236}">
                    <a16:creationId xmlns:a16="http://schemas.microsoft.com/office/drawing/2014/main" id="{E2A67563-0689-4745-BF2E-B145E7F530ED}"/>
                  </a:ext>
                </a:extLst>
              </p:cNvPr>
              <p:cNvSpPr>
                <a:spLocks noChangeArrowheads="1"/>
              </p:cNvSpPr>
              <p:nvPr/>
            </p:nvSpPr>
            <p:spPr bwMode="auto">
              <a:xfrm>
                <a:off x="1488" y="3408"/>
                <a:ext cx="96" cy="96"/>
              </a:xfrm>
              <a:prstGeom prst="ellipse">
                <a:avLst/>
              </a:prstGeom>
              <a:solidFill>
                <a:srgbClr val="0000FF"/>
              </a:solidFill>
              <a:ln>
                <a:noFill/>
              </a:ln>
              <a:effectLst/>
              <a:extLst>
                <a:ext uri="{91240B29-F687-4f45-9708-019B960494DF}">
                  <a14:hiddenLine xmlns="" xmlns:a14="http://schemas.microsoft.com/office/drawing/2010/main" w="9525">
                    <a:solidFill>
                      <a:srgbClr val="00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61" name="Oval 38">
                <a:extLst>
                  <a:ext uri="{FF2B5EF4-FFF2-40B4-BE49-F238E27FC236}">
                    <a16:creationId xmlns:a16="http://schemas.microsoft.com/office/drawing/2014/main" id="{CEF5B9D2-7121-1F4A-91A5-0E7418F1907B}"/>
                  </a:ext>
                </a:extLst>
              </p:cNvPr>
              <p:cNvSpPr>
                <a:spLocks noChangeArrowheads="1"/>
              </p:cNvSpPr>
              <p:nvPr/>
            </p:nvSpPr>
            <p:spPr bwMode="auto">
              <a:xfrm>
                <a:off x="1344" y="3024"/>
                <a:ext cx="96" cy="96"/>
              </a:xfrm>
              <a:prstGeom prst="ellipse">
                <a:avLst/>
              </a:prstGeom>
              <a:solidFill>
                <a:srgbClr val="0000FF"/>
              </a:solidFill>
              <a:ln>
                <a:noFill/>
              </a:ln>
              <a:effectLst/>
              <a:extLst>
                <a:ext uri="{91240B29-F687-4f45-9708-019B960494DF}">
                  <a14:hiddenLine xmlns="" xmlns:a14="http://schemas.microsoft.com/office/drawing/2010/main" w="9525">
                    <a:solidFill>
                      <a:srgbClr val="00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62" name="Oval 39">
                <a:extLst>
                  <a:ext uri="{FF2B5EF4-FFF2-40B4-BE49-F238E27FC236}">
                    <a16:creationId xmlns:a16="http://schemas.microsoft.com/office/drawing/2014/main" id="{0FFBB38D-DFB1-2B4C-9272-05FF59F0B477}"/>
                  </a:ext>
                </a:extLst>
              </p:cNvPr>
              <p:cNvSpPr>
                <a:spLocks noChangeArrowheads="1"/>
              </p:cNvSpPr>
              <p:nvPr/>
            </p:nvSpPr>
            <p:spPr bwMode="auto">
              <a:xfrm>
                <a:off x="1416" y="3216"/>
                <a:ext cx="96" cy="96"/>
              </a:xfrm>
              <a:prstGeom prst="ellipse">
                <a:avLst/>
              </a:prstGeom>
              <a:solidFill>
                <a:srgbClr val="0000FF"/>
              </a:solidFill>
              <a:ln>
                <a:noFill/>
              </a:ln>
              <a:effectLst/>
              <a:extLst>
                <a:ext uri="{91240B29-F687-4f45-9708-019B960494DF}">
                  <a14:hiddenLine xmlns="" xmlns:a14="http://schemas.microsoft.com/office/drawing/2010/main" w="9525">
                    <a:solidFill>
                      <a:srgbClr val="00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63" name="Oval 40">
                <a:extLst>
                  <a:ext uri="{FF2B5EF4-FFF2-40B4-BE49-F238E27FC236}">
                    <a16:creationId xmlns:a16="http://schemas.microsoft.com/office/drawing/2014/main" id="{A62793B2-71FC-2C4A-8897-447450C866EF}"/>
                  </a:ext>
                </a:extLst>
              </p:cNvPr>
              <p:cNvSpPr>
                <a:spLocks noChangeArrowheads="1"/>
              </p:cNvSpPr>
              <p:nvPr/>
            </p:nvSpPr>
            <p:spPr bwMode="auto">
              <a:xfrm>
                <a:off x="1677" y="3622"/>
                <a:ext cx="96" cy="96"/>
              </a:xfrm>
              <a:prstGeom prst="ellipse">
                <a:avLst/>
              </a:prstGeom>
              <a:solidFill>
                <a:srgbClr val="0000FF"/>
              </a:solidFill>
              <a:ln>
                <a:noFill/>
              </a:ln>
              <a:effectLst/>
              <a:extLst>
                <a:ext uri="{91240B29-F687-4f45-9708-019B960494DF}">
                  <a14:hiddenLine xmlns="" xmlns:a14="http://schemas.microsoft.com/office/drawing/2010/main" w="9525">
                    <a:solidFill>
                      <a:srgbClr val="00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64" name="Oval 41">
                <a:extLst>
                  <a:ext uri="{FF2B5EF4-FFF2-40B4-BE49-F238E27FC236}">
                    <a16:creationId xmlns:a16="http://schemas.microsoft.com/office/drawing/2014/main" id="{F7E398A3-F2E9-9A4A-997D-6B821A23814C}"/>
                  </a:ext>
                </a:extLst>
              </p:cNvPr>
              <p:cNvSpPr>
                <a:spLocks noChangeArrowheads="1"/>
              </p:cNvSpPr>
              <p:nvPr/>
            </p:nvSpPr>
            <p:spPr bwMode="auto">
              <a:xfrm>
                <a:off x="1824" y="3722"/>
                <a:ext cx="96" cy="96"/>
              </a:xfrm>
              <a:prstGeom prst="ellipse">
                <a:avLst/>
              </a:prstGeom>
              <a:solidFill>
                <a:srgbClr val="0000FF"/>
              </a:solidFill>
              <a:ln>
                <a:noFill/>
              </a:ln>
              <a:effectLst/>
              <a:extLst>
                <a:ext uri="{91240B29-F687-4f45-9708-019B960494DF}">
                  <a14:hiddenLine xmlns="" xmlns:a14="http://schemas.microsoft.com/office/drawing/2010/main" w="9525">
                    <a:solidFill>
                      <a:srgbClr val="0000FF"/>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65" name="AutoShape 42">
                <a:extLst>
                  <a:ext uri="{FF2B5EF4-FFF2-40B4-BE49-F238E27FC236}">
                    <a16:creationId xmlns:a16="http://schemas.microsoft.com/office/drawing/2014/main" id="{439627DD-50E9-AC41-BF9C-8BA5A26B74C9}"/>
                  </a:ext>
                </a:extLst>
              </p:cNvPr>
              <p:cNvSpPr>
                <a:spLocks noChangeArrowheads="1"/>
              </p:cNvSpPr>
              <p:nvPr/>
            </p:nvSpPr>
            <p:spPr bwMode="auto">
              <a:xfrm flipH="1">
                <a:off x="672" y="2880"/>
                <a:ext cx="1680" cy="672"/>
              </a:xfrm>
              <a:prstGeom prst="parallelogram">
                <a:avLst>
                  <a:gd name="adj" fmla="val 62488"/>
                </a:avLst>
              </a:prstGeom>
              <a:solidFill>
                <a:srgbClr val="BDFFFF">
                  <a:alpha val="50195"/>
                </a:srgb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66" name="Rectangle 43">
                <a:extLst>
                  <a:ext uri="{FF2B5EF4-FFF2-40B4-BE49-F238E27FC236}">
                    <a16:creationId xmlns:a16="http://schemas.microsoft.com/office/drawing/2014/main" id="{9D578627-FF85-6A4F-B96B-0243B463B86F}"/>
                  </a:ext>
                </a:extLst>
              </p:cNvPr>
              <p:cNvSpPr>
                <a:spLocks noChangeArrowheads="1"/>
              </p:cNvSpPr>
              <p:nvPr/>
            </p:nvSpPr>
            <p:spPr bwMode="auto">
              <a:xfrm>
                <a:off x="1200" y="3120"/>
                <a:ext cx="432"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defRPr/>
                </a:pPr>
                <a:r>
                  <a:rPr kumimoji="1" lang="en-US" altLang="zh-CN" sz="3200" b="1">
                    <a:latin typeface="Bookman Old Style" charset="0"/>
                    <a:ea typeface="宋体" charset="0"/>
                    <a:cs typeface="宋体" charset="0"/>
                  </a:rPr>
                  <a:t>o</a:t>
                </a:r>
              </a:p>
            </p:txBody>
          </p:sp>
          <p:sp>
            <p:nvSpPr>
              <p:cNvPr id="38967" name="Rectangle 44">
                <a:extLst>
                  <a:ext uri="{FF2B5EF4-FFF2-40B4-BE49-F238E27FC236}">
                    <a16:creationId xmlns:a16="http://schemas.microsoft.com/office/drawing/2014/main" id="{DEF87F33-0732-DE45-A96A-F579616352E6}"/>
                  </a:ext>
                </a:extLst>
              </p:cNvPr>
              <p:cNvSpPr>
                <a:spLocks noChangeArrowheads="1"/>
              </p:cNvSpPr>
              <p:nvPr/>
            </p:nvSpPr>
            <p:spPr bwMode="auto">
              <a:xfrm>
                <a:off x="1680" y="3024"/>
                <a:ext cx="265"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3200" b="1">
                    <a:latin typeface="Bookman Old Style" charset="0"/>
                    <a:ea typeface="宋体" charset="0"/>
                    <a:cs typeface="宋体" charset="0"/>
                  </a:rPr>
                  <a:t>e</a:t>
                </a:r>
              </a:p>
            </p:txBody>
          </p:sp>
          <p:sp>
            <p:nvSpPr>
              <p:cNvPr id="38968" name="Rectangle 45">
                <a:extLst>
                  <a:ext uri="{FF2B5EF4-FFF2-40B4-BE49-F238E27FC236}">
                    <a16:creationId xmlns:a16="http://schemas.microsoft.com/office/drawing/2014/main" id="{13B4FF17-B65A-6546-9E3B-0E2E6AE811ED}"/>
                  </a:ext>
                </a:extLst>
              </p:cNvPr>
              <p:cNvSpPr>
                <a:spLocks noChangeArrowheads="1"/>
              </p:cNvSpPr>
              <p:nvPr/>
            </p:nvSpPr>
            <p:spPr bwMode="auto">
              <a:xfrm>
                <a:off x="1920" y="3264"/>
                <a:ext cx="432"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pPr>
                  <a:defRPr/>
                </a:pPr>
                <a:r>
                  <a:rPr kumimoji="1" lang="en-US" altLang="zh-CN" sz="3200">
                    <a:solidFill>
                      <a:srgbClr val="006600"/>
                    </a:solidFill>
                    <a:latin typeface="Bookman Old Style" charset="0"/>
                    <a:ea typeface="宋体" charset="0"/>
                    <a:cs typeface="宋体" charset="0"/>
                  </a:rPr>
                  <a:t>D</a:t>
                </a:r>
              </a:p>
            </p:txBody>
          </p:sp>
        </p:grpSp>
      </p:grpSp>
      <p:grpSp>
        <p:nvGrpSpPr>
          <p:cNvPr id="124974" name="Group 46">
            <a:extLst>
              <a:ext uri="{FF2B5EF4-FFF2-40B4-BE49-F238E27FC236}">
                <a16:creationId xmlns:a16="http://schemas.microsoft.com/office/drawing/2014/main" id="{604D8117-45BB-C24C-9E91-B50ABA039272}"/>
              </a:ext>
            </a:extLst>
          </p:cNvPr>
          <p:cNvGrpSpPr>
            <a:grpSpLocks/>
          </p:cNvGrpSpPr>
          <p:nvPr/>
        </p:nvGrpSpPr>
        <p:grpSpPr bwMode="auto">
          <a:xfrm>
            <a:off x="4899025" y="3389313"/>
            <a:ext cx="2743200" cy="2590800"/>
            <a:chOff x="3360" y="2448"/>
            <a:chExt cx="1728" cy="1632"/>
          </a:xfrm>
        </p:grpSpPr>
        <p:sp>
          <p:nvSpPr>
            <p:cNvPr id="38922" name="Line 47">
              <a:extLst>
                <a:ext uri="{FF2B5EF4-FFF2-40B4-BE49-F238E27FC236}">
                  <a16:creationId xmlns:a16="http://schemas.microsoft.com/office/drawing/2014/main" id="{A0B28D91-6817-5944-B758-14994EE78155}"/>
                </a:ext>
              </a:extLst>
            </p:cNvPr>
            <p:cNvSpPr>
              <a:spLocks noChangeShapeType="1"/>
            </p:cNvSpPr>
            <p:nvPr/>
          </p:nvSpPr>
          <p:spPr bwMode="auto">
            <a:xfrm>
              <a:off x="4080" y="2545"/>
              <a:ext cx="0" cy="1535"/>
            </a:xfrm>
            <a:prstGeom prst="line">
              <a:avLst/>
            </a:prstGeom>
            <a:noFill/>
            <a:ln w="38100">
              <a:solidFill>
                <a:srgbClr val="0000FF"/>
              </a:solidFill>
              <a:round/>
              <a:headEnd type="none" w="sm" len="sm"/>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23" name="Line 48">
              <a:extLst>
                <a:ext uri="{FF2B5EF4-FFF2-40B4-BE49-F238E27FC236}">
                  <a16:creationId xmlns:a16="http://schemas.microsoft.com/office/drawing/2014/main" id="{0451C526-FDF6-7348-823D-271911979BBC}"/>
                </a:ext>
              </a:extLst>
            </p:cNvPr>
            <p:cNvSpPr>
              <a:spLocks noChangeShapeType="1"/>
            </p:cNvSpPr>
            <p:nvPr/>
          </p:nvSpPr>
          <p:spPr bwMode="auto">
            <a:xfrm>
              <a:off x="4080" y="2880"/>
              <a:ext cx="288" cy="675"/>
            </a:xfrm>
            <a:prstGeom prst="line">
              <a:avLst/>
            </a:prstGeom>
            <a:noFill/>
            <a:ln w="38100">
              <a:solidFill>
                <a:srgbClr val="0000FF"/>
              </a:solidFill>
              <a:round/>
              <a:headEnd type="none" w="sm" len="sm"/>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24" name="Line 49">
              <a:extLst>
                <a:ext uri="{FF2B5EF4-FFF2-40B4-BE49-F238E27FC236}">
                  <a16:creationId xmlns:a16="http://schemas.microsoft.com/office/drawing/2014/main" id="{19C971A1-41AD-6A40-ACB6-1437587D9A90}"/>
                </a:ext>
              </a:extLst>
            </p:cNvPr>
            <p:cNvSpPr>
              <a:spLocks noChangeShapeType="1"/>
            </p:cNvSpPr>
            <p:nvPr/>
          </p:nvSpPr>
          <p:spPr bwMode="auto">
            <a:xfrm>
              <a:off x="4080" y="2448"/>
              <a:ext cx="0" cy="304"/>
            </a:xfrm>
            <a:prstGeom prst="line">
              <a:avLst/>
            </a:prstGeom>
            <a:noFill/>
            <a:ln w="38100">
              <a:solidFill>
                <a:srgbClr val="0000FF"/>
              </a:solidFill>
              <a:round/>
              <a:headEnd type="none" w="sm" len="sm"/>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25" name="Line 50">
              <a:extLst>
                <a:ext uri="{FF2B5EF4-FFF2-40B4-BE49-F238E27FC236}">
                  <a16:creationId xmlns:a16="http://schemas.microsoft.com/office/drawing/2014/main" id="{A021789F-7C58-0747-A6D4-5DFA7368AD8B}"/>
                </a:ext>
              </a:extLst>
            </p:cNvPr>
            <p:cNvSpPr>
              <a:spLocks noChangeShapeType="1"/>
            </p:cNvSpPr>
            <p:nvPr/>
          </p:nvSpPr>
          <p:spPr bwMode="auto">
            <a:xfrm flipV="1">
              <a:off x="4080" y="3022"/>
              <a:ext cx="118" cy="48"/>
            </a:xfrm>
            <a:prstGeom prst="line">
              <a:avLst/>
            </a:prstGeom>
            <a:noFill/>
            <a:ln w="25400">
              <a:solidFill>
                <a:srgbClr val="0000FF"/>
              </a:solidFill>
              <a:round/>
              <a:headEnd type="none" w="sm" len="sm"/>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26" name="Line 51">
              <a:extLst>
                <a:ext uri="{FF2B5EF4-FFF2-40B4-BE49-F238E27FC236}">
                  <a16:creationId xmlns:a16="http://schemas.microsoft.com/office/drawing/2014/main" id="{1D980AED-4E02-8747-9F3D-BE90E164B71F}"/>
                </a:ext>
              </a:extLst>
            </p:cNvPr>
            <p:cNvSpPr>
              <a:spLocks noChangeShapeType="1"/>
            </p:cNvSpPr>
            <p:nvPr/>
          </p:nvSpPr>
          <p:spPr bwMode="auto">
            <a:xfrm flipV="1">
              <a:off x="4128" y="3117"/>
              <a:ext cx="116" cy="49"/>
            </a:xfrm>
            <a:prstGeom prst="line">
              <a:avLst/>
            </a:prstGeom>
            <a:noFill/>
            <a:ln w="25400">
              <a:solidFill>
                <a:srgbClr val="0000FF"/>
              </a:solidFill>
              <a:round/>
              <a:headEnd type="none" w="sm" len="sm"/>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27" name="Line 52">
              <a:extLst>
                <a:ext uri="{FF2B5EF4-FFF2-40B4-BE49-F238E27FC236}">
                  <a16:creationId xmlns:a16="http://schemas.microsoft.com/office/drawing/2014/main" id="{2477A17A-1483-8D42-96B8-97640E2B3EA5}"/>
                </a:ext>
              </a:extLst>
            </p:cNvPr>
            <p:cNvSpPr>
              <a:spLocks noChangeShapeType="1"/>
            </p:cNvSpPr>
            <p:nvPr/>
          </p:nvSpPr>
          <p:spPr bwMode="auto">
            <a:xfrm flipV="1">
              <a:off x="4176" y="3214"/>
              <a:ext cx="118" cy="48"/>
            </a:xfrm>
            <a:prstGeom prst="line">
              <a:avLst/>
            </a:prstGeom>
            <a:noFill/>
            <a:ln w="25400">
              <a:solidFill>
                <a:srgbClr val="0000FF"/>
              </a:solidFill>
              <a:round/>
              <a:headEnd type="none" w="sm" len="sm"/>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28" name="Line 53">
              <a:extLst>
                <a:ext uri="{FF2B5EF4-FFF2-40B4-BE49-F238E27FC236}">
                  <a16:creationId xmlns:a16="http://schemas.microsoft.com/office/drawing/2014/main" id="{AA2B7DD1-D3BF-EB4D-AC3C-B211B2F799BF}"/>
                </a:ext>
              </a:extLst>
            </p:cNvPr>
            <p:cNvSpPr>
              <a:spLocks noChangeShapeType="1"/>
            </p:cNvSpPr>
            <p:nvPr/>
          </p:nvSpPr>
          <p:spPr bwMode="auto">
            <a:xfrm flipV="1">
              <a:off x="4224" y="3312"/>
              <a:ext cx="118" cy="47"/>
            </a:xfrm>
            <a:prstGeom prst="line">
              <a:avLst/>
            </a:prstGeom>
            <a:noFill/>
            <a:ln w="25400">
              <a:solidFill>
                <a:srgbClr val="0000FF"/>
              </a:solidFill>
              <a:round/>
              <a:headEnd type="none" w="sm" len="sm"/>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50192" name="Group 54">
              <a:extLst>
                <a:ext uri="{FF2B5EF4-FFF2-40B4-BE49-F238E27FC236}">
                  <a16:creationId xmlns:a16="http://schemas.microsoft.com/office/drawing/2014/main" id="{2145DF6B-1C45-744E-94C0-D670E00FC96C}"/>
                </a:ext>
              </a:extLst>
            </p:cNvPr>
            <p:cNvGrpSpPr>
              <a:grpSpLocks/>
            </p:cNvGrpSpPr>
            <p:nvPr/>
          </p:nvGrpSpPr>
          <p:grpSpPr bwMode="auto">
            <a:xfrm>
              <a:off x="4303" y="3552"/>
              <a:ext cx="161" cy="480"/>
              <a:chOff x="4293" y="3552"/>
              <a:chExt cx="161" cy="463"/>
            </a:xfrm>
          </p:grpSpPr>
          <p:sp>
            <p:nvSpPr>
              <p:cNvPr id="38938" name="Line 55">
                <a:extLst>
                  <a:ext uri="{FF2B5EF4-FFF2-40B4-BE49-F238E27FC236}">
                    <a16:creationId xmlns:a16="http://schemas.microsoft.com/office/drawing/2014/main" id="{8646781B-1DC0-E940-849E-2BE211E447BD}"/>
                  </a:ext>
                </a:extLst>
              </p:cNvPr>
              <p:cNvSpPr>
                <a:spLocks noChangeShapeType="1"/>
              </p:cNvSpPr>
              <p:nvPr/>
            </p:nvSpPr>
            <p:spPr bwMode="auto">
              <a:xfrm>
                <a:off x="4368" y="3552"/>
                <a:ext cx="0" cy="463"/>
              </a:xfrm>
              <a:prstGeom prst="line">
                <a:avLst/>
              </a:prstGeom>
              <a:noFill/>
              <a:ln w="38100">
                <a:solidFill>
                  <a:srgbClr val="0000FF"/>
                </a:solidFill>
                <a:round/>
                <a:headEnd type="none" w="sm" len="sm"/>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39" name="Line 56">
                <a:extLst>
                  <a:ext uri="{FF2B5EF4-FFF2-40B4-BE49-F238E27FC236}">
                    <a16:creationId xmlns:a16="http://schemas.microsoft.com/office/drawing/2014/main" id="{8ABE6155-7AE7-5346-8B8C-B507440E34FB}"/>
                  </a:ext>
                </a:extLst>
              </p:cNvPr>
              <p:cNvSpPr>
                <a:spLocks noChangeShapeType="1"/>
              </p:cNvSpPr>
              <p:nvPr/>
            </p:nvSpPr>
            <p:spPr bwMode="auto">
              <a:xfrm>
                <a:off x="4293" y="3625"/>
                <a:ext cx="161" cy="0"/>
              </a:xfrm>
              <a:prstGeom prst="line">
                <a:avLst/>
              </a:prstGeom>
              <a:noFill/>
              <a:ln w="25400">
                <a:solidFill>
                  <a:srgbClr val="0000FF"/>
                </a:solidFill>
                <a:round/>
                <a:headEnd type="none" w="sm" len="sm"/>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40" name="Line 57">
                <a:extLst>
                  <a:ext uri="{FF2B5EF4-FFF2-40B4-BE49-F238E27FC236}">
                    <a16:creationId xmlns:a16="http://schemas.microsoft.com/office/drawing/2014/main" id="{B7F394F8-D8CB-814A-991D-6CAEAF16A22E}"/>
                  </a:ext>
                </a:extLst>
              </p:cNvPr>
              <p:cNvSpPr>
                <a:spLocks noChangeShapeType="1"/>
              </p:cNvSpPr>
              <p:nvPr/>
            </p:nvSpPr>
            <p:spPr bwMode="auto">
              <a:xfrm>
                <a:off x="4293" y="3709"/>
                <a:ext cx="161" cy="0"/>
              </a:xfrm>
              <a:prstGeom prst="line">
                <a:avLst/>
              </a:prstGeom>
              <a:noFill/>
              <a:ln w="25400">
                <a:solidFill>
                  <a:srgbClr val="0000FF"/>
                </a:solidFill>
                <a:round/>
                <a:headEnd type="none" w="sm" len="sm"/>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8941" name="Line 58">
                <a:extLst>
                  <a:ext uri="{FF2B5EF4-FFF2-40B4-BE49-F238E27FC236}">
                    <a16:creationId xmlns:a16="http://schemas.microsoft.com/office/drawing/2014/main" id="{763B27B0-6332-C04E-9E64-354A8DEF5EF8}"/>
                  </a:ext>
                </a:extLst>
              </p:cNvPr>
              <p:cNvSpPr>
                <a:spLocks noChangeShapeType="1"/>
              </p:cNvSpPr>
              <p:nvPr/>
            </p:nvSpPr>
            <p:spPr bwMode="auto">
              <a:xfrm>
                <a:off x="4293" y="3792"/>
                <a:ext cx="161" cy="0"/>
              </a:xfrm>
              <a:prstGeom prst="line">
                <a:avLst/>
              </a:prstGeom>
              <a:noFill/>
              <a:ln w="25400">
                <a:solidFill>
                  <a:srgbClr val="0000FF"/>
                </a:solidFill>
                <a:round/>
                <a:headEnd type="none" w="sm" len="sm"/>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38930" name="Oval 59">
              <a:extLst>
                <a:ext uri="{FF2B5EF4-FFF2-40B4-BE49-F238E27FC236}">
                  <a16:creationId xmlns:a16="http://schemas.microsoft.com/office/drawing/2014/main" id="{1B368F96-34DC-8140-9A9D-DBFFA1AFC6A8}"/>
                </a:ext>
              </a:extLst>
            </p:cNvPr>
            <p:cNvSpPr>
              <a:spLocks noChangeArrowheads="1"/>
            </p:cNvSpPr>
            <p:nvPr/>
          </p:nvSpPr>
          <p:spPr bwMode="auto">
            <a:xfrm>
              <a:off x="4032" y="312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31" name="Oval 60">
              <a:extLst>
                <a:ext uri="{FF2B5EF4-FFF2-40B4-BE49-F238E27FC236}">
                  <a16:creationId xmlns:a16="http://schemas.microsoft.com/office/drawing/2014/main" id="{996D4FC8-6AE3-2546-B36C-7790AA439680}"/>
                </a:ext>
              </a:extLst>
            </p:cNvPr>
            <p:cNvSpPr>
              <a:spLocks noChangeArrowheads="1"/>
            </p:cNvSpPr>
            <p:nvPr/>
          </p:nvSpPr>
          <p:spPr bwMode="auto">
            <a:xfrm>
              <a:off x="4032" y="326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32" name="Oval 61">
              <a:extLst>
                <a:ext uri="{FF2B5EF4-FFF2-40B4-BE49-F238E27FC236}">
                  <a16:creationId xmlns:a16="http://schemas.microsoft.com/office/drawing/2014/main" id="{768ED8EF-2FAD-D642-AB42-7C29FBD4CA00}"/>
                </a:ext>
              </a:extLst>
            </p:cNvPr>
            <p:cNvSpPr>
              <a:spLocks noChangeArrowheads="1"/>
            </p:cNvSpPr>
            <p:nvPr/>
          </p:nvSpPr>
          <p:spPr bwMode="auto">
            <a:xfrm>
              <a:off x="4032" y="3408"/>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33" name="Oval 62">
              <a:extLst>
                <a:ext uri="{FF2B5EF4-FFF2-40B4-BE49-F238E27FC236}">
                  <a16:creationId xmlns:a16="http://schemas.microsoft.com/office/drawing/2014/main" id="{A81FD043-1A25-FC40-8018-5DC1BD887E74}"/>
                </a:ext>
              </a:extLst>
            </p:cNvPr>
            <p:cNvSpPr>
              <a:spLocks noChangeArrowheads="1"/>
            </p:cNvSpPr>
            <p:nvPr/>
          </p:nvSpPr>
          <p:spPr bwMode="auto">
            <a:xfrm>
              <a:off x="4032" y="3600"/>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34" name="Oval 63">
              <a:extLst>
                <a:ext uri="{FF2B5EF4-FFF2-40B4-BE49-F238E27FC236}">
                  <a16:creationId xmlns:a16="http://schemas.microsoft.com/office/drawing/2014/main" id="{B8660298-13F1-AA4D-8DD3-7E268DCF1F60}"/>
                </a:ext>
              </a:extLst>
            </p:cNvPr>
            <p:cNvSpPr>
              <a:spLocks noChangeArrowheads="1"/>
            </p:cNvSpPr>
            <p:nvPr/>
          </p:nvSpPr>
          <p:spPr bwMode="auto">
            <a:xfrm>
              <a:off x="4032" y="3744"/>
              <a:ext cx="96" cy="96"/>
            </a:xfrm>
            <a:prstGeom prst="ellipse">
              <a:avLst/>
            </a:prstGeom>
            <a:solidFill>
              <a:srgbClr val="000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35" name="AutoShape 64">
              <a:extLst>
                <a:ext uri="{FF2B5EF4-FFF2-40B4-BE49-F238E27FC236}">
                  <a16:creationId xmlns:a16="http://schemas.microsoft.com/office/drawing/2014/main" id="{EDBDF224-14E5-2C40-9426-3AAB812254D5}"/>
                </a:ext>
              </a:extLst>
            </p:cNvPr>
            <p:cNvSpPr>
              <a:spLocks noChangeArrowheads="1"/>
            </p:cNvSpPr>
            <p:nvPr/>
          </p:nvSpPr>
          <p:spPr bwMode="auto">
            <a:xfrm flipH="1">
              <a:off x="3360" y="2880"/>
              <a:ext cx="1728" cy="672"/>
            </a:xfrm>
            <a:prstGeom prst="parallelogram">
              <a:avLst>
                <a:gd name="adj" fmla="val 64274"/>
              </a:avLst>
            </a:prstGeom>
            <a:solidFill>
              <a:srgbClr val="CDFFFF">
                <a:alpha val="50195"/>
              </a:srgb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8936" name="Rectangle 65">
              <a:extLst>
                <a:ext uri="{FF2B5EF4-FFF2-40B4-BE49-F238E27FC236}">
                  <a16:creationId xmlns:a16="http://schemas.microsoft.com/office/drawing/2014/main" id="{278C396A-345F-F645-9594-C22653E984C2}"/>
                </a:ext>
              </a:extLst>
            </p:cNvPr>
            <p:cNvSpPr>
              <a:spLocks noChangeArrowheads="1"/>
            </p:cNvSpPr>
            <p:nvPr/>
          </p:nvSpPr>
          <p:spPr bwMode="auto">
            <a:xfrm>
              <a:off x="4320" y="3187"/>
              <a:ext cx="249"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3200">
                  <a:latin typeface="Bookman Old Style" charset="0"/>
                  <a:ea typeface="宋体" charset="0"/>
                  <a:cs typeface="宋体" charset="0"/>
                </a:rPr>
                <a:t>e</a:t>
              </a:r>
            </a:p>
          </p:txBody>
        </p:sp>
        <p:sp>
          <p:nvSpPr>
            <p:cNvPr id="38937" name="Rectangle 66">
              <a:extLst>
                <a:ext uri="{FF2B5EF4-FFF2-40B4-BE49-F238E27FC236}">
                  <a16:creationId xmlns:a16="http://schemas.microsoft.com/office/drawing/2014/main" id="{107A9128-9826-B24B-B533-FEF75788F69F}"/>
                </a:ext>
              </a:extLst>
            </p:cNvPr>
            <p:cNvSpPr>
              <a:spLocks noChangeArrowheads="1"/>
            </p:cNvSpPr>
            <p:nvPr/>
          </p:nvSpPr>
          <p:spPr bwMode="auto">
            <a:xfrm>
              <a:off x="3792" y="3216"/>
              <a:ext cx="259"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3200">
                  <a:latin typeface="Bookman Old Style" charset="0"/>
                  <a:ea typeface="宋体" charset="0"/>
                  <a:cs typeface="宋体" charset="0"/>
                </a:rPr>
                <a:t>o</a:t>
              </a:r>
            </a:p>
          </p:txBody>
        </p:sp>
      </p:grpSp>
      <p:sp>
        <p:nvSpPr>
          <p:cNvPr id="2" name="Slide Number Placeholder 1">
            <a:extLst>
              <a:ext uri="{FF2B5EF4-FFF2-40B4-BE49-F238E27FC236}">
                <a16:creationId xmlns:a16="http://schemas.microsoft.com/office/drawing/2014/main" id="{18129E4A-B3DB-6F41-BB62-094228A24928}"/>
              </a:ext>
            </a:extLst>
          </p:cNvPr>
          <p:cNvSpPr>
            <a:spLocks noGrp="1"/>
          </p:cNvSpPr>
          <p:nvPr>
            <p:ph type="sldNum" sz="quarter" idx="12"/>
          </p:nvPr>
        </p:nvSpPr>
        <p:spPr/>
        <p:txBody>
          <a:bodyPr/>
          <a:lstStyle/>
          <a:p>
            <a:fld id="{84E41F96-4C38-714A-979A-203099C5D163}" type="slidenum">
              <a:rPr lang="en-US" altLang="zh-CN" smtClean="0"/>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936"/>
                                        </p:tgtEl>
                                        <p:attrNameLst>
                                          <p:attrName>style.visibility</p:attrName>
                                        </p:attrNameLst>
                                      </p:cBhvr>
                                      <p:to>
                                        <p:strVal val="visible"/>
                                      </p:to>
                                    </p:set>
                                    <p:animEffect transition="in" filter="blinds(horizontal)">
                                      <p:cBhvr>
                                        <p:cTn id="7" dur="500"/>
                                        <p:tgtEl>
                                          <p:spTgt spid="1249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4939"/>
                                        </p:tgtEl>
                                        <p:attrNameLst>
                                          <p:attrName>style.visibility</p:attrName>
                                        </p:attrNameLst>
                                      </p:cBhvr>
                                      <p:to>
                                        <p:strVal val="visible"/>
                                      </p:to>
                                    </p:set>
                                    <p:animEffect transition="in" filter="blinds(horizontal)">
                                      <p:cBhvr>
                                        <p:cTn id="12" dur="500"/>
                                        <p:tgtEl>
                                          <p:spTgt spid="124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4946"/>
                                        </p:tgtEl>
                                        <p:attrNameLst>
                                          <p:attrName>style.visibility</p:attrName>
                                        </p:attrNameLst>
                                      </p:cBhvr>
                                      <p:to>
                                        <p:strVal val="visible"/>
                                      </p:to>
                                    </p:set>
                                    <p:animEffect transition="in" filter="box(in)">
                                      <p:cBhvr>
                                        <p:cTn id="17" dur="500"/>
                                        <p:tgtEl>
                                          <p:spTgt spid="1249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4974"/>
                                        </p:tgtEl>
                                        <p:attrNameLst>
                                          <p:attrName>style.visibility</p:attrName>
                                        </p:attrNameLst>
                                      </p:cBhvr>
                                      <p:to>
                                        <p:strVal val="visible"/>
                                      </p:to>
                                    </p:set>
                                    <p:animEffect transition="in" filter="box(out)">
                                      <p:cBhvr>
                                        <p:cTn id="22" dur="500"/>
                                        <p:tgtEl>
                                          <p:spTgt spid="1249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4942"/>
                                        </p:tgtEl>
                                        <p:attrNameLst>
                                          <p:attrName>style.visibility</p:attrName>
                                        </p:attrNameLst>
                                      </p:cBhvr>
                                      <p:to>
                                        <p:strVal val="visible"/>
                                      </p:to>
                                    </p:set>
                                    <p:animEffect transition="in" filter="blinds(horizontal)">
                                      <p:cBhvr>
                                        <p:cTn id="27" dur="500"/>
                                        <p:tgtEl>
                                          <p:spTgt spid="1249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4943"/>
                                        </p:tgtEl>
                                        <p:attrNameLst>
                                          <p:attrName>style.visibility</p:attrName>
                                        </p:attrNameLst>
                                      </p:cBhvr>
                                      <p:to>
                                        <p:strVal val="visible"/>
                                      </p:to>
                                    </p:set>
                                    <p:animEffect transition="in" filter="blinds(horizontal)">
                                      <p:cBhvr>
                                        <p:cTn id="32" dur="500"/>
                                        <p:tgtEl>
                                          <p:spTgt spid="124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4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1" name="Group 2">
            <a:extLst>
              <a:ext uri="{FF2B5EF4-FFF2-40B4-BE49-F238E27FC236}">
                <a16:creationId xmlns:a16="http://schemas.microsoft.com/office/drawing/2014/main" id="{39F2B9AE-5CDA-0B44-83FC-2FC938D3751F}"/>
              </a:ext>
            </a:extLst>
          </p:cNvPr>
          <p:cNvGrpSpPr>
            <a:grpSpLocks/>
          </p:cNvGrpSpPr>
          <p:nvPr/>
        </p:nvGrpSpPr>
        <p:grpSpPr bwMode="auto">
          <a:xfrm>
            <a:off x="2051050" y="115888"/>
            <a:ext cx="6330950" cy="1123950"/>
            <a:chOff x="1296" y="480"/>
            <a:chExt cx="3744" cy="528"/>
          </a:xfrm>
        </p:grpSpPr>
        <p:sp>
          <p:nvSpPr>
            <p:cNvPr id="39967" name="AutoShape 3">
              <a:extLst>
                <a:ext uri="{FF2B5EF4-FFF2-40B4-BE49-F238E27FC236}">
                  <a16:creationId xmlns:a16="http://schemas.microsoft.com/office/drawing/2014/main" id="{24C736A1-B626-6B4C-941E-1C758C9A0F27}"/>
                </a:ext>
              </a:extLst>
            </p:cNvPr>
            <p:cNvSpPr>
              <a:spLocks noChangeArrowheads="1"/>
            </p:cNvSpPr>
            <p:nvPr/>
          </p:nvSpPr>
          <p:spPr bwMode="auto">
            <a:xfrm>
              <a:off x="1296" y="480"/>
              <a:ext cx="3168" cy="528"/>
            </a:xfrm>
            <a:prstGeom prst="horizontalScroll">
              <a:avLst>
                <a:gd name="adj" fmla="val 12500"/>
              </a:avLst>
            </a:prstGeom>
            <a:gradFill rotWithShape="0">
              <a:gsLst>
                <a:gs pos="0">
                  <a:schemeClr val="accent1"/>
                </a:gs>
                <a:gs pos="100000">
                  <a:schemeClr val="bg1"/>
                </a:gs>
              </a:gsLst>
              <a:lin ang="0" scaled="1"/>
            </a:gradFill>
            <a:ln w="9525">
              <a:solidFill>
                <a:schemeClr val="tx1"/>
              </a:solidFill>
              <a:round/>
              <a:headEnd/>
              <a:tailEnd/>
            </a:ln>
            <a:effectLst>
              <a:outerShdw blurRad="63500" dist="89803" dir="18900000" algn="ctr" rotWithShape="0">
                <a:schemeClr val="tx2">
                  <a:alpha val="74998"/>
                </a:schemeClr>
              </a:outerShdw>
            </a:effectLst>
          </p:spPr>
          <p:txBody>
            <a:bodyPr wrap="none" anchor="ctr"/>
            <a:lstStyle/>
            <a:p>
              <a:pPr eaLnBrk="1" hangingPunct="1">
                <a:defRPr/>
              </a:pPr>
              <a:endParaRPr lang="zh-CN" altLang="en-US">
                <a:latin typeface="Arial" charset="0"/>
                <a:ea typeface="宋体" charset="0"/>
                <a:cs typeface="宋体" charset="0"/>
              </a:endParaRPr>
            </a:p>
          </p:txBody>
        </p:sp>
        <p:sp>
          <p:nvSpPr>
            <p:cNvPr id="39968" name="Text Box 4">
              <a:extLst>
                <a:ext uri="{FF2B5EF4-FFF2-40B4-BE49-F238E27FC236}">
                  <a16:creationId xmlns:a16="http://schemas.microsoft.com/office/drawing/2014/main" id="{6DDFF7BD-65F0-5A43-A227-8CD2BBD8919C}"/>
                </a:ext>
              </a:extLst>
            </p:cNvPr>
            <p:cNvSpPr txBox="1">
              <a:spLocks noChangeArrowheads="1"/>
            </p:cNvSpPr>
            <p:nvPr/>
          </p:nvSpPr>
          <p:spPr bwMode="auto">
            <a:xfrm>
              <a:off x="1500" y="576"/>
              <a:ext cx="3540" cy="271"/>
            </a:xfrm>
            <a:prstGeom prst="rect">
              <a:avLst/>
            </a:prstGeom>
            <a:noFill/>
            <a:ln>
              <a:noFill/>
            </a:ln>
            <a:effectLst/>
            <a:extLst>
              <a:ext uri="{909E8E84-426E-40dd-AFC4-6F175D3DCCD1}">
                <a14:hiddenFill xmlns="" xmlns:a14="http://schemas.microsoft.com/office/drawing/2010/main">
                  <a:gradFill rotWithShape="0">
                    <a:gsLst>
                      <a:gs pos="0">
                        <a:srgbClr val="C2C29B"/>
                      </a:gs>
                      <a:gs pos="50000">
                        <a:srgbClr val="FFFFCC"/>
                      </a:gs>
                      <a:gs pos="100000">
                        <a:srgbClr val="C2C29B"/>
                      </a:gs>
                    </a:gsLst>
                    <a:lin ang="5400000" scaled="1"/>
                  </a:gradFill>
                </a14:hiddenFill>
              </a:ext>
              <a:ext uri="{91240B29-F687-4f45-9708-019B960494DF}">
                <a14:hiddenLine xmlns="" xmlns:a14="http://schemas.microsoft.com/office/drawing/2010/main" w="9525">
                  <a:solidFill>
                    <a:srgbClr val="FF66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latin typeface="Times New Roman" charset="0"/>
                </a:rPr>
                <a:t>二   </a:t>
              </a:r>
              <a:r>
                <a:rPr lang="zh-CN" altLang="en-US" b="1">
                  <a:latin typeface="Times New Roman" charset="0"/>
                </a:rPr>
                <a:t>产 生 双 折 射 的 </a:t>
              </a:r>
              <a:r>
                <a:rPr lang="zh-CN" altLang="en-US" b="1">
                  <a:solidFill>
                    <a:srgbClr val="CC0000"/>
                  </a:solidFill>
                  <a:latin typeface="Times New Roman" charset="0"/>
                </a:rPr>
                <a:t>原 因</a:t>
              </a:r>
            </a:p>
          </p:txBody>
        </p:sp>
      </p:grpSp>
      <p:grpSp>
        <p:nvGrpSpPr>
          <p:cNvPr id="125957" name="Group 5">
            <a:extLst>
              <a:ext uri="{FF2B5EF4-FFF2-40B4-BE49-F238E27FC236}">
                <a16:creationId xmlns:a16="http://schemas.microsoft.com/office/drawing/2014/main" id="{35CFDAAD-1C7C-8444-9200-75CA4FB217D4}"/>
              </a:ext>
            </a:extLst>
          </p:cNvPr>
          <p:cNvGrpSpPr>
            <a:grpSpLocks/>
          </p:cNvGrpSpPr>
          <p:nvPr/>
        </p:nvGrpSpPr>
        <p:grpSpPr bwMode="auto">
          <a:xfrm>
            <a:off x="6572250" y="2098675"/>
            <a:ext cx="1901825" cy="1143000"/>
            <a:chOff x="4032" y="1920"/>
            <a:chExt cx="1198" cy="720"/>
          </a:xfrm>
        </p:grpSpPr>
        <p:sp>
          <p:nvSpPr>
            <p:cNvPr id="39965" name="Text Box 6">
              <a:extLst>
                <a:ext uri="{FF2B5EF4-FFF2-40B4-BE49-F238E27FC236}">
                  <a16:creationId xmlns:a16="http://schemas.microsoft.com/office/drawing/2014/main" id="{5A757842-A669-7545-8CAE-C7E9ACE4747A}"/>
                </a:ext>
              </a:extLst>
            </p:cNvPr>
            <p:cNvSpPr txBox="1">
              <a:spLocks noChangeArrowheads="1"/>
            </p:cNvSpPr>
            <p:nvPr/>
          </p:nvSpPr>
          <p:spPr bwMode="auto">
            <a:xfrm>
              <a:off x="4032" y="1920"/>
              <a:ext cx="1198" cy="339"/>
            </a:xfrm>
            <a:prstGeom prst="rect">
              <a:avLst/>
            </a:prstGeom>
            <a:gradFill rotWithShape="0">
              <a:gsLst>
                <a:gs pos="0">
                  <a:srgbClr val="CFF8FD"/>
                </a:gs>
                <a:gs pos="50000">
                  <a:srgbClr val="FFFFFF"/>
                </a:gs>
                <a:gs pos="100000">
                  <a:srgbClr val="CFF8FD"/>
                </a:gs>
              </a:gsLst>
              <a:lin ang="5400000" scaled="1"/>
            </a:gradFill>
            <a:ln w="19050">
              <a:solidFill>
                <a:srgbClr val="0072E4"/>
              </a:solidFill>
              <a:prstDash val="dash"/>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a:latin typeface="Times New Roman" charset="0"/>
                </a:rPr>
                <a:t>O</a:t>
              </a:r>
              <a:r>
                <a:rPr lang="zh-CN" altLang="en-US" sz="2800" b="1">
                  <a:latin typeface="Times New Roman" charset="0"/>
                </a:rPr>
                <a:t>光波阵面</a:t>
              </a:r>
            </a:p>
          </p:txBody>
        </p:sp>
        <p:sp>
          <p:nvSpPr>
            <p:cNvPr id="39966" name="Line 7">
              <a:extLst>
                <a:ext uri="{FF2B5EF4-FFF2-40B4-BE49-F238E27FC236}">
                  <a16:creationId xmlns:a16="http://schemas.microsoft.com/office/drawing/2014/main" id="{9EBFDEC1-AB75-D046-8C2C-0C00B829C97F}"/>
                </a:ext>
              </a:extLst>
            </p:cNvPr>
            <p:cNvSpPr>
              <a:spLocks noChangeShapeType="1"/>
            </p:cNvSpPr>
            <p:nvPr/>
          </p:nvSpPr>
          <p:spPr bwMode="auto">
            <a:xfrm flipH="1">
              <a:off x="4472" y="2256"/>
              <a:ext cx="136" cy="384"/>
            </a:xfrm>
            <a:prstGeom prst="line">
              <a:avLst/>
            </a:prstGeom>
            <a:noFill/>
            <a:ln w="19050">
              <a:solidFill>
                <a:srgbClr val="0000FF"/>
              </a:solidFill>
              <a:prstDash val="dash"/>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125960" name="Group 8">
            <a:extLst>
              <a:ext uri="{FF2B5EF4-FFF2-40B4-BE49-F238E27FC236}">
                <a16:creationId xmlns:a16="http://schemas.microsoft.com/office/drawing/2014/main" id="{1F9E207F-19FB-7F4A-B2AB-149A7F6A346A}"/>
              </a:ext>
            </a:extLst>
          </p:cNvPr>
          <p:cNvGrpSpPr>
            <a:grpSpLocks/>
          </p:cNvGrpSpPr>
          <p:nvPr/>
        </p:nvGrpSpPr>
        <p:grpSpPr bwMode="auto">
          <a:xfrm>
            <a:off x="6496050" y="4079875"/>
            <a:ext cx="1981200" cy="1281113"/>
            <a:chOff x="4080" y="2832"/>
            <a:chExt cx="1248" cy="807"/>
          </a:xfrm>
        </p:grpSpPr>
        <p:sp>
          <p:nvSpPr>
            <p:cNvPr id="125961" name="Text Box 9">
              <a:extLst>
                <a:ext uri="{FF2B5EF4-FFF2-40B4-BE49-F238E27FC236}">
                  <a16:creationId xmlns:a16="http://schemas.microsoft.com/office/drawing/2014/main" id="{6C04D7E3-27D3-004D-AFD7-FCED1264DF3E}"/>
                </a:ext>
              </a:extLst>
            </p:cNvPr>
            <p:cNvSpPr txBox="1">
              <a:spLocks noChangeArrowheads="1"/>
            </p:cNvSpPr>
            <p:nvPr/>
          </p:nvSpPr>
          <p:spPr bwMode="auto">
            <a:xfrm>
              <a:off x="4080" y="3300"/>
              <a:ext cx="1248" cy="339"/>
            </a:xfrm>
            <a:prstGeom prst="rect">
              <a:avLst/>
            </a:prstGeom>
            <a:gradFill rotWithShape="0">
              <a:gsLst>
                <a:gs pos="0">
                  <a:schemeClr val="folHlink"/>
                </a:gs>
                <a:gs pos="50000">
                  <a:srgbClr val="FFFFFF"/>
                </a:gs>
                <a:gs pos="100000">
                  <a:schemeClr val="folHlink"/>
                </a:gs>
              </a:gsLst>
              <a:lin ang="5400000" scaled="1"/>
            </a:gradFill>
            <a:ln w="19050">
              <a:solidFill>
                <a:srgbClr val="CC00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defRPr>
              </a:lvl2pPr>
              <a:lvl3pPr marL="1143000" indent="-228600">
                <a:defRPr sz="2400">
                  <a:solidFill>
                    <a:schemeClr val="tx1"/>
                  </a:solidFill>
                  <a:latin typeface="Arial" charset="0"/>
                  <a:ea typeface="宋体" charset="0"/>
                </a:defRPr>
              </a:lvl3pPr>
              <a:lvl4pPr marL="1600200" indent="-228600">
                <a:defRPr sz="2400">
                  <a:solidFill>
                    <a:schemeClr val="tx1"/>
                  </a:solidFill>
                  <a:latin typeface="Arial" charset="0"/>
                  <a:ea typeface="宋体" charset="0"/>
                </a:defRPr>
              </a:lvl4pPr>
              <a:lvl5pPr marL="2057400" indent="-22860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eaLnBrk="1" hangingPunct="1">
                <a:spcBef>
                  <a:spcPct val="50000"/>
                </a:spcBef>
                <a:defRPr/>
              </a:pPr>
              <a:r>
                <a:rPr lang="zh-CN" sz="2800" b="1">
                  <a:latin typeface="Times New Roman" charset="0"/>
                </a:rPr>
                <a:t>    </a:t>
              </a:r>
              <a:r>
                <a:rPr lang="zh-CN" altLang="en-US" sz="2800" b="1">
                  <a:latin typeface="Times New Roman" charset="0"/>
                </a:rPr>
                <a:t>光波阵面</a:t>
              </a:r>
            </a:p>
          </p:txBody>
        </p:sp>
        <p:sp>
          <p:nvSpPr>
            <p:cNvPr id="39963" name="Line 10">
              <a:extLst>
                <a:ext uri="{FF2B5EF4-FFF2-40B4-BE49-F238E27FC236}">
                  <a16:creationId xmlns:a16="http://schemas.microsoft.com/office/drawing/2014/main" id="{913A024E-7CFF-2C42-9B44-105909752663}"/>
                </a:ext>
              </a:extLst>
            </p:cNvPr>
            <p:cNvSpPr>
              <a:spLocks noChangeShapeType="1"/>
            </p:cNvSpPr>
            <p:nvPr/>
          </p:nvSpPr>
          <p:spPr bwMode="auto">
            <a:xfrm flipH="1" flipV="1">
              <a:off x="4896" y="2832"/>
              <a:ext cx="0" cy="432"/>
            </a:xfrm>
            <a:prstGeom prst="line">
              <a:avLst/>
            </a:prstGeom>
            <a:noFill/>
            <a:ln w="19050">
              <a:solidFill>
                <a:srgbClr val="CC00CC"/>
              </a:solidFill>
              <a:prstDash val="dash"/>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51227" name="Object 11">
              <a:extLst>
                <a:ext uri="{FF2B5EF4-FFF2-40B4-BE49-F238E27FC236}">
                  <a16:creationId xmlns:a16="http://schemas.microsoft.com/office/drawing/2014/main" id="{367A920F-3AE7-544A-BBF3-6F201BD6C244}"/>
                </a:ext>
              </a:extLst>
            </p:cNvPr>
            <p:cNvGraphicFramePr>
              <a:graphicFrameLocks noChangeAspect="1"/>
            </p:cNvGraphicFramePr>
            <p:nvPr/>
          </p:nvGraphicFramePr>
          <p:xfrm>
            <a:off x="4128" y="3312"/>
            <a:ext cx="228" cy="288"/>
          </p:xfrm>
          <a:graphic>
            <a:graphicData uri="http://schemas.openxmlformats.org/presentationml/2006/ole">
              <mc:AlternateContent xmlns:mc="http://schemas.openxmlformats.org/markup-compatibility/2006">
                <mc:Choice xmlns:v="urn:schemas-microsoft-com:vml" Requires="v">
                  <p:oleObj spid="_x0000_s51442" name="公式" r:id="rId3" imgW="3505200" imgH="4394200" progId="Equation.3">
                    <p:embed/>
                  </p:oleObj>
                </mc:Choice>
                <mc:Fallback>
                  <p:oleObj name="公式" r:id="rId3" imgW="3505200" imgH="4394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3312"/>
                          <a:ext cx="228" cy="288"/>
                        </a:xfrm>
                        <a:prstGeom prst="rect">
                          <a:avLst/>
                        </a:prstGeom>
                        <a:gradFill rotWithShape="0">
                          <a:gsLst>
                            <a:gs pos="0">
                              <a:schemeClr val="folHlink"/>
                            </a:gs>
                            <a:gs pos="50000">
                              <a:srgbClr val="FFFFFF"/>
                            </a:gs>
                            <a:gs pos="100000">
                              <a:schemeClr val="folHlink"/>
                            </a:gs>
                          </a:gsLst>
                          <a:lin ang="5400000" scaled="1"/>
                        </a:gradFill>
                        <a:ln>
                          <a:noFill/>
                        </a:ln>
                        <a:effectLst/>
                        <a:extLs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125964" name="Object 12">
            <a:extLst>
              <a:ext uri="{FF2B5EF4-FFF2-40B4-BE49-F238E27FC236}">
                <a16:creationId xmlns:a16="http://schemas.microsoft.com/office/drawing/2014/main" id="{609F5FAE-3415-3A4A-980E-DAB7A9E383EA}"/>
              </a:ext>
            </a:extLst>
          </p:cNvPr>
          <p:cNvGraphicFramePr>
            <a:graphicFrameLocks noChangeAspect="1"/>
          </p:cNvGraphicFramePr>
          <p:nvPr/>
        </p:nvGraphicFramePr>
        <p:xfrm>
          <a:off x="1390650" y="4841875"/>
          <a:ext cx="1524000" cy="1373188"/>
        </p:xfrm>
        <a:graphic>
          <a:graphicData uri="http://schemas.openxmlformats.org/presentationml/2006/ole">
            <mc:AlternateContent xmlns:mc="http://schemas.openxmlformats.org/markup-compatibility/2006">
              <mc:Choice xmlns:v="urn:schemas-microsoft-com:vml" Requires="v">
                <p:oleObj spid="_x0000_s51443" name="Equation" r:id="rId5" imgW="11404600" imgH="9944100" progId="Equation.3">
                  <p:embed/>
                </p:oleObj>
              </mc:Choice>
              <mc:Fallback>
                <p:oleObj name="Equation" r:id="rId5" imgW="11404600" imgH="99441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650" y="4841875"/>
                        <a:ext cx="15240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9942" name="Rectangle 13">
            <a:extLst>
              <a:ext uri="{FF2B5EF4-FFF2-40B4-BE49-F238E27FC236}">
                <a16:creationId xmlns:a16="http://schemas.microsoft.com/office/drawing/2014/main" id="{B854E3E4-CF4F-A147-938F-E8842907426F}"/>
              </a:ext>
            </a:extLst>
          </p:cNvPr>
          <p:cNvSpPr>
            <a:spLocks noChangeArrowheads="1"/>
          </p:cNvSpPr>
          <p:nvPr/>
        </p:nvSpPr>
        <p:spPr bwMode="auto">
          <a:xfrm>
            <a:off x="4514850" y="1565275"/>
            <a:ext cx="4191000" cy="3886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51206" name="Group 14">
            <a:extLst>
              <a:ext uri="{FF2B5EF4-FFF2-40B4-BE49-F238E27FC236}">
                <a16:creationId xmlns:a16="http://schemas.microsoft.com/office/drawing/2014/main" id="{B866C794-17FE-2945-94DB-C36614C493D3}"/>
              </a:ext>
            </a:extLst>
          </p:cNvPr>
          <p:cNvGrpSpPr>
            <a:grpSpLocks/>
          </p:cNvGrpSpPr>
          <p:nvPr/>
        </p:nvGrpSpPr>
        <p:grpSpPr bwMode="auto">
          <a:xfrm>
            <a:off x="4819650" y="1946275"/>
            <a:ext cx="3200400" cy="3276600"/>
            <a:chOff x="3024" y="1488"/>
            <a:chExt cx="2016" cy="2064"/>
          </a:xfrm>
        </p:grpSpPr>
        <p:grpSp>
          <p:nvGrpSpPr>
            <p:cNvPr id="51215" name="Group 15">
              <a:extLst>
                <a:ext uri="{FF2B5EF4-FFF2-40B4-BE49-F238E27FC236}">
                  <a16:creationId xmlns:a16="http://schemas.microsoft.com/office/drawing/2014/main" id="{BD380E9C-6B97-474E-98E1-256811717ED6}"/>
                </a:ext>
              </a:extLst>
            </p:cNvPr>
            <p:cNvGrpSpPr>
              <a:grpSpLocks/>
            </p:cNvGrpSpPr>
            <p:nvPr/>
          </p:nvGrpSpPr>
          <p:grpSpPr bwMode="auto">
            <a:xfrm>
              <a:off x="3024" y="1488"/>
              <a:ext cx="2016" cy="2064"/>
              <a:chOff x="3024" y="1488"/>
              <a:chExt cx="2016" cy="2064"/>
            </a:xfrm>
          </p:grpSpPr>
          <p:sp>
            <p:nvSpPr>
              <p:cNvPr id="39954" name="Line 16">
                <a:extLst>
                  <a:ext uri="{FF2B5EF4-FFF2-40B4-BE49-F238E27FC236}">
                    <a16:creationId xmlns:a16="http://schemas.microsoft.com/office/drawing/2014/main" id="{AF5F14A2-483C-7149-B6AD-9A803B1D9C43}"/>
                  </a:ext>
                </a:extLst>
              </p:cNvPr>
              <p:cNvSpPr>
                <a:spLocks noChangeShapeType="1"/>
              </p:cNvSpPr>
              <p:nvPr/>
            </p:nvSpPr>
            <p:spPr bwMode="auto">
              <a:xfrm>
                <a:off x="4032" y="1488"/>
                <a:ext cx="0" cy="2064"/>
              </a:xfrm>
              <a:prstGeom prst="line">
                <a:avLst/>
              </a:prstGeom>
              <a:noFill/>
              <a:ln w="28575">
                <a:solidFill>
                  <a:srgbClr val="FF0000"/>
                </a:solidFill>
                <a:prstDash val="lg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9955" name="Oval 17">
                <a:extLst>
                  <a:ext uri="{FF2B5EF4-FFF2-40B4-BE49-F238E27FC236}">
                    <a16:creationId xmlns:a16="http://schemas.microsoft.com/office/drawing/2014/main" id="{2D1506B8-5DC3-C146-9541-B2FCF74423F3}"/>
                  </a:ext>
                </a:extLst>
              </p:cNvPr>
              <p:cNvSpPr>
                <a:spLocks noChangeArrowheads="1"/>
              </p:cNvSpPr>
              <p:nvPr/>
            </p:nvSpPr>
            <p:spPr bwMode="auto">
              <a:xfrm>
                <a:off x="3456" y="1968"/>
                <a:ext cx="1152" cy="1104"/>
              </a:xfrm>
              <a:prstGeom prst="ellipse">
                <a:avLst/>
              </a:prstGeom>
              <a:noFill/>
              <a:ln w="28575">
                <a:solidFill>
                  <a:srgbClr val="0000FF"/>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9956" name="Oval 18">
                <a:extLst>
                  <a:ext uri="{FF2B5EF4-FFF2-40B4-BE49-F238E27FC236}">
                    <a16:creationId xmlns:a16="http://schemas.microsoft.com/office/drawing/2014/main" id="{7DD70184-12EB-BF44-9D84-E7CA8B9F2E83}"/>
                  </a:ext>
                </a:extLst>
              </p:cNvPr>
              <p:cNvSpPr>
                <a:spLocks noChangeArrowheads="1"/>
              </p:cNvSpPr>
              <p:nvPr/>
            </p:nvSpPr>
            <p:spPr bwMode="auto">
              <a:xfrm>
                <a:off x="3024" y="1968"/>
                <a:ext cx="2016" cy="1104"/>
              </a:xfrm>
              <a:prstGeom prst="ellipse">
                <a:avLst/>
              </a:prstGeom>
              <a:noFill/>
              <a:ln w="28575">
                <a:solidFill>
                  <a:srgbClr val="CC00CC"/>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39957" name="Text Box 19">
                <a:extLst>
                  <a:ext uri="{FF2B5EF4-FFF2-40B4-BE49-F238E27FC236}">
                    <a16:creationId xmlns:a16="http://schemas.microsoft.com/office/drawing/2014/main" id="{F419196F-AA75-1147-8264-7AF692D34856}"/>
                  </a:ext>
                </a:extLst>
              </p:cNvPr>
              <p:cNvSpPr txBox="1">
                <a:spLocks noChangeArrowheads="1"/>
              </p:cNvSpPr>
              <p:nvPr/>
            </p:nvSpPr>
            <p:spPr bwMode="auto">
              <a:xfrm>
                <a:off x="3496" y="1488"/>
                <a:ext cx="5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400" b="1">
                    <a:solidFill>
                      <a:srgbClr val="CC0000"/>
                    </a:solidFill>
                    <a:latin typeface="Times New Roman" charset="0"/>
                  </a:rPr>
                  <a:t>光轴</a:t>
                </a:r>
                <a:endParaRPr lang="zh-CN" altLang="en-US" sz="2400" b="1">
                  <a:latin typeface="Times New Roman" charset="0"/>
                </a:endParaRPr>
              </a:p>
            </p:txBody>
          </p:sp>
          <p:sp>
            <p:nvSpPr>
              <p:cNvPr id="39958" name="Line 20">
                <a:extLst>
                  <a:ext uri="{FF2B5EF4-FFF2-40B4-BE49-F238E27FC236}">
                    <a16:creationId xmlns:a16="http://schemas.microsoft.com/office/drawing/2014/main" id="{A87AFAA4-7461-E84F-BDDF-BD974DF2B894}"/>
                  </a:ext>
                </a:extLst>
              </p:cNvPr>
              <p:cNvSpPr>
                <a:spLocks noChangeShapeType="1"/>
              </p:cNvSpPr>
              <p:nvPr/>
            </p:nvSpPr>
            <p:spPr bwMode="auto">
              <a:xfrm>
                <a:off x="4032" y="2544"/>
                <a:ext cx="576"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39959" name="Line 21">
                <a:extLst>
                  <a:ext uri="{FF2B5EF4-FFF2-40B4-BE49-F238E27FC236}">
                    <a16:creationId xmlns:a16="http://schemas.microsoft.com/office/drawing/2014/main" id="{8C67FEC9-C41B-584D-B7AD-9ABEF31F2103}"/>
                  </a:ext>
                </a:extLst>
              </p:cNvPr>
              <p:cNvSpPr>
                <a:spLocks noChangeShapeType="1"/>
              </p:cNvSpPr>
              <p:nvPr/>
            </p:nvSpPr>
            <p:spPr bwMode="auto">
              <a:xfrm flipH="1">
                <a:off x="3024" y="2544"/>
                <a:ext cx="1008" cy="0"/>
              </a:xfrm>
              <a:prstGeom prst="line">
                <a:avLst/>
              </a:prstGeom>
              <a:noFill/>
              <a:ln w="28575">
                <a:solidFill>
                  <a:srgbClr val="FF66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51223" name="Object 22">
                <a:extLst>
                  <a:ext uri="{FF2B5EF4-FFF2-40B4-BE49-F238E27FC236}">
                    <a16:creationId xmlns:a16="http://schemas.microsoft.com/office/drawing/2014/main" id="{51D0938A-1672-C744-9C95-655CB0FCB36D}"/>
                  </a:ext>
                </a:extLst>
              </p:cNvPr>
              <p:cNvGraphicFramePr>
                <a:graphicFrameLocks noChangeAspect="1"/>
              </p:cNvGraphicFramePr>
              <p:nvPr/>
            </p:nvGraphicFramePr>
            <p:xfrm>
              <a:off x="4130" y="2448"/>
              <a:ext cx="382" cy="432"/>
            </p:xfrm>
            <a:graphic>
              <a:graphicData uri="http://schemas.openxmlformats.org/presentationml/2006/ole">
                <mc:AlternateContent xmlns:mc="http://schemas.openxmlformats.org/markup-compatibility/2006">
                  <mc:Choice xmlns:v="urn:schemas-microsoft-com:vml" Requires="v">
                    <p:oleObj spid="_x0000_s51444" name="Equation" r:id="rId7" imgW="4686300" imgH="5270500" progId="Equation.3">
                      <p:embed/>
                    </p:oleObj>
                  </mc:Choice>
                  <mc:Fallback>
                    <p:oleObj name="Equation" r:id="rId7" imgW="4686300" imgH="52705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0" y="2448"/>
                            <a:ext cx="382"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1224" name="Object 23">
                <a:extLst>
                  <a:ext uri="{FF2B5EF4-FFF2-40B4-BE49-F238E27FC236}">
                    <a16:creationId xmlns:a16="http://schemas.microsoft.com/office/drawing/2014/main" id="{D175A202-D0D8-9445-87A4-361BF691F625}"/>
                  </a:ext>
                </a:extLst>
              </p:cNvPr>
              <p:cNvGraphicFramePr>
                <a:graphicFrameLocks noChangeAspect="1"/>
              </p:cNvGraphicFramePr>
              <p:nvPr/>
            </p:nvGraphicFramePr>
            <p:xfrm>
              <a:off x="3168" y="2448"/>
              <a:ext cx="296" cy="414"/>
            </p:xfrm>
            <a:graphic>
              <a:graphicData uri="http://schemas.openxmlformats.org/presentationml/2006/ole">
                <mc:AlternateContent xmlns:mc="http://schemas.openxmlformats.org/markup-compatibility/2006">
                  <mc:Choice xmlns:v="urn:schemas-microsoft-com:vml" Requires="v">
                    <p:oleObj spid="_x0000_s51445" name="Equation" r:id="rId9" imgW="3797300" imgH="5270500" progId="Equation.3">
                      <p:embed/>
                    </p:oleObj>
                  </mc:Choice>
                  <mc:Fallback>
                    <p:oleObj name="Equation" r:id="rId9" imgW="3797300" imgH="52705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2448"/>
                            <a:ext cx="29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39953" name="Line 24">
              <a:extLst>
                <a:ext uri="{FF2B5EF4-FFF2-40B4-BE49-F238E27FC236}">
                  <a16:creationId xmlns:a16="http://schemas.microsoft.com/office/drawing/2014/main" id="{E0981716-57A4-704B-BC49-14E1BB4E73D6}"/>
                </a:ext>
              </a:extLst>
            </p:cNvPr>
            <p:cNvSpPr>
              <a:spLocks noChangeShapeType="1"/>
            </p:cNvSpPr>
            <p:nvPr/>
          </p:nvSpPr>
          <p:spPr bwMode="auto">
            <a:xfrm flipH="1" flipV="1">
              <a:off x="3360" y="2112"/>
              <a:ext cx="672" cy="432"/>
            </a:xfrm>
            <a:prstGeom prst="line">
              <a:avLst/>
            </a:prstGeom>
            <a:noFill/>
            <a:ln w="28575">
              <a:solidFill>
                <a:srgbClr val="FF66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125977" name="Text Box 25">
            <a:extLst>
              <a:ext uri="{FF2B5EF4-FFF2-40B4-BE49-F238E27FC236}">
                <a16:creationId xmlns:a16="http://schemas.microsoft.com/office/drawing/2014/main" id="{D3DB747F-4A3B-6841-9F5B-C4044D286D62}"/>
              </a:ext>
            </a:extLst>
          </p:cNvPr>
          <p:cNvSpPr txBox="1">
            <a:spLocks noChangeArrowheads="1"/>
          </p:cNvSpPr>
          <p:nvPr/>
        </p:nvSpPr>
        <p:spPr bwMode="auto">
          <a:xfrm>
            <a:off x="323850" y="1412875"/>
            <a:ext cx="42672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宋体" panose="02010600030101010101" pitchFamily="2" charset="-122"/>
              </a:rPr>
              <a:t>    </a:t>
            </a:r>
            <a:r>
              <a:rPr lang="zh-CN" altLang="en-US" sz="2800" b="1">
                <a:solidFill>
                  <a:srgbClr val="CC0000"/>
                </a:solidFill>
                <a:latin typeface="宋体" panose="02010600030101010101" pitchFamily="2" charset="-122"/>
              </a:rPr>
              <a:t>寻常光线 </a:t>
            </a:r>
            <a:r>
              <a:rPr lang="zh-CN" altLang="en-US" sz="2800" b="1">
                <a:latin typeface="宋体" panose="02010600030101010101" pitchFamily="2" charset="-122"/>
              </a:rPr>
              <a:t>在晶体中各方向上传播速度相同</a:t>
            </a:r>
            <a:r>
              <a:rPr lang="en-US" altLang="zh-CN" sz="2800" b="1">
                <a:latin typeface="宋体" panose="02010600030101010101" pitchFamily="2" charset="-122"/>
              </a:rPr>
              <a:t>.</a:t>
            </a:r>
            <a:r>
              <a:rPr lang="en-US" altLang="zh-CN" sz="2800" b="1">
                <a:solidFill>
                  <a:srgbClr val="CC0000"/>
                </a:solidFill>
                <a:latin typeface="宋体" panose="02010600030101010101" pitchFamily="2" charset="-122"/>
              </a:rPr>
              <a:t>    </a:t>
            </a:r>
            <a:endParaRPr lang="en-US" altLang="zh-CN" sz="2800" b="1">
              <a:latin typeface="宋体" panose="02010600030101010101" pitchFamily="2" charset="-122"/>
            </a:endParaRPr>
          </a:p>
        </p:txBody>
      </p:sp>
      <p:grpSp>
        <p:nvGrpSpPr>
          <p:cNvPr id="125978" name="Group 26">
            <a:extLst>
              <a:ext uri="{FF2B5EF4-FFF2-40B4-BE49-F238E27FC236}">
                <a16:creationId xmlns:a16="http://schemas.microsoft.com/office/drawing/2014/main" id="{86BB5D21-FA8E-A347-B92F-68F041A62035}"/>
              </a:ext>
            </a:extLst>
          </p:cNvPr>
          <p:cNvGrpSpPr>
            <a:grpSpLocks/>
          </p:cNvGrpSpPr>
          <p:nvPr/>
        </p:nvGrpSpPr>
        <p:grpSpPr bwMode="auto">
          <a:xfrm>
            <a:off x="933450" y="2251075"/>
            <a:ext cx="3048000" cy="1238250"/>
            <a:chOff x="576" y="1728"/>
            <a:chExt cx="1920" cy="780"/>
          </a:xfrm>
        </p:grpSpPr>
        <p:graphicFrame>
          <p:nvGraphicFramePr>
            <p:cNvPr id="51213" name="Object 27">
              <a:extLst>
                <a:ext uri="{FF2B5EF4-FFF2-40B4-BE49-F238E27FC236}">
                  <a16:creationId xmlns:a16="http://schemas.microsoft.com/office/drawing/2014/main" id="{FE9769E6-A9E6-514F-B315-457A77AF5826}"/>
                </a:ext>
              </a:extLst>
            </p:cNvPr>
            <p:cNvGraphicFramePr>
              <a:graphicFrameLocks noChangeAspect="1"/>
            </p:cNvGraphicFramePr>
            <p:nvPr/>
          </p:nvGraphicFramePr>
          <p:xfrm>
            <a:off x="576" y="1728"/>
            <a:ext cx="1200" cy="780"/>
          </p:xfrm>
          <a:graphic>
            <a:graphicData uri="http://schemas.openxmlformats.org/presentationml/2006/ole">
              <mc:AlternateContent xmlns:mc="http://schemas.openxmlformats.org/markup-compatibility/2006">
                <mc:Choice xmlns:v="urn:schemas-microsoft-com:vml" Requires="v">
                  <p:oleObj spid="_x0000_s51446" name="Equation" r:id="rId11" imgW="14630400" imgH="9944100" progId="Equation.3">
                    <p:embed/>
                  </p:oleObj>
                </mc:Choice>
                <mc:Fallback>
                  <p:oleObj name="Equation" r:id="rId11" imgW="14630400" imgH="99441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 y="1728"/>
                          <a:ext cx="1200" cy="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9951" name="Text Box 28">
              <a:extLst>
                <a:ext uri="{FF2B5EF4-FFF2-40B4-BE49-F238E27FC236}">
                  <a16:creationId xmlns:a16="http://schemas.microsoft.com/office/drawing/2014/main" id="{86CCFCB6-F501-9F4E-8DCD-F2C51D01F360}"/>
                </a:ext>
              </a:extLst>
            </p:cNvPr>
            <p:cNvSpPr txBox="1">
              <a:spLocks noChangeArrowheads="1"/>
            </p:cNvSpPr>
            <p:nvPr/>
          </p:nvSpPr>
          <p:spPr bwMode="auto">
            <a:xfrm>
              <a:off x="1728" y="1920"/>
              <a:ext cx="76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1C1C1C"/>
                  </a:solidFill>
                  <a:latin typeface="Times New Roman" charset="0"/>
                </a:rPr>
                <a:t>常量</a:t>
              </a:r>
            </a:p>
          </p:txBody>
        </p:sp>
      </p:grpSp>
      <p:sp>
        <p:nvSpPr>
          <p:cNvPr id="125981" name="Rectangle 29">
            <a:extLst>
              <a:ext uri="{FF2B5EF4-FFF2-40B4-BE49-F238E27FC236}">
                <a16:creationId xmlns:a16="http://schemas.microsoft.com/office/drawing/2014/main" id="{2C33102C-719B-0D4D-8F40-8A4F020AAE21}"/>
              </a:ext>
            </a:extLst>
          </p:cNvPr>
          <p:cNvSpPr>
            <a:spLocks noChangeArrowheads="1"/>
          </p:cNvSpPr>
          <p:nvPr/>
        </p:nvSpPr>
        <p:spPr bwMode="auto">
          <a:xfrm>
            <a:off x="323850" y="3544888"/>
            <a:ext cx="4114800"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kumimoji="1" lang="en-US" altLang="zh-CN" sz="2800" b="1">
                <a:solidFill>
                  <a:srgbClr val="CC0000"/>
                </a:solidFill>
                <a:latin typeface="宋体" charset="0"/>
                <a:ea typeface="宋体" charset="0"/>
                <a:cs typeface="宋体" charset="0"/>
              </a:rPr>
              <a:t>    </a:t>
            </a:r>
            <a:r>
              <a:rPr kumimoji="1" lang="zh-CN" altLang="en-US" sz="2800" b="1">
                <a:solidFill>
                  <a:srgbClr val="CC0000"/>
                </a:solidFill>
                <a:latin typeface="宋体" charset="0"/>
                <a:ea typeface="宋体" charset="0"/>
                <a:cs typeface="宋体" charset="0"/>
              </a:rPr>
              <a:t>非常光线 </a:t>
            </a:r>
            <a:r>
              <a:rPr kumimoji="1" lang="zh-CN" altLang="en-US" sz="2800" b="1">
                <a:latin typeface="宋体" charset="0"/>
                <a:ea typeface="宋体" charset="0"/>
                <a:cs typeface="宋体" charset="0"/>
              </a:rPr>
              <a:t>晶体中各方向上传播速度不同</a:t>
            </a:r>
            <a:r>
              <a:rPr kumimoji="1" lang="en-US" altLang="zh-CN" sz="2800" b="1">
                <a:latin typeface="宋体" charset="0"/>
                <a:ea typeface="宋体" charset="0"/>
                <a:cs typeface="宋体" charset="0"/>
              </a:rPr>
              <a:t>,</a:t>
            </a:r>
            <a:r>
              <a:rPr kumimoji="1" lang="zh-CN" altLang="en-US" sz="2800" b="1">
                <a:latin typeface="宋体" charset="0"/>
                <a:ea typeface="宋体" charset="0"/>
                <a:cs typeface="宋体" charset="0"/>
              </a:rPr>
              <a:t>随方向改变而改变</a:t>
            </a:r>
            <a:r>
              <a:rPr kumimoji="1" lang="en-US" altLang="zh-CN" sz="2800" b="1">
                <a:latin typeface="宋体" charset="0"/>
                <a:ea typeface="宋体" charset="0"/>
                <a:cs typeface="宋体" charset="0"/>
              </a:rPr>
              <a:t>.</a:t>
            </a:r>
          </a:p>
        </p:txBody>
      </p:sp>
      <p:grpSp>
        <p:nvGrpSpPr>
          <p:cNvPr id="125982" name="Group 30">
            <a:extLst>
              <a:ext uri="{FF2B5EF4-FFF2-40B4-BE49-F238E27FC236}">
                <a16:creationId xmlns:a16="http://schemas.microsoft.com/office/drawing/2014/main" id="{D1260E3D-B492-BF43-98D1-67AB8E8D10AC}"/>
              </a:ext>
            </a:extLst>
          </p:cNvPr>
          <p:cNvGrpSpPr>
            <a:grpSpLocks/>
          </p:cNvGrpSpPr>
          <p:nvPr/>
        </p:nvGrpSpPr>
        <p:grpSpPr bwMode="auto">
          <a:xfrm>
            <a:off x="3143250" y="5299075"/>
            <a:ext cx="2743200" cy="727075"/>
            <a:chOff x="1968" y="3600"/>
            <a:chExt cx="1728" cy="458"/>
          </a:xfrm>
        </p:grpSpPr>
        <p:sp>
          <p:nvSpPr>
            <p:cNvPr id="39948" name="Text Box 31">
              <a:extLst>
                <a:ext uri="{FF2B5EF4-FFF2-40B4-BE49-F238E27FC236}">
                  <a16:creationId xmlns:a16="http://schemas.microsoft.com/office/drawing/2014/main" id="{EBAD95F8-4430-224C-BAE3-B1A3E74B90EB}"/>
                </a:ext>
              </a:extLst>
            </p:cNvPr>
            <p:cNvSpPr txBox="1">
              <a:spLocks noChangeArrowheads="1"/>
            </p:cNvSpPr>
            <p:nvPr/>
          </p:nvSpPr>
          <p:spPr bwMode="auto">
            <a:xfrm>
              <a:off x="2244" y="3683"/>
              <a:ext cx="145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latin typeface="Times New Roman" charset="0"/>
                </a:rPr>
                <a:t>为主折射率</a:t>
              </a:r>
            </a:p>
          </p:txBody>
        </p:sp>
        <p:graphicFrame>
          <p:nvGraphicFramePr>
            <p:cNvPr id="51212" name="Object 32">
              <a:extLst>
                <a:ext uri="{FF2B5EF4-FFF2-40B4-BE49-F238E27FC236}">
                  <a16:creationId xmlns:a16="http://schemas.microsoft.com/office/drawing/2014/main" id="{24407361-49D9-F04F-A731-EA2728C03FD5}"/>
                </a:ext>
              </a:extLst>
            </p:cNvPr>
            <p:cNvGraphicFramePr>
              <a:graphicFrameLocks noChangeAspect="1"/>
            </p:cNvGraphicFramePr>
            <p:nvPr/>
          </p:nvGraphicFramePr>
          <p:xfrm>
            <a:off x="1968" y="3600"/>
            <a:ext cx="320" cy="458"/>
          </p:xfrm>
          <a:graphic>
            <a:graphicData uri="http://schemas.openxmlformats.org/presentationml/2006/ole">
              <mc:AlternateContent xmlns:mc="http://schemas.openxmlformats.org/markup-compatibility/2006">
                <mc:Choice xmlns:v="urn:schemas-microsoft-com:vml" Requires="v">
                  <p:oleObj spid="_x0000_s51447" name="Equation" r:id="rId13" imgW="3797300" imgH="5270500" progId="Equation.3">
                    <p:embed/>
                  </p:oleObj>
                </mc:Choice>
                <mc:Fallback>
                  <p:oleObj name="Equation" r:id="rId13" imgW="3797300" imgH="5270500"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8" y="3600"/>
                          <a:ext cx="320" cy="4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 name="Slide Number Placeholder 1">
            <a:extLst>
              <a:ext uri="{FF2B5EF4-FFF2-40B4-BE49-F238E27FC236}">
                <a16:creationId xmlns:a16="http://schemas.microsoft.com/office/drawing/2014/main" id="{89BC6062-DB71-C948-8B27-E6B49D509447}"/>
              </a:ext>
            </a:extLst>
          </p:cNvPr>
          <p:cNvSpPr>
            <a:spLocks noGrp="1"/>
          </p:cNvSpPr>
          <p:nvPr>
            <p:ph type="sldNum" sz="quarter" idx="12"/>
          </p:nvPr>
        </p:nvSpPr>
        <p:spPr/>
        <p:txBody>
          <a:bodyPr/>
          <a:lstStyle/>
          <a:p>
            <a:fld id="{84E41F96-4C38-714A-979A-203099C5D163}" type="slidenum">
              <a:rPr lang="en-US" altLang="zh-CN" smtClean="0"/>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blinds(horizontal)">
                                      <p:cBhvr>
                                        <p:cTn id="7" dur="500"/>
                                        <p:tgtEl>
                                          <p:spTgt spid="125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25960"/>
                                        </p:tgtEl>
                                        <p:attrNameLst>
                                          <p:attrName>style.visibility</p:attrName>
                                        </p:attrNameLst>
                                      </p:cBhvr>
                                      <p:to>
                                        <p:strVal val="visible"/>
                                      </p:to>
                                    </p:set>
                                    <p:animEffect transition="in" filter="strips(upRight)">
                                      <p:cBhvr>
                                        <p:cTn id="12" dur="500"/>
                                        <p:tgtEl>
                                          <p:spTgt spid="1259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977"/>
                                        </p:tgtEl>
                                        <p:attrNameLst>
                                          <p:attrName>style.visibility</p:attrName>
                                        </p:attrNameLst>
                                      </p:cBhvr>
                                      <p:to>
                                        <p:strVal val="visible"/>
                                      </p:to>
                                    </p:set>
                                    <p:animEffect transition="in" filter="blinds(horizontal)">
                                      <p:cBhvr>
                                        <p:cTn id="17" dur="500"/>
                                        <p:tgtEl>
                                          <p:spTgt spid="1259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5978"/>
                                        </p:tgtEl>
                                        <p:attrNameLst>
                                          <p:attrName>style.visibility</p:attrName>
                                        </p:attrNameLst>
                                      </p:cBhvr>
                                      <p:to>
                                        <p:strVal val="visible"/>
                                      </p:to>
                                    </p:set>
                                    <p:animEffect transition="in" filter="blinds(horizontal)">
                                      <p:cBhvr>
                                        <p:cTn id="22" dur="500"/>
                                        <p:tgtEl>
                                          <p:spTgt spid="1259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5981"/>
                                        </p:tgtEl>
                                        <p:attrNameLst>
                                          <p:attrName>style.visibility</p:attrName>
                                        </p:attrNameLst>
                                      </p:cBhvr>
                                      <p:to>
                                        <p:strVal val="visible"/>
                                      </p:to>
                                    </p:set>
                                    <p:animEffect transition="in" filter="blinds(horizontal)">
                                      <p:cBhvr>
                                        <p:cTn id="27" dur="500"/>
                                        <p:tgtEl>
                                          <p:spTgt spid="1259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5964"/>
                                        </p:tgtEl>
                                        <p:attrNameLst>
                                          <p:attrName>style.visibility</p:attrName>
                                        </p:attrNameLst>
                                      </p:cBhvr>
                                      <p:to>
                                        <p:strVal val="visible"/>
                                      </p:to>
                                    </p:set>
                                    <p:animEffect transition="in" filter="blinds(horizontal)">
                                      <p:cBhvr>
                                        <p:cTn id="32" dur="500"/>
                                        <p:tgtEl>
                                          <p:spTgt spid="1259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5982"/>
                                        </p:tgtEl>
                                        <p:attrNameLst>
                                          <p:attrName>style.visibility</p:attrName>
                                        </p:attrNameLst>
                                      </p:cBhvr>
                                      <p:to>
                                        <p:strVal val="visible"/>
                                      </p:to>
                                    </p:set>
                                    <p:animEffect transition="in" filter="blinds(horizontal)">
                                      <p:cBhvr>
                                        <p:cTn id="37" dur="500"/>
                                        <p:tgtEl>
                                          <p:spTgt spid="125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7" grpId="0" autoUpdateAnimBg="0"/>
      <p:bldP spid="12598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a:extLst>
              <a:ext uri="{FF2B5EF4-FFF2-40B4-BE49-F238E27FC236}">
                <a16:creationId xmlns:a16="http://schemas.microsoft.com/office/drawing/2014/main" id="{D1D13007-449D-8D47-A08A-E5621A7A2588}"/>
              </a:ext>
            </a:extLst>
          </p:cNvPr>
          <p:cNvSpPr txBox="1">
            <a:spLocks noChangeArrowheads="1"/>
          </p:cNvSpPr>
          <p:nvPr/>
        </p:nvSpPr>
        <p:spPr bwMode="auto">
          <a:xfrm>
            <a:off x="250825" y="549275"/>
            <a:ext cx="3429000" cy="650875"/>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3600" b="1">
                <a:solidFill>
                  <a:srgbClr val="CC0000"/>
                </a:solidFill>
                <a:effectLst>
                  <a:outerShdw blurRad="38100" dist="38100" dir="2700000" algn="tl">
                    <a:srgbClr val="000000"/>
                  </a:outerShdw>
                </a:effectLst>
                <a:latin typeface="Times New Roman" pitchFamily="18" charset="0"/>
              </a:rPr>
              <a:t>方解石晶体</a:t>
            </a:r>
            <a:endParaRPr lang="zh-CN" altLang="en-US" sz="2800" b="1">
              <a:solidFill>
                <a:srgbClr val="CC0000"/>
              </a:solidFill>
              <a:effectLst>
                <a:outerShdw blurRad="38100" dist="38100" dir="2700000" algn="tl">
                  <a:srgbClr val="000000"/>
                </a:outerShdw>
              </a:effectLst>
              <a:latin typeface="Times New Roman" pitchFamily="18" charset="0"/>
            </a:endParaRPr>
          </a:p>
        </p:txBody>
      </p:sp>
      <p:sp>
        <p:nvSpPr>
          <p:cNvPr id="126979" name="Rectangle 3">
            <a:extLst>
              <a:ext uri="{FF2B5EF4-FFF2-40B4-BE49-F238E27FC236}">
                <a16:creationId xmlns:a16="http://schemas.microsoft.com/office/drawing/2014/main" id="{58CD9827-1633-4B4C-9039-12A913E88CDD}"/>
              </a:ext>
            </a:extLst>
          </p:cNvPr>
          <p:cNvSpPr>
            <a:spLocks noChangeArrowheads="1"/>
          </p:cNvSpPr>
          <p:nvPr/>
        </p:nvSpPr>
        <p:spPr bwMode="auto">
          <a:xfrm>
            <a:off x="250825" y="1387475"/>
            <a:ext cx="3962400" cy="4187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60000"/>
              </a:lnSpc>
            </a:pPr>
            <a:r>
              <a:rPr lang="en-US" altLang="zh-CN" sz="2800" b="1">
                <a:solidFill>
                  <a:srgbClr val="CC0000"/>
                </a:solidFill>
                <a:latin typeface="Bookman Old Style" panose="02050604050505020204" pitchFamily="18" charset="0"/>
              </a:rPr>
              <a:t>      </a:t>
            </a:r>
            <a:r>
              <a:rPr lang="zh-CN" altLang="en-US" sz="2800" b="1">
                <a:solidFill>
                  <a:srgbClr val="CC0000"/>
                </a:solidFill>
                <a:latin typeface="Bookman Old Style" panose="02050604050505020204" pitchFamily="18" charset="0"/>
              </a:rPr>
              <a:t>光轴   </a:t>
            </a:r>
            <a:r>
              <a:rPr lang="zh-CN" altLang="en-US" sz="2800" b="1">
                <a:latin typeface="Bookman Old Style" panose="02050604050505020204" pitchFamily="18" charset="0"/>
              </a:rPr>
              <a:t>在方解石这</a:t>
            </a:r>
          </a:p>
          <a:p>
            <a:pPr>
              <a:lnSpc>
                <a:spcPct val="160000"/>
              </a:lnSpc>
            </a:pPr>
            <a:r>
              <a:rPr lang="zh-CN" altLang="en-US" sz="2800" b="1">
                <a:latin typeface="Bookman Old Style" panose="02050604050505020204" pitchFamily="18" charset="0"/>
              </a:rPr>
              <a:t>类晶体中存在一个特殊</a:t>
            </a:r>
          </a:p>
          <a:p>
            <a:pPr>
              <a:lnSpc>
                <a:spcPct val="160000"/>
              </a:lnSpc>
            </a:pPr>
            <a:r>
              <a:rPr lang="zh-CN" altLang="en-US" sz="2800" b="1">
                <a:latin typeface="Bookman Old Style" panose="02050604050505020204" pitchFamily="18" charset="0"/>
              </a:rPr>
              <a:t>的方向，当光线沿这一方向传播时不发生双折射现象 </a:t>
            </a:r>
            <a:r>
              <a:rPr lang="en-US" altLang="zh-CN" sz="2800" b="1">
                <a:latin typeface="Bookman Old Style" panose="02050604050505020204" pitchFamily="18" charset="0"/>
              </a:rPr>
              <a:t>.    </a:t>
            </a:r>
            <a:r>
              <a:rPr lang="zh-CN" altLang="en-US" sz="2800" b="1">
                <a:latin typeface="Bookman Old Style" panose="02050604050505020204" pitchFamily="18" charset="0"/>
              </a:rPr>
              <a:t>称这一方向为晶体的</a:t>
            </a:r>
            <a:r>
              <a:rPr lang="zh-CN" altLang="en-US" sz="2800" b="1">
                <a:solidFill>
                  <a:srgbClr val="CC0000"/>
                </a:solidFill>
                <a:latin typeface="Bookman Old Style" panose="02050604050505020204" pitchFamily="18" charset="0"/>
              </a:rPr>
              <a:t>光轴</a:t>
            </a:r>
            <a:r>
              <a:rPr lang="en-US" altLang="zh-CN" sz="2800" b="1">
                <a:latin typeface="Bookman Old Style" panose="02050604050505020204" pitchFamily="18" charset="0"/>
              </a:rPr>
              <a:t>.</a:t>
            </a:r>
          </a:p>
        </p:txBody>
      </p:sp>
      <p:sp>
        <p:nvSpPr>
          <p:cNvPr id="40964" name="Rectangle 4">
            <a:extLst>
              <a:ext uri="{FF2B5EF4-FFF2-40B4-BE49-F238E27FC236}">
                <a16:creationId xmlns:a16="http://schemas.microsoft.com/office/drawing/2014/main" id="{91185DCF-DD4F-454A-A828-BC4843887696}"/>
              </a:ext>
            </a:extLst>
          </p:cNvPr>
          <p:cNvSpPr>
            <a:spLocks noChangeArrowheads="1"/>
          </p:cNvSpPr>
          <p:nvPr/>
        </p:nvSpPr>
        <p:spPr bwMode="auto">
          <a:xfrm>
            <a:off x="4365625" y="165100"/>
            <a:ext cx="4206875" cy="5715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126981" name="Group 5">
            <a:extLst>
              <a:ext uri="{FF2B5EF4-FFF2-40B4-BE49-F238E27FC236}">
                <a16:creationId xmlns:a16="http://schemas.microsoft.com/office/drawing/2014/main" id="{D86B7861-345C-954B-BA44-44606A50A35C}"/>
              </a:ext>
            </a:extLst>
          </p:cNvPr>
          <p:cNvGrpSpPr>
            <a:grpSpLocks/>
          </p:cNvGrpSpPr>
          <p:nvPr/>
        </p:nvGrpSpPr>
        <p:grpSpPr bwMode="auto">
          <a:xfrm>
            <a:off x="5356225" y="3670300"/>
            <a:ext cx="2209800" cy="2119313"/>
            <a:chOff x="3648" y="2649"/>
            <a:chExt cx="1392" cy="1335"/>
          </a:xfrm>
        </p:grpSpPr>
        <p:grpSp>
          <p:nvGrpSpPr>
            <p:cNvPr id="52257" name="Group 6">
              <a:extLst>
                <a:ext uri="{FF2B5EF4-FFF2-40B4-BE49-F238E27FC236}">
                  <a16:creationId xmlns:a16="http://schemas.microsoft.com/office/drawing/2014/main" id="{1E969828-1277-CF4B-A849-EB78050890EE}"/>
                </a:ext>
              </a:extLst>
            </p:cNvPr>
            <p:cNvGrpSpPr>
              <a:grpSpLocks/>
            </p:cNvGrpSpPr>
            <p:nvPr/>
          </p:nvGrpSpPr>
          <p:grpSpPr bwMode="auto">
            <a:xfrm>
              <a:off x="3648" y="2958"/>
              <a:ext cx="1392" cy="798"/>
              <a:chOff x="2688" y="1200"/>
              <a:chExt cx="1536" cy="912"/>
            </a:xfrm>
          </p:grpSpPr>
          <p:sp>
            <p:nvSpPr>
              <p:cNvPr id="41001" name="AutoShape 7">
                <a:extLst>
                  <a:ext uri="{FF2B5EF4-FFF2-40B4-BE49-F238E27FC236}">
                    <a16:creationId xmlns:a16="http://schemas.microsoft.com/office/drawing/2014/main" id="{E71E0B98-C9C6-614D-B4E5-C4C3CA4FDC96}"/>
                  </a:ext>
                </a:extLst>
              </p:cNvPr>
              <p:cNvSpPr>
                <a:spLocks noChangeArrowheads="1"/>
              </p:cNvSpPr>
              <p:nvPr/>
            </p:nvSpPr>
            <p:spPr bwMode="auto">
              <a:xfrm rot="1772699">
                <a:off x="2688" y="1200"/>
                <a:ext cx="1536" cy="912"/>
              </a:xfrm>
              <a:prstGeom prst="parallelogram">
                <a:avLst>
                  <a:gd name="adj" fmla="val 57076"/>
                </a:avLst>
              </a:prstGeom>
              <a:solidFill>
                <a:schemeClr val="accent1"/>
              </a:solidFill>
              <a:ln w="1905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1002" name="Line 8">
                <a:extLst>
                  <a:ext uri="{FF2B5EF4-FFF2-40B4-BE49-F238E27FC236}">
                    <a16:creationId xmlns:a16="http://schemas.microsoft.com/office/drawing/2014/main" id="{95C30763-4DF8-E84A-AE61-66F735FF7A94}"/>
                  </a:ext>
                </a:extLst>
              </p:cNvPr>
              <p:cNvSpPr>
                <a:spLocks noChangeShapeType="1"/>
              </p:cNvSpPr>
              <p:nvPr/>
            </p:nvSpPr>
            <p:spPr bwMode="auto">
              <a:xfrm>
                <a:off x="3264" y="1248"/>
                <a:ext cx="433" cy="0"/>
              </a:xfrm>
              <a:prstGeom prst="line">
                <a:avLst/>
              </a:prstGeom>
              <a:noFill/>
              <a:ln w="19050">
                <a:solidFill>
                  <a:schemeClr val="tx2"/>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1003" name="Line 9">
                <a:extLst>
                  <a:ext uri="{FF2B5EF4-FFF2-40B4-BE49-F238E27FC236}">
                    <a16:creationId xmlns:a16="http://schemas.microsoft.com/office/drawing/2014/main" id="{038E2934-BE28-D649-8F3F-C65685133BB9}"/>
                  </a:ext>
                </a:extLst>
              </p:cNvPr>
              <p:cNvSpPr>
                <a:spLocks noChangeShapeType="1"/>
              </p:cNvSpPr>
              <p:nvPr/>
            </p:nvSpPr>
            <p:spPr bwMode="auto">
              <a:xfrm>
                <a:off x="3264" y="2064"/>
                <a:ext cx="433" cy="0"/>
              </a:xfrm>
              <a:prstGeom prst="line">
                <a:avLst/>
              </a:prstGeom>
              <a:noFill/>
              <a:ln w="19050">
                <a:solidFill>
                  <a:schemeClr val="tx2"/>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52258" name="Group 10">
              <a:extLst>
                <a:ext uri="{FF2B5EF4-FFF2-40B4-BE49-F238E27FC236}">
                  <a16:creationId xmlns:a16="http://schemas.microsoft.com/office/drawing/2014/main" id="{2A348BED-E35E-574B-BE08-15AB41C025E0}"/>
                </a:ext>
              </a:extLst>
            </p:cNvPr>
            <p:cNvGrpSpPr>
              <a:grpSpLocks/>
            </p:cNvGrpSpPr>
            <p:nvPr/>
          </p:nvGrpSpPr>
          <p:grpSpPr bwMode="auto">
            <a:xfrm flipH="1">
              <a:off x="4476" y="2784"/>
              <a:ext cx="47" cy="1200"/>
              <a:chOff x="3600" y="816"/>
              <a:chExt cx="0" cy="1584"/>
            </a:xfrm>
          </p:grpSpPr>
          <p:sp>
            <p:nvSpPr>
              <p:cNvPr id="40998" name="Line 11">
                <a:extLst>
                  <a:ext uri="{FF2B5EF4-FFF2-40B4-BE49-F238E27FC236}">
                    <a16:creationId xmlns:a16="http://schemas.microsoft.com/office/drawing/2014/main" id="{6E4E598B-E647-A345-A38E-342BC7AB1937}"/>
                  </a:ext>
                </a:extLst>
              </p:cNvPr>
              <p:cNvSpPr>
                <a:spLocks noChangeShapeType="1"/>
              </p:cNvSpPr>
              <p:nvPr/>
            </p:nvSpPr>
            <p:spPr bwMode="auto">
              <a:xfrm>
                <a:off x="78213" y="816"/>
                <a:ext cx="0" cy="576"/>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0999" name="Line 12">
                <a:extLst>
                  <a:ext uri="{FF2B5EF4-FFF2-40B4-BE49-F238E27FC236}">
                    <a16:creationId xmlns:a16="http://schemas.microsoft.com/office/drawing/2014/main" id="{E753D5E0-B5A8-7245-A1C8-F6302052A25F}"/>
                  </a:ext>
                </a:extLst>
              </p:cNvPr>
              <p:cNvSpPr>
                <a:spLocks noChangeShapeType="1"/>
              </p:cNvSpPr>
              <p:nvPr/>
            </p:nvSpPr>
            <p:spPr bwMode="auto">
              <a:xfrm>
                <a:off x="78213" y="1248"/>
                <a:ext cx="0" cy="577"/>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1000" name="Line 13">
                <a:extLst>
                  <a:ext uri="{FF2B5EF4-FFF2-40B4-BE49-F238E27FC236}">
                    <a16:creationId xmlns:a16="http://schemas.microsoft.com/office/drawing/2014/main" id="{41227458-F908-E947-AD22-0B9349106FB5}"/>
                  </a:ext>
                </a:extLst>
              </p:cNvPr>
              <p:cNvSpPr>
                <a:spLocks noChangeShapeType="1"/>
              </p:cNvSpPr>
              <p:nvPr/>
            </p:nvSpPr>
            <p:spPr bwMode="auto">
              <a:xfrm>
                <a:off x="78213" y="1728"/>
                <a:ext cx="0" cy="672"/>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40996" name="Line 14">
              <a:extLst>
                <a:ext uri="{FF2B5EF4-FFF2-40B4-BE49-F238E27FC236}">
                  <a16:creationId xmlns:a16="http://schemas.microsoft.com/office/drawing/2014/main" id="{FB323035-093B-C145-A46D-4F0FD82295BD}"/>
                </a:ext>
              </a:extLst>
            </p:cNvPr>
            <p:cNvSpPr>
              <a:spLocks noChangeShapeType="1"/>
            </p:cNvSpPr>
            <p:nvPr/>
          </p:nvSpPr>
          <p:spPr bwMode="auto">
            <a:xfrm>
              <a:off x="4320" y="2736"/>
              <a:ext cx="0" cy="1248"/>
            </a:xfrm>
            <a:prstGeom prst="line">
              <a:avLst/>
            </a:prstGeom>
            <a:noFill/>
            <a:ln w="28575">
              <a:solidFill>
                <a:srgbClr val="FF0000"/>
              </a:solidFill>
              <a:prstDash val="lgDashDot"/>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0997" name="Rectangle 15">
              <a:extLst>
                <a:ext uri="{FF2B5EF4-FFF2-40B4-BE49-F238E27FC236}">
                  <a16:creationId xmlns:a16="http://schemas.microsoft.com/office/drawing/2014/main" id="{6BEF5C66-7201-1B43-ACEC-8FA17A302224}"/>
                </a:ext>
              </a:extLst>
            </p:cNvPr>
            <p:cNvSpPr>
              <a:spLocks noChangeArrowheads="1"/>
            </p:cNvSpPr>
            <p:nvPr/>
          </p:nvSpPr>
          <p:spPr bwMode="auto">
            <a:xfrm>
              <a:off x="3744" y="2649"/>
              <a:ext cx="960" cy="327"/>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rgbClr val="CC0099"/>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800" b="1">
                  <a:solidFill>
                    <a:srgbClr val="CC0000"/>
                  </a:solidFill>
                  <a:latin typeface="Times New Roman" charset="0"/>
                  <a:ea typeface="宋体" charset="0"/>
                  <a:cs typeface="宋体" charset="0"/>
                </a:rPr>
                <a:t>光轴</a:t>
              </a:r>
            </a:p>
          </p:txBody>
        </p:sp>
      </p:grpSp>
      <p:grpSp>
        <p:nvGrpSpPr>
          <p:cNvPr id="52229" name="Group 16">
            <a:extLst>
              <a:ext uri="{FF2B5EF4-FFF2-40B4-BE49-F238E27FC236}">
                <a16:creationId xmlns:a16="http://schemas.microsoft.com/office/drawing/2014/main" id="{DF072FE0-F9F0-5648-8E95-3BA68BA50AE7}"/>
              </a:ext>
            </a:extLst>
          </p:cNvPr>
          <p:cNvGrpSpPr>
            <a:grpSpLocks/>
          </p:cNvGrpSpPr>
          <p:nvPr/>
        </p:nvGrpSpPr>
        <p:grpSpPr bwMode="auto">
          <a:xfrm>
            <a:off x="4441825" y="241300"/>
            <a:ext cx="4191000" cy="3371850"/>
            <a:chOff x="2832" y="528"/>
            <a:chExt cx="2640" cy="2124"/>
          </a:xfrm>
        </p:grpSpPr>
        <p:grpSp>
          <p:nvGrpSpPr>
            <p:cNvPr id="52230" name="Group 17">
              <a:extLst>
                <a:ext uri="{FF2B5EF4-FFF2-40B4-BE49-F238E27FC236}">
                  <a16:creationId xmlns:a16="http://schemas.microsoft.com/office/drawing/2014/main" id="{ECD897FB-17A4-E34E-9132-A2210609EAEE}"/>
                </a:ext>
              </a:extLst>
            </p:cNvPr>
            <p:cNvGrpSpPr>
              <a:grpSpLocks/>
            </p:cNvGrpSpPr>
            <p:nvPr/>
          </p:nvGrpSpPr>
          <p:grpSpPr bwMode="auto">
            <a:xfrm>
              <a:off x="2832" y="952"/>
              <a:ext cx="2544" cy="1423"/>
              <a:chOff x="1152" y="1680"/>
              <a:chExt cx="3100" cy="1680"/>
            </a:xfrm>
          </p:grpSpPr>
          <p:sp>
            <p:nvSpPr>
              <p:cNvPr id="40986" name="AutoShape 18">
                <a:extLst>
                  <a:ext uri="{FF2B5EF4-FFF2-40B4-BE49-F238E27FC236}">
                    <a16:creationId xmlns:a16="http://schemas.microsoft.com/office/drawing/2014/main" id="{BCCC77BE-3D00-EF4A-85CB-733C6C7DA3A8}"/>
                  </a:ext>
                </a:extLst>
              </p:cNvPr>
              <p:cNvSpPr>
                <a:spLocks noChangeArrowheads="1"/>
              </p:cNvSpPr>
              <p:nvPr/>
            </p:nvSpPr>
            <p:spPr bwMode="auto">
              <a:xfrm rot="-1049722">
                <a:off x="1152" y="1920"/>
                <a:ext cx="1756" cy="767"/>
              </a:xfrm>
              <a:prstGeom prst="parallelogram">
                <a:avLst>
                  <a:gd name="adj" fmla="val 104625"/>
                </a:avLst>
              </a:prstGeom>
              <a:noFill/>
              <a:ln w="28575">
                <a:solidFill>
                  <a:srgbClr val="0000FF"/>
                </a:solidFill>
                <a:prstDash val="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0987" name="Line 19">
                <a:extLst>
                  <a:ext uri="{FF2B5EF4-FFF2-40B4-BE49-F238E27FC236}">
                    <a16:creationId xmlns:a16="http://schemas.microsoft.com/office/drawing/2014/main" id="{4BA526BE-18F3-D742-A9F8-CB22A20D5B7B}"/>
                  </a:ext>
                </a:extLst>
              </p:cNvPr>
              <p:cNvSpPr>
                <a:spLocks noChangeShapeType="1"/>
              </p:cNvSpPr>
              <p:nvPr/>
            </p:nvSpPr>
            <p:spPr bwMode="auto">
              <a:xfrm flipV="1">
                <a:off x="1823" y="1680"/>
                <a:ext cx="913" cy="288"/>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0988" name="AutoShape 20">
                <a:extLst>
                  <a:ext uri="{FF2B5EF4-FFF2-40B4-BE49-F238E27FC236}">
                    <a16:creationId xmlns:a16="http://schemas.microsoft.com/office/drawing/2014/main" id="{BD1F839F-F0D3-4E4A-8D94-ED71506BE3CD}"/>
                  </a:ext>
                </a:extLst>
              </p:cNvPr>
              <p:cNvSpPr>
                <a:spLocks noChangeArrowheads="1"/>
              </p:cNvSpPr>
              <p:nvPr/>
            </p:nvSpPr>
            <p:spPr bwMode="auto">
              <a:xfrm rot="-1049722">
                <a:off x="2496" y="2352"/>
                <a:ext cx="1756" cy="767"/>
              </a:xfrm>
              <a:prstGeom prst="parallelogram">
                <a:avLst>
                  <a:gd name="adj" fmla="val 104625"/>
                </a:avLst>
              </a:prstGeom>
              <a:noFill/>
              <a:ln w="2857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0989" name="Line 21">
                <a:extLst>
                  <a:ext uri="{FF2B5EF4-FFF2-40B4-BE49-F238E27FC236}">
                    <a16:creationId xmlns:a16="http://schemas.microsoft.com/office/drawing/2014/main" id="{4B70B0D6-D973-8544-BDCB-6829A359EDAA}"/>
                  </a:ext>
                </a:extLst>
              </p:cNvPr>
              <p:cNvSpPr>
                <a:spLocks noChangeShapeType="1"/>
              </p:cNvSpPr>
              <p:nvPr/>
            </p:nvSpPr>
            <p:spPr bwMode="auto">
              <a:xfrm>
                <a:off x="1823" y="1968"/>
                <a:ext cx="1344" cy="432"/>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0990" name="Line 22">
                <a:extLst>
                  <a:ext uri="{FF2B5EF4-FFF2-40B4-BE49-F238E27FC236}">
                    <a16:creationId xmlns:a16="http://schemas.microsoft.com/office/drawing/2014/main" id="{3DE05EC6-0CA5-324E-9BD9-457B70106C80}"/>
                  </a:ext>
                </a:extLst>
              </p:cNvPr>
              <p:cNvSpPr>
                <a:spLocks noChangeShapeType="1"/>
              </p:cNvSpPr>
              <p:nvPr/>
            </p:nvSpPr>
            <p:spPr bwMode="auto">
              <a:xfrm>
                <a:off x="1296" y="2928"/>
                <a:ext cx="1344" cy="432"/>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0991" name="Line 23">
                <a:extLst>
                  <a:ext uri="{FF2B5EF4-FFF2-40B4-BE49-F238E27FC236}">
                    <a16:creationId xmlns:a16="http://schemas.microsoft.com/office/drawing/2014/main" id="{DB9AD477-943F-F14B-8A76-804B5ECB7B41}"/>
                  </a:ext>
                </a:extLst>
              </p:cNvPr>
              <p:cNvSpPr>
                <a:spLocks noChangeShapeType="1"/>
              </p:cNvSpPr>
              <p:nvPr/>
            </p:nvSpPr>
            <p:spPr bwMode="auto">
              <a:xfrm>
                <a:off x="2736" y="1680"/>
                <a:ext cx="1344" cy="432"/>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0992" name="Line 24">
                <a:extLst>
                  <a:ext uri="{FF2B5EF4-FFF2-40B4-BE49-F238E27FC236}">
                    <a16:creationId xmlns:a16="http://schemas.microsoft.com/office/drawing/2014/main" id="{D0A22910-078E-3440-B938-DCBB8480A0D5}"/>
                  </a:ext>
                </a:extLst>
              </p:cNvPr>
              <p:cNvSpPr>
                <a:spLocks noChangeShapeType="1"/>
              </p:cNvSpPr>
              <p:nvPr/>
            </p:nvSpPr>
            <p:spPr bwMode="auto">
              <a:xfrm>
                <a:off x="2208" y="2640"/>
                <a:ext cx="1392" cy="432"/>
              </a:xfrm>
              <a:prstGeom prst="line">
                <a:avLst/>
              </a:prstGeom>
              <a:noFill/>
              <a:ln w="28575">
                <a:solidFill>
                  <a:srgbClr val="0000FF"/>
                </a:solidFill>
                <a:prstDash val="dash"/>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0993" name="Line 25">
                <a:extLst>
                  <a:ext uri="{FF2B5EF4-FFF2-40B4-BE49-F238E27FC236}">
                    <a16:creationId xmlns:a16="http://schemas.microsoft.com/office/drawing/2014/main" id="{E974D396-3DD0-B241-9C79-54907CEDF948}"/>
                  </a:ext>
                </a:extLst>
              </p:cNvPr>
              <p:cNvSpPr>
                <a:spLocks noChangeShapeType="1"/>
              </p:cNvSpPr>
              <p:nvPr/>
            </p:nvSpPr>
            <p:spPr bwMode="auto">
              <a:xfrm flipH="1">
                <a:off x="1296" y="1968"/>
                <a:ext cx="528" cy="960"/>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52231" name="Arc 26">
              <a:extLst>
                <a:ext uri="{FF2B5EF4-FFF2-40B4-BE49-F238E27FC236}">
                  <a16:creationId xmlns:a16="http://schemas.microsoft.com/office/drawing/2014/main" id="{EE8121A6-079C-9240-AEC2-382E659BA459}"/>
                </a:ext>
              </a:extLst>
            </p:cNvPr>
            <p:cNvSpPr>
              <a:spLocks/>
            </p:cNvSpPr>
            <p:nvPr/>
          </p:nvSpPr>
          <p:spPr bwMode="auto">
            <a:xfrm rot="7699427">
              <a:off x="3521" y="1569"/>
              <a:ext cx="330" cy="493"/>
            </a:xfrm>
            <a:custGeom>
              <a:avLst/>
              <a:gdLst>
                <a:gd name="T0" fmla="*/ 0 w 21072"/>
                <a:gd name="T1" fmla="*/ 0 h 21583"/>
                <a:gd name="T2" fmla="*/ 0 w 21072"/>
                <a:gd name="T3" fmla="*/ 0 h 21583"/>
                <a:gd name="T4" fmla="*/ 0 w 21072"/>
                <a:gd name="T5" fmla="*/ 0 h 21583"/>
                <a:gd name="T6" fmla="*/ 0 60000 65536"/>
                <a:gd name="T7" fmla="*/ 0 60000 65536"/>
                <a:gd name="T8" fmla="*/ 0 60000 65536"/>
              </a:gdLst>
              <a:ahLst/>
              <a:cxnLst>
                <a:cxn ang="T6">
                  <a:pos x="T0" y="T1"/>
                </a:cxn>
                <a:cxn ang="T7">
                  <a:pos x="T2" y="T3"/>
                </a:cxn>
                <a:cxn ang="T8">
                  <a:pos x="T4" y="T5"/>
                </a:cxn>
              </a:cxnLst>
              <a:rect l="0" t="0" r="r" b="b"/>
              <a:pathLst>
                <a:path w="21072" h="21583" fill="none" extrusionOk="0">
                  <a:moveTo>
                    <a:pt x="844" y="-1"/>
                  </a:moveTo>
                  <a:cubicBezTo>
                    <a:pt x="10621" y="381"/>
                    <a:pt x="18921" y="7289"/>
                    <a:pt x="21071" y="16836"/>
                  </a:cubicBezTo>
                </a:path>
                <a:path w="21072" h="21583" stroke="0" extrusionOk="0">
                  <a:moveTo>
                    <a:pt x="844" y="-1"/>
                  </a:moveTo>
                  <a:cubicBezTo>
                    <a:pt x="10621" y="381"/>
                    <a:pt x="18921" y="7289"/>
                    <a:pt x="21071" y="16836"/>
                  </a:cubicBezTo>
                  <a:lnTo>
                    <a:pt x="0" y="21583"/>
                  </a:lnTo>
                  <a:lnTo>
                    <a:pt x="844" y="-1"/>
                  </a:lnTo>
                  <a:close/>
                </a:path>
              </a:pathLst>
            </a:custGeom>
            <a:noFill/>
            <a:ln w="28575">
              <a:solidFill>
                <a:srgbClr val="33CC33"/>
              </a:solidFill>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2232" name="Arc 27">
              <a:extLst>
                <a:ext uri="{FF2B5EF4-FFF2-40B4-BE49-F238E27FC236}">
                  <a16:creationId xmlns:a16="http://schemas.microsoft.com/office/drawing/2014/main" id="{F8DDFAD0-3CD3-434C-BD5D-700135B5655A}"/>
                </a:ext>
              </a:extLst>
            </p:cNvPr>
            <p:cNvSpPr>
              <a:spLocks/>
            </p:cNvSpPr>
            <p:nvPr/>
          </p:nvSpPr>
          <p:spPr bwMode="auto">
            <a:xfrm rot="6731764">
              <a:off x="4110" y="927"/>
              <a:ext cx="304" cy="4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FF"/>
              </a:solidFill>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2233" name="Arc 28">
              <a:extLst>
                <a:ext uri="{FF2B5EF4-FFF2-40B4-BE49-F238E27FC236}">
                  <a16:creationId xmlns:a16="http://schemas.microsoft.com/office/drawing/2014/main" id="{ADB6775C-E686-2046-9640-44831EAF4057}"/>
                </a:ext>
              </a:extLst>
            </p:cNvPr>
            <p:cNvSpPr>
              <a:spLocks/>
            </p:cNvSpPr>
            <p:nvPr/>
          </p:nvSpPr>
          <p:spPr bwMode="auto">
            <a:xfrm rot="7550526">
              <a:off x="4011" y="831"/>
              <a:ext cx="269" cy="380"/>
            </a:xfrm>
            <a:custGeom>
              <a:avLst/>
              <a:gdLst>
                <a:gd name="T0" fmla="*/ 0 w 21600"/>
                <a:gd name="T1" fmla="*/ 0 h 22427"/>
                <a:gd name="T2" fmla="*/ 0 w 21600"/>
                <a:gd name="T3" fmla="*/ 0 h 22427"/>
                <a:gd name="T4" fmla="*/ 0 w 21600"/>
                <a:gd name="T5" fmla="*/ 0 h 22427"/>
                <a:gd name="T6" fmla="*/ 0 60000 65536"/>
                <a:gd name="T7" fmla="*/ 0 60000 65536"/>
                <a:gd name="T8" fmla="*/ 0 60000 65536"/>
              </a:gdLst>
              <a:ahLst/>
              <a:cxnLst>
                <a:cxn ang="T6">
                  <a:pos x="T0" y="T1"/>
                </a:cxn>
                <a:cxn ang="T7">
                  <a:pos x="T2" y="T3"/>
                </a:cxn>
                <a:cxn ang="T8">
                  <a:pos x="T4" y="T5"/>
                </a:cxn>
              </a:cxnLst>
              <a:rect l="0" t="0" r="r" b="b"/>
              <a:pathLst>
                <a:path w="21600" h="22427" fill="none" extrusionOk="0">
                  <a:moveTo>
                    <a:pt x="-1" y="0"/>
                  </a:moveTo>
                  <a:cubicBezTo>
                    <a:pt x="11929" y="0"/>
                    <a:pt x="21600" y="9670"/>
                    <a:pt x="21600" y="21600"/>
                  </a:cubicBezTo>
                  <a:cubicBezTo>
                    <a:pt x="21600" y="21875"/>
                    <a:pt x="21594" y="22151"/>
                    <a:pt x="21584" y="22427"/>
                  </a:cubicBezTo>
                </a:path>
                <a:path w="21600" h="22427" stroke="0" extrusionOk="0">
                  <a:moveTo>
                    <a:pt x="-1" y="0"/>
                  </a:moveTo>
                  <a:cubicBezTo>
                    <a:pt x="11929" y="0"/>
                    <a:pt x="21600" y="9670"/>
                    <a:pt x="21600" y="21600"/>
                  </a:cubicBezTo>
                  <a:cubicBezTo>
                    <a:pt x="21600" y="21875"/>
                    <a:pt x="21594" y="22151"/>
                    <a:pt x="21584" y="22427"/>
                  </a:cubicBezTo>
                  <a:lnTo>
                    <a:pt x="0" y="21600"/>
                  </a:lnTo>
                  <a:lnTo>
                    <a:pt x="-1" y="0"/>
                  </a:lnTo>
                  <a:close/>
                </a:path>
              </a:pathLst>
            </a:custGeom>
            <a:noFill/>
            <a:ln w="19050">
              <a:solidFill>
                <a:srgbClr val="FF00FF"/>
              </a:solidFill>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2234" name="Arc 29">
              <a:extLst>
                <a:ext uri="{FF2B5EF4-FFF2-40B4-BE49-F238E27FC236}">
                  <a16:creationId xmlns:a16="http://schemas.microsoft.com/office/drawing/2014/main" id="{6F69E838-6F24-2F4E-83DE-0727A913138F}"/>
                </a:ext>
              </a:extLst>
            </p:cNvPr>
            <p:cNvSpPr>
              <a:spLocks/>
            </p:cNvSpPr>
            <p:nvPr/>
          </p:nvSpPr>
          <p:spPr bwMode="auto">
            <a:xfrm rot="9245294">
              <a:off x="3848" y="987"/>
              <a:ext cx="132" cy="23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FF"/>
              </a:solidFill>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2235" name="Arc 30">
              <a:extLst>
                <a:ext uri="{FF2B5EF4-FFF2-40B4-BE49-F238E27FC236}">
                  <a16:creationId xmlns:a16="http://schemas.microsoft.com/office/drawing/2014/main" id="{8B29A466-AE9A-9C47-B095-6CFC8B9C8A79}"/>
                </a:ext>
              </a:extLst>
            </p:cNvPr>
            <p:cNvSpPr>
              <a:spLocks/>
            </p:cNvSpPr>
            <p:nvPr/>
          </p:nvSpPr>
          <p:spPr bwMode="auto">
            <a:xfrm rot="830674">
              <a:off x="3791" y="1539"/>
              <a:ext cx="216" cy="2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33CC33"/>
              </a:solidFill>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2236" name="Arc 31">
              <a:extLst>
                <a:ext uri="{FF2B5EF4-FFF2-40B4-BE49-F238E27FC236}">
                  <a16:creationId xmlns:a16="http://schemas.microsoft.com/office/drawing/2014/main" id="{8728B9AB-60F7-9E45-97C5-F54476F2AC17}"/>
                </a:ext>
              </a:extLst>
            </p:cNvPr>
            <p:cNvSpPr>
              <a:spLocks/>
            </p:cNvSpPr>
            <p:nvPr/>
          </p:nvSpPr>
          <p:spPr bwMode="auto">
            <a:xfrm rot="-4833688">
              <a:off x="3450" y="1526"/>
              <a:ext cx="382" cy="3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33CC33"/>
              </a:solidFill>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aphicFrame>
          <p:nvGraphicFramePr>
            <p:cNvPr id="52237" name="Object 32">
              <a:extLst>
                <a:ext uri="{FF2B5EF4-FFF2-40B4-BE49-F238E27FC236}">
                  <a16:creationId xmlns:a16="http://schemas.microsoft.com/office/drawing/2014/main" id="{A5DBFD96-0B75-3448-BD98-56946FC89B48}"/>
                </a:ext>
              </a:extLst>
            </p:cNvPr>
            <p:cNvGraphicFramePr>
              <a:graphicFrameLocks noChangeAspect="1"/>
            </p:cNvGraphicFramePr>
            <p:nvPr/>
          </p:nvGraphicFramePr>
          <p:xfrm>
            <a:off x="3792" y="720"/>
            <a:ext cx="452" cy="272"/>
          </p:xfrm>
          <a:graphic>
            <a:graphicData uri="http://schemas.openxmlformats.org/presentationml/2006/ole">
              <mc:AlternateContent xmlns:mc="http://schemas.openxmlformats.org/markup-compatibility/2006">
                <mc:Choice xmlns:v="urn:schemas-microsoft-com:vml" Requires="v">
                  <p:oleObj spid="_x0000_s52477" name="Equation" r:id="rId3" imgW="10820400" imgH="7315200" progId="Equation.3">
                    <p:embed/>
                  </p:oleObj>
                </mc:Choice>
                <mc:Fallback>
                  <p:oleObj name="Equation" r:id="rId3" imgW="10820400" imgH="73152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720"/>
                          <a:ext cx="45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0975" name="Text Box 33">
              <a:extLst>
                <a:ext uri="{FF2B5EF4-FFF2-40B4-BE49-F238E27FC236}">
                  <a16:creationId xmlns:a16="http://schemas.microsoft.com/office/drawing/2014/main" id="{3ABDB3F8-C12B-3246-ADF8-2FF0FD4CE4B7}"/>
                </a:ext>
              </a:extLst>
            </p:cNvPr>
            <p:cNvSpPr txBox="1">
              <a:spLocks noChangeArrowheads="1"/>
            </p:cNvSpPr>
            <p:nvPr/>
          </p:nvSpPr>
          <p:spPr bwMode="auto">
            <a:xfrm>
              <a:off x="4245" y="633"/>
              <a:ext cx="39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i="1">
                  <a:latin typeface="Times New Roman" charset="0"/>
                </a:rPr>
                <a:t>A</a:t>
              </a:r>
            </a:p>
          </p:txBody>
        </p:sp>
        <p:sp>
          <p:nvSpPr>
            <p:cNvPr id="40976" name="Text Box 34">
              <a:extLst>
                <a:ext uri="{FF2B5EF4-FFF2-40B4-BE49-F238E27FC236}">
                  <a16:creationId xmlns:a16="http://schemas.microsoft.com/office/drawing/2014/main" id="{122FC400-72C7-B040-BE6A-8AD0CD1AE50A}"/>
                </a:ext>
              </a:extLst>
            </p:cNvPr>
            <p:cNvSpPr txBox="1">
              <a:spLocks noChangeArrowheads="1"/>
            </p:cNvSpPr>
            <p:nvPr/>
          </p:nvSpPr>
          <p:spPr bwMode="auto">
            <a:xfrm>
              <a:off x="3963" y="2319"/>
              <a:ext cx="265"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i="1">
                  <a:latin typeface="Times New Roman" charset="0"/>
                </a:rPr>
                <a:t>B</a:t>
              </a:r>
            </a:p>
          </p:txBody>
        </p:sp>
        <p:sp>
          <p:nvSpPr>
            <p:cNvPr id="40977" name="Line 35">
              <a:extLst>
                <a:ext uri="{FF2B5EF4-FFF2-40B4-BE49-F238E27FC236}">
                  <a16:creationId xmlns:a16="http://schemas.microsoft.com/office/drawing/2014/main" id="{74D54BE1-F1C0-234F-ADB0-F792B78A8082}"/>
                </a:ext>
              </a:extLst>
            </p:cNvPr>
            <p:cNvSpPr>
              <a:spLocks noChangeShapeType="1"/>
            </p:cNvSpPr>
            <p:nvPr/>
          </p:nvSpPr>
          <p:spPr bwMode="auto">
            <a:xfrm flipH="1">
              <a:off x="3840" y="624"/>
              <a:ext cx="384" cy="1963"/>
            </a:xfrm>
            <a:prstGeom prst="line">
              <a:avLst/>
            </a:prstGeom>
            <a:noFill/>
            <a:ln w="38100">
              <a:solidFill>
                <a:srgbClr val="FF0000"/>
              </a:solidFill>
              <a:prstDash val="lgDashDot"/>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0978" name="Line 36">
              <a:extLst>
                <a:ext uri="{FF2B5EF4-FFF2-40B4-BE49-F238E27FC236}">
                  <a16:creationId xmlns:a16="http://schemas.microsoft.com/office/drawing/2014/main" id="{39DDDC87-BACF-EF4E-9AC6-18A8DB21EFF4}"/>
                </a:ext>
              </a:extLst>
            </p:cNvPr>
            <p:cNvSpPr>
              <a:spLocks noChangeShapeType="1"/>
            </p:cNvSpPr>
            <p:nvPr/>
          </p:nvSpPr>
          <p:spPr bwMode="auto">
            <a:xfrm flipH="1">
              <a:off x="3042" y="672"/>
              <a:ext cx="366" cy="1891"/>
            </a:xfrm>
            <a:prstGeom prst="line">
              <a:avLst/>
            </a:prstGeom>
            <a:noFill/>
            <a:ln w="38100">
              <a:solidFill>
                <a:srgbClr val="FF0000"/>
              </a:solidFill>
              <a:prstDash val="lgDashDot"/>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0979" name="Text Box 37">
              <a:extLst>
                <a:ext uri="{FF2B5EF4-FFF2-40B4-BE49-F238E27FC236}">
                  <a16:creationId xmlns:a16="http://schemas.microsoft.com/office/drawing/2014/main" id="{A1856EF3-0F23-E649-85EB-C11F0725B417}"/>
                </a:ext>
              </a:extLst>
            </p:cNvPr>
            <p:cNvSpPr txBox="1">
              <a:spLocks noChangeArrowheads="1"/>
            </p:cNvSpPr>
            <p:nvPr/>
          </p:nvSpPr>
          <p:spPr bwMode="auto">
            <a:xfrm>
              <a:off x="4656" y="528"/>
              <a:ext cx="816" cy="32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rgbClr val="CC0099"/>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sz="2800" b="1">
                  <a:solidFill>
                    <a:srgbClr val="CC0000"/>
                  </a:solidFill>
                  <a:latin typeface="Times New Roman" charset="0"/>
                </a:rPr>
                <a:t>光轴</a:t>
              </a:r>
              <a:endParaRPr lang="zh-CN" altLang="en-US" sz="2800" b="1">
                <a:solidFill>
                  <a:srgbClr val="CC0000"/>
                </a:solidFill>
                <a:latin typeface="Times New Roman" charset="0"/>
              </a:endParaRPr>
            </a:p>
          </p:txBody>
        </p:sp>
        <p:sp>
          <p:nvSpPr>
            <p:cNvPr id="40980" name="Line 38">
              <a:extLst>
                <a:ext uri="{FF2B5EF4-FFF2-40B4-BE49-F238E27FC236}">
                  <a16:creationId xmlns:a16="http://schemas.microsoft.com/office/drawing/2014/main" id="{A74D7455-850F-204F-8918-2DADAC33E4E7}"/>
                </a:ext>
              </a:extLst>
            </p:cNvPr>
            <p:cNvSpPr>
              <a:spLocks noChangeShapeType="1"/>
            </p:cNvSpPr>
            <p:nvPr/>
          </p:nvSpPr>
          <p:spPr bwMode="auto">
            <a:xfrm flipH="1">
              <a:off x="4608" y="816"/>
              <a:ext cx="366" cy="1836"/>
            </a:xfrm>
            <a:prstGeom prst="line">
              <a:avLst/>
            </a:prstGeom>
            <a:noFill/>
            <a:ln w="38100">
              <a:solidFill>
                <a:srgbClr val="FF0000"/>
              </a:solidFill>
              <a:prstDash val="lgDashDot"/>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52244" name="Object 39">
              <a:extLst>
                <a:ext uri="{FF2B5EF4-FFF2-40B4-BE49-F238E27FC236}">
                  <a16:creationId xmlns:a16="http://schemas.microsoft.com/office/drawing/2014/main" id="{63880674-F17F-AE48-B1DA-F7FC01C34ADC}"/>
                </a:ext>
              </a:extLst>
            </p:cNvPr>
            <p:cNvGraphicFramePr>
              <a:graphicFrameLocks noChangeAspect="1"/>
            </p:cNvGraphicFramePr>
            <p:nvPr/>
          </p:nvGraphicFramePr>
          <p:xfrm>
            <a:off x="3567" y="1898"/>
            <a:ext cx="339" cy="290"/>
          </p:xfrm>
          <a:graphic>
            <a:graphicData uri="http://schemas.openxmlformats.org/presentationml/2006/ole">
              <mc:AlternateContent xmlns:mc="http://schemas.openxmlformats.org/markup-compatibility/2006">
                <mc:Choice xmlns:v="urn:schemas-microsoft-com:vml" Requires="v">
                  <p:oleObj spid="_x0000_s52478" name="Equation" r:id="rId5" imgW="8483600" imgH="7315200" progId="Equation.3">
                    <p:embed/>
                  </p:oleObj>
                </mc:Choice>
                <mc:Fallback>
                  <p:oleObj name="Equation" r:id="rId5" imgW="8483600" imgH="731520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7" y="1898"/>
                          <a:ext cx="339"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45" name="Object 40">
              <a:extLst>
                <a:ext uri="{FF2B5EF4-FFF2-40B4-BE49-F238E27FC236}">
                  <a16:creationId xmlns:a16="http://schemas.microsoft.com/office/drawing/2014/main" id="{5E0A0E4F-D39A-1E4D-B2C1-63676C1B34B6}"/>
                </a:ext>
              </a:extLst>
            </p:cNvPr>
            <p:cNvGraphicFramePr>
              <a:graphicFrameLocks noChangeAspect="1"/>
            </p:cNvGraphicFramePr>
            <p:nvPr/>
          </p:nvGraphicFramePr>
          <p:xfrm>
            <a:off x="3228" y="1424"/>
            <a:ext cx="339" cy="289"/>
          </p:xfrm>
          <a:graphic>
            <a:graphicData uri="http://schemas.openxmlformats.org/presentationml/2006/ole">
              <mc:AlternateContent xmlns:mc="http://schemas.openxmlformats.org/markup-compatibility/2006">
                <mc:Choice xmlns:v="urn:schemas-microsoft-com:vml" Requires="v">
                  <p:oleObj spid="_x0000_s52479" name="Equation" r:id="rId7" imgW="8483600" imgH="7315200" progId="Equation.3">
                    <p:embed/>
                  </p:oleObj>
                </mc:Choice>
                <mc:Fallback>
                  <p:oleObj name="Equation" r:id="rId7" imgW="8483600" imgH="7315200"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 y="1424"/>
                          <a:ext cx="33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46" name="Object 41">
              <a:extLst>
                <a:ext uri="{FF2B5EF4-FFF2-40B4-BE49-F238E27FC236}">
                  <a16:creationId xmlns:a16="http://schemas.microsoft.com/office/drawing/2014/main" id="{0D26C974-2D68-784D-833A-A7718BDB5884}"/>
                </a:ext>
              </a:extLst>
            </p:cNvPr>
            <p:cNvGraphicFramePr>
              <a:graphicFrameLocks noChangeAspect="1"/>
            </p:cNvGraphicFramePr>
            <p:nvPr/>
          </p:nvGraphicFramePr>
          <p:xfrm>
            <a:off x="3963" y="1529"/>
            <a:ext cx="339" cy="290"/>
          </p:xfrm>
          <a:graphic>
            <a:graphicData uri="http://schemas.openxmlformats.org/presentationml/2006/ole">
              <mc:AlternateContent xmlns:mc="http://schemas.openxmlformats.org/markup-compatibility/2006">
                <mc:Choice xmlns:v="urn:schemas-microsoft-com:vml" Requires="v">
                  <p:oleObj spid="_x0000_s52480" name="Equation" r:id="rId8" imgW="8483600" imgH="7315200" progId="Equation.3">
                    <p:embed/>
                  </p:oleObj>
                </mc:Choice>
                <mc:Fallback>
                  <p:oleObj name="Equation" r:id="rId8" imgW="8483600" imgH="731520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3" y="1529"/>
                          <a:ext cx="339"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47" name="Object 42">
              <a:extLst>
                <a:ext uri="{FF2B5EF4-FFF2-40B4-BE49-F238E27FC236}">
                  <a16:creationId xmlns:a16="http://schemas.microsoft.com/office/drawing/2014/main" id="{2D97B741-BD84-3142-AF13-D6356E7CB9A5}"/>
                </a:ext>
              </a:extLst>
            </p:cNvPr>
            <p:cNvGraphicFramePr>
              <a:graphicFrameLocks noChangeAspect="1"/>
            </p:cNvGraphicFramePr>
            <p:nvPr/>
          </p:nvGraphicFramePr>
          <p:xfrm>
            <a:off x="4272" y="1152"/>
            <a:ext cx="453" cy="272"/>
          </p:xfrm>
          <a:graphic>
            <a:graphicData uri="http://schemas.openxmlformats.org/presentationml/2006/ole">
              <mc:AlternateContent xmlns:mc="http://schemas.openxmlformats.org/markup-compatibility/2006">
                <mc:Choice xmlns:v="urn:schemas-microsoft-com:vml" Requires="v">
                  <p:oleObj spid="_x0000_s52481" name="Equation" r:id="rId9" imgW="10820400" imgH="7315200" progId="Equation.3">
                    <p:embed/>
                  </p:oleObj>
                </mc:Choice>
                <mc:Fallback>
                  <p:oleObj name="Equation" r:id="rId9" imgW="10820400" imgH="7315200" progId="Equation.3">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2" y="1152"/>
                          <a:ext cx="45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48" name="Object 43">
              <a:extLst>
                <a:ext uri="{FF2B5EF4-FFF2-40B4-BE49-F238E27FC236}">
                  <a16:creationId xmlns:a16="http://schemas.microsoft.com/office/drawing/2014/main" id="{B9B42753-4112-344B-B328-9AF34DB3AD4A}"/>
                </a:ext>
              </a:extLst>
            </p:cNvPr>
            <p:cNvGraphicFramePr>
              <a:graphicFrameLocks noChangeAspect="1"/>
            </p:cNvGraphicFramePr>
            <p:nvPr/>
          </p:nvGraphicFramePr>
          <p:xfrm>
            <a:off x="3504" y="1104"/>
            <a:ext cx="452" cy="272"/>
          </p:xfrm>
          <a:graphic>
            <a:graphicData uri="http://schemas.openxmlformats.org/presentationml/2006/ole">
              <mc:AlternateContent xmlns:mc="http://schemas.openxmlformats.org/markup-compatibility/2006">
                <mc:Choice xmlns:v="urn:schemas-microsoft-com:vml" Requires="v">
                  <p:oleObj spid="_x0000_s52482" name="Equation" r:id="rId11" imgW="10820400" imgH="7315200" progId="Equation.3">
                    <p:embed/>
                  </p:oleObj>
                </mc:Choice>
                <mc:Fallback>
                  <p:oleObj name="Equation" r:id="rId11" imgW="10820400" imgH="731520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104"/>
                          <a:ext cx="45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2" name="Slide Number Placeholder 1">
            <a:extLst>
              <a:ext uri="{FF2B5EF4-FFF2-40B4-BE49-F238E27FC236}">
                <a16:creationId xmlns:a16="http://schemas.microsoft.com/office/drawing/2014/main" id="{74ED9A1D-773A-B647-ABC5-E0F067ACA333}"/>
              </a:ext>
            </a:extLst>
          </p:cNvPr>
          <p:cNvSpPr>
            <a:spLocks noGrp="1"/>
          </p:cNvSpPr>
          <p:nvPr>
            <p:ph type="sldNum" sz="quarter" idx="12"/>
          </p:nvPr>
        </p:nvSpPr>
        <p:spPr/>
        <p:txBody>
          <a:bodyPr/>
          <a:lstStyle/>
          <a:p>
            <a:fld id="{84E41F96-4C38-714A-979A-203099C5D163}" type="slidenum">
              <a:rPr lang="en-US" altLang="zh-CN" smtClean="0"/>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6981"/>
                                        </p:tgtEl>
                                        <p:attrNameLst>
                                          <p:attrName>style.visibility</p:attrName>
                                        </p:attrNameLst>
                                      </p:cBhvr>
                                      <p:to>
                                        <p:strVal val="visible"/>
                                      </p:to>
                                    </p:set>
                                    <p:animEffect transition="in" filter="box(out)">
                                      <p:cBhvr>
                                        <p:cTn id="7" dur="500"/>
                                        <p:tgtEl>
                                          <p:spTgt spid="126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979"/>
                                        </p:tgtEl>
                                        <p:attrNameLst>
                                          <p:attrName>style.visibility</p:attrName>
                                        </p:attrNameLst>
                                      </p:cBhvr>
                                      <p:to>
                                        <p:strVal val="visible"/>
                                      </p:to>
                                    </p:set>
                                    <p:animEffect transition="in" filter="blinds(horizontal)">
                                      <p:cBhvr>
                                        <p:cTn id="12"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11">
            <a:extLst>
              <a:ext uri="{FF2B5EF4-FFF2-40B4-BE49-F238E27FC236}">
                <a16:creationId xmlns:a16="http://schemas.microsoft.com/office/drawing/2014/main" id="{2F241762-4251-DD42-AB88-8B96954BCCFB}"/>
              </a:ext>
            </a:extLst>
          </p:cNvPr>
          <p:cNvSpPr txBox="1">
            <a:spLocks noChangeArrowheads="1"/>
          </p:cNvSpPr>
          <p:nvPr/>
        </p:nvSpPr>
        <p:spPr bwMode="auto">
          <a:xfrm>
            <a:off x="827088" y="884238"/>
            <a:ext cx="76200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dirty="0">
                <a:solidFill>
                  <a:srgbClr val="CC0000"/>
                </a:solidFill>
                <a:latin typeface="Times New Roman" charset="0"/>
              </a:rPr>
              <a:t>         </a:t>
            </a:r>
            <a:r>
              <a:rPr lang="zh-CN" altLang="en-US" sz="2800" b="1" dirty="0">
                <a:solidFill>
                  <a:srgbClr val="CC0000"/>
                </a:solidFill>
                <a:latin typeface="Times New Roman" charset="0"/>
              </a:rPr>
              <a:t>主截面   </a:t>
            </a:r>
            <a:r>
              <a:rPr lang="zh-CN" altLang="en-US" sz="2800" b="1" dirty="0">
                <a:latin typeface="Times New Roman" charset="0"/>
              </a:rPr>
              <a:t>当光在一晶体表面入射时，此表面的法线与光轴所成的平面</a:t>
            </a:r>
            <a:r>
              <a:rPr lang="en-US" altLang="zh-CN" sz="2800" b="1" dirty="0">
                <a:latin typeface="Times New Roman" charset="0"/>
              </a:rPr>
              <a:t>.</a:t>
            </a:r>
          </a:p>
        </p:txBody>
      </p:sp>
      <p:grpSp>
        <p:nvGrpSpPr>
          <p:cNvPr id="128012" name="Group 12">
            <a:extLst>
              <a:ext uri="{FF2B5EF4-FFF2-40B4-BE49-F238E27FC236}">
                <a16:creationId xmlns:a16="http://schemas.microsoft.com/office/drawing/2014/main" id="{FBA1C51E-42A7-FD4E-BEC9-43410BCE1FEF}"/>
              </a:ext>
            </a:extLst>
          </p:cNvPr>
          <p:cNvGrpSpPr>
            <a:grpSpLocks/>
          </p:cNvGrpSpPr>
          <p:nvPr/>
        </p:nvGrpSpPr>
        <p:grpSpPr bwMode="auto">
          <a:xfrm>
            <a:off x="750888" y="1982788"/>
            <a:ext cx="7543800" cy="990600"/>
            <a:chOff x="480" y="1152"/>
            <a:chExt cx="4752" cy="624"/>
          </a:xfrm>
        </p:grpSpPr>
        <p:sp>
          <p:nvSpPr>
            <p:cNvPr id="42026" name="Text Box 13">
              <a:extLst>
                <a:ext uri="{FF2B5EF4-FFF2-40B4-BE49-F238E27FC236}">
                  <a16:creationId xmlns:a16="http://schemas.microsoft.com/office/drawing/2014/main" id="{9C2750FF-8E13-1E4F-9C61-1BC8A4FACF5E}"/>
                </a:ext>
              </a:extLst>
            </p:cNvPr>
            <p:cNvSpPr txBox="1">
              <a:spLocks noChangeArrowheads="1"/>
            </p:cNvSpPr>
            <p:nvPr/>
          </p:nvSpPr>
          <p:spPr bwMode="auto">
            <a:xfrm>
              <a:off x="480" y="1152"/>
              <a:ext cx="4752" cy="596"/>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rgbClr val="FF0000"/>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dirty="0">
                  <a:latin typeface="Times New Roman" charset="0"/>
                </a:rPr>
                <a:t>           </a:t>
              </a:r>
              <a:r>
                <a:rPr lang="zh-CN" altLang="en-US" sz="2800" b="1" dirty="0">
                  <a:latin typeface="Times New Roman" charset="0"/>
                </a:rPr>
                <a:t>当入射面是主截面时， </a:t>
              </a:r>
              <a:r>
                <a:rPr lang="en-US" altLang="zh-CN" sz="2800" b="1" dirty="0">
                  <a:latin typeface="Times New Roman" charset="0"/>
                </a:rPr>
                <a:t>O</a:t>
              </a:r>
              <a:r>
                <a:rPr lang="en-US" altLang="zh-CN" sz="2800" b="1" dirty="0">
                  <a:solidFill>
                    <a:srgbClr val="CC0000"/>
                  </a:solidFill>
                  <a:latin typeface="Times New Roman" charset="0"/>
                </a:rPr>
                <a:t> </a:t>
              </a:r>
              <a:r>
                <a:rPr lang="zh-CN" altLang="en-US" sz="2800" b="1" dirty="0">
                  <a:latin typeface="Times New Roman" charset="0"/>
                </a:rPr>
                <a:t>光的振动</a:t>
              </a:r>
              <a:r>
                <a:rPr lang="zh-CN" altLang="en-US" sz="2800" b="1" dirty="0">
                  <a:solidFill>
                    <a:srgbClr val="CC0000"/>
                  </a:solidFill>
                  <a:latin typeface="Times New Roman" charset="0"/>
                </a:rPr>
                <a:t>垂直</a:t>
              </a:r>
              <a:r>
                <a:rPr lang="zh-CN" altLang="en-US" sz="2800" b="1" dirty="0">
                  <a:latin typeface="Times New Roman" charset="0"/>
                </a:rPr>
                <a:t>主截面；      光的振动</a:t>
              </a:r>
              <a:r>
                <a:rPr lang="zh-CN" altLang="en-US" sz="2800" b="1" dirty="0">
                  <a:solidFill>
                    <a:srgbClr val="CC0000"/>
                  </a:solidFill>
                  <a:latin typeface="Times New Roman" charset="0"/>
                </a:rPr>
                <a:t>平行</a:t>
              </a:r>
              <a:r>
                <a:rPr lang="zh-CN" altLang="en-US" sz="2800" b="1" dirty="0">
                  <a:latin typeface="Times New Roman" charset="0"/>
                </a:rPr>
                <a:t>于主截面</a:t>
              </a:r>
              <a:r>
                <a:rPr lang="en-US" altLang="zh-CN" sz="2800" b="1" dirty="0">
                  <a:latin typeface="Times New Roman" charset="0"/>
                </a:rPr>
                <a:t>.</a:t>
              </a:r>
            </a:p>
          </p:txBody>
        </p:sp>
        <p:graphicFrame>
          <p:nvGraphicFramePr>
            <p:cNvPr id="53253" name="Object 14">
              <a:extLst>
                <a:ext uri="{FF2B5EF4-FFF2-40B4-BE49-F238E27FC236}">
                  <a16:creationId xmlns:a16="http://schemas.microsoft.com/office/drawing/2014/main" id="{5C6C9FCA-C1DB-944A-837F-AE5E15232BC2}"/>
                </a:ext>
              </a:extLst>
            </p:cNvPr>
            <p:cNvGraphicFramePr>
              <a:graphicFrameLocks noChangeAspect="1"/>
            </p:cNvGraphicFramePr>
            <p:nvPr/>
          </p:nvGraphicFramePr>
          <p:xfrm>
            <a:off x="1502" y="1440"/>
            <a:ext cx="274" cy="336"/>
          </p:xfrm>
          <a:graphic>
            <a:graphicData uri="http://schemas.openxmlformats.org/presentationml/2006/ole">
              <mc:AlternateContent xmlns:mc="http://schemas.openxmlformats.org/markup-compatibility/2006">
                <mc:Choice xmlns:v="urn:schemas-microsoft-com:vml" Requires="v">
                  <p:oleObj spid="_x0000_s53289" name="Equation" r:id="rId3" imgW="2628900" imgH="3213100" progId="Equation.3">
                    <p:embed/>
                  </p:oleObj>
                </mc:Choice>
                <mc:Fallback>
                  <p:oleObj name="Equation" r:id="rId3" imgW="2628900" imgH="32131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 y="1440"/>
                          <a:ext cx="274" cy="336"/>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41991" name="Text Box 50">
            <a:extLst>
              <a:ext uri="{FF2B5EF4-FFF2-40B4-BE49-F238E27FC236}">
                <a16:creationId xmlns:a16="http://schemas.microsoft.com/office/drawing/2014/main" id="{0CB10CF4-8E8C-8745-9694-176F1273864D}"/>
              </a:ext>
            </a:extLst>
          </p:cNvPr>
          <p:cNvSpPr txBox="1">
            <a:spLocks noChangeArrowheads="1"/>
          </p:cNvSpPr>
          <p:nvPr/>
        </p:nvSpPr>
        <p:spPr bwMode="auto">
          <a:xfrm>
            <a:off x="1042988" y="92075"/>
            <a:ext cx="739497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defRPr/>
            </a:pPr>
            <a:r>
              <a:rPr lang="zh-CN" altLang="en-US" sz="2800" b="1" dirty="0">
                <a:solidFill>
                  <a:srgbClr val="FF0000"/>
                </a:solidFill>
              </a:rPr>
              <a:t>主平面</a:t>
            </a:r>
            <a:r>
              <a:rPr lang="zh-CN" altLang="en-US" sz="2800" b="1" dirty="0"/>
              <a:t>   </a:t>
            </a:r>
            <a:r>
              <a:rPr lang="en-US" altLang="zh-CN" sz="2800" b="1" dirty="0"/>
              <a:t>o</a:t>
            </a:r>
            <a:r>
              <a:rPr lang="zh-CN" altLang="en-US" sz="2800" b="1" dirty="0"/>
              <a:t>光或</a:t>
            </a:r>
            <a:r>
              <a:rPr lang="en-US" altLang="zh-CN" sz="2800" b="1" dirty="0"/>
              <a:t>e</a:t>
            </a:r>
            <a:r>
              <a:rPr lang="zh-CN" altLang="en-US" sz="2800" b="1" dirty="0"/>
              <a:t>光光线与光轴所决定的平面。</a:t>
            </a:r>
          </a:p>
        </p:txBody>
      </p:sp>
      <p:sp>
        <p:nvSpPr>
          <p:cNvPr id="2" name="Slide Number Placeholder 1">
            <a:extLst>
              <a:ext uri="{FF2B5EF4-FFF2-40B4-BE49-F238E27FC236}">
                <a16:creationId xmlns:a16="http://schemas.microsoft.com/office/drawing/2014/main" id="{0593CDF5-6184-BC42-A6FD-992D5BA09A23}"/>
              </a:ext>
            </a:extLst>
          </p:cNvPr>
          <p:cNvSpPr>
            <a:spLocks noGrp="1"/>
          </p:cNvSpPr>
          <p:nvPr>
            <p:ph type="sldNum" sz="quarter" idx="12"/>
          </p:nvPr>
        </p:nvSpPr>
        <p:spPr/>
        <p:txBody>
          <a:bodyPr/>
          <a:lstStyle/>
          <a:p>
            <a:fld id="{84E41F96-4C38-714A-979A-203099C5D163}" type="slidenum">
              <a:rPr lang="en-US" altLang="zh-CN" smtClean="0"/>
              <a:pPr/>
              <a:t>35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012"/>
                                        </p:tgtEl>
                                        <p:attrNameLst>
                                          <p:attrName>style.visibility</p:attrName>
                                        </p:attrNameLst>
                                      </p:cBhvr>
                                      <p:to>
                                        <p:strVal val="visible"/>
                                      </p:to>
                                    </p:set>
                                    <p:animEffect transition="in" filter="blinds(horizontal)">
                                      <p:cBhvr>
                                        <p:cTn id="7" dur="500"/>
                                        <p:tgtEl>
                                          <p:spTgt spid="128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76D918EA-D959-B44C-8DC1-581FF01890FA}"/>
              </a:ext>
            </a:extLst>
          </p:cNvPr>
          <p:cNvSpPr txBox="1">
            <a:spLocks noChangeArrowheads="1"/>
          </p:cNvSpPr>
          <p:nvPr/>
        </p:nvSpPr>
        <p:spPr bwMode="auto">
          <a:xfrm>
            <a:off x="323850" y="188913"/>
            <a:ext cx="35814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solidFill>
                  <a:srgbClr val="CC0000"/>
                </a:solidFill>
                <a:latin typeface="宋体" charset="0"/>
              </a:rPr>
              <a:t>三 尼科耳棱镜</a:t>
            </a:r>
            <a:endParaRPr lang="zh-CN" altLang="en-US" sz="2800" b="1">
              <a:latin typeface="宋体" charset="0"/>
            </a:endParaRPr>
          </a:p>
        </p:txBody>
      </p:sp>
      <p:grpSp>
        <p:nvGrpSpPr>
          <p:cNvPr id="129027" name="Group 3">
            <a:extLst>
              <a:ext uri="{FF2B5EF4-FFF2-40B4-BE49-F238E27FC236}">
                <a16:creationId xmlns:a16="http://schemas.microsoft.com/office/drawing/2014/main" id="{08F8D229-608D-2643-BD55-FF83D939BB5F}"/>
              </a:ext>
            </a:extLst>
          </p:cNvPr>
          <p:cNvGrpSpPr>
            <a:grpSpLocks/>
          </p:cNvGrpSpPr>
          <p:nvPr/>
        </p:nvGrpSpPr>
        <p:grpSpPr bwMode="auto">
          <a:xfrm>
            <a:off x="933450" y="5003800"/>
            <a:ext cx="7010400" cy="671513"/>
            <a:chOff x="624" y="3464"/>
            <a:chExt cx="4416" cy="423"/>
          </a:xfrm>
        </p:grpSpPr>
        <p:graphicFrame>
          <p:nvGraphicFramePr>
            <p:cNvPr id="54349" name="Object 4">
              <a:extLst>
                <a:ext uri="{FF2B5EF4-FFF2-40B4-BE49-F238E27FC236}">
                  <a16:creationId xmlns:a16="http://schemas.microsoft.com/office/drawing/2014/main" id="{292C9F02-2E13-DA4B-9585-717FE9BF3C5A}"/>
                </a:ext>
              </a:extLst>
            </p:cNvPr>
            <p:cNvGraphicFramePr>
              <a:graphicFrameLocks noChangeAspect="1"/>
            </p:cNvGraphicFramePr>
            <p:nvPr/>
          </p:nvGraphicFramePr>
          <p:xfrm>
            <a:off x="624" y="3464"/>
            <a:ext cx="1227" cy="422"/>
          </p:xfrm>
          <a:graphic>
            <a:graphicData uri="http://schemas.openxmlformats.org/presentationml/2006/ole">
              <mc:AlternateContent xmlns:mc="http://schemas.openxmlformats.org/markup-compatibility/2006">
                <mc:Choice xmlns:v="urn:schemas-microsoft-com:vml" Requires="v">
                  <p:oleObj spid="_x0000_s54632" name="Equation" r:id="rId3" imgW="15214600" imgH="5270500" progId="Equation.3">
                    <p:embed/>
                  </p:oleObj>
                </mc:Choice>
                <mc:Fallback>
                  <p:oleObj name="Equation" r:id="rId3" imgW="15214600" imgH="527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464"/>
                          <a:ext cx="1227"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4350" name="Object 5">
              <a:extLst>
                <a:ext uri="{FF2B5EF4-FFF2-40B4-BE49-F238E27FC236}">
                  <a16:creationId xmlns:a16="http://schemas.microsoft.com/office/drawing/2014/main" id="{A2016681-8B91-CF4C-B09B-3F0E639FB767}"/>
                </a:ext>
              </a:extLst>
            </p:cNvPr>
            <p:cNvGraphicFramePr>
              <a:graphicFrameLocks noChangeAspect="1"/>
            </p:cNvGraphicFramePr>
            <p:nvPr/>
          </p:nvGraphicFramePr>
          <p:xfrm>
            <a:off x="2160" y="3471"/>
            <a:ext cx="1200" cy="416"/>
          </p:xfrm>
          <a:graphic>
            <a:graphicData uri="http://schemas.openxmlformats.org/presentationml/2006/ole">
              <mc:AlternateContent xmlns:mc="http://schemas.openxmlformats.org/markup-compatibility/2006">
                <mc:Choice xmlns:v="urn:schemas-microsoft-com:vml" Requires="v">
                  <p:oleObj spid="_x0000_s54633" name="Equation" r:id="rId5" imgW="15214600" imgH="5270500" progId="Equation.3">
                    <p:embed/>
                  </p:oleObj>
                </mc:Choice>
                <mc:Fallback>
                  <p:oleObj name="Equation" r:id="rId5" imgW="15214600" imgH="5270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3471"/>
                          <a:ext cx="1200"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4351" name="Object 6">
              <a:extLst>
                <a:ext uri="{FF2B5EF4-FFF2-40B4-BE49-F238E27FC236}">
                  <a16:creationId xmlns:a16="http://schemas.microsoft.com/office/drawing/2014/main" id="{BFC16D7A-87A5-B844-9172-36169FDB0F1F}"/>
                </a:ext>
              </a:extLst>
            </p:cNvPr>
            <p:cNvGraphicFramePr>
              <a:graphicFrameLocks noChangeAspect="1"/>
            </p:cNvGraphicFramePr>
            <p:nvPr/>
          </p:nvGraphicFramePr>
          <p:xfrm>
            <a:off x="3936" y="3484"/>
            <a:ext cx="1104" cy="380"/>
          </p:xfrm>
          <a:graphic>
            <a:graphicData uri="http://schemas.openxmlformats.org/presentationml/2006/ole">
              <mc:AlternateContent xmlns:mc="http://schemas.openxmlformats.org/markup-compatibility/2006">
                <mc:Choice xmlns:v="urn:schemas-microsoft-com:vml" Requires="v">
                  <p:oleObj spid="_x0000_s54634" name="公式" r:id="rId7" imgW="22821900" imgH="7899400" progId="Equation.3">
                    <p:embed/>
                  </p:oleObj>
                </mc:Choice>
                <mc:Fallback>
                  <p:oleObj name="公式" r:id="rId7" imgW="22821900" imgH="7899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6" y="3484"/>
                          <a:ext cx="1104"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43012" name="Rectangle 7">
            <a:extLst>
              <a:ext uri="{FF2B5EF4-FFF2-40B4-BE49-F238E27FC236}">
                <a16:creationId xmlns:a16="http://schemas.microsoft.com/office/drawing/2014/main" id="{39AFA83F-7B89-AD4B-B154-B4DC50E0D609}"/>
              </a:ext>
            </a:extLst>
          </p:cNvPr>
          <p:cNvSpPr>
            <a:spLocks noChangeArrowheads="1"/>
          </p:cNvSpPr>
          <p:nvPr/>
        </p:nvSpPr>
        <p:spPr bwMode="auto">
          <a:xfrm>
            <a:off x="400050" y="1027113"/>
            <a:ext cx="8229600" cy="3733800"/>
          </a:xfrm>
          <a:prstGeom prst="rect">
            <a:avLst/>
          </a:prstGeom>
          <a:solidFill>
            <a:schemeClr val="bg1"/>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129032" name="Group 8">
            <a:extLst>
              <a:ext uri="{FF2B5EF4-FFF2-40B4-BE49-F238E27FC236}">
                <a16:creationId xmlns:a16="http://schemas.microsoft.com/office/drawing/2014/main" id="{A50D0DD1-6305-5C40-BA0F-55FBFFC371D5}"/>
              </a:ext>
            </a:extLst>
          </p:cNvPr>
          <p:cNvGrpSpPr>
            <a:grpSpLocks/>
          </p:cNvGrpSpPr>
          <p:nvPr/>
        </p:nvGrpSpPr>
        <p:grpSpPr bwMode="auto">
          <a:xfrm rot="228260">
            <a:off x="2076450" y="2852738"/>
            <a:ext cx="5029200" cy="328612"/>
            <a:chOff x="2880" y="3504"/>
            <a:chExt cx="1968" cy="192"/>
          </a:xfrm>
        </p:grpSpPr>
        <p:sp>
          <p:nvSpPr>
            <p:cNvPr id="43073" name="Line 9">
              <a:extLst>
                <a:ext uri="{FF2B5EF4-FFF2-40B4-BE49-F238E27FC236}">
                  <a16:creationId xmlns:a16="http://schemas.microsoft.com/office/drawing/2014/main" id="{E272C964-9A56-CC45-8151-1028EA04B9FF}"/>
                </a:ext>
              </a:extLst>
            </p:cNvPr>
            <p:cNvSpPr>
              <a:spLocks noChangeShapeType="1"/>
            </p:cNvSpPr>
            <p:nvPr/>
          </p:nvSpPr>
          <p:spPr bwMode="auto">
            <a:xfrm>
              <a:off x="2880" y="3600"/>
              <a:ext cx="1968" cy="0"/>
            </a:xfrm>
            <a:prstGeom prst="line">
              <a:avLst/>
            </a:prstGeom>
            <a:noFill/>
            <a:ln w="28575">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74" name="Line 10">
              <a:extLst>
                <a:ext uri="{FF2B5EF4-FFF2-40B4-BE49-F238E27FC236}">
                  <a16:creationId xmlns:a16="http://schemas.microsoft.com/office/drawing/2014/main" id="{A8645A2E-DB8B-5C4C-BFCD-7B8971BE3B44}"/>
                </a:ext>
              </a:extLst>
            </p:cNvPr>
            <p:cNvSpPr>
              <a:spLocks noChangeShapeType="1"/>
            </p:cNvSpPr>
            <p:nvPr/>
          </p:nvSpPr>
          <p:spPr bwMode="auto">
            <a:xfrm>
              <a:off x="4368" y="3503"/>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75" name="Line 11">
              <a:extLst>
                <a:ext uri="{FF2B5EF4-FFF2-40B4-BE49-F238E27FC236}">
                  <a16:creationId xmlns:a16="http://schemas.microsoft.com/office/drawing/2014/main" id="{27EF4A42-F7B1-4846-8BEC-7708AD33AA7A}"/>
                </a:ext>
              </a:extLst>
            </p:cNvPr>
            <p:cNvSpPr>
              <a:spLocks noChangeShapeType="1"/>
            </p:cNvSpPr>
            <p:nvPr/>
          </p:nvSpPr>
          <p:spPr bwMode="auto">
            <a:xfrm>
              <a:off x="4511" y="3504"/>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76" name="Line 12">
              <a:extLst>
                <a:ext uri="{FF2B5EF4-FFF2-40B4-BE49-F238E27FC236}">
                  <a16:creationId xmlns:a16="http://schemas.microsoft.com/office/drawing/2014/main" id="{63D92DBA-A7DD-B945-A87F-EE232F9AF24B}"/>
                </a:ext>
              </a:extLst>
            </p:cNvPr>
            <p:cNvSpPr>
              <a:spLocks noChangeShapeType="1"/>
            </p:cNvSpPr>
            <p:nvPr/>
          </p:nvSpPr>
          <p:spPr bwMode="auto">
            <a:xfrm>
              <a:off x="4656" y="3503"/>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77" name="Line 13">
              <a:extLst>
                <a:ext uri="{FF2B5EF4-FFF2-40B4-BE49-F238E27FC236}">
                  <a16:creationId xmlns:a16="http://schemas.microsoft.com/office/drawing/2014/main" id="{DBB8D228-CECF-5847-AA23-59ACD1D7E69D}"/>
                </a:ext>
              </a:extLst>
            </p:cNvPr>
            <p:cNvSpPr>
              <a:spLocks noChangeShapeType="1"/>
            </p:cNvSpPr>
            <p:nvPr/>
          </p:nvSpPr>
          <p:spPr bwMode="auto">
            <a:xfrm>
              <a:off x="3936" y="3503"/>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78" name="Line 14">
              <a:extLst>
                <a:ext uri="{FF2B5EF4-FFF2-40B4-BE49-F238E27FC236}">
                  <a16:creationId xmlns:a16="http://schemas.microsoft.com/office/drawing/2014/main" id="{F2038F00-6DAB-AC4D-AD0C-00BA70C305FE}"/>
                </a:ext>
              </a:extLst>
            </p:cNvPr>
            <p:cNvSpPr>
              <a:spLocks noChangeShapeType="1"/>
            </p:cNvSpPr>
            <p:nvPr/>
          </p:nvSpPr>
          <p:spPr bwMode="auto">
            <a:xfrm>
              <a:off x="4080" y="3504"/>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79" name="Line 15">
              <a:extLst>
                <a:ext uri="{FF2B5EF4-FFF2-40B4-BE49-F238E27FC236}">
                  <a16:creationId xmlns:a16="http://schemas.microsoft.com/office/drawing/2014/main" id="{E7FDC387-5202-1B48-86B6-1C201FF83E27}"/>
                </a:ext>
              </a:extLst>
            </p:cNvPr>
            <p:cNvSpPr>
              <a:spLocks noChangeShapeType="1"/>
            </p:cNvSpPr>
            <p:nvPr/>
          </p:nvSpPr>
          <p:spPr bwMode="auto">
            <a:xfrm>
              <a:off x="4224" y="3504"/>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80" name="Line 16">
              <a:extLst>
                <a:ext uri="{FF2B5EF4-FFF2-40B4-BE49-F238E27FC236}">
                  <a16:creationId xmlns:a16="http://schemas.microsoft.com/office/drawing/2014/main" id="{711C1D9D-CCE6-A34D-9134-2166FE4FEF73}"/>
                </a:ext>
              </a:extLst>
            </p:cNvPr>
            <p:cNvSpPr>
              <a:spLocks noChangeShapeType="1"/>
            </p:cNvSpPr>
            <p:nvPr/>
          </p:nvSpPr>
          <p:spPr bwMode="auto">
            <a:xfrm>
              <a:off x="3504" y="3504"/>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81" name="Line 17">
              <a:extLst>
                <a:ext uri="{FF2B5EF4-FFF2-40B4-BE49-F238E27FC236}">
                  <a16:creationId xmlns:a16="http://schemas.microsoft.com/office/drawing/2014/main" id="{2D0C01AB-70AF-5442-80B0-799B13C2E488}"/>
                </a:ext>
              </a:extLst>
            </p:cNvPr>
            <p:cNvSpPr>
              <a:spLocks noChangeShapeType="1"/>
            </p:cNvSpPr>
            <p:nvPr/>
          </p:nvSpPr>
          <p:spPr bwMode="auto">
            <a:xfrm>
              <a:off x="3647" y="3503"/>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82" name="Line 18">
              <a:extLst>
                <a:ext uri="{FF2B5EF4-FFF2-40B4-BE49-F238E27FC236}">
                  <a16:creationId xmlns:a16="http://schemas.microsoft.com/office/drawing/2014/main" id="{01018DF6-D5A8-1845-A239-14ECC201FB33}"/>
                </a:ext>
              </a:extLst>
            </p:cNvPr>
            <p:cNvSpPr>
              <a:spLocks noChangeShapeType="1"/>
            </p:cNvSpPr>
            <p:nvPr/>
          </p:nvSpPr>
          <p:spPr bwMode="auto">
            <a:xfrm>
              <a:off x="3792" y="3504"/>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83" name="Line 19">
              <a:extLst>
                <a:ext uri="{FF2B5EF4-FFF2-40B4-BE49-F238E27FC236}">
                  <a16:creationId xmlns:a16="http://schemas.microsoft.com/office/drawing/2014/main" id="{BC1C3B8C-194E-854A-BA55-8E3E349C61FB}"/>
                </a:ext>
              </a:extLst>
            </p:cNvPr>
            <p:cNvSpPr>
              <a:spLocks noChangeShapeType="1"/>
            </p:cNvSpPr>
            <p:nvPr/>
          </p:nvSpPr>
          <p:spPr bwMode="auto">
            <a:xfrm>
              <a:off x="3071" y="3504"/>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84" name="Line 20">
              <a:extLst>
                <a:ext uri="{FF2B5EF4-FFF2-40B4-BE49-F238E27FC236}">
                  <a16:creationId xmlns:a16="http://schemas.microsoft.com/office/drawing/2014/main" id="{73C6FA65-CC5F-464E-9DED-016EC9AFDADD}"/>
                </a:ext>
              </a:extLst>
            </p:cNvPr>
            <p:cNvSpPr>
              <a:spLocks noChangeShapeType="1"/>
            </p:cNvSpPr>
            <p:nvPr/>
          </p:nvSpPr>
          <p:spPr bwMode="auto">
            <a:xfrm>
              <a:off x="3216" y="3503"/>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85" name="Line 21">
              <a:extLst>
                <a:ext uri="{FF2B5EF4-FFF2-40B4-BE49-F238E27FC236}">
                  <a16:creationId xmlns:a16="http://schemas.microsoft.com/office/drawing/2014/main" id="{21D2BFDC-ADAB-E14A-A140-467745374D13}"/>
                </a:ext>
              </a:extLst>
            </p:cNvPr>
            <p:cNvSpPr>
              <a:spLocks noChangeShapeType="1"/>
            </p:cNvSpPr>
            <p:nvPr/>
          </p:nvSpPr>
          <p:spPr bwMode="auto">
            <a:xfrm>
              <a:off x="3360" y="3504"/>
              <a:ext cx="0" cy="192"/>
            </a:xfrm>
            <a:prstGeom prst="line">
              <a:avLst/>
            </a:prstGeom>
            <a:noFill/>
            <a:ln w="19050">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129046" name="Group 22">
            <a:extLst>
              <a:ext uri="{FF2B5EF4-FFF2-40B4-BE49-F238E27FC236}">
                <a16:creationId xmlns:a16="http://schemas.microsoft.com/office/drawing/2014/main" id="{080F8A69-2D9E-7E40-BE97-F8A8BA3BDBCE}"/>
              </a:ext>
            </a:extLst>
          </p:cNvPr>
          <p:cNvGrpSpPr>
            <a:grpSpLocks/>
          </p:cNvGrpSpPr>
          <p:nvPr/>
        </p:nvGrpSpPr>
        <p:grpSpPr bwMode="auto">
          <a:xfrm>
            <a:off x="2020888" y="3238500"/>
            <a:ext cx="4094162" cy="760413"/>
            <a:chOff x="1309" y="2353"/>
            <a:chExt cx="2579" cy="479"/>
          </a:xfrm>
        </p:grpSpPr>
        <p:sp>
          <p:nvSpPr>
            <p:cNvPr id="43058" name="Line 23">
              <a:extLst>
                <a:ext uri="{FF2B5EF4-FFF2-40B4-BE49-F238E27FC236}">
                  <a16:creationId xmlns:a16="http://schemas.microsoft.com/office/drawing/2014/main" id="{FB4EA0EC-1555-6042-AB04-FC25CAB6B455}"/>
                </a:ext>
              </a:extLst>
            </p:cNvPr>
            <p:cNvSpPr>
              <a:spLocks noChangeShapeType="1"/>
            </p:cNvSpPr>
            <p:nvPr/>
          </p:nvSpPr>
          <p:spPr bwMode="auto">
            <a:xfrm>
              <a:off x="3696" y="2640"/>
              <a:ext cx="192" cy="192"/>
            </a:xfrm>
            <a:prstGeom prst="line">
              <a:avLst/>
            </a:prstGeom>
            <a:noFill/>
            <a:ln w="28575">
              <a:solidFill>
                <a:srgbClr val="009900"/>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54322" name="Group 24">
              <a:extLst>
                <a:ext uri="{FF2B5EF4-FFF2-40B4-BE49-F238E27FC236}">
                  <a16:creationId xmlns:a16="http://schemas.microsoft.com/office/drawing/2014/main" id="{F1C987B7-7AA4-C142-A1B7-41E216E7EDA2}"/>
                </a:ext>
              </a:extLst>
            </p:cNvPr>
            <p:cNvGrpSpPr>
              <a:grpSpLocks/>
            </p:cNvGrpSpPr>
            <p:nvPr/>
          </p:nvGrpSpPr>
          <p:grpSpPr bwMode="auto">
            <a:xfrm rot="740533" flipV="1">
              <a:off x="1309" y="2353"/>
              <a:ext cx="2435" cy="47"/>
              <a:chOff x="2688" y="3504"/>
              <a:chExt cx="2646" cy="62"/>
            </a:xfrm>
          </p:grpSpPr>
          <p:sp>
            <p:nvSpPr>
              <p:cNvPr id="43060" name="Line 25">
                <a:extLst>
                  <a:ext uri="{FF2B5EF4-FFF2-40B4-BE49-F238E27FC236}">
                    <a16:creationId xmlns:a16="http://schemas.microsoft.com/office/drawing/2014/main" id="{D0CD0614-99FA-5F41-86C4-58FDB5DC8121}"/>
                  </a:ext>
                </a:extLst>
              </p:cNvPr>
              <p:cNvSpPr>
                <a:spLocks noChangeShapeType="1"/>
              </p:cNvSpPr>
              <p:nvPr/>
            </p:nvSpPr>
            <p:spPr bwMode="auto">
              <a:xfrm flipV="1">
                <a:off x="2688" y="3534"/>
                <a:ext cx="2646" cy="17"/>
              </a:xfrm>
              <a:prstGeom prst="line">
                <a:avLst/>
              </a:prstGeom>
              <a:noFill/>
              <a:ln w="28575">
                <a:solidFill>
                  <a:srgbClr val="009900"/>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61" name="Oval 26">
                <a:extLst>
                  <a:ext uri="{FF2B5EF4-FFF2-40B4-BE49-F238E27FC236}">
                    <a16:creationId xmlns:a16="http://schemas.microsoft.com/office/drawing/2014/main" id="{976AD30E-E47F-1042-A3A4-35F7BB53A976}"/>
                  </a:ext>
                </a:extLst>
              </p:cNvPr>
              <p:cNvSpPr>
                <a:spLocks noChangeArrowheads="1"/>
              </p:cNvSpPr>
              <p:nvPr/>
            </p:nvSpPr>
            <p:spPr bwMode="auto">
              <a:xfrm>
                <a:off x="4468" y="3504"/>
                <a:ext cx="64"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62" name="Oval 27">
                <a:extLst>
                  <a:ext uri="{FF2B5EF4-FFF2-40B4-BE49-F238E27FC236}">
                    <a16:creationId xmlns:a16="http://schemas.microsoft.com/office/drawing/2014/main" id="{5158D9B5-B4DE-CE41-B05B-68B1213ABD50}"/>
                  </a:ext>
                </a:extLst>
              </p:cNvPr>
              <p:cNvSpPr>
                <a:spLocks noChangeArrowheads="1"/>
              </p:cNvSpPr>
              <p:nvPr/>
            </p:nvSpPr>
            <p:spPr bwMode="auto">
              <a:xfrm>
                <a:off x="4661" y="3504"/>
                <a:ext cx="64"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63" name="Oval 28">
                <a:extLst>
                  <a:ext uri="{FF2B5EF4-FFF2-40B4-BE49-F238E27FC236}">
                    <a16:creationId xmlns:a16="http://schemas.microsoft.com/office/drawing/2014/main" id="{0FEF07C8-6D5E-774E-8148-851E7FFB43DF}"/>
                  </a:ext>
                </a:extLst>
              </p:cNvPr>
              <p:cNvSpPr>
                <a:spLocks noChangeArrowheads="1"/>
              </p:cNvSpPr>
              <p:nvPr/>
            </p:nvSpPr>
            <p:spPr bwMode="auto">
              <a:xfrm>
                <a:off x="4852" y="3505"/>
                <a:ext cx="64"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64" name="Oval 29">
                <a:extLst>
                  <a:ext uri="{FF2B5EF4-FFF2-40B4-BE49-F238E27FC236}">
                    <a16:creationId xmlns:a16="http://schemas.microsoft.com/office/drawing/2014/main" id="{B1BB6E1A-8966-F845-8D64-28BFE0D9F2A4}"/>
                  </a:ext>
                </a:extLst>
              </p:cNvPr>
              <p:cNvSpPr>
                <a:spLocks noChangeArrowheads="1"/>
              </p:cNvSpPr>
              <p:nvPr/>
            </p:nvSpPr>
            <p:spPr bwMode="auto">
              <a:xfrm>
                <a:off x="5044" y="3505"/>
                <a:ext cx="64"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65" name="Oval 30">
                <a:extLst>
                  <a:ext uri="{FF2B5EF4-FFF2-40B4-BE49-F238E27FC236}">
                    <a16:creationId xmlns:a16="http://schemas.microsoft.com/office/drawing/2014/main" id="{63AF8FA4-D4B2-DE46-9BEE-A44A9D76C038}"/>
                  </a:ext>
                </a:extLst>
              </p:cNvPr>
              <p:cNvSpPr>
                <a:spLocks noChangeArrowheads="1"/>
              </p:cNvSpPr>
              <p:nvPr/>
            </p:nvSpPr>
            <p:spPr bwMode="auto">
              <a:xfrm>
                <a:off x="3696" y="3505"/>
                <a:ext cx="64"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66" name="Oval 31">
                <a:extLst>
                  <a:ext uri="{FF2B5EF4-FFF2-40B4-BE49-F238E27FC236}">
                    <a16:creationId xmlns:a16="http://schemas.microsoft.com/office/drawing/2014/main" id="{1018D2B3-3DBD-1F40-A865-CDF957CC8706}"/>
                  </a:ext>
                </a:extLst>
              </p:cNvPr>
              <p:cNvSpPr>
                <a:spLocks noChangeArrowheads="1"/>
              </p:cNvSpPr>
              <p:nvPr/>
            </p:nvSpPr>
            <p:spPr bwMode="auto">
              <a:xfrm>
                <a:off x="3887" y="3504"/>
                <a:ext cx="64"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67" name="Oval 32">
                <a:extLst>
                  <a:ext uri="{FF2B5EF4-FFF2-40B4-BE49-F238E27FC236}">
                    <a16:creationId xmlns:a16="http://schemas.microsoft.com/office/drawing/2014/main" id="{2A416502-99AB-6F49-8228-FF307EA60BD5}"/>
                  </a:ext>
                </a:extLst>
              </p:cNvPr>
              <p:cNvSpPr>
                <a:spLocks noChangeArrowheads="1"/>
              </p:cNvSpPr>
              <p:nvPr/>
            </p:nvSpPr>
            <p:spPr bwMode="auto">
              <a:xfrm>
                <a:off x="4079" y="3505"/>
                <a:ext cx="64"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68" name="Oval 33">
                <a:extLst>
                  <a:ext uri="{FF2B5EF4-FFF2-40B4-BE49-F238E27FC236}">
                    <a16:creationId xmlns:a16="http://schemas.microsoft.com/office/drawing/2014/main" id="{DEF08FCC-1730-E341-B5AF-C0ECAC61568E}"/>
                  </a:ext>
                </a:extLst>
              </p:cNvPr>
              <p:cNvSpPr>
                <a:spLocks noChangeArrowheads="1"/>
              </p:cNvSpPr>
              <p:nvPr/>
            </p:nvSpPr>
            <p:spPr bwMode="auto">
              <a:xfrm>
                <a:off x="4271" y="3505"/>
                <a:ext cx="64"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69" name="Oval 34">
                <a:extLst>
                  <a:ext uri="{FF2B5EF4-FFF2-40B4-BE49-F238E27FC236}">
                    <a16:creationId xmlns:a16="http://schemas.microsoft.com/office/drawing/2014/main" id="{3B7C1A1F-206A-C549-859D-40512C4338A1}"/>
                  </a:ext>
                </a:extLst>
              </p:cNvPr>
              <p:cNvSpPr>
                <a:spLocks noChangeArrowheads="1"/>
              </p:cNvSpPr>
              <p:nvPr/>
            </p:nvSpPr>
            <p:spPr bwMode="auto">
              <a:xfrm>
                <a:off x="2928" y="3504"/>
                <a:ext cx="64"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70" name="Oval 35">
                <a:extLst>
                  <a:ext uri="{FF2B5EF4-FFF2-40B4-BE49-F238E27FC236}">
                    <a16:creationId xmlns:a16="http://schemas.microsoft.com/office/drawing/2014/main" id="{4ED2E5C3-E452-C14A-8FC3-F380564062E5}"/>
                  </a:ext>
                </a:extLst>
              </p:cNvPr>
              <p:cNvSpPr>
                <a:spLocks noChangeArrowheads="1"/>
              </p:cNvSpPr>
              <p:nvPr/>
            </p:nvSpPr>
            <p:spPr bwMode="auto">
              <a:xfrm>
                <a:off x="3120" y="3505"/>
                <a:ext cx="63"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71" name="Oval 36">
                <a:extLst>
                  <a:ext uri="{FF2B5EF4-FFF2-40B4-BE49-F238E27FC236}">
                    <a16:creationId xmlns:a16="http://schemas.microsoft.com/office/drawing/2014/main" id="{F4D6BEB1-C9B6-0E49-8C82-AE993DD2D01F}"/>
                  </a:ext>
                </a:extLst>
              </p:cNvPr>
              <p:cNvSpPr>
                <a:spLocks noChangeArrowheads="1"/>
              </p:cNvSpPr>
              <p:nvPr/>
            </p:nvSpPr>
            <p:spPr bwMode="auto">
              <a:xfrm>
                <a:off x="3311" y="3505"/>
                <a:ext cx="64"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72" name="Oval 37">
                <a:extLst>
                  <a:ext uri="{FF2B5EF4-FFF2-40B4-BE49-F238E27FC236}">
                    <a16:creationId xmlns:a16="http://schemas.microsoft.com/office/drawing/2014/main" id="{2044A21D-BE6C-DE46-A5AE-C979997359A0}"/>
                  </a:ext>
                </a:extLst>
              </p:cNvPr>
              <p:cNvSpPr>
                <a:spLocks noChangeArrowheads="1"/>
              </p:cNvSpPr>
              <p:nvPr/>
            </p:nvSpPr>
            <p:spPr bwMode="auto">
              <a:xfrm>
                <a:off x="3504" y="3505"/>
                <a:ext cx="64" cy="62"/>
              </a:xfrm>
              <a:prstGeom prst="ellipse">
                <a:avLst/>
              </a:prstGeom>
              <a:solidFill>
                <a:srgbClr val="009900"/>
              </a:solidFill>
              <a:ln w="9525">
                <a:solidFill>
                  <a:srgbClr val="0099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grpSp>
        <p:nvGrpSpPr>
          <p:cNvPr id="129062" name="Group 38">
            <a:extLst>
              <a:ext uri="{FF2B5EF4-FFF2-40B4-BE49-F238E27FC236}">
                <a16:creationId xmlns:a16="http://schemas.microsoft.com/office/drawing/2014/main" id="{26A38FDA-D80A-8943-AE27-DC166E02D1AD}"/>
              </a:ext>
            </a:extLst>
          </p:cNvPr>
          <p:cNvGrpSpPr>
            <a:grpSpLocks/>
          </p:cNvGrpSpPr>
          <p:nvPr/>
        </p:nvGrpSpPr>
        <p:grpSpPr bwMode="auto">
          <a:xfrm>
            <a:off x="552450" y="2649538"/>
            <a:ext cx="1524000" cy="358775"/>
            <a:chOff x="576" y="2126"/>
            <a:chExt cx="839" cy="226"/>
          </a:xfrm>
        </p:grpSpPr>
        <p:grpSp>
          <p:nvGrpSpPr>
            <p:cNvPr id="54313" name="Group 39">
              <a:extLst>
                <a:ext uri="{FF2B5EF4-FFF2-40B4-BE49-F238E27FC236}">
                  <a16:creationId xmlns:a16="http://schemas.microsoft.com/office/drawing/2014/main" id="{D488820E-CDDD-6344-A3E3-7CA03107FAFA}"/>
                </a:ext>
              </a:extLst>
            </p:cNvPr>
            <p:cNvGrpSpPr>
              <a:grpSpLocks/>
            </p:cNvGrpSpPr>
            <p:nvPr/>
          </p:nvGrpSpPr>
          <p:grpSpPr bwMode="auto">
            <a:xfrm>
              <a:off x="576" y="2126"/>
              <a:ext cx="839" cy="202"/>
              <a:chOff x="576" y="2150"/>
              <a:chExt cx="839" cy="202"/>
            </a:xfrm>
          </p:grpSpPr>
          <p:sp>
            <p:nvSpPr>
              <p:cNvPr id="43053" name="Line 40">
                <a:extLst>
                  <a:ext uri="{FF2B5EF4-FFF2-40B4-BE49-F238E27FC236}">
                    <a16:creationId xmlns:a16="http://schemas.microsoft.com/office/drawing/2014/main" id="{5C4B3A15-3D74-774B-BA9E-33C8D08723FE}"/>
                  </a:ext>
                </a:extLst>
              </p:cNvPr>
              <p:cNvSpPr>
                <a:spLocks noChangeShapeType="1"/>
              </p:cNvSpPr>
              <p:nvPr/>
            </p:nvSpPr>
            <p:spPr bwMode="auto">
              <a:xfrm rot="27074" flipV="1">
                <a:off x="576" y="2261"/>
                <a:ext cx="839" cy="22"/>
              </a:xfrm>
              <a:prstGeom prst="line">
                <a:avLst/>
              </a:prstGeom>
              <a:noFill/>
              <a:ln w="28575">
                <a:solidFill>
                  <a:srgbClr val="33CC33"/>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54" name="Line 41">
                <a:extLst>
                  <a:ext uri="{FF2B5EF4-FFF2-40B4-BE49-F238E27FC236}">
                    <a16:creationId xmlns:a16="http://schemas.microsoft.com/office/drawing/2014/main" id="{F2BA515F-F6D9-024A-A79E-78474F3EE84D}"/>
                  </a:ext>
                </a:extLst>
              </p:cNvPr>
              <p:cNvSpPr>
                <a:spLocks noChangeShapeType="1"/>
              </p:cNvSpPr>
              <p:nvPr/>
            </p:nvSpPr>
            <p:spPr bwMode="auto">
              <a:xfrm rot="27074">
                <a:off x="1055" y="2150"/>
                <a:ext cx="0" cy="202"/>
              </a:xfrm>
              <a:prstGeom prst="line">
                <a:avLst/>
              </a:prstGeom>
              <a:noFill/>
              <a:ln w="28575">
                <a:solidFill>
                  <a:srgbClr val="33CC33"/>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55" name="Oval 42">
                <a:extLst>
                  <a:ext uri="{FF2B5EF4-FFF2-40B4-BE49-F238E27FC236}">
                    <a16:creationId xmlns:a16="http://schemas.microsoft.com/office/drawing/2014/main" id="{1F7FBFA0-D847-644D-B63D-7A7B7BF88E1F}"/>
                  </a:ext>
                </a:extLst>
              </p:cNvPr>
              <p:cNvSpPr>
                <a:spLocks noChangeArrowheads="1"/>
              </p:cNvSpPr>
              <p:nvPr/>
            </p:nvSpPr>
            <p:spPr bwMode="auto">
              <a:xfrm rot="27074">
                <a:off x="720" y="2223"/>
                <a:ext cx="65" cy="81"/>
              </a:xfrm>
              <a:prstGeom prst="ellipse">
                <a:avLst/>
              </a:prstGeom>
              <a:solidFill>
                <a:srgbClr val="33CC33"/>
              </a:solidFill>
              <a:ln w="9525">
                <a:solidFill>
                  <a:srgbClr val="33CC3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56" name="Oval 43">
                <a:extLst>
                  <a:ext uri="{FF2B5EF4-FFF2-40B4-BE49-F238E27FC236}">
                    <a16:creationId xmlns:a16="http://schemas.microsoft.com/office/drawing/2014/main" id="{045A1A81-39EA-B440-9DB8-90D8427CCE54}"/>
                  </a:ext>
                </a:extLst>
              </p:cNvPr>
              <p:cNvSpPr>
                <a:spLocks noChangeArrowheads="1"/>
              </p:cNvSpPr>
              <p:nvPr/>
            </p:nvSpPr>
            <p:spPr bwMode="auto">
              <a:xfrm rot="27074">
                <a:off x="912" y="2223"/>
                <a:ext cx="66" cy="81"/>
              </a:xfrm>
              <a:prstGeom prst="ellipse">
                <a:avLst/>
              </a:prstGeom>
              <a:solidFill>
                <a:srgbClr val="33CC33"/>
              </a:solidFill>
              <a:ln w="9525">
                <a:solidFill>
                  <a:srgbClr val="33CC3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57" name="Oval 44">
                <a:extLst>
                  <a:ext uri="{FF2B5EF4-FFF2-40B4-BE49-F238E27FC236}">
                    <a16:creationId xmlns:a16="http://schemas.microsoft.com/office/drawing/2014/main" id="{EA5AF605-FCEF-E245-B3E9-76383A5201BF}"/>
                  </a:ext>
                </a:extLst>
              </p:cNvPr>
              <p:cNvSpPr>
                <a:spLocks noChangeArrowheads="1"/>
              </p:cNvSpPr>
              <p:nvPr/>
            </p:nvSpPr>
            <p:spPr bwMode="auto">
              <a:xfrm rot="27074">
                <a:off x="1104" y="2223"/>
                <a:ext cx="66" cy="81"/>
              </a:xfrm>
              <a:prstGeom prst="ellipse">
                <a:avLst/>
              </a:prstGeom>
              <a:solidFill>
                <a:srgbClr val="33CC33"/>
              </a:solidFill>
              <a:ln w="9525">
                <a:solidFill>
                  <a:srgbClr val="33CC3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43051" name="Line 45">
              <a:extLst>
                <a:ext uri="{FF2B5EF4-FFF2-40B4-BE49-F238E27FC236}">
                  <a16:creationId xmlns:a16="http://schemas.microsoft.com/office/drawing/2014/main" id="{74F0C1F4-F456-3D40-9D8A-C629F3FDDE82}"/>
                </a:ext>
              </a:extLst>
            </p:cNvPr>
            <p:cNvSpPr>
              <a:spLocks noChangeShapeType="1"/>
            </p:cNvSpPr>
            <p:nvPr/>
          </p:nvSpPr>
          <p:spPr bwMode="auto">
            <a:xfrm rot="27074">
              <a:off x="864" y="2150"/>
              <a:ext cx="0" cy="202"/>
            </a:xfrm>
            <a:prstGeom prst="line">
              <a:avLst/>
            </a:prstGeom>
            <a:noFill/>
            <a:ln w="28575">
              <a:solidFill>
                <a:srgbClr val="33CC33"/>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52" name="Line 46">
              <a:extLst>
                <a:ext uri="{FF2B5EF4-FFF2-40B4-BE49-F238E27FC236}">
                  <a16:creationId xmlns:a16="http://schemas.microsoft.com/office/drawing/2014/main" id="{D127D85D-F73B-6A4D-9084-777255E51E83}"/>
                </a:ext>
              </a:extLst>
            </p:cNvPr>
            <p:cNvSpPr>
              <a:spLocks noChangeShapeType="1"/>
            </p:cNvSpPr>
            <p:nvPr/>
          </p:nvSpPr>
          <p:spPr bwMode="auto">
            <a:xfrm rot="27074">
              <a:off x="1200" y="2150"/>
              <a:ext cx="0" cy="202"/>
            </a:xfrm>
            <a:prstGeom prst="line">
              <a:avLst/>
            </a:prstGeom>
            <a:noFill/>
            <a:ln w="28575">
              <a:solidFill>
                <a:srgbClr val="33CC33"/>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54279" name="Group 47">
            <a:extLst>
              <a:ext uri="{FF2B5EF4-FFF2-40B4-BE49-F238E27FC236}">
                <a16:creationId xmlns:a16="http://schemas.microsoft.com/office/drawing/2014/main" id="{1D1E9FDF-B0AB-7B47-ACA1-930406449DDC}"/>
              </a:ext>
            </a:extLst>
          </p:cNvPr>
          <p:cNvGrpSpPr>
            <a:grpSpLocks/>
          </p:cNvGrpSpPr>
          <p:nvPr/>
        </p:nvGrpSpPr>
        <p:grpSpPr bwMode="auto">
          <a:xfrm>
            <a:off x="857250" y="1484313"/>
            <a:ext cx="7264400" cy="2957512"/>
            <a:chOff x="576" y="1248"/>
            <a:chExt cx="4576" cy="1863"/>
          </a:xfrm>
        </p:grpSpPr>
        <p:sp>
          <p:nvSpPr>
            <p:cNvPr id="43033" name="Text Box 48">
              <a:extLst>
                <a:ext uri="{FF2B5EF4-FFF2-40B4-BE49-F238E27FC236}">
                  <a16:creationId xmlns:a16="http://schemas.microsoft.com/office/drawing/2014/main" id="{80278521-908A-0B4A-B404-6E79B5F1DD20}"/>
                </a:ext>
              </a:extLst>
            </p:cNvPr>
            <p:cNvSpPr txBox="1">
              <a:spLocks noChangeArrowheads="1"/>
            </p:cNvSpPr>
            <p:nvPr/>
          </p:nvSpPr>
          <p:spPr bwMode="auto">
            <a:xfrm>
              <a:off x="576" y="2736"/>
              <a:ext cx="265"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i="1">
                  <a:solidFill>
                    <a:srgbClr val="CC0000"/>
                  </a:solidFill>
                  <a:latin typeface="Times New Roman" charset="0"/>
                </a:rPr>
                <a:t>B</a:t>
              </a:r>
            </a:p>
          </p:txBody>
        </p:sp>
        <p:sp>
          <p:nvSpPr>
            <p:cNvPr id="43034" name="Text Box 49">
              <a:extLst>
                <a:ext uri="{FF2B5EF4-FFF2-40B4-BE49-F238E27FC236}">
                  <a16:creationId xmlns:a16="http://schemas.microsoft.com/office/drawing/2014/main" id="{783AAADB-145F-7B49-BB7F-0268A486D103}"/>
                </a:ext>
              </a:extLst>
            </p:cNvPr>
            <p:cNvSpPr txBox="1">
              <a:spLocks noChangeArrowheads="1"/>
            </p:cNvSpPr>
            <p:nvPr/>
          </p:nvSpPr>
          <p:spPr bwMode="auto">
            <a:xfrm>
              <a:off x="4128" y="2784"/>
              <a:ext cx="265"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i="1">
                  <a:solidFill>
                    <a:srgbClr val="CC0000"/>
                  </a:solidFill>
                  <a:latin typeface="Times New Roman" charset="0"/>
                </a:rPr>
                <a:t>C</a:t>
              </a:r>
            </a:p>
          </p:txBody>
        </p:sp>
        <p:sp>
          <p:nvSpPr>
            <p:cNvPr id="43035" name="Text Box 50">
              <a:extLst>
                <a:ext uri="{FF2B5EF4-FFF2-40B4-BE49-F238E27FC236}">
                  <a16:creationId xmlns:a16="http://schemas.microsoft.com/office/drawing/2014/main" id="{3A768A77-0D57-214A-A18C-071BEAA07ACF}"/>
                </a:ext>
              </a:extLst>
            </p:cNvPr>
            <p:cNvSpPr txBox="1">
              <a:spLocks noChangeArrowheads="1"/>
            </p:cNvSpPr>
            <p:nvPr/>
          </p:nvSpPr>
          <p:spPr bwMode="auto">
            <a:xfrm>
              <a:off x="1632" y="1353"/>
              <a:ext cx="30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i="1">
                  <a:solidFill>
                    <a:srgbClr val="CC0000"/>
                  </a:solidFill>
                  <a:latin typeface="Times New Roman" charset="0"/>
                </a:rPr>
                <a:t>A</a:t>
              </a:r>
            </a:p>
          </p:txBody>
        </p:sp>
        <p:sp>
          <p:nvSpPr>
            <p:cNvPr id="43036" name="Text Box 51">
              <a:extLst>
                <a:ext uri="{FF2B5EF4-FFF2-40B4-BE49-F238E27FC236}">
                  <a16:creationId xmlns:a16="http://schemas.microsoft.com/office/drawing/2014/main" id="{19009C6E-D219-F44B-A596-207D5B232610}"/>
                </a:ext>
              </a:extLst>
            </p:cNvPr>
            <p:cNvSpPr txBox="1">
              <a:spLocks noChangeArrowheads="1"/>
            </p:cNvSpPr>
            <p:nvPr/>
          </p:nvSpPr>
          <p:spPr bwMode="auto">
            <a:xfrm>
              <a:off x="4874" y="1353"/>
              <a:ext cx="27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800" b="1" i="1">
                  <a:solidFill>
                    <a:srgbClr val="CC0000"/>
                  </a:solidFill>
                  <a:latin typeface="Times New Roman" charset="0"/>
                </a:rPr>
                <a:t>D</a:t>
              </a:r>
            </a:p>
          </p:txBody>
        </p:sp>
        <p:grpSp>
          <p:nvGrpSpPr>
            <p:cNvPr id="54300" name="Group 52">
              <a:extLst>
                <a:ext uri="{FF2B5EF4-FFF2-40B4-BE49-F238E27FC236}">
                  <a16:creationId xmlns:a16="http://schemas.microsoft.com/office/drawing/2014/main" id="{28858B7E-8592-164F-BDCB-5B3325B60FB0}"/>
                </a:ext>
              </a:extLst>
            </p:cNvPr>
            <p:cNvGrpSpPr>
              <a:grpSpLocks/>
            </p:cNvGrpSpPr>
            <p:nvPr/>
          </p:nvGrpSpPr>
          <p:grpSpPr bwMode="auto">
            <a:xfrm>
              <a:off x="810" y="1248"/>
              <a:ext cx="4176" cy="1598"/>
              <a:chOff x="810" y="1248"/>
              <a:chExt cx="4176" cy="1598"/>
            </a:xfrm>
          </p:grpSpPr>
          <p:graphicFrame>
            <p:nvGraphicFramePr>
              <p:cNvPr id="54301" name="Object 53">
                <a:extLst>
                  <a:ext uri="{FF2B5EF4-FFF2-40B4-BE49-F238E27FC236}">
                    <a16:creationId xmlns:a16="http://schemas.microsoft.com/office/drawing/2014/main" id="{8D17CE2D-AD71-5A45-8201-26DAC1CD2D4D}"/>
                  </a:ext>
                </a:extLst>
              </p:cNvPr>
              <p:cNvGraphicFramePr>
                <a:graphicFrameLocks noChangeAspect="1"/>
              </p:cNvGraphicFramePr>
              <p:nvPr/>
            </p:nvGraphicFramePr>
            <p:xfrm>
              <a:off x="1296" y="1440"/>
              <a:ext cx="336" cy="300"/>
            </p:xfrm>
            <a:graphic>
              <a:graphicData uri="http://schemas.openxmlformats.org/presentationml/2006/ole">
                <mc:AlternateContent xmlns:mc="http://schemas.openxmlformats.org/markup-compatibility/2006">
                  <mc:Choice xmlns:v="urn:schemas-microsoft-com:vml" Requires="v">
                    <p:oleObj spid="_x0000_s54635" name="Equation" r:id="rId9" imgW="8483600" imgH="7315200" progId="Equation.3">
                      <p:embed/>
                    </p:oleObj>
                  </mc:Choice>
                  <mc:Fallback>
                    <p:oleObj name="Equation" r:id="rId9" imgW="8483600" imgH="7315200"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 y="1440"/>
                            <a:ext cx="336"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039" name="AutoShape 54">
                <a:extLst>
                  <a:ext uri="{FF2B5EF4-FFF2-40B4-BE49-F238E27FC236}">
                    <a16:creationId xmlns:a16="http://schemas.microsoft.com/office/drawing/2014/main" id="{78243E75-15B2-F44C-8FBA-6646225DF107}"/>
                  </a:ext>
                </a:extLst>
              </p:cNvPr>
              <p:cNvSpPr>
                <a:spLocks noChangeArrowheads="1"/>
              </p:cNvSpPr>
              <p:nvPr/>
            </p:nvSpPr>
            <p:spPr bwMode="auto">
              <a:xfrm>
                <a:off x="810" y="1642"/>
                <a:ext cx="4176" cy="1190"/>
              </a:xfrm>
              <a:prstGeom prst="parallelogram">
                <a:avLst>
                  <a:gd name="adj" fmla="val 70299"/>
                </a:avLst>
              </a:prstGeom>
              <a:solidFill>
                <a:srgbClr val="D7FCFD">
                  <a:alpha val="50195"/>
                </a:srgbClr>
              </a:solidFill>
              <a:ln w="19050">
                <a:solidFill>
                  <a:srgbClr val="0099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3040" name="Line 55">
                <a:extLst>
                  <a:ext uri="{FF2B5EF4-FFF2-40B4-BE49-F238E27FC236}">
                    <a16:creationId xmlns:a16="http://schemas.microsoft.com/office/drawing/2014/main" id="{5DD41216-EEE2-1B4A-8E73-8E71DFA13917}"/>
                  </a:ext>
                </a:extLst>
              </p:cNvPr>
              <p:cNvSpPr>
                <a:spLocks noChangeShapeType="1"/>
              </p:cNvSpPr>
              <p:nvPr/>
            </p:nvSpPr>
            <p:spPr bwMode="auto">
              <a:xfrm>
                <a:off x="1632" y="1632"/>
                <a:ext cx="2544" cy="1200"/>
              </a:xfrm>
              <a:prstGeom prst="line">
                <a:avLst/>
              </a:prstGeom>
              <a:noFill/>
              <a:ln w="57150">
                <a:solidFill>
                  <a:srgbClr val="CC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54304" name="Arc 56">
                <a:extLst>
                  <a:ext uri="{FF2B5EF4-FFF2-40B4-BE49-F238E27FC236}">
                    <a16:creationId xmlns:a16="http://schemas.microsoft.com/office/drawing/2014/main" id="{1540D62A-4823-4940-AD2C-550F75DD2420}"/>
                  </a:ext>
                </a:extLst>
              </p:cNvPr>
              <p:cNvSpPr>
                <a:spLocks/>
              </p:cNvSpPr>
              <p:nvPr/>
            </p:nvSpPr>
            <p:spPr bwMode="auto">
              <a:xfrm rot="7323985">
                <a:off x="1560" y="1704"/>
                <a:ext cx="144" cy="192"/>
              </a:xfrm>
              <a:custGeom>
                <a:avLst/>
                <a:gdLst>
                  <a:gd name="T0" fmla="*/ 0 w 21600"/>
                  <a:gd name="T1" fmla="*/ 0 h 22903"/>
                  <a:gd name="T2" fmla="*/ 0 w 21600"/>
                  <a:gd name="T3" fmla="*/ 0 h 22903"/>
                  <a:gd name="T4" fmla="*/ 0 w 21600"/>
                  <a:gd name="T5" fmla="*/ 0 h 22903"/>
                  <a:gd name="T6" fmla="*/ 0 60000 65536"/>
                  <a:gd name="T7" fmla="*/ 0 60000 65536"/>
                  <a:gd name="T8" fmla="*/ 0 60000 65536"/>
                </a:gdLst>
                <a:ahLst/>
                <a:cxnLst>
                  <a:cxn ang="T6">
                    <a:pos x="T0" y="T1"/>
                  </a:cxn>
                  <a:cxn ang="T7">
                    <a:pos x="T2" y="T3"/>
                  </a:cxn>
                  <a:cxn ang="T8">
                    <a:pos x="T4" y="T5"/>
                  </a:cxn>
                </a:cxnLst>
                <a:rect l="0" t="0" r="r" b="b"/>
                <a:pathLst>
                  <a:path w="21600" h="22903" fill="none" extrusionOk="0">
                    <a:moveTo>
                      <a:pt x="8858" y="-1"/>
                    </a:moveTo>
                    <a:cubicBezTo>
                      <a:pt x="16612" y="3486"/>
                      <a:pt x="21600" y="11197"/>
                      <a:pt x="21600" y="19700"/>
                    </a:cubicBezTo>
                    <a:cubicBezTo>
                      <a:pt x="21600" y="20772"/>
                      <a:pt x="21520" y="21842"/>
                      <a:pt x="21361" y="22903"/>
                    </a:cubicBezTo>
                  </a:path>
                  <a:path w="21600" h="22903" stroke="0" extrusionOk="0">
                    <a:moveTo>
                      <a:pt x="8858" y="-1"/>
                    </a:moveTo>
                    <a:cubicBezTo>
                      <a:pt x="16612" y="3486"/>
                      <a:pt x="21600" y="11197"/>
                      <a:pt x="21600" y="19700"/>
                    </a:cubicBezTo>
                    <a:cubicBezTo>
                      <a:pt x="21600" y="20772"/>
                      <a:pt x="21520" y="21842"/>
                      <a:pt x="21361" y="22903"/>
                    </a:cubicBezTo>
                    <a:lnTo>
                      <a:pt x="0" y="19700"/>
                    </a:lnTo>
                    <a:lnTo>
                      <a:pt x="8858" y="-1"/>
                    </a:lnTo>
                    <a:close/>
                  </a:path>
                </a:pathLst>
              </a:custGeom>
              <a:noFill/>
              <a:ln w="28575">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54305" name="Arc 57">
                <a:extLst>
                  <a:ext uri="{FF2B5EF4-FFF2-40B4-BE49-F238E27FC236}">
                    <a16:creationId xmlns:a16="http://schemas.microsoft.com/office/drawing/2014/main" id="{73833334-C9F9-E340-A4DB-88F0A7F67914}"/>
                  </a:ext>
                </a:extLst>
              </p:cNvPr>
              <p:cNvSpPr>
                <a:spLocks/>
              </p:cNvSpPr>
              <p:nvPr/>
            </p:nvSpPr>
            <p:spPr bwMode="auto">
              <a:xfrm rot="830674">
                <a:off x="917" y="2639"/>
                <a:ext cx="129" cy="207"/>
              </a:xfrm>
              <a:custGeom>
                <a:avLst/>
                <a:gdLst>
                  <a:gd name="T0" fmla="*/ 0 w 21020"/>
                  <a:gd name="T1" fmla="*/ 0 h 21600"/>
                  <a:gd name="T2" fmla="*/ 0 w 21020"/>
                  <a:gd name="T3" fmla="*/ 0 h 21600"/>
                  <a:gd name="T4" fmla="*/ 0 w 21020"/>
                  <a:gd name="T5" fmla="*/ 0 h 21600"/>
                  <a:gd name="T6" fmla="*/ 0 60000 65536"/>
                  <a:gd name="T7" fmla="*/ 0 60000 65536"/>
                  <a:gd name="T8" fmla="*/ 0 60000 65536"/>
                </a:gdLst>
                <a:ahLst/>
                <a:cxnLst>
                  <a:cxn ang="T6">
                    <a:pos x="T0" y="T1"/>
                  </a:cxn>
                  <a:cxn ang="T7">
                    <a:pos x="T2" y="T3"/>
                  </a:cxn>
                  <a:cxn ang="T8">
                    <a:pos x="T4" y="T5"/>
                  </a:cxn>
                </a:cxnLst>
                <a:rect l="0" t="0" r="r" b="b"/>
                <a:pathLst>
                  <a:path w="21020" h="21600" fill="none" extrusionOk="0">
                    <a:moveTo>
                      <a:pt x="-1" y="0"/>
                    </a:moveTo>
                    <a:cubicBezTo>
                      <a:pt x="10014" y="0"/>
                      <a:pt x="18716" y="6883"/>
                      <a:pt x="21020" y="16629"/>
                    </a:cubicBezTo>
                  </a:path>
                  <a:path w="21020" h="21600" stroke="0" extrusionOk="0">
                    <a:moveTo>
                      <a:pt x="-1" y="0"/>
                    </a:moveTo>
                    <a:cubicBezTo>
                      <a:pt x="10014" y="0"/>
                      <a:pt x="18716" y="6883"/>
                      <a:pt x="21020" y="16629"/>
                    </a:cubicBezTo>
                    <a:lnTo>
                      <a:pt x="0" y="21600"/>
                    </a:lnTo>
                    <a:lnTo>
                      <a:pt x="-1" y="0"/>
                    </a:lnTo>
                    <a:close/>
                  </a:path>
                </a:pathLst>
              </a:custGeom>
              <a:noFill/>
              <a:ln w="28575">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aphicFrame>
            <p:nvGraphicFramePr>
              <p:cNvPr id="54306" name="Object 58">
                <a:extLst>
                  <a:ext uri="{FF2B5EF4-FFF2-40B4-BE49-F238E27FC236}">
                    <a16:creationId xmlns:a16="http://schemas.microsoft.com/office/drawing/2014/main" id="{9D53B395-AC8B-2A4C-877C-5FCAF9BBF167}"/>
                  </a:ext>
                </a:extLst>
              </p:cNvPr>
              <p:cNvGraphicFramePr>
                <a:graphicFrameLocks noChangeAspect="1"/>
              </p:cNvGraphicFramePr>
              <p:nvPr/>
            </p:nvGraphicFramePr>
            <p:xfrm>
              <a:off x="1392" y="1824"/>
              <a:ext cx="336" cy="300"/>
            </p:xfrm>
            <a:graphic>
              <a:graphicData uri="http://schemas.openxmlformats.org/presentationml/2006/ole">
                <mc:AlternateContent xmlns:mc="http://schemas.openxmlformats.org/markup-compatibility/2006">
                  <mc:Choice xmlns:v="urn:schemas-microsoft-com:vml" Requires="v">
                    <p:oleObj spid="_x0000_s54636" name="Equation" r:id="rId11" imgW="8483600" imgH="7315200" progId="Equation.3">
                      <p:embed/>
                    </p:oleObj>
                  </mc:Choice>
                  <mc:Fallback>
                    <p:oleObj name="Equation" r:id="rId11" imgW="8483600" imgH="7315200" progId="Equation.3">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2" y="1824"/>
                            <a:ext cx="336"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4307" name="Object 59">
                <a:extLst>
                  <a:ext uri="{FF2B5EF4-FFF2-40B4-BE49-F238E27FC236}">
                    <a16:creationId xmlns:a16="http://schemas.microsoft.com/office/drawing/2014/main" id="{395FFACC-F168-5246-87E9-57642F719272}"/>
                  </a:ext>
                </a:extLst>
              </p:cNvPr>
              <p:cNvGraphicFramePr>
                <a:graphicFrameLocks noChangeAspect="1"/>
              </p:cNvGraphicFramePr>
              <p:nvPr/>
            </p:nvGraphicFramePr>
            <p:xfrm>
              <a:off x="1002" y="2448"/>
              <a:ext cx="336" cy="296"/>
            </p:xfrm>
            <a:graphic>
              <a:graphicData uri="http://schemas.openxmlformats.org/presentationml/2006/ole">
                <mc:AlternateContent xmlns:mc="http://schemas.openxmlformats.org/markup-compatibility/2006">
                  <mc:Choice xmlns:v="urn:schemas-microsoft-com:vml" Requires="v">
                    <p:oleObj spid="_x0000_s54637" name="Equation" r:id="rId13" imgW="8483600" imgH="7315200" progId="Equation.3">
                      <p:embed/>
                    </p:oleObj>
                  </mc:Choice>
                  <mc:Fallback>
                    <p:oleObj name="Equation" r:id="rId13" imgW="8483600" imgH="7315200" progId="Equation.3">
                      <p:embed/>
                      <p:pic>
                        <p:nvPicPr>
                          <p:cNvPr id="0" name="Object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2" y="2448"/>
                            <a:ext cx="33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045" name="Line 60">
                <a:extLst>
                  <a:ext uri="{FF2B5EF4-FFF2-40B4-BE49-F238E27FC236}">
                    <a16:creationId xmlns:a16="http://schemas.microsoft.com/office/drawing/2014/main" id="{09E419A5-42F3-A747-8CED-8C93C6968733}"/>
                  </a:ext>
                </a:extLst>
              </p:cNvPr>
              <p:cNvSpPr>
                <a:spLocks noChangeShapeType="1"/>
              </p:cNvSpPr>
              <p:nvPr/>
            </p:nvSpPr>
            <p:spPr bwMode="auto">
              <a:xfrm>
                <a:off x="1562" y="1248"/>
                <a:ext cx="310" cy="1397"/>
              </a:xfrm>
              <a:prstGeom prst="line">
                <a:avLst/>
              </a:prstGeom>
              <a:noFill/>
              <a:ln w="28575">
                <a:solidFill>
                  <a:srgbClr val="FF0000"/>
                </a:solidFill>
                <a:prstDash val="lg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46" name="Line 61">
                <a:extLst>
                  <a:ext uri="{FF2B5EF4-FFF2-40B4-BE49-F238E27FC236}">
                    <a16:creationId xmlns:a16="http://schemas.microsoft.com/office/drawing/2014/main" id="{9EC7DE47-F059-7043-B9E5-21E2520C4E81}"/>
                  </a:ext>
                </a:extLst>
              </p:cNvPr>
              <p:cNvSpPr>
                <a:spLocks noChangeShapeType="1"/>
              </p:cNvSpPr>
              <p:nvPr/>
            </p:nvSpPr>
            <p:spPr bwMode="auto">
              <a:xfrm>
                <a:off x="1319" y="2112"/>
                <a:ext cx="131" cy="733"/>
              </a:xfrm>
              <a:prstGeom prst="line">
                <a:avLst/>
              </a:prstGeom>
              <a:noFill/>
              <a:ln w="28575">
                <a:solidFill>
                  <a:srgbClr val="FF0000"/>
                </a:solidFill>
                <a:prstDash val="lgDashDot"/>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47" name="Line 62">
                <a:extLst>
                  <a:ext uri="{FF2B5EF4-FFF2-40B4-BE49-F238E27FC236}">
                    <a16:creationId xmlns:a16="http://schemas.microsoft.com/office/drawing/2014/main" id="{A83ED7FA-FA39-D54D-8241-F62209CAFB80}"/>
                  </a:ext>
                </a:extLst>
              </p:cNvPr>
              <p:cNvSpPr>
                <a:spLocks noChangeShapeType="1"/>
              </p:cNvSpPr>
              <p:nvPr/>
            </p:nvSpPr>
            <p:spPr bwMode="auto">
              <a:xfrm>
                <a:off x="816" y="1802"/>
                <a:ext cx="912" cy="528"/>
              </a:xfrm>
              <a:prstGeom prst="line">
                <a:avLst/>
              </a:prstGeom>
              <a:noFill/>
              <a:ln w="19050">
                <a:solidFill>
                  <a:schemeClr val="tx1"/>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48" name="Line 63">
                <a:extLst>
                  <a:ext uri="{FF2B5EF4-FFF2-40B4-BE49-F238E27FC236}">
                    <a16:creationId xmlns:a16="http://schemas.microsoft.com/office/drawing/2014/main" id="{A3DC75BF-F76D-C740-88BF-498001DA2B94}"/>
                  </a:ext>
                </a:extLst>
              </p:cNvPr>
              <p:cNvSpPr>
                <a:spLocks noChangeShapeType="1"/>
              </p:cNvSpPr>
              <p:nvPr/>
            </p:nvSpPr>
            <p:spPr bwMode="auto">
              <a:xfrm>
                <a:off x="810" y="2832"/>
                <a:ext cx="336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Arial" charset="0"/>
                  <a:ea typeface="宋体" charset="0"/>
                  <a:cs typeface="宋体" charset="0"/>
                </a:endParaRPr>
              </a:p>
            </p:txBody>
          </p:sp>
          <p:sp>
            <p:nvSpPr>
              <p:cNvPr id="54312" name="Freeform 64">
                <a:extLst>
                  <a:ext uri="{FF2B5EF4-FFF2-40B4-BE49-F238E27FC236}">
                    <a16:creationId xmlns:a16="http://schemas.microsoft.com/office/drawing/2014/main" id="{4DB9B804-2109-224C-B0FE-672BA4ECD2D4}"/>
                  </a:ext>
                </a:extLst>
              </p:cNvPr>
              <p:cNvSpPr>
                <a:spLocks/>
              </p:cNvSpPr>
              <p:nvPr/>
            </p:nvSpPr>
            <p:spPr bwMode="auto">
              <a:xfrm>
                <a:off x="1584" y="1728"/>
                <a:ext cx="240" cy="96"/>
              </a:xfrm>
              <a:custGeom>
                <a:avLst/>
                <a:gdLst>
                  <a:gd name="T0" fmla="*/ 0 w 240"/>
                  <a:gd name="T1" fmla="*/ 0 h 96"/>
                  <a:gd name="T2" fmla="*/ 192 w 240"/>
                  <a:gd name="T3" fmla="*/ 96 h 96"/>
                  <a:gd name="T4" fmla="*/ 240 w 240"/>
                  <a:gd name="T5" fmla="*/ 0 h 96"/>
                  <a:gd name="T6" fmla="*/ 0 60000 65536"/>
                  <a:gd name="T7" fmla="*/ 0 60000 65536"/>
                  <a:gd name="T8" fmla="*/ 0 60000 65536"/>
                </a:gdLst>
                <a:ahLst/>
                <a:cxnLst>
                  <a:cxn ang="T6">
                    <a:pos x="T0" y="T1"/>
                  </a:cxn>
                  <a:cxn ang="T7">
                    <a:pos x="T2" y="T3"/>
                  </a:cxn>
                  <a:cxn ang="T8">
                    <a:pos x="T4" y="T5"/>
                  </a:cxn>
                </a:cxnLst>
                <a:rect l="0" t="0" r="r" b="b"/>
                <a:pathLst>
                  <a:path w="240" h="96">
                    <a:moveTo>
                      <a:pt x="0" y="0"/>
                    </a:moveTo>
                    <a:lnTo>
                      <a:pt x="192" y="96"/>
                    </a:lnTo>
                    <a:lnTo>
                      <a:pt x="240" y="0"/>
                    </a:lnTo>
                  </a:path>
                </a:pathLst>
              </a:custGeom>
              <a:noFill/>
              <a:ln w="28575" cmpd="sng">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N"/>
              </a:p>
            </p:txBody>
          </p:sp>
        </p:grpSp>
      </p:grpSp>
      <p:grpSp>
        <p:nvGrpSpPr>
          <p:cNvPr id="129089" name="Group 65">
            <a:extLst>
              <a:ext uri="{FF2B5EF4-FFF2-40B4-BE49-F238E27FC236}">
                <a16:creationId xmlns:a16="http://schemas.microsoft.com/office/drawing/2014/main" id="{B180B311-FC23-1641-8191-FBEE7D8AD121}"/>
              </a:ext>
            </a:extLst>
          </p:cNvPr>
          <p:cNvGrpSpPr>
            <a:grpSpLocks/>
          </p:cNvGrpSpPr>
          <p:nvPr/>
        </p:nvGrpSpPr>
        <p:grpSpPr bwMode="auto">
          <a:xfrm>
            <a:off x="4514850" y="3541713"/>
            <a:ext cx="793750" cy="457200"/>
            <a:chOff x="2858" y="2448"/>
            <a:chExt cx="542" cy="268"/>
          </a:xfrm>
        </p:grpSpPr>
        <p:sp>
          <p:nvSpPr>
            <p:cNvPr id="43031" name="Text Box 66">
              <a:extLst>
                <a:ext uri="{FF2B5EF4-FFF2-40B4-BE49-F238E27FC236}">
                  <a16:creationId xmlns:a16="http://schemas.microsoft.com/office/drawing/2014/main" id="{F278D244-8055-014E-A9D4-7DD5A0D94EC8}"/>
                </a:ext>
              </a:extLst>
            </p:cNvPr>
            <p:cNvSpPr txBox="1">
              <a:spLocks noChangeArrowheads="1"/>
            </p:cNvSpPr>
            <p:nvPr/>
          </p:nvSpPr>
          <p:spPr bwMode="auto">
            <a:xfrm>
              <a:off x="2858" y="2448"/>
              <a:ext cx="542" cy="2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en-US" altLang="zh-CN" sz="2400" b="1">
                  <a:solidFill>
                    <a:srgbClr val="CC0000"/>
                  </a:solidFill>
                  <a:latin typeface="Times New Roman" charset="0"/>
                </a:rPr>
                <a:t>    </a:t>
              </a:r>
              <a:r>
                <a:rPr lang="zh-CN" altLang="en-US" sz="2400" b="1">
                  <a:latin typeface="Times New Roman" charset="0"/>
                </a:rPr>
                <a:t>光</a:t>
              </a:r>
            </a:p>
          </p:txBody>
        </p:sp>
        <p:graphicFrame>
          <p:nvGraphicFramePr>
            <p:cNvPr id="54295" name="Object 67">
              <a:extLst>
                <a:ext uri="{FF2B5EF4-FFF2-40B4-BE49-F238E27FC236}">
                  <a16:creationId xmlns:a16="http://schemas.microsoft.com/office/drawing/2014/main" id="{F50ADFBA-7FC4-EC48-9359-4227D40D6A58}"/>
                </a:ext>
              </a:extLst>
            </p:cNvPr>
            <p:cNvGraphicFramePr>
              <a:graphicFrameLocks noChangeAspect="1"/>
            </p:cNvGraphicFramePr>
            <p:nvPr/>
          </p:nvGraphicFramePr>
          <p:xfrm>
            <a:off x="2901" y="2448"/>
            <a:ext cx="219" cy="257"/>
          </p:xfrm>
          <a:graphic>
            <a:graphicData uri="http://schemas.openxmlformats.org/presentationml/2006/ole">
              <mc:AlternateContent xmlns:mc="http://schemas.openxmlformats.org/markup-compatibility/2006">
                <mc:Choice xmlns:v="urn:schemas-microsoft-com:vml" Requires="v">
                  <p:oleObj spid="_x0000_s54638" name="Equation" r:id="rId15" imgW="3505200" imgH="4102100" progId="Equation.3">
                    <p:embed/>
                  </p:oleObj>
                </mc:Choice>
                <mc:Fallback>
                  <p:oleObj name="Equation" r:id="rId15" imgW="3505200" imgH="4102100" progId="Equation.3">
                    <p:embed/>
                    <p:pic>
                      <p:nvPicPr>
                        <p:cNvPr id="0" name="Object 6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01" y="2448"/>
                          <a:ext cx="21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129092" name="Group 68">
            <a:extLst>
              <a:ext uri="{FF2B5EF4-FFF2-40B4-BE49-F238E27FC236}">
                <a16:creationId xmlns:a16="http://schemas.microsoft.com/office/drawing/2014/main" id="{C1609820-EC23-F946-B41F-F14D34C10CF5}"/>
              </a:ext>
            </a:extLst>
          </p:cNvPr>
          <p:cNvGrpSpPr>
            <a:grpSpLocks/>
          </p:cNvGrpSpPr>
          <p:nvPr/>
        </p:nvGrpSpPr>
        <p:grpSpPr bwMode="auto">
          <a:xfrm>
            <a:off x="5505450" y="2474913"/>
            <a:ext cx="2935288" cy="1143000"/>
            <a:chOff x="3504" y="1872"/>
            <a:chExt cx="1849" cy="720"/>
          </a:xfrm>
        </p:grpSpPr>
        <p:grpSp>
          <p:nvGrpSpPr>
            <p:cNvPr id="54285" name="Group 69">
              <a:extLst>
                <a:ext uri="{FF2B5EF4-FFF2-40B4-BE49-F238E27FC236}">
                  <a16:creationId xmlns:a16="http://schemas.microsoft.com/office/drawing/2014/main" id="{FB5F0EFB-D8D1-B247-AD7B-1A23E2F4568D}"/>
                </a:ext>
              </a:extLst>
            </p:cNvPr>
            <p:cNvGrpSpPr>
              <a:grpSpLocks/>
            </p:cNvGrpSpPr>
            <p:nvPr/>
          </p:nvGrpSpPr>
          <p:grpSpPr bwMode="auto">
            <a:xfrm>
              <a:off x="4504" y="2221"/>
              <a:ext cx="849" cy="207"/>
              <a:chOff x="4368" y="2352"/>
              <a:chExt cx="576" cy="192"/>
            </a:xfrm>
          </p:grpSpPr>
          <p:sp>
            <p:nvSpPr>
              <p:cNvPr id="43027" name="Line 70">
                <a:extLst>
                  <a:ext uri="{FF2B5EF4-FFF2-40B4-BE49-F238E27FC236}">
                    <a16:creationId xmlns:a16="http://schemas.microsoft.com/office/drawing/2014/main" id="{2D2FF4FA-EF3E-8849-A547-FE8C80C9B31F}"/>
                  </a:ext>
                </a:extLst>
              </p:cNvPr>
              <p:cNvSpPr>
                <a:spLocks noChangeShapeType="1"/>
              </p:cNvSpPr>
              <p:nvPr/>
            </p:nvSpPr>
            <p:spPr bwMode="auto">
              <a:xfrm>
                <a:off x="4368" y="2448"/>
                <a:ext cx="576" cy="0"/>
              </a:xfrm>
              <a:prstGeom prst="line">
                <a:avLst/>
              </a:prstGeom>
              <a:noFill/>
              <a:ln w="28575">
                <a:solidFill>
                  <a:srgbClr val="33CC33"/>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28" name="Line 71">
                <a:extLst>
                  <a:ext uri="{FF2B5EF4-FFF2-40B4-BE49-F238E27FC236}">
                    <a16:creationId xmlns:a16="http://schemas.microsoft.com/office/drawing/2014/main" id="{3F83B562-FAB8-044F-8BB0-70F74C6E95D9}"/>
                  </a:ext>
                </a:extLst>
              </p:cNvPr>
              <p:cNvSpPr>
                <a:spLocks noChangeShapeType="1"/>
              </p:cNvSpPr>
              <p:nvPr/>
            </p:nvSpPr>
            <p:spPr bwMode="auto">
              <a:xfrm>
                <a:off x="4464" y="2352"/>
                <a:ext cx="0" cy="192"/>
              </a:xfrm>
              <a:prstGeom prst="line">
                <a:avLst/>
              </a:prstGeom>
              <a:noFill/>
              <a:ln w="19050">
                <a:solidFill>
                  <a:srgbClr val="33CC33"/>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29" name="Line 72">
                <a:extLst>
                  <a:ext uri="{FF2B5EF4-FFF2-40B4-BE49-F238E27FC236}">
                    <a16:creationId xmlns:a16="http://schemas.microsoft.com/office/drawing/2014/main" id="{803703C4-2594-9E4C-898B-4D5970F4FBE2}"/>
                  </a:ext>
                </a:extLst>
              </p:cNvPr>
              <p:cNvSpPr>
                <a:spLocks noChangeShapeType="1"/>
              </p:cNvSpPr>
              <p:nvPr/>
            </p:nvSpPr>
            <p:spPr bwMode="auto">
              <a:xfrm>
                <a:off x="4608" y="2352"/>
                <a:ext cx="0" cy="192"/>
              </a:xfrm>
              <a:prstGeom prst="line">
                <a:avLst/>
              </a:prstGeom>
              <a:noFill/>
              <a:ln w="19050">
                <a:solidFill>
                  <a:srgbClr val="33CC33"/>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3030" name="Line 73">
                <a:extLst>
                  <a:ext uri="{FF2B5EF4-FFF2-40B4-BE49-F238E27FC236}">
                    <a16:creationId xmlns:a16="http://schemas.microsoft.com/office/drawing/2014/main" id="{B612CE59-4364-4F4B-B035-21BFFDB2FCE1}"/>
                  </a:ext>
                </a:extLst>
              </p:cNvPr>
              <p:cNvSpPr>
                <a:spLocks noChangeShapeType="1"/>
              </p:cNvSpPr>
              <p:nvPr/>
            </p:nvSpPr>
            <p:spPr bwMode="auto">
              <a:xfrm>
                <a:off x="4752" y="2352"/>
                <a:ext cx="0" cy="192"/>
              </a:xfrm>
              <a:prstGeom prst="line">
                <a:avLst/>
              </a:prstGeom>
              <a:noFill/>
              <a:ln w="19050">
                <a:solidFill>
                  <a:srgbClr val="33CC33"/>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54286" name="Group 74">
              <a:extLst>
                <a:ext uri="{FF2B5EF4-FFF2-40B4-BE49-F238E27FC236}">
                  <a16:creationId xmlns:a16="http://schemas.microsoft.com/office/drawing/2014/main" id="{4D5D81FB-66C8-7046-A129-B8C2490B8471}"/>
                </a:ext>
              </a:extLst>
            </p:cNvPr>
            <p:cNvGrpSpPr>
              <a:grpSpLocks/>
            </p:cNvGrpSpPr>
            <p:nvPr/>
          </p:nvGrpSpPr>
          <p:grpSpPr bwMode="auto">
            <a:xfrm>
              <a:off x="3504" y="1872"/>
              <a:ext cx="435" cy="311"/>
              <a:chOff x="3558" y="1968"/>
              <a:chExt cx="472" cy="288"/>
            </a:xfrm>
          </p:grpSpPr>
          <p:sp>
            <p:nvSpPr>
              <p:cNvPr id="43025" name="Text Box 75">
                <a:extLst>
                  <a:ext uri="{FF2B5EF4-FFF2-40B4-BE49-F238E27FC236}">
                    <a16:creationId xmlns:a16="http://schemas.microsoft.com/office/drawing/2014/main" id="{2EBB63B3-566A-A948-B0EB-63F263AE9E80}"/>
                  </a:ext>
                </a:extLst>
              </p:cNvPr>
              <p:cNvSpPr txBox="1">
                <a:spLocks noChangeArrowheads="1"/>
              </p:cNvSpPr>
              <p:nvPr/>
            </p:nvSpPr>
            <p:spPr bwMode="auto">
              <a:xfrm>
                <a:off x="3696" y="1968"/>
                <a:ext cx="334" cy="2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400" b="1">
                    <a:latin typeface="Times New Roman" charset="0"/>
                  </a:rPr>
                  <a:t>光</a:t>
                </a:r>
              </a:p>
            </p:txBody>
          </p:sp>
          <p:graphicFrame>
            <p:nvGraphicFramePr>
              <p:cNvPr id="54289" name="Object 76">
                <a:extLst>
                  <a:ext uri="{FF2B5EF4-FFF2-40B4-BE49-F238E27FC236}">
                    <a16:creationId xmlns:a16="http://schemas.microsoft.com/office/drawing/2014/main" id="{B4F03F44-29E3-7B47-8847-3162EC1EE111}"/>
                  </a:ext>
                </a:extLst>
              </p:cNvPr>
              <p:cNvGraphicFramePr>
                <a:graphicFrameLocks noChangeAspect="1"/>
              </p:cNvGraphicFramePr>
              <p:nvPr/>
            </p:nvGraphicFramePr>
            <p:xfrm>
              <a:off x="3558" y="1968"/>
              <a:ext cx="234" cy="288"/>
            </p:xfrm>
            <a:graphic>
              <a:graphicData uri="http://schemas.openxmlformats.org/presentationml/2006/ole">
                <mc:AlternateContent xmlns:mc="http://schemas.openxmlformats.org/markup-compatibility/2006">
                  <mc:Choice xmlns:v="urn:schemas-microsoft-com:vml" Requires="v">
                    <p:oleObj spid="_x0000_s54639" name="Equation" r:id="rId17" imgW="2628900" imgH="3213100" progId="Equation.3">
                      <p:embed/>
                    </p:oleObj>
                  </mc:Choice>
                  <mc:Fallback>
                    <p:oleObj name="Equation" r:id="rId17" imgW="2628900" imgH="3213100" progId="Equation.3">
                      <p:embed/>
                      <p:pic>
                        <p:nvPicPr>
                          <p:cNvPr id="0" name="Object 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8" y="1968"/>
                            <a:ext cx="2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43024" name="Line 77">
              <a:extLst>
                <a:ext uri="{FF2B5EF4-FFF2-40B4-BE49-F238E27FC236}">
                  <a16:creationId xmlns:a16="http://schemas.microsoft.com/office/drawing/2014/main" id="{304D2644-C451-B54C-AAAD-9A9BC762152B}"/>
                </a:ext>
              </a:extLst>
            </p:cNvPr>
            <p:cNvSpPr>
              <a:spLocks noChangeShapeType="1"/>
            </p:cNvSpPr>
            <p:nvPr/>
          </p:nvSpPr>
          <p:spPr bwMode="auto">
            <a:xfrm>
              <a:off x="4080" y="2064"/>
              <a:ext cx="912" cy="528"/>
            </a:xfrm>
            <a:prstGeom prst="line">
              <a:avLst/>
            </a:prstGeom>
            <a:noFill/>
            <a:ln w="19050">
              <a:solidFill>
                <a:schemeClr val="tx1"/>
              </a:solidFill>
              <a:prstDash val="dash"/>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129102" name="Group 78">
            <a:extLst>
              <a:ext uri="{FF2B5EF4-FFF2-40B4-BE49-F238E27FC236}">
                <a16:creationId xmlns:a16="http://schemas.microsoft.com/office/drawing/2014/main" id="{B95E15D0-144B-D34C-8082-33C64EFE19B4}"/>
              </a:ext>
            </a:extLst>
          </p:cNvPr>
          <p:cNvGrpSpPr>
            <a:grpSpLocks/>
          </p:cNvGrpSpPr>
          <p:nvPr/>
        </p:nvGrpSpPr>
        <p:grpSpPr bwMode="auto">
          <a:xfrm>
            <a:off x="4286250" y="1255713"/>
            <a:ext cx="2389188" cy="533400"/>
            <a:chOff x="2736" y="1104"/>
            <a:chExt cx="1505" cy="336"/>
          </a:xfrm>
        </p:grpSpPr>
        <p:sp>
          <p:nvSpPr>
            <p:cNvPr id="43020" name="AutoShape 79">
              <a:extLst>
                <a:ext uri="{FF2B5EF4-FFF2-40B4-BE49-F238E27FC236}">
                  <a16:creationId xmlns:a16="http://schemas.microsoft.com/office/drawing/2014/main" id="{3D4E2A9A-4938-4C4B-B3B7-39630B3C78B5}"/>
                </a:ext>
              </a:extLst>
            </p:cNvPr>
            <p:cNvSpPr>
              <a:spLocks noChangeArrowheads="1"/>
            </p:cNvSpPr>
            <p:nvPr/>
          </p:nvSpPr>
          <p:spPr bwMode="auto">
            <a:xfrm>
              <a:off x="2736" y="1104"/>
              <a:ext cx="1248" cy="336"/>
            </a:xfrm>
            <a:prstGeom prst="wedgeRoundRectCallout">
              <a:avLst>
                <a:gd name="adj1" fmla="val -94472"/>
                <a:gd name="adj2" fmla="val 177977"/>
                <a:gd name="adj3" fmla="val 16667"/>
              </a:avLst>
            </a:prstGeom>
            <a:gradFill rotWithShape="0">
              <a:gsLst>
                <a:gs pos="0">
                  <a:schemeClr val="accent1"/>
                </a:gs>
                <a:gs pos="100000">
                  <a:srgbClr val="FFFFFF"/>
                </a:gs>
              </a:gsLst>
              <a:lin ang="5400000" scaled="1"/>
            </a:gra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1" hangingPunct="1">
                <a:defRPr/>
              </a:pPr>
              <a:endParaRPr lang="zh-CN" b="1">
                <a:solidFill>
                  <a:srgbClr val="1C1C1C"/>
                </a:solidFill>
                <a:latin typeface="Times New Roman" charset="0"/>
                <a:ea typeface="宋体" charset="0"/>
                <a:cs typeface="宋体" charset="0"/>
              </a:endParaRPr>
            </a:p>
          </p:txBody>
        </p:sp>
        <p:sp>
          <p:nvSpPr>
            <p:cNvPr id="43021" name="Text Box 80">
              <a:extLst>
                <a:ext uri="{FF2B5EF4-FFF2-40B4-BE49-F238E27FC236}">
                  <a16:creationId xmlns:a16="http://schemas.microsoft.com/office/drawing/2014/main" id="{218C4267-5521-DF4F-8937-0FB087D649A0}"/>
                </a:ext>
              </a:extLst>
            </p:cNvPr>
            <p:cNvSpPr txBox="1">
              <a:spLocks noChangeArrowheads="1"/>
            </p:cNvSpPr>
            <p:nvPr/>
          </p:nvSpPr>
          <p:spPr bwMode="auto">
            <a:xfrm>
              <a:off x="2736" y="1104"/>
              <a:ext cx="1505" cy="327"/>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28575">
                  <a:solidFill>
                    <a:srgbClr val="FF0000"/>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altLang="en-US" sz="2800" b="1">
                  <a:latin typeface="Times New Roman" charset="0"/>
                </a:rPr>
                <a:t>加拿大树胶</a:t>
              </a:r>
            </a:p>
          </p:txBody>
        </p:sp>
      </p:grpSp>
      <p:sp>
        <p:nvSpPr>
          <p:cNvPr id="2" name="Slide Number Placeholder 1">
            <a:extLst>
              <a:ext uri="{FF2B5EF4-FFF2-40B4-BE49-F238E27FC236}">
                <a16:creationId xmlns:a16="http://schemas.microsoft.com/office/drawing/2014/main" id="{C808F82B-CBB1-1742-86A1-0734DA3E4812}"/>
              </a:ext>
            </a:extLst>
          </p:cNvPr>
          <p:cNvSpPr>
            <a:spLocks noGrp="1"/>
          </p:cNvSpPr>
          <p:nvPr>
            <p:ph type="sldNum" sz="quarter" idx="12"/>
          </p:nvPr>
        </p:nvSpPr>
        <p:spPr/>
        <p:txBody>
          <a:bodyPr/>
          <a:lstStyle/>
          <a:p>
            <a:fld id="{84E41F96-4C38-714A-979A-203099C5D163}" type="slidenum">
              <a:rPr lang="en-US" altLang="zh-CN" smtClean="0"/>
              <a:pPr/>
              <a:t>36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29102"/>
                                        </p:tgtEl>
                                        <p:attrNameLst>
                                          <p:attrName>style.visibility</p:attrName>
                                        </p:attrNameLst>
                                      </p:cBhvr>
                                      <p:to>
                                        <p:strVal val="visible"/>
                                      </p:to>
                                    </p:set>
                                    <p:animEffect transition="in" filter="strips(downLeft)">
                                      <p:cBhvr>
                                        <p:cTn id="7" dur="500"/>
                                        <p:tgtEl>
                                          <p:spTgt spid="129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9027"/>
                                        </p:tgtEl>
                                        <p:attrNameLst>
                                          <p:attrName>style.visibility</p:attrName>
                                        </p:attrNameLst>
                                      </p:cBhvr>
                                      <p:to>
                                        <p:strVal val="visible"/>
                                      </p:to>
                                    </p:set>
                                    <p:animEffect transition="in" filter="blinds(horizontal)">
                                      <p:cBhvr>
                                        <p:cTn id="12" dur="500"/>
                                        <p:tgtEl>
                                          <p:spTgt spid="129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129062"/>
                                        </p:tgtEl>
                                        <p:attrNameLst>
                                          <p:attrName>style.visibility</p:attrName>
                                        </p:attrNameLst>
                                      </p:cBhvr>
                                      <p:to>
                                        <p:strVal val="visible"/>
                                      </p:to>
                                    </p:set>
                                    <p:anim calcmode="lin" valueType="num">
                                      <p:cBhvr>
                                        <p:cTn id="17" dur="500" fill="hold"/>
                                        <p:tgtEl>
                                          <p:spTgt spid="129062"/>
                                        </p:tgtEl>
                                        <p:attrNameLst>
                                          <p:attrName>ppt_x</p:attrName>
                                        </p:attrNameLst>
                                      </p:cBhvr>
                                      <p:tavLst>
                                        <p:tav tm="0">
                                          <p:val>
                                            <p:strVal val="#ppt_x-#ppt_w/2"/>
                                          </p:val>
                                        </p:tav>
                                        <p:tav tm="100000">
                                          <p:val>
                                            <p:strVal val="#ppt_x"/>
                                          </p:val>
                                        </p:tav>
                                      </p:tavLst>
                                    </p:anim>
                                    <p:anim calcmode="lin" valueType="num">
                                      <p:cBhvr>
                                        <p:cTn id="18" dur="500" fill="hold"/>
                                        <p:tgtEl>
                                          <p:spTgt spid="129062"/>
                                        </p:tgtEl>
                                        <p:attrNameLst>
                                          <p:attrName>ppt_y</p:attrName>
                                        </p:attrNameLst>
                                      </p:cBhvr>
                                      <p:tavLst>
                                        <p:tav tm="0">
                                          <p:val>
                                            <p:strVal val="#ppt_y"/>
                                          </p:val>
                                        </p:tav>
                                        <p:tav tm="100000">
                                          <p:val>
                                            <p:strVal val="#ppt_y"/>
                                          </p:val>
                                        </p:tav>
                                      </p:tavLst>
                                    </p:anim>
                                    <p:anim calcmode="lin" valueType="num">
                                      <p:cBhvr>
                                        <p:cTn id="19" dur="500" fill="hold"/>
                                        <p:tgtEl>
                                          <p:spTgt spid="129062"/>
                                        </p:tgtEl>
                                        <p:attrNameLst>
                                          <p:attrName>ppt_w</p:attrName>
                                        </p:attrNameLst>
                                      </p:cBhvr>
                                      <p:tavLst>
                                        <p:tav tm="0">
                                          <p:val>
                                            <p:fltVal val="0"/>
                                          </p:val>
                                        </p:tav>
                                        <p:tav tm="100000">
                                          <p:val>
                                            <p:strVal val="#ppt_w"/>
                                          </p:val>
                                        </p:tav>
                                      </p:tavLst>
                                    </p:anim>
                                    <p:anim calcmode="lin" valueType="num">
                                      <p:cBhvr>
                                        <p:cTn id="20" dur="500" fill="hold"/>
                                        <p:tgtEl>
                                          <p:spTgt spid="12906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129046"/>
                                        </p:tgtEl>
                                        <p:attrNameLst>
                                          <p:attrName>style.visibility</p:attrName>
                                        </p:attrNameLst>
                                      </p:cBhvr>
                                      <p:to>
                                        <p:strVal val="visible"/>
                                      </p:to>
                                    </p:set>
                                    <p:animEffect transition="in" filter="strips(downRight)">
                                      <p:cBhvr>
                                        <p:cTn id="25" dur="500"/>
                                        <p:tgtEl>
                                          <p:spTgt spid="12904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29089"/>
                                        </p:tgtEl>
                                        <p:attrNameLst>
                                          <p:attrName>style.visibility</p:attrName>
                                        </p:attrNameLst>
                                      </p:cBhvr>
                                      <p:to>
                                        <p:strVal val="visible"/>
                                      </p:to>
                                    </p:set>
                                    <p:animEffect transition="in" filter="blinds(horizontal)">
                                      <p:cBhvr>
                                        <p:cTn id="30" dur="500"/>
                                        <p:tgtEl>
                                          <p:spTgt spid="1290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29032"/>
                                        </p:tgtEl>
                                        <p:attrNameLst>
                                          <p:attrName>style.visibility</p:attrName>
                                        </p:attrNameLst>
                                      </p:cBhvr>
                                      <p:to>
                                        <p:strVal val="visible"/>
                                      </p:to>
                                    </p:set>
                                    <p:anim calcmode="lin" valueType="num">
                                      <p:cBhvr>
                                        <p:cTn id="35" dur="500" fill="hold"/>
                                        <p:tgtEl>
                                          <p:spTgt spid="129032"/>
                                        </p:tgtEl>
                                        <p:attrNameLst>
                                          <p:attrName>ppt_x</p:attrName>
                                        </p:attrNameLst>
                                      </p:cBhvr>
                                      <p:tavLst>
                                        <p:tav tm="0">
                                          <p:val>
                                            <p:strVal val="#ppt_x-#ppt_w/2"/>
                                          </p:val>
                                        </p:tav>
                                        <p:tav tm="100000">
                                          <p:val>
                                            <p:strVal val="#ppt_x"/>
                                          </p:val>
                                        </p:tav>
                                      </p:tavLst>
                                    </p:anim>
                                    <p:anim calcmode="lin" valueType="num">
                                      <p:cBhvr>
                                        <p:cTn id="36" dur="500" fill="hold"/>
                                        <p:tgtEl>
                                          <p:spTgt spid="129032"/>
                                        </p:tgtEl>
                                        <p:attrNameLst>
                                          <p:attrName>ppt_y</p:attrName>
                                        </p:attrNameLst>
                                      </p:cBhvr>
                                      <p:tavLst>
                                        <p:tav tm="0">
                                          <p:val>
                                            <p:strVal val="#ppt_y"/>
                                          </p:val>
                                        </p:tav>
                                        <p:tav tm="100000">
                                          <p:val>
                                            <p:strVal val="#ppt_y"/>
                                          </p:val>
                                        </p:tav>
                                      </p:tavLst>
                                    </p:anim>
                                    <p:anim calcmode="lin" valueType="num">
                                      <p:cBhvr>
                                        <p:cTn id="37" dur="500" fill="hold"/>
                                        <p:tgtEl>
                                          <p:spTgt spid="129032"/>
                                        </p:tgtEl>
                                        <p:attrNameLst>
                                          <p:attrName>ppt_w</p:attrName>
                                        </p:attrNameLst>
                                      </p:cBhvr>
                                      <p:tavLst>
                                        <p:tav tm="0">
                                          <p:val>
                                            <p:fltVal val="0"/>
                                          </p:val>
                                        </p:tav>
                                        <p:tav tm="100000">
                                          <p:val>
                                            <p:strVal val="#ppt_w"/>
                                          </p:val>
                                        </p:tav>
                                      </p:tavLst>
                                    </p:anim>
                                    <p:anim calcmode="lin" valueType="num">
                                      <p:cBhvr>
                                        <p:cTn id="38" dur="500" fill="hold"/>
                                        <p:tgtEl>
                                          <p:spTgt spid="129032"/>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18" presetClass="entr" presetSubtype="6" fill="hold" nodeType="afterEffect">
                                  <p:stCondLst>
                                    <p:cond delay="2000"/>
                                  </p:stCondLst>
                                  <p:childTnLst>
                                    <p:set>
                                      <p:cBhvr>
                                        <p:cTn id="41" dur="1" fill="hold">
                                          <p:stCondLst>
                                            <p:cond delay="0"/>
                                          </p:stCondLst>
                                        </p:cTn>
                                        <p:tgtEl>
                                          <p:spTgt spid="129092"/>
                                        </p:tgtEl>
                                        <p:attrNameLst>
                                          <p:attrName>style.visibility</p:attrName>
                                        </p:attrNameLst>
                                      </p:cBhvr>
                                      <p:to>
                                        <p:strVal val="visible"/>
                                      </p:to>
                                    </p:set>
                                    <p:animEffect transition="in" filter="strips(downRight)">
                                      <p:cBhvr>
                                        <p:cTn id="42" dur="500"/>
                                        <p:tgtEl>
                                          <p:spTgt spid="12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7" name="Group 2">
            <a:extLst>
              <a:ext uri="{FF2B5EF4-FFF2-40B4-BE49-F238E27FC236}">
                <a16:creationId xmlns:a16="http://schemas.microsoft.com/office/drawing/2014/main" id="{E8D78C11-0C41-8C4B-9892-43E861EC76BE}"/>
              </a:ext>
            </a:extLst>
          </p:cNvPr>
          <p:cNvGrpSpPr>
            <a:grpSpLocks/>
          </p:cNvGrpSpPr>
          <p:nvPr/>
        </p:nvGrpSpPr>
        <p:grpSpPr bwMode="auto">
          <a:xfrm>
            <a:off x="717550" y="1690688"/>
            <a:ext cx="7924800" cy="685800"/>
            <a:chOff x="432" y="1540"/>
            <a:chExt cx="4992" cy="432"/>
          </a:xfrm>
        </p:grpSpPr>
        <p:grpSp>
          <p:nvGrpSpPr>
            <p:cNvPr id="55327" name="Group 3">
              <a:extLst>
                <a:ext uri="{FF2B5EF4-FFF2-40B4-BE49-F238E27FC236}">
                  <a16:creationId xmlns:a16="http://schemas.microsoft.com/office/drawing/2014/main" id="{CFE9E1BB-35D6-5F48-8BB5-8E43284166E7}"/>
                </a:ext>
              </a:extLst>
            </p:cNvPr>
            <p:cNvGrpSpPr>
              <a:grpSpLocks/>
            </p:cNvGrpSpPr>
            <p:nvPr/>
          </p:nvGrpSpPr>
          <p:grpSpPr bwMode="auto">
            <a:xfrm>
              <a:off x="1536" y="1540"/>
              <a:ext cx="1152" cy="432"/>
              <a:chOff x="1200" y="672"/>
              <a:chExt cx="1152" cy="432"/>
            </a:xfrm>
          </p:grpSpPr>
          <p:sp>
            <p:nvSpPr>
              <p:cNvPr id="44096" name="AutoShape 4">
                <a:extLst>
                  <a:ext uri="{FF2B5EF4-FFF2-40B4-BE49-F238E27FC236}">
                    <a16:creationId xmlns:a16="http://schemas.microsoft.com/office/drawing/2014/main" id="{1E6F1350-9980-2D40-9D5A-EBC8E64A36F6}"/>
                  </a:ext>
                </a:extLst>
              </p:cNvPr>
              <p:cNvSpPr>
                <a:spLocks noChangeArrowheads="1"/>
              </p:cNvSpPr>
              <p:nvPr/>
            </p:nvSpPr>
            <p:spPr bwMode="auto">
              <a:xfrm>
                <a:off x="1200" y="672"/>
                <a:ext cx="1152" cy="432"/>
              </a:xfrm>
              <a:prstGeom prst="parallelogram">
                <a:avLst>
                  <a:gd name="adj" fmla="val 66667"/>
                </a:avLst>
              </a:prstGeom>
              <a:solidFill>
                <a:srgbClr val="D0FBF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4097" name="Line 5">
                <a:extLst>
                  <a:ext uri="{FF2B5EF4-FFF2-40B4-BE49-F238E27FC236}">
                    <a16:creationId xmlns:a16="http://schemas.microsoft.com/office/drawing/2014/main" id="{DB21AC62-2114-CB45-BEBE-1B5CD12BF1A5}"/>
                  </a:ext>
                </a:extLst>
              </p:cNvPr>
              <p:cNvSpPr>
                <a:spLocks noChangeShapeType="1"/>
              </p:cNvSpPr>
              <p:nvPr/>
            </p:nvSpPr>
            <p:spPr bwMode="auto">
              <a:xfrm>
                <a:off x="1488" y="672"/>
                <a:ext cx="576" cy="432"/>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55328" name="Group 6">
              <a:extLst>
                <a:ext uri="{FF2B5EF4-FFF2-40B4-BE49-F238E27FC236}">
                  <a16:creationId xmlns:a16="http://schemas.microsoft.com/office/drawing/2014/main" id="{88200E2C-A847-E042-B953-AB5BDD4B03DA}"/>
                </a:ext>
              </a:extLst>
            </p:cNvPr>
            <p:cNvGrpSpPr>
              <a:grpSpLocks/>
            </p:cNvGrpSpPr>
            <p:nvPr/>
          </p:nvGrpSpPr>
          <p:grpSpPr bwMode="auto">
            <a:xfrm>
              <a:off x="3360" y="1540"/>
              <a:ext cx="1152" cy="432"/>
              <a:chOff x="1200" y="672"/>
              <a:chExt cx="1152" cy="432"/>
            </a:xfrm>
          </p:grpSpPr>
          <p:sp>
            <p:nvSpPr>
              <p:cNvPr id="44094" name="AutoShape 7">
                <a:extLst>
                  <a:ext uri="{FF2B5EF4-FFF2-40B4-BE49-F238E27FC236}">
                    <a16:creationId xmlns:a16="http://schemas.microsoft.com/office/drawing/2014/main" id="{4E2CA15F-5495-2040-86EE-CDBA38139CCD}"/>
                  </a:ext>
                </a:extLst>
              </p:cNvPr>
              <p:cNvSpPr>
                <a:spLocks noChangeArrowheads="1"/>
              </p:cNvSpPr>
              <p:nvPr/>
            </p:nvSpPr>
            <p:spPr bwMode="auto">
              <a:xfrm>
                <a:off x="1200" y="672"/>
                <a:ext cx="1152" cy="432"/>
              </a:xfrm>
              <a:prstGeom prst="parallelogram">
                <a:avLst>
                  <a:gd name="adj" fmla="val 66667"/>
                </a:avLst>
              </a:prstGeom>
              <a:solidFill>
                <a:srgbClr val="D0FBF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4095" name="Line 8">
                <a:extLst>
                  <a:ext uri="{FF2B5EF4-FFF2-40B4-BE49-F238E27FC236}">
                    <a16:creationId xmlns:a16="http://schemas.microsoft.com/office/drawing/2014/main" id="{63C289B5-67B6-A54C-A6FB-486491CADBFE}"/>
                  </a:ext>
                </a:extLst>
              </p:cNvPr>
              <p:cNvSpPr>
                <a:spLocks noChangeShapeType="1"/>
              </p:cNvSpPr>
              <p:nvPr/>
            </p:nvSpPr>
            <p:spPr bwMode="auto">
              <a:xfrm>
                <a:off x="1488" y="672"/>
                <a:ext cx="576" cy="432"/>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55329" name="Group 9">
              <a:extLst>
                <a:ext uri="{FF2B5EF4-FFF2-40B4-BE49-F238E27FC236}">
                  <a16:creationId xmlns:a16="http://schemas.microsoft.com/office/drawing/2014/main" id="{AEAE8815-A94C-2948-AF00-A9CCC229CDA1}"/>
                </a:ext>
              </a:extLst>
            </p:cNvPr>
            <p:cNvGrpSpPr>
              <a:grpSpLocks/>
            </p:cNvGrpSpPr>
            <p:nvPr/>
          </p:nvGrpSpPr>
          <p:grpSpPr bwMode="auto">
            <a:xfrm rot="-11371">
              <a:off x="432" y="1652"/>
              <a:ext cx="1250" cy="251"/>
              <a:chOff x="1056" y="3360"/>
              <a:chExt cx="1776" cy="384"/>
            </a:xfrm>
          </p:grpSpPr>
          <p:sp>
            <p:nvSpPr>
              <p:cNvPr id="44083" name="Line 10">
                <a:extLst>
                  <a:ext uri="{FF2B5EF4-FFF2-40B4-BE49-F238E27FC236}">
                    <a16:creationId xmlns:a16="http://schemas.microsoft.com/office/drawing/2014/main" id="{B5551590-6A41-CB42-8ECD-49B4704BE8E2}"/>
                  </a:ext>
                </a:extLst>
              </p:cNvPr>
              <p:cNvSpPr>
                <a:spLocks noChangeShapeType="1"/>
              </p:cNvSpPr>
              <p:nvPr/>
            </p:nvSpPr>
            <p:spPr bwMode="auto">
              <a:xfrm>
                <a:off x="1056" y="3553"/>
                <a:ext cx="1776" cy="0"/>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84" name="Line 11">
                <a:extLst>
                  <a:ext uri="{FF2B5EF4-FFF2-40B4-BE49-F238E27FC236}">
                    <a16:creationId xmlns:a16="http://schemas.microsoft.com/office/drawing/2014/main" id="{51858582-6512-1E4F-936B-B9551F04DD3C}"/>
                  </a:ext>
                </a:extLst>
              </p:cNvPr>
              <p:cNvSpPr>
                <a:spLocks noChangeShapeType="1"/>
              </p:cNvSpPr>
              <p:nvPr/>
            </p:nvSpPr>
            <p:spPr bwMode="auto">
              <a:xfrm>
                <a:off x="1440" y="3360"/>
                <a:ext cx="0" cy="38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85" name="Line 12">
                <a:extLst>
                  <a:ext uri="{FF2B5EF4-FFF2-40B4-BE49-F238E27FC236}">
                    <a16:creationId xmlns:a16="http://schemas.microsoft.com/office/drawing/2014/main" id="{1847614B-D4A1-A845-BA18-1A96E008D168}"/>
                  </a:ext>
                </a:extLst>
              </p:cNvPr>
              <p:cNvSpPr>
                <a:spLocks noChangeShapeType="1"/>
              </p:cNvSpPr>
              <p:nvPr/>
            </p:nvSpPr>
            <p:spPr bwMode="auto">
              <a:xfrm>
                <a:off x="1728" y="3359"/>
                <a:ext cx="0" cy="38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86" name="Line 13">
                <a:extLst>
                  <a:ext uri="{FF2B5EF4-FFF2-40B4-BE49-F238E27FC236}">
                    <a16:creationId xmlns:a16="http://schemas.microsoft.com/office/drawing/2014/main" id="{49564E57-3A0B-AF41-B324-E6944C3CE72E}"/>
                  </a:ext>
                </a:extLst>
              </p:cNvPr>
              <p:cNvSpPr>
                <a:spLocks noChangeShapeType="1"/>
              </p:cNvSpPr>
              <p:nvPr/>
            </p:nvSpPr>
            <p:spPr bwMode="auto">
              <a:xfrm>
                <a:off x="2015" y="3359"/>
                <a:ext cx="0" cy="38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87" name="Line 14">
                <a:extLst>
                  <a:ext uri="{FF2B5EF4-FFF2-40B4-BE49-F238E27FC236}">
                    <a16:creationId xmlns:a16="http://schemas.microsoft.com/office/drawing/2014/main" id="{CC315C08-6546-D848-8E58-F7C36F82E57F}"/>
                  </a:ext>
                </a:extLst>
              </p:cNvPr>
              <p:cNvSpPr>
                <a:spLocks noChangeShapeType="1"/>
              </p:cNvSpPr>
              <p:nvPr/>
            </p:nvSpPr>
            <p:spPr bwMode="auto">
              <a:xfrm>
                <a:off x="2302" y="3360"/>
                <a:ext cx="0" cy="38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88" name="Line 15">
                <a:extLst>
                  <a:ext uri="{FF2B5EF4-FFF2-40B4-BE49-F238E27FC236}">
                    <a16:creationId xmlns:a16="http://schemas.microsoft.com/office/drawing/2014/main" id="{895C6084-EBA8-A348-90BD-DFDA49BC2E60}"/>
                  </a:ext>
                </a:extLst>
              </p:cNvPr>
              <p:cNvSpPr>
                <a:spLocks noChangeShapeType="1"/>
              </p:cNvSpPr>
              <p:nvPr/>
            </p:nvSpPr>
            <p:spPr bwMode="auto">
              <a:xfrm>
                <a:off x="2590" y="3359"/>
                <a:ext cx="0" cy="38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89" name="Oval 16">
                <a:extLst>
                  <a:ext uri="{FF2B5EF4-FFF2-40B4-BE49-F238E27FC236}">
                    <a16:creationId xmlns:a16="http://schemas.microsoft.com/office/drawing/2014/main" id="{6FCFBF64-CBD7-954B-BCEC-A7601C920046}"/>
                  </a:ext>
                </a:extLst>
              </p:cNvPr>
              <p:cNvSpPr>
                <a:spLocks noChangeArrowheads="1"/>
              </p:cNvSpPr>
              <p:nvPr/>
            </p:nvSpPr>
            <p:spPr bwMode="auto">
              <a:xfrm>
                <a:off x="1248" y="3503"/>
                <a:ext cx="97"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4090" name="Oval 17">
                <a:extLst>
                  <a:ext uri="{FF2B5EF4-FFF2-40B4-BE49-F238E27FC236}">
                    <a16:creationId xmlns:a16="http://schemas.microsoft.com/office/drawing/2014/main" id="{A34381A2-6F85-7E49-B6FF-DD83FC33B69F}"/>
                  </a:ext>
                </a:extLst>
              </p:cNvPr>
              <p:cNvSpPr>
                <a:spLocks noChangeArrowheads="1"/>
              </p:cNvSpPr>
              <p:nvPr/>
            </p:nvSpPr>
            <p:spPr bwMode="auto">
              <a:xfrm>
                <a:off x="1536" y="3503"/>
                <a:ext cx="95"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4091" name="Oval 18">
                <a:extLst>
                  <a:ext uri="{FF2B5EF4-FFF2-40B4-BE49-F238E27FC236}">
                    <a16:creationId xmlns:a16="http://schemas.microsoft.com/office/drawing/2014/main" id="{467D43A1-0A61-B84F-BF75-B2B0D1E9A4D9}"/>
                  </a:ext>
                </a:extLst>
              </p:cNvPr>
              <p:cNvSpPr>
                <a:spLocks noChangeArrowheads="1"/>
              </p:cNvSpPr>
              <p:nvPr/>
            </p:nvSpPr>
            <p:spPr bwMode="auto">
              <a:xfrm>
                <a:off x="1825" y="3504"/>
                <a:ext cx="95"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4092" name="Oval 19">
                <a:extLst>
                  <a:ext uri="{FF2B5EF4-FFF2-40B4-BE49-F238E27FC236}">
                    <a16:creationId xmlns:a16="http://schemas.microsoft.com/office/drawing/2014/main" id="{C781ADC3-AED7-6141-9CCC-03EFD1E79043}"/>
                  </a:ext>
                </a:extLst>
              </p:cNvPr>
              <p:cNvSpPr>
                <a:spLocks noChangeArrowheads="1"/>
              </p:cNvSpPr>
              <p:nvPr/>
            </p:nvSpPr>
            <p:spPr bwMode="auto">
              <a:xfrm>
                <a:off x="2110" y="3503"/>
                <a:ext cx="97"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4093" name="Oval 20">
                <a:extLst>
                  <a:ext uri="{FF2B5EF4-FFF2-40B4-BE49-F238E27FC236}">
                    <a16:creationId xmlns:a16="http://schemas.microsoft.com/office/drawing/2014/main" id="{BA1BE764-9330-9944-BDD8-B605BA5679FA}"/>
                  </a:ext>
                </a:extLst>
              </p:cNvPr>
              <p:cNvSpPr>
                <a:spLocks noChangeArrowheads="1"/>
              </p:cNvSpPr>
              <p:nvPr/>
            </p:nvSpPr>
            <p:spPr bwMode="auto">
              <a:xfrm>
                <a:off x="2399" y="3503"/>
                <a:ext cx="97"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44067" name="Line 21">
              <a:extLst>
                <a:ext uri="{FF2B5EF4-FFF2-40B4-BE49-F238E27FC236}">
                  <a16:creationId xmlns:a16="http://schemas.microsoft.com/office/drawing/2014/main" id="{CF0DE7DA-84DA-5E44-A4A7-B10EA4CE3481}"/>
                </a:ext>
              </a:extLst>
            </p:cNvPr>
            <p:cNvSpPr>
              <a:spLocks noChangeShapeType="1"/>
            </p:cNvSpPr>
            <p:nvPr/>
          </p:nvSpPr>
          <p:spPr bwMode="auto">
            <a:xfrm>
              <a:off x="1632" y="1780"/>
              <a:ext cx="912" cy="0"/>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55331" name="Group 22">
              <a:extLst>
                <a:ext uri="{FF2B5EF4-FFF2-40B4-BE49-F238E27FC236}">
                  <a16:creationId xmlns:a16="http://schemas.microsoft.com/office/drawing/2014/main" id="{17910B26-64CB-6644-9B8B-12EB20282C60}"/>
                </a:ext>
              </a:extLst>
            </p:cNvPr>
            <p:cNvGrpSpPr>
              <a:grpSpLocks/>
            </p:cNvGrpSpPr>
            <p:nvPr/>
          </p:nvGrpSpPr>
          <p:grpSpPr bwMode="auto">
            <a:xfrm>
              <a:off x="2496" y="1636"/>
              <a:ext cx="1056" cy="251"/>
              <a:chOff x="2784" y="3600"/>
              <a:chExt cx="1012" cy="251"/>
            </a:xfrm>
          </p:grpSpPr>
          <p:sp>
            <p:nvSpPr>
              <p:cNvPr id="44077" name="Line 23">
                <a:extLst>
                  <a:ext uri="{FF2B5EF4-FFF2-40B4-BE49-F238E27FC236}">
                    <a16:creationId xmlns:a16="http://schemas.microsoft.com/office/drawing/2014/main" id="{86D937D9-ADCC-664C-BB2D-031153B9DC30}"/>
                  </a:ext>
                </a:extLst>
              </p:cNvPr>
              <p:cNvSpPr>
                <a:spLocks noChangeShapeType="1"/>
              </p:cNvSpPr>
              <p:nvPr/>
            </p:nvSpPr>
            <p:spPr bwMode="auto">
              <a:xfrm>
                <a:off x="2784" y="3744"/>
                <a:ext cx="1012" cy="0"/>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78" name="Line 24">
                <a:extLst>
                  <a:ext uri="{FF2B5EF4-FFF2-40B4-BE49-F238E27FC236}">
                    <a16:creationId xmlns:a16="http://schemas.microsoft.com/office/drawing/2014/main" id="{793ABCB6-99C9-BD47-818A-71AF0CF43898}"/>
                  </a:ext>
                </a:extLst>
              </p:cNvPr>
              <p:cNvSpPr>
                <a:spLocks noChangeShapeType="1"/>
              </p:cNvSpPr>
              <p:nvPr/>
            </p:nvSpPr>
            <p:spPr bwMode="auto">
              <a:xfrm>
                <a:off x="2879" y="3600"/>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79" name="Line 25">
                <a:extLst>
                  <a:ext uri="{FF2B5EF4-FFF2-40B4-BE49-F238E27FC236}">
                    <a16:creationId xmlns:a16="http://schemas.microsoft.com/office/drawing/2014/main" id="{429CAF75-C4E5-A84C-9814-F222969B5232}"/>
                  </a:ext>
                </a:extLst>
              </p:cNvPr>
              <p:cNvSpPr>
                <a:spLocks noChangeShapeType="1"/>
              </p:cNvSpPr>
              <p:nvPr/>
            </p:nvSpPr>
            <p:spPr bwMode="auto">
              <a:xfrm>
                <a:off x="3071" y="3600"/>
                <a:ext cx="2"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80" name="Line 26">
                <a:extLst>
                  <a:ext uri="{FF2B5EF4-FFF2-40B4-BE49-F238E27FC236}">
                    <a16:creationId xmlns:a16="http://schemas.microsoft.com/office/drawing/2014/main" id="{ECB18A9B-E968-DD43-8E9D-F808910DDD92}"/>
                  </a:ext>
                </a:extLst>
              </p:cNvPr>
              <p:cNvSpPr>
                <a:spLocks noChangeShapeType="1"/>
              </p:cNvSpPr>
              <p:nvPr/>
            </p:nvSpPr>
            <p:spPr bwMode="auto">
              <a:xfrm>
                <a:off x="3263" y="3600"/>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81" name="Line 27">
                <a:extLst>
                  <a:ext uri="{FF2B5EF4-FFF2-40B4-BE49-F238E27FC236}">
                    <a16:creationId xmlns:a16="http://schemas.microsoft.com/office/drawing/2014/main" id="{8775C515-E3E0-6748-8B36-A51D54E5488C}"/>
                  </a:ext>
                </a:extLst>
              </p:cNvPr>
              <p:cNvSpPr>
                <a:spLocks noChangeShapeType="1"/>
              </p:cNvSpPr>
              <p:nvPr/>
            </p:nvSpPr>
            <p:spPr bwMode="auto">
              <a:xfrm>
                <a:off x="3455" y="3600"/>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82" name="Line 28">
                <a:extLst>
                  <a:ext uri="{FF2B5EF4-FFF2-40B4-BE49-F238E27FC236}">
                    <a16:creationId xmlns:a16="http://schemas.microsoft.com/office/drawing/2014/main" id="{80F6708C-D683-EB4E-BE92-64D657E59ACD}"/>
                  </a:ext>
                </a:extLst>
              </p:cNvPr>
              <p:cNvSpPr>
                <a:spLocks noChangeShapeType="1"/>
              </p:cNvSpPr>
              <p:nvPr/>
            </p:nvSpPr>
            <p:spPr bwMode="auto">
              <a:xfrm>
                <a:off x="3648" y="3600"/>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44069" name="Line 29">
              <a:extLst>
                <a:ext uri="{FF2B5EF4-FFF2-40B4-BE49-F238E27FC236}">
                  <a16:creationId xmlns:a16="http://schemas.microsoft.com/office/drawing/2014/main" id="{DDA268C3-7180-EA46-BB50-1B31972951CC}"/>
                </a:ext>
              </a:extLst>
            </p:cNvPr>
            <p:cNvSpPr>
              <a:spLocks noChangeShapeType="1"/>
            </p:cNvSpPr>
            <p:nvPr/>
          </p:nvSpPr>
          <p:spPr bwMode="auto">
            <a:xfrm>
              <a:off x="3504" y="1780"/>
              <a:ext cx="912" cy="0"/>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55333" name="Group 30">
              <a:extLst>
                <a:ext uri="{FF2B5EF4-FFF2-40B4-BE49-F238E27FC236}">
                  <a16:creationId xmlns:a16="http://schemas.microsoft.com/office/drawing/2014/main" id="{EAF37312-5D92-4440-83DF-B99D9AE835F7}"/>
                </a:ext>
              </a:extLst>
            </p:cNvPr>
            <p:cNvGrpSpPr>
              <a:grpSpLocks/>
            </p:cNvGrpSpPr>
            <p:nvPr/>
          </p:nvGrpSpPr>
          <p:grpSpPr bwMode="auto">
            <a:xfrm>
              <a:off x="4368" y="1636"/>
              <a:ext cx="1056" cy="251"/>
              <a:chOff x="4368" y="1056"/>
              <a:chExt cx="1056" cy="251"/>
            </a:xfrm>
          </p:grpSpPr>
          <p:sp>
            <p:nvSpPr>
              <p:cNvPr id="44071" name="Line 31">
                <a:extLst>
                  <a:ext uri="{FF2B5EF4-FFF2-40B4-BE49-F238E27FC236}">
                    <a16:creationId xmlns:a16="http://schemas.microsoft.com/office/drawing/2014/main" id="{C755184C-E640-C34B-8D21-771698152A49}"/>
                  </a:ext>
                </a:extLst>
              </p:cNvPr>
              <p:cNvSpPr>
                <a:spLocks noChangeShapeType="1"/>
              </p:cNvSpPr>
              <p:nvPr/>
            </p:nvSpPr>
            <p:spPr bwMode="auto">
              <a:xfrm>
                <a:off x="4368" y="1200"/>
                <a:ext cx="1056"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72" name="Line 32">
                <a:extLst>
                  <a:ext uri="{FF2B5EF4-FFF2-40B4-BE49-F238E27FC236}">
                    <a16:creationId xmlns:a16="http://schemas.microsoft.com/office/drawing/2014/main" id="{7CB1C113-966F-C244-92BC-4C99A3D8E174}"/>
                  </a:ext>
                </a:extLst>
              </p:cNvPr>
              <p:cNvSpPr>
                <a:spLocks noChangeShapeType="1"/>
              </p:cNvSpPr>
              <p:nvPr/>
            </p:nvSpPr>
            <p:spPr bwMode="auto">
              <a:xfrm>
                <a:off x="4467" y="1056"/>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73" name="Line 33">
                <a:extLst>
                  <a:ext uri="{FF2B5EF4-FFF2-40B4-BE49-F238E27FC236}">
                    <a16:creationId xmlns:a16="http://schemas.microsoft.com/office/drawing/2014/main" id="{7DE58782-E60F-234E-84C7-98D62E27AA4A}"/>
                  </a:ext>
                </a:extLst>
              </p:cNvPr>
              <p:cNvSpPr>
                <a:spLocks noChangeShapeType="1"/>
              </p:cNvSpPr>
              <p:nvPr/>
            </p:nvSpPr>
            <p:spPr bwMode="auto">
              <a:xfrm>
                <a:off x="4667" y="1056"/>
                <a:ext cx="2"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74" name="Line 34">
                <a:extLst>
                  <a:ext uri="{FF2B5EF4-FFF2-40B4-BE49-F238E27FC236}">
                    <a16:creationId xmlns:a16="http://schemas.microsoft.com/office/drawing/2014/main" id="{BD83B920-CE38-5644-9923-113C179CADEF}"/>
                  </a:ext>
                </a:extLst>
              </p:cNvPr>
              <p:cNvSpPr>
                <a:spLocks noChangeShapeType="1"/>
              </p:cNvSpPr>
              <p:nvPr/>
            </p:nvSpPr>
            <p:spPr bwMode="auto">
              <a:xfrm>
                <a:off x="4868" y="1056"/>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75" name="Line 35">
                <a:extLst>
                  <a:ext uri="{FF2B5EF4-FFF2-40B4-BE49-F238E27FC236}">
                    <a16:creationId xmlns:a16="http://schemas.microsoft.com/office/drawing/2014/main" id="{3B1B68D1-9F1C-6E44-B9B5-5D0F8693EAE6}"/>
                  </a:ext>
                </a:extLst>
              </p:cNvPr>
              <p:cNvSpPr>
                <a:spLocks noChangeShapeType="1"/>
              </p:cNvSpPr>
              <p:nvPr/>
            </p:nvSpPr>
            <p:spPr bwMode="auto">
              <a:xfrm>
                <a:off x="5068" y="1056"/>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76" name="Line 36">
                <a:extLst>
                  <a:ext uri="{FF2B5EF4-FFF2-40B4-BE49-F238E27FC236}">
                    <a16:creationId xmlns:a16="http://schemas.microsoft.com/office/drawing/2014/main" id="{6EF30E8C-DC1F-F94A-BBB3-A0B93B61B739}"/>
                  </a:ext>
                </a:extLst>
              </p:cNvPr>
              <p:cNvSpPr>
                <a:spLocks noChangeShapeType="1"/>
              </p:cNvSpPr>
              <p:nvPr/>
            </p:nvSpPr>
            <p:spPr bwMode="auto">
              <a:xfrm>
                <a:off x="5270" y="1056"/>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grpSp>
        <p:nvGrpSpPr>
          <p:cNvPr id="130085" name="Group 37">
            <a:extLst>
              <a:ext uri="{FF2B5EF4-FFF2-40B4-BE49-F238E27FC236}">
                <a16:creationId xmlns:a16="http://schemas.microsoft.com/office/drawing/2014/main" id="{F6740997-1DBF-104B-B2D9-F9BB4C821523}"/>
              </a:ext>
            </a:extLst>
          </p:cNvPr>
          <p:cNvGrpSpPr>
            <a:grpSpLocks/>
          </p:cNvGrpSpPr>
          <p:nvPr/>
        </p:nvGrpSpPr>
        <p:grpSpPr bwMode="auto">
          <a:xfrm>
            <a:off x="869950" y="3671888"/>
            <a:ext cx="7620000" cy="914400"/>
            <a:chOff x="528" y="2788"/>
            <a:chExt cx="4800" cy="576"/>
          </a:xfrm>
        </p:grpSpPr>
        <p:sp>
          <p:nvSpPr>
            <p:cNvPr id="44039" name="Line 38">
              <a:extLst>
                <a:ext uri="{FF2B5EF4-FFF2-40B4-BE49-F238E27FC236}">
                  <a16:creationId xmlns:a16="http://schemas.microsoft.com/office/drawing/2014/main" id="{287B6888-0114-9D4A-A762-FA671615A03E}"/>
                </a:ext>
              </a:extLst>
            </p:cNvPr>
            <p:cNvSpPr>
              <a:spLocks noChangeShapeType="1"/>
            </p:cNvSpPr>
            <p:nvPr/>
          </p:nvSpPr>
          <p:spPr bwMode="auto">
            <a:xfrm flipV="1">
              <a:off x="3696" y="3072"/>
              <a:ext cx="1632" cy="18"/>
            </a:xfrm>
            <a:prstGeom prst="line">
              <a:avLst/>
            </a:prstGeom>
            <a:noFill/>
            <a:ln w="28575">
              <a:solidFill>
                <a:srgbClr val="0000FF"/>
              </a:solidFill>
              <a:prstDash val="dash"/>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55303" name="Group 39">
              <a:extLst>
                <a:ext uri="{FF2B5EF4-FFF2-40B4-BE49-F238E27FC236}">
                  <a16:creationId xmlns:a16="http://schemas.microsoft.com/office/drawing/2014/main" id="{46B2B3EF-AC4F-8042-9F4E-748A6B43C01F}"/>
                </a:ext>
              </a:extLst>
            </p:cNvPr>
            <p:cNvGrpSpPr>
              <a:grpSpLocks/>
            </p:cNvGrpSpPr>
            <p:nvPr/>
          </p:nvGrpSpPr>
          <p:grpSpPr bwMode="auto">
            <a:xfrm>
              <a:off x="1632" y="2840"/>
              <a:ext cx="1152" cy="472"/>
              <a:chOff x="1200" y="672"/>
              <a:chExt cx="1152" cy="432"/>
            </a:xfrm>
          </p:grpSpPr>
          <p:sp>
            <p:nvSpPr>
              <p:cNvPr id="44062" name="AutoShape 40">
                <a:extLst>
                  <a:ext uri="{FF2B5EF4-FFF2-40B4-BE49-F238E27FC236}">
                    <a16:creationId xmlns:a16="http://schemas.microsoft.com/office/drawing/2014/main" id="{EE959B1A-7461-CC47-BF08-7DB4AE967650}"/>
                  </a:ext>
                </a:extLst>
              </p:cNvPr>
              <p:cNvSpPr>
                <a:spLocks noChangeArrowheads="1"/>
              </p:cNvSpPr>
              <p:nvPr/>
            </p:nvSpPr>
            <p:spPr bwMode="auto">
              <a:xfrm>
                <a:off x="1200" y="672"/>
                <a:ext cx="1152" cy="432"/>
              </a:xfrm>
              <a:prstGeom prst="parallelogram">
                <a:avLst>
                  <a:gd name="adj" fmla="val 66667"/>
                </a:avLst>
              </a:prstGeom>
              <a:solidFill>
                <a:srgbClr val="D0FBFC"/>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4063" name="Line 41">
                <a:extLst>
                  <a:ext uri="{FF2B5EF4-FFF2-40B4-BE49-F238E27FC236}">
                    <a16:creationId xmlns:a16="http://schemas.microsoft.com/office/drawing/2014/main" id="{DC5AC56A-80A7-8349-8454-0BBCDECDE60F}"/>
                  </a:ext>
                </a:extLst>
              </p:cNvPr>
              <p:cNvSpPr>
                <a:spLocks noChangeShapeType="1"/>
              </p:cNvSpPr>
              <p:nvPr/>
            </p:nvSpPr>
            <p:spPr bwMode="auto">
              <a:xfrm>
                <a:off x="1488" y="672"/>
                <a:ext cx="576" cy="432"/>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44041" name="AutoShape 42">
              <a:extLst>
                <a:ext uri="{FF2B5EF4-FFF2-40B4-BE49-F238E27FC236}">
                  <a16:creationId xmlns:a16="http://schemas.microsoft.com/office/drawing/2014/main" id="{67EB0E1D-DB24-1144-ADF9-739FFCCA615F}"/>
                </a:ext>
              </a:extLst>
            </p:cNvPr>
            <p:cNvSpPr>
              <a:spLocks noChangeArrowheads="1"/>
            </p:cNvSpPr>
            <p:nvPr/>
          </p:nvSpPr>
          <p:spPr bwMode="auto">
            <a:xfrm rot="-10767987">
              <a:off x="3600" y="2788"/>
              <a:ext cx="1248" cy="576"/>
            </a:xfrm>
            <a:prstGeom prst="cube">
              <a:avLst>
                <a:gd name="adj" fmla="val 25000"/>
              </a:avLst>
            </a:prstGeom>
            <a:solidFill>
              <a:srgbClr val="D0FBFC">
                <a:alpha val="50195"/>
              </a:srgb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55305" name="Group 43">
              <a:extLst>
                <a:ext uri="{FF2B5EF4-FFF2-40B4-BE49-F238E27FC236}">
                  <a16:creationId xmlns:a16="http://schemas.microsoft.com/office/drawing/2014/main" id="{7B9EE918-4251-8649-BDF2-4BD7FEAB21A3}"/>
                </a:ext>
              </a:extLst>
            </p:cNvPr>
            <p:cNvGrpSpPr>
              <a:grpSpLocks/>
            </p:cNvGrpSpPr>
            <p:nvPr/>
          </p:nvGrpSpPr>
          <p:grpSpPr bwMode="auto">
            <a:xfrm rot="-11371">
              <a:off x="528" y="2967"/>
              <a:ext cx="1250" cy="274"/>
              <a:chOff x="1056" y="3360"/>
              <a:chExt cx="1776" cy="384"/>
            </a:xfrm>
          </p:grpSpPr>
          <p:sp>
            <p:nvSpPr>
              <p:cNvPr id="44051" name="Line 44">
                <a:extLst>
                  <a:ext uri="{FF2B5EF4-FFF2-40B4-BE49-F238E27FC236}">
                    <a16:creationId xmlns:a16="http://schemas.microsoft.com/office/drawing/2014/main" id="{39EE3EDC-4CA2-FB4A-B29E-E89EF3F52D22}"/>
                  </a:ext>
                </a:extLst>
              </p:cNvPr>
              <p:cNvSpPr>
                <a:spLocks noChangeShapeType="1"/>
              </p:cNvSpPr>
              <p:nvPr/>
            </p:nvSpPr>
            <p:spPr bwMode="auto">
              <a:xfrm>
                <a:off x="1056" y="3552"/>
                <a:ext cx="1776" cy="0"/>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52" name="Line 45">
                <a:extLst>
                  <a:ext uri="{FF2B5EF4-FFF2-40B4-BE49-F238E27FC236}">
                    <a16:creationId xmlns:a16="http://schemas.microsoft.com/office/drawing/2014/main" id="{C1C92957-B1AC-3245-AB53-8AC8F289953C}"/>
                  </a:ext>
                </a:extLst>
              </p:cNvPr>
              <p:cNvSpPr>
                <a:spLocks noChangeShapeType="1"/>
              </p:cNvSpPr>
              <p:nvPr/>
            </p:nvSpPr>
            <p:spPr bwMode="auto">
              <a:xfrm>
                <a:off x="1440" y="3360"/>
                <a:ext cx="0" cy="38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53" name="Line 46">
                <a:extLst>
                  <a:ext uri="{FF2B5EF4-FFF2-40B4-BE49-F238E27FC236}">
                    <a16:creationId xmlns:a16="http://schemas.microsoft.com/office/drawing/2014/main" id="{218ED641-4D77-1046-96F2-D7E3C011ADF0}"/>
                  </a:ext>
                </a:extLst>
              </p:cNvPr>
              <p:cNvSpPr>
                <a:spLocks noChangeShapeType="1"/>
              </p:cNvSpPr>
              <p:nvPr/>
            </p:nvSpPr>
            <p:spPr bwMode="auto">
              <a:xfrm>
                <a:off x="1728" y="3359"/>
                <a:ext cx="0" cy="38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54" name="Line 47">
                <a:extLst>
                  <a:ext uri="{FF2B5EF4-FFF2-40B4-BE49-F238E27FC236}">
                    <a16:creationId xmlns:a16="http://schemas.microsoft.com/office/drawing/2014/main" id="{7603968E-F813-1D46-82A4-B0DAE403E231}"/>
                  </a:ext>
                </a:extLst>
              </p:cNvPr>
              <p:cNvSpPr>
                <a:spLocks noChangeShapeType="1"/>
              </p:cNvSpPr>
              <p:nvPr/>
            </p:nvSpPr>
            <p:spPr bwMode="auto">
              <a:xfrm>
                <a:off x="2015" y="3359"/>
                <a:ext cx="0" cy="38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55" name="Line 48">
                <a:extLst>
                  <a:ext uri="{FF2B5EF4-FFF2-40B4-BE49-F238E27FC236}">
                    <a16:creationId xmlns:a16="http://schemas.microsoft.com/office/drawing/2014/main" id="{BC6A7E8C-576E-2E45-B564-B32EC32126C8}"/>
                  </a:ext>
                </a:extLst>
              </p:cNvPr>
              <p:cNvSpPr>
                <a:spLocks noChangeShapeType="1"/>
              </p:cNvSpPr>
              <p:nvPr/>
            </p:nvSpPr>
            <p:spPr bwMode="auto">
              <a:xfrm>
                <a:off x="2302" y="3360"/>
                <a:ext cx="0" cy="38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56" name="Line 49">
                <a:extLst>
                  <a:ext uri="{FF2B5EF4-FFF2-40B4-BE49-F238E27FC236}">
                    <a16:creationId xmlns:a16="http://schemas.microsoft.com/office/drawing/2014/main" id="{24766DD2-2EF3-AA40-855A-E7F6EC41C199}"/>
                  </a:ext>
                </a:extLst>
              </p:cNvPr>
              <p:cNvSpPr>
                <a:spLocks noChangeShapeType="1"/>
              </p:cNvSpPr>
              <p:nvPr/>
            </p:nvSpPr>
            <p:spPr bwMode="auto">
              <a:xfrm>
                <a:off x="2590" y="3359"/>
                <a:ext cx="0" cy="384"/>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57" name="Oval 50">
                <a:extLst>
                  <a:ext uri="{FF2B5EF4-FFF2-40B4-BE49-F238E27FC236}">
                    <a16:creationId xmlns:a16="http://schemas.microsoft.com/office/drawing/2014/main" id="{C18405A6-419C-A948-9985-805FDD7C2804}"/>
                  </a:ext>
                </a:extLst>
              </p:cNvPr>
              <p:cNvSpPr>
                <a:spLocks noChangeArrowheads="1"/>
              </p:cNvSpPr>
              <p:nvPr/>
            </p:nvSpPr>
            <p:spPr bwMode="auto">
              <a:xfrm>
                <a:off x="1248" y="3504"/>
                <a:ext cx="97" cy="95"/>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4058" name="Oval 51">
                <a:extLst>
                  <a:ext uri="{FF2B5EF4-FFF2-40B4-BE49-F238E27FC236}">
                    <a16:creationId xmlns:a16="http://schemas.microsoft.com/office/drawing/2014/main" id="{2F23379C-AD19-9441-88FE-F61CB229F228}"/>
                  </a:ext>
                </a:extLst>
              </p:cNvPr>
              <p:cNvSpPr>
                <a:spLocks noChangeArrowheads="1"/>
              </p:cNvSpPr>
              <p:nvPr/>
            </p:nvSpPr>
            <p:spPr bwMode="auto">
              <a:xfrm>
                <a:off x="1536" y="3503"/>
                <a:ext cx="95" cy="95"/>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4059" name="Oval 52">
                <a:extLst>
                  <a:ext uri="{FF2B5EF4-FFF2-40B4-BE49-F238E27FC236}">
                    <a16:creationId xmlns:a16="http://schemas.microsoft.com/office/drawing/2014/main" id="{84CA8D11-269C-C74A-834A-B8F8B50F2884}"/>
                  </a:ext>
                </a:extLst>
              </p:cNvPr>
              <p:cNvSpPr>
                <a:spLocks noChangeArrowheads="1"/>
              </p:cNvSpPr>
              <p:nvPr/>
            </p:nvSpPr>
            <p:spPr bwMode="auto">
              <a:xfrm>
                <a:off x="1825" y="3504"/>
                <a:ext cx="95" cy="95"/>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4060" name="Oval 53">
                <a:extLst>
                  <a:ext uri="{FF2B5EF4-FFF2-40B4-BE49-F238E27FC236}">
                    <a16:creationId xmlns:a16="http://schemas.microsoft.com/office/drawing/2014/main" id="{1CCD1182-0A9E-B24B-849E-66DB1FB56EF8}"/>
                  </a:ext>
                </a:extLst>
              </p:cNvPr>
              <p:cNvSpPr>
                <a:spLocks noChangeArrowheads="1"/>
              </p:cNvSpPr>
              <p:nvPr/>
            </p:nvSpPr>
            <p:spPr bwMode="auto">
              <a:xfrm>
                <a:off x="2110" y="3504"/>
                <a:ext cx="97" cy="95"/>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44061" name="Oval 54">
                <a:extLst>
                  <a:ext uri="{FF2B5EF4-FFF2-40B4-BE49-F238E27FC236}">
                    <a16:creationId xmlns:a16="http://schemas.microsoft.com/office/drawing/2014/main" id="{1B59BFE9-D61E-6045-9432-3F60E5E18E97}"/>
                  </a:ext>
                </a:extLst>
              </p:cNvPr>
              <p:cNvSpPr>
                <a:spLocks noChangeArrowheads="1"/>
              </p:cNvSpPr>
              <p:nvPr/>
            </p:nvSpPr>
            <p:spPr bwMode="auto">
              <a:xfrm>
                <a:off x="2399" y="3503"/>
                <a:ext cx="97" cy="95"/>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sp>
          <p:nvSpPr>
            <p:cNvPr id="44043" name="Line 55">
              <a:extLst>
                <a:ext uri="{FF2B5EF4-FFF2-40B4-BE49-F238E27FC236}">
                  <a16:creationId xmlns:a16="http://schemas.microsoft.com/office/drawing/2014/main" id="{7433B8BD-E1E0-9244-A9DE-C0E3E3B6D471}"/>
                </a:ext>
              </a:extLst>
            </p:cNvPr>
            <p:cNvSpPr>
              <a:spLocks noChangeShapeType="1"/>
            </p:cNvSpPr>
            <p:nvPr/>
          </p:nvSpPr>
          <p:spPr bwMode="auto">
            <a:xfrm>
              <a:off x="1728" y="3102"/>
              <a:ext cx="912" cy="0"/>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nvGrpSpPr>
            <p:cNvPr id="55307" name="Group 56">
              <a:extLst>
                <a:ext uri="{FF2B5EF4-FFF2-40B4-BE49-F238E27FC236}">
                  <a16:creationId xmlns:a16="http://schemas.microsoft.com/office/drawing/2014/main" id="{0A9B36E4-7F81-7048-8492-AE7F595DBF49}"/>
                </a:ext>
              </a:extLst>
            </p:cNvPr>
            <p:cNvGrpSpPr>
              <a:grpSpLocks/>
            </p:cNvGrpSpPr>
            <p:nvPr/>
          </p:nvGrpSpPr>
          <p:grpSpPr bwMode="auto">
            <a:xfrm>
              <a:off x="2640" y="2945"/>
              <a:ext cx="1056" cy="274"/>
              <a:chOff x="2784" y="3600"/>
              <a:chExt cx="1012" cy="251"/>
            </a:xfrm>
          </p:grpSpPr>
          <p:sp>
            <p:nvSpPr>
              <p:cNvPr id="44045" name="Line 57">
                <a:extLst>
                  <a:ext uri="{FF2B5EF4-FFF2-40B4-BE49-F238E27FC236}">
                    <a16:creationId xmlns:a16="http://schemas.microsoft.com/office/drawing/2014/main" id="{A4BB7534-AC8C-9445-8986-72B20DB8DF5A}"/>
                  </a:ext>
                </a:extLst>
              </p:cNvPr>
              <p:cNvSpPr>
                <a:spLocks noChangeShapeType="1"/>
              </p:cNvSpPr>
              <p:nvPr/>
            </p:nvSpPr>
            <p:spPr bwMode="auto">
              <a:xfrm>
                <a:off x="2784" y="3744"/>
                <a:ext cx="1012" cy="0"/>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46" name="Line 58">
                <a:extLst>
                  <a:ext uri="{FF2B5EF4-FFF2-40B4-BE49-F238E27FC236}">
                    <a16:creationId xmlns:a16="http://schemas.microsoft.com/office/drawing/2014/main" id="{37C8A785-DA91-AD40-B62D-BBC94BF64447}"/>
                  </a:ext>
                </a:extLst>
              </p:cNvPr>
              <p:cNvSpPr>
                <a:spLocks noChangeShapeType="1"/>
              </p:cNvSpPr>
              <p:nvPr/>
            </p:nvSpPr>
            <p:spPr bwMode="auto">
              <a:xfrm>
                <a:off x="2879" y="3600"/>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47" name="Line 59">
                <a:extLst>
                  <a:ext uri="{FF2B5EF4-FFF2-40B4-BE49-F238E27FC236}">
                    <a16:creationId xmlns:a16="http://schemas.microsoft.com/office/drawing/2014/main" id="{E46FA70E-9DF7-4D49-B1C8-04D1169517A5}"/>
                  </a:ext>
                </a:extLst>
              </p:cNvPr>
              <p:cNvSpPr>
                <a:spLocks noChangeShapeType="1"/>
              </p:cNvSpPr>
              <p:nvPr/>
            </p:nvSpPr>
            <p:spPr bwMode="auto">
              <a:xfrm>
                <a:off x="3071" y="3600"/>
                <a:ext cx="2"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48" name="Line 60">
                <a:extLst>
                  <a:ext uri="{FF2B5EF4-FFF2-40B4-BE49-F238E27FC236}">
                    <a16:creationId xmlns:a16="http://schemas.microsoft.com/office/drawing/2014/main" id="{37027B07-E59F-7447-BE6E-63FB310AB579}"/>
                  </a:ext>
                </a:extLst>
              </p:cNvPr>
              <p:cNvSpPr>
                <a:spLocks noChangeShapeType="1"/>
              </p:cNvSpPr>
              <p:nvPr/>
            </p:nvSpPr>
            <p:spPr bwMode="auto">
              <a:xfrm>
                <a:off x="3263" y="3600"/>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49" name="Line 61">
                <a:extLst>
                  <a:ext uri="{FF2B5EF4-FFF2-40B4-BE49-F238E27FC236}">
                    <a16:creationId xmlns:a16="http://schemas.microsoft.com/office/drawing/2014/main" id="{7C9BFDA2-B862-5D4A-844E-C5DCF203CC72}"/>
                  </a:ext>
                </a:extLst>
              </p:cNvPr>
              <p:cNvSpPr>
                <a:spLocks noChangeShapeType="1"/>
              </p:cNvSpPr>
              <p:nvPr/>
            </p:nvSpPr>
            <p:spPr bwMode="auto">
              <a:xfrm>
                <a:off x="3455" y="3600"/>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44050" name="Line 62">
                <a:extLst>
                  <a:ext uri="{FF2B5EF4-FFF2-40B4-BE49-F238E27FC236}">
                    <a16:creationId xmlns:a16="http://schemas.microsoft.com/office/drawing/2014/main" id="{AED2E1AE-0776-9748-A642-ABFF23153DF8}"/>
                  </a:ext>
                </a:extLst>
              </p:cNvPr>
              <p:cNvSpPr>
                <a:spLocks noChangeShapeType="1"/>
              </p:cNvSpPr>
              <p:nvPr/>
            </p:nvSpPr>
            <p:spPr bwMode="auto">
              <a:xfrm>
                <a:off x="3648" y="3600"/>
                <a:ext cx="1" cy="251"/>
              </a:xfrm>
              <a:prstGeom prst="line">
                <a:avLst/>
              </a:prstGeom>
              <a:noFill/>
              <a:ln w="28575">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sp>
        <p:nvSpPr>
          <p:cNvPr id="130111" name="Rectangle 63">
            <a:extLst>
              <a:ext uri="{FF2B5EF4-FFF2-40B4-BE49-F238E27FC236}">
                <a16:creationId xmlns:a16="http://schemas.microsoft.com/office/drawing/2014/main" id="{DE95D2B8-A1F0-BD4A-BC62-0E5787B8D74B}"/>
              </a:ext>
            </a:extLst>
          </p:cNvPr>
          <p:cNvSpPr>
            <a:spLocks noChangeArrowheads="1"/>
          </p:cNvSpPr>
          <p:nvPr/>
        </p:nvSpPr>
        <p:spPr bwMode="auto">
          <a:xfrm>
            <a:off x="1403350" y="333375"/>
            <a:ext cx="6248400" cy="588963"/>
          </a:xfrm>
          <a:prstGeom prst="rect">
            <a:avLst/>
          </a:prstGeom>
          <a:gradFill rotWithShape="0">
            <a:gsLst>
              <a:gs pos="0">
                <a:schemeClr val="folHlink"/>
              </a:gs>
              <a:gs pos="50000">
                <a:srgbClr val="FFFFFF"/>
              </a:gs>
              <a:gs pos="100000">
                <a:schemeClr val="folHlink"/>
              </a:gs>
            </a:gsLst>
            <a:lin ang="5400000" scaled="1"/>
          </a:gra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3200" b="1">
                <a:latin typeface="Times New Roman" charset="0"/>
                <a:ea typeface="宋体" charset="0"/>
                <a:cs typeface="宋体" charset="0"/>
              </a:rPr>
              <a:t>尼科耳棱镜可用于起偏和检偏</a:t>
            </a:r>
          </a:p>
        </p:txBody>
      </p:sp>
      <p:graphicFrame>
        <p:nvGraphicFramePr>
          <p:cNvPr id="130112" name="Object 64">
            <a:extLst>
              <a:ext uri="{FF2B5EF4-FFF2-40B4-BE49-F238E27FC236}">
                <a16:creationId xmlns:a16="http://schemas.microsoft.com/office/drawing/2014/main" id="{002AB550-2150-F24A-B53A-93F746694211}"/>
              </a:ext>
            </a:extLst>
          </p:cNvPr>
          <p:cNvGraphicFramePr>
            <a:graphicFrameLocks noChangeAspect="1"/>
          </p:cNvGraphicFramePr>
          <p:nvPr/>
        </p:nvGraphicFramePr>
        <p:xfrm>
          <a:off x="3689350" y="2722563"/>
          <a:ext cx="1244600" cy="598487"/>
        </p:xfrm>
        <a:graphic>
          <a:graphicData uri="http://schemas.openxmlformats.org/presentationml/2006/ole">
            <mc:AlternateContent xmlns:mc="http://schemas.openxmlformats.org/markup-compatibility/2006">
              <mc:Choice xmlns:v="urn:schemas-microsoft-com:vml" Requires="v">
                <p:oleObj spid="_x0000_s55431" name="Equation" r:id="rId3" imgW="15214600" imgH="7315200" progId="Equation.3">
                  <p:embed/>
                </p:oleObj>
              </mc:Choice>
              <mc:Fallback>
                <p:oleObj name="Equation" r:id="rId3" imgW="15214600" imgH="7315200" progId="Equation.3">
                  <p:embed/>
                  <p:pic>
                    <p:nvPicPr>
                      <p:cNvPr id="0"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9350" y="2722563"/>
                        <a:ext cx="1244600"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30113" name="Object 65">
            <a:extLst>
              <a:ext uri="{FF2B5EF4-FFF2-40B4-BE49-F238E27FC236}">
                <a16:creationId xmlns:a16="http://schemas.microsoft.com/office/drawing/2014/main" id="{712AFFAB-DFD6-4F48-827D-22EED718CD26}"/>
              </a:ext>
            </a:extLst>
          </p:cNvPr>
          <p:cNvGraphicFramePr>
            <a:graphicFrameLocks noChangeAspect="1"/>
          </p:cNvGraphicFramePr>
          <p:nvPr/>
        </p:nvGraphicFramePr>
        <p:xfrm>
          <a:off x="3570288" y="4856163"/>
          <a:ext cx="1484312" cy="598487"/>
        </p:xfrm>
        <a:graphic>
          <a:graphicData uri="http://schemas.openxmlformats.org/presentationml/2006/ole">
            <mc:AlternateContent xmlns:mc="http://schemas.openxmlformats.org/markup-compatibility/2006">
              <mc:Choice xmlns:v="urn:schemas-microsoft-com:vml" Requires="v">
                <p:oleObj spid="_x0000_s55432" name="Equation" r:id="rId5" imgW="18135600" imgH="7315200" progId="Equation.3">
                  <p:embed/>
                </p:oleObj>
              </mc:Choice>
              <mc:Fallback>
                <p:oleObj name="Equation" r:id="rId5" imgW="18135600" imgH="7315200" progId="Equation.3">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0288" y="4856163"/>
                        <a:ext cx="1484312"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07FB219F-39DB-E645-A3B8-4596C60AC028}"/>
              </a:ext>
            </a:extLst>
          </p:cNvPr>
          <p:cNvSpPr>
            <a:spLocks noGrp="1"/>
          </p:cNvSpPr>
          <p:nvPr>
            <p:ph type="sldNum" sz="quarter" idx="12"/>
          </p:nvPr>
        </p:nvSpPr>
        <p:spPr/>
        <p:txBody>
          <a:bodyPr/>
          <a:lstStyle/>
          <a:p>
            <a:fld id="{84E41F96-4C38-714A-979A-203099C5D163}" type="slidenum">
              <a:rPr lang="en-US" altLang="zh-CN" smtClean="0"/>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01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130085"/>
                                        </p:tgtEl>
                                        <p:attrNameLst>
                                          <p:attrName>style.visibility</p:attrName>
                                        </p:attrNameLst>
                                      </p:cBhvr>
                                      <p:to>
                                        <p:strVal val="visible"/>
                                      </p:to>
                                    </p:set>
                                    <p:animEffect transition="in" filter="box(out)">
                                      <p:cBhvr>
                                        <p:cTn id="11" dur="500"/>
                                        <p:tgtEl>
                                          <p:spTgt spid="1300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130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a:extLst>
              <a:ext uri="{FF2B5EF4-FFF2-40B4-BE49-F238E27FC236}">
                <a16:creationId xmlns:a16="http://schemas.microsoft.com/office/drawing/2014/main" id="{92398A36-028A-014A-BF0E-4CE8031234FF}"/>
              </a:ext>
            </a:extLst>
          </p:cNvPr>
          <p:cNvSpPr txBox="1">
            <a:spLocks noChangeArrowheads="1"/>
          </p:cNvSpPr>
          <p:nvPr/>
        </p:nvSpPr>
        <p:spPr bwMode="auto">
          <a:xfrm>
            <a:off x="468313" y="620713"/>
            <a:ext cx="51816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buFontTx/>
              <a:buBlip>
                <a:blip r:embed="rId3"/>
              </a:buBlip>
              <a:defRPr/>
            </a:pPr>
            <a:r>
              <a:rPr lang="en-US" altLang="zh-CN" sz="2800" b="1">
                <a:solidFill>
                  <a:srgbClr val="000000"/>
                </a:solidFill>
                <a:latin typeface="Times New Roman" charset="0"/>
              </a:rPr>
              <a:t>  </a:t>
            </a:r>
            <a:r>
              <a:rPr lang="zh-CN" altLang="en-US" sz="2800" b="1">
                <a:solidFill>
                  <a:srgbClr val="FF0000"/>
                </a:solidFill>
                <a:latin typeface="Times New Roman" charset="0"/>
              </a:rPr>
              <a:t>线偏振光</a:t>
            </a:r>
          </a:p>
        </p:txBody>
      </p:sp>
      <p:grpSp>
        <p:nvGrpSpPr>
          <p:cNvPr id="115717" name="Group 5">
            <a:extLst>
              <a:ext uri="{FF2B5EF4-FFF2-40B4-BE49-F238E27FC236}">
                <a16:creationId xmlns:a16="http://schemas.microsoft.com/office/drawing/2014/main" id="{88A80145-B946-CD48-945D-FA2912B1AB7A}"/>
              </a:ext>
            </a:extLst>
          </p:cNvPr>
          <p:cNvGrpSpPr>
            <a:grpSpLocks/>
          </p:cNvGrpSpPr>
          <p:nvPr/>
        </p:nvGrpSpPr>
        <p:grpSpPr bwMode="auto">
          <a:xfrm>
            <a:off x="5486400" y="2036763"/>
            <a:ext cx="2819400" cy="2133600"/>
            <a:chOff x="864" y="1296"/>
            <a:chExt cx="1776" cy="1344"/>
          </a:xfrm>
        </p:grpSpPr>
        <p:sp>
          <p:nvSpPr>
            <p:cNvPr id="7195" name="Rectangle 6">
              <a:extLst>
                <a:ext uri="{FF2B5EF4-FFF2-40B4-BE49-F238E27FC236}">
                  <a16:creationId xmlns:a16="http://schemas.microsoft.com/office/drawing/2014/main" id="{618A0736-63FB-364E-ABC0-BBA71F42C3FB}"/>
                </a:ext>
              </a:extLst>
            </p:cNvPr>
            <p:cNvSpPr>
              <a:spLocks noChangeArrowheads="1"/>
            </p:cNvSpPr>
            <p:nvPr/>
          </p:nvSpPr>
          <p:spPr bwMode="auto">
            <a:xfrm>
              <a:off x="864" y="1296"/>
              <a:ext cx="1776" cy="1344"/>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7196" name="Text Box 7">
              <a:extLst>
                <a:ext uri="{FF2B5EF4-FFF2-40B4-BE49-F238E27FC236}">
                  <a16:creationId xmlns:a16="http://schemas.microsoft.com/office/drawing/2014/main" id="{819E3F79-85E1-7742-9680-D194CBEE11C0}"/>
                </a:ext>
              </a:extLst>
            </p:cNvPr>
            <p:cNvSpPr txBox="1">
              <a:spLocks noChangeArrowheads="1"/>
            </p:cNvSpPr>
            <p:nvPr/>
          </p:nvSpPr>
          <p:spPr bwMode="auto">
            <a:xfrm>
              <a:off x="864" y="1296"/>
              <a:ext cx="1776" cy="333"/>
            </a:xfrm>
            <a:prstGeom prst="rect">
              <a:avLst/>
            </a:prstGeom>
            <a:gradFill rotWithShape="0">
              <a:gsLst>
                <a:gs pos="0">
                  <a:srgbClr val="FFEFFF"/>
                </a:gs>
                <a:gs pos="50000">
                  <a:srgbClr val="FFFFFF"/>
                </a:gs>
                <a:gs pos="100000">
                  <a:srgbClr val="FFEFFF"/>
                </a:gs>
              </a:gsLst>
              <a:lin ang="540000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algn="ctr" eaLnBrk="1" hangingPunct="1">
                <a:spcBef>
                  <a:spcPct val="50000"/>
                </a:spcBef>
                <a:defRPr/>
              </a:pPr>
              <a:r>
                <a:rPr lang="zh-CN" altLang="en-US" sz="2800" b="1">
                  <a:solidFill>
                    <a:srgbClr val="000000"/>
                  </a:solidFill>
                  <a:latin typeface="Times New Roman" charset="0"/>
                </a:rPr>
                <a:t>符号表示</a:t>
              </a:r>
            </a:p>
          </p:txBody>
        </p:sp>
        <p:grpSp>
          <p:nvGrpSpPr>
            <p:cNvPr id="18460" name="Group 8">
              <a:extLst>
                <a:ext uri="{FF2B5EF4-FFF2-40B4-BE49-F238E27FC236}">
                  <a16:creationId xmlns:a16="http://schemas.microsoft.com/office/drawing/2014/main" id="{4E98DB27-2441-1346-8A22-17292DDBB3EB}"/>
                </a:ext>
              </a:extLst>
            </p:cNvPr>
            <p:cNvGrpSpPr>
              <a:grpSpLocks/>
            </p:cNvGrpSpPr>
            <p:nvPr/>
          </p:nvGrpSpPr>
          <p:grpSpPr bwMode="auto">
            <a:xfrm>
              <a:off x="1056" y="1824"/>
              <a:ext cx="1440" cy="336"/>
              <a:chOff x="1008" y="1776"/>
              <a:chExt cx="1440" cy="336"/>
            </a:xfrm>
          </p:grpSpPr>
          <p:sp>
            <p:nvSpPr>
              <p:cNvPr id="7205" name="Line 9">
                <a:extLst>
                  <a:ext uri="{FF2B5EF4-FFF2-40B4-BE49-F238E27FC236}">
                    <a16:creationId xmlns:a16="http://schemas.microsoft.com/office/drawing/2014/main" id="{9FECC1CE-8F17-6947-B204-2E20426CEEAE}"/>
                  </a:ext>
                </a:extLst>
              </p:cNvPr>
              <p:cNvSpPr>
                <a:spLocks noChangeShapeType="1"/>
              </p:cNvSpPr>
              <p:nvPr/>
            </p:nvSpPr>
            <p:spPr bwMode="auto">
              <a:xfrm>
                <a:off x="1008" y="1944"/>
                <a:ext cx="1440"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7206" name="Line 10">
                <a:extLst>
                  <a:ext uri="{FF2B5EF4-FFF2-40B4-BE49-F238E27FC236}">
                    <a16:creationId xmlns:a16="http://schemas.microsoft.com/office/drawing/2014/main" id="{2415580F-7B10-7A4C-BD24-6971A9605953}"/>
                  </a:ext>
                </a:extLst>
              </p:cNvPr>
              <p:cNvSpPr>
                <a:spLocks noChangeShapeType="1"/>
              </p:cNvSpPr>
              <p:nvPr/>
            </p:nvSpPr>
            <p:spPr bwMode="auto">
              <a:xfrm>
                <a:off x="1200" y="1776"/>
                <a:ext cx="0" cy="336"/>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7207" name="Line 11">
                <a:extLst>
                  <a:ext uri="{FF2B5EF4-FFF2-40B4-BE49-F238E27FC236}">
                    <a16:creationId xmlns:a16="http://schemas.microsoft.com/office/drawing/2014/main" id="{2E73A8B7-FD6F-8E42-A7C0-59876D0E3EDC}"/>
                  </a:ext>
                </a:extLst>
              </p:cNvPr>
              <p:cNvSpPr>
                <a:spLocks noChangeShapeType="1"/>
              </p:cNvSpPr>
              <p:nvPr/>
            </p:nvSpPr>
            <p:spPr bwMode="auto">
              <a:xfrm>
                <a:off x="1433" y="1776"/>
                <a:ext cx="0" cy="336"/>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7208" name="Line 12">
                <a:extLst>
                  <a:ext uri="{FF2B5EF4-FFF2-40B4-BE49-F238E27FC236}">
                    <a16:creationId xmlns:a16="http://schemas.microsoft.com/office/drawing/2014/main" id="{ECD387CF-E857-C040-AAC5-EDB72A28BE76}"/>
                  </a:ext>
                </a:extLst>
              </p:cNvPr>
              <p:cNvSpPr>
                <a:spLocks noChangeShapeType="1"/>
              </p:cNvSpPr>
              <p:nvPr/>
            </p:nvSpPr>
            <p:spPr bwMode="auto">
              <a:xfrm>
                <a:off x="1667" y="1776"/>
                <a:ext cx="0" cy="336"/>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7209" name="Line 13">
                <a:extLst>
                  <a:ext uri="{FF2B5EF4-FFF2-40B4-BE49-F238E27FC236}">
                    <a16:creationId xmlns:a16="http://schemas.microsoft.com/office/drawing/2014/main" id="{39647FDC-305F-A44C-8D83-A98F42325E08}"/>
                  </a:ext>
                </a:extLst>
              </p:cNvPr>
              <p:cNvSpPr>
                <a:spLocks noChangeShapeType="1"/>
              </p:cNvSpPr>
              <p:nvPr/>
            </p:nvSpPr>
            <p:spPr bwMode="auto">
              <a:xfrm>
                <a:off x="1900" y="1776"/>
                <a:ext cx="0" cy="336"/>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7210" name="Line 14">
                <a:extLst>
                  <a:ext uri="{FF2B5EF4-FFF2-40B4-BE49-F238E27FC236}">
                    <a16:creationId xmlns:a16="http://schemas.microsoft.com/office/drawing/2014/main" id="{B4A24DD4-85C7-A345-BA6B-88143F186F08}"/>
                  </a:ext>
                </a:extLst>
              </p:cNvPr>
              <p:cNvSpPr>
                <a:spLocks noChangeShapeType="1"/>
              </p:cNvSpPr>
              <p:nvPr/>
            </p:nvSpPr>
            <p:spPr bwMode="auto">
              <a:xfrm>
                <a:off x="2134" y="1776"/>
                <a:ext cx="0" cy="336"/>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18461" name="Group 15">
              <a:extLst>
                <a:ext uri="{FF2B5EF4-FFF2-40B4-BE49-F238E27FC236}">
                  <a16:creationId xmlns:a16="http://schemas.microsoft.com/office/drawing/2014/main" id="{F989385A-1895-2149-9BE5-AE15C6963046}"/>
                </a:ext>
              </a:extLst>
            </p:cNvPr>
            <p:cNvGrpSpPr>
              <a:grpSpLocks/>
            </p:cNvGrpSpPr>
            <p:nvPr/>
          </p:nvGrpSpPr>
          <p:grpSpPr bwMode="auto">
            <a:xfrm>
              <a:off x="1056" y="2400"/>
              <a:ext cx="1440" cy="96"/>
              <a:chOff x="1056" y="2448"/>
              <a:chExt cx="1440" cy="96"/>
            </a:xfrm>
          </p:grpSpPr>
          <p:sp>
            <p:nvSpPr>
              <p:cNvPr id="7199" name="Line 16">
                <a:extLst>
                  <a:ext uri="{FF2B5EF4-FFF2-40B4-BE49-F238E27FC236}">
                    <a16:creationId xmlns:a16="http://schemas.microsoft.com/office/drawing/2014/main" id="{39ECFA8D-0197-4747-99C1-201FBC54EE04}"/>
                  </a:ext>
                </a:extLst>
              </p:cNvPr>
              <p:cNvSpPr>
                <a:spLocks noChangeShapeType="1"/>
              </p:cNvSpPr>
              <p:nvPr/>
            </p:nvSpPr>
            <p:spPr bwMode="auto">
              <a:xfrm>
                <a:off x="1056" y="2496"/>
                <a:ext cx="1440"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7200" name="Oval 17">
                <a:extLst>
                  <a:ext uri="{FF2B5EF4-FFF2-40B4-BE49-F238E27FC236}">
                    <a16:creationId xmlns:a16="http://schemas.microsoft.com/office/drawing/2014/main" id="{FCAAA43D-6A01-374C-8D64-B3FB60BA32FF}"/>
                  </a:ext>
                </a:extLst>
              </p:cNvPr>
              <p:cNvSpPr>
                <a:spLocks noChangeArrowheads="1"/>
              </p:cNvSpPr>
              <p:nvPr/>
            </p:nvSpPr>
            <p:spPr bwMode="auto">
              <a:xfrm>
                <a:off x="1243" y="2448"/>
                <a:ext cx="74"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7201" name="Oval 18">
                <a:extLst>
                  <a:ext uri="{FF2B5EF4-FFF2-40B4-BE49-F238E27FC236}">
                    <a16:creationId xmlns:a16="http://schemas.microsoft.com/office/drawing/2014/main" id="{C84992A0-A2D4-2346-9E97-4DCD102BFECC}"/>
                  </a:ext>
                </a:extLst>
              </p:cNvPr>
              <p:cNvSpPr>
                <a:spLocks noChangeArrowheads="1"/>
              </p:cNvSpPr>
              <p:nvPr/>
            </p:nvSpPr>
            <p:spPr bwMode="auto">
              <a:xfrm>
                <a:off x="1467" y="2448"/>
                <a:ext cx="74"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7202" name="Oval 19">
                <a:extLst>
                  <a:ext uri="{FF2B5EF4-FFF2-40B4-BE49-F238E27FC236}">
                    <a16:creationId xmlns:a16="http://schemas.microsoft.com/office/drawing/2014/main" id="{995DD25A-A216-C345-BC1C-46DD67C01E9E}"/>
                  </a:ext>
                </a:extLst>
              </p:cNvPr>
              <p:cNvSpPr>
                <a:spLocks noChangeArrowheads="1"/>
              </p:cNvSpPr>
              <p:nvPr/>
            </p:nvSpPr>
            <p:spPr bwMode="auto">
              <a:xfrm>
                <a:off x="1691" y="2448"/>
                <a:ext cx="74"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7203" name="Oval 20">
                <a:extLst>
                  <a:ext uri="{FF2B5EF4-FFF2-40B4-BE49-F238E27FC236}">
                    <a16:creationId xmlns:a16="http://schemas.microsoft.com/office/drawing/2014/main" id="{0899A33C-474C-044C-ABDC-7709FCDBB4AF}"/>
                  </a:ext>
                </a:extLst>
              </p:cNvPr>
              <p:cNvSpPr>
                <a:spLocks noChangeArrowheads="1"/>
              </p:cNvSpPr>
              <p:nvPr/>
            </p:nvSpPr>
            <p:spPr bwMode="auto">
              <a:xfrm>
                <a:off x="1915" y="2448"/>
                <a:ext cx="74"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7204" name="Oval 21">
                <a:extLst>
                  <a:ext uri="{FF2B5EF4-FFF2-40B4-BE49-F238E27FC236}">
                    <a16:creationId xmlns:a16="http://schemas.microsoft.com/office/drawing/2014/main" id="{E103B9DA-BBFC-024C-998B-41E1DFC08BBB}"/>
                  </a:ext>
                </a:extLst>
              </p:cNvPr>
              <p:cNvSpPr>
                <a:spLocks noChangeArrowheads="1"/>
              </p:cNvSpPr>
              <p:nvPr/>
            </p:nvSpPr>
            <p:spPr bwMode="auto">
              <a:xfrm>
                <a:off x="2139" y="2448"/>
                <a:ext cx="74"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sp>
        <p:nvSpPr>
          <p:cNvPr id="115753" name="Rectangle 41">
            <a:extLst>
              <a:ext uri="{FF2B5EF4-FFF2-40B4-BE49-F238E27FC236}">
                <a16:creationId xmlns:a16="http://schemas.microsoft.com/office/drawing/2014/main" id="{866AACDB-E5A0-9C43-80BD-F866F6F53D12}"/>
              </a:ext>
            </a:extLst>
          </p:cNvPr>
          <p:cNvSpPr>
            <a:spLocks noChangeArrowheads="1"/>
          </p:cNvSpPr>
          <p:nvPr/>
        </p:nvSpPr>
        <p:spPr bwMode="auto">
          <a:xfrm>
            <a:off x="998538" y="1166813"/>
            <a:ext cx="6843712"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800" b="1">
                <a:solidFill>
                  <a:srgbClr val="000000"/>
                </a:solidFill>
                <a:latin typeface="Times New Roman" charset="0"/>
                <a:ea typeface="宋体" charset="0"/>
                <a:cs typeface="宋体" charset="0"/>
              </a:rPr>
              <a:t>光振动</a:t>
            </a:r>
            <a:r>
              <a:rPr lang="en-US" altLang="zh-CN" sz="2800" b="1">
                <a:solidFill>
                  <a:srgbClr val="000000"/>
                </a:solidFill>
                <a:latin typeface="Times New Roman" charset="0"/>
                <a:ea typeface="宋体" charset="0"/>
                <a:cs typeface="宋体" charset="0"/>
              </a:rPr>
              <a:t>(</a:t>
            </a:r>
            <a:r>
              <a:rPr lang="zh-CN" altLang="en-US" sz="3200" b="1">
                <a:solidFill>
                  <a:srgbClr val="FF0000"/>
                </a:solidFill>
                <a:latin typeface="Times New Roman" charset="0"/>
                <a:ea typeface="华文楷体" charset="0"/>
                <a:cs typeface="华文楷体" charset="0"/>
              </a:rPr>
              <a:t>电场分量</a:t>
            </a:r>
            <a:r>
              <a:rPr lang="en-US" altLang="zh-CN" sz="2800" b="1">
                <a:solidFill>
                  <a:srgbClr val="000000"/>
                </a:solidFill>
                <a:latin typeface="Times New Roman" charset="0"/>
                <a:ea typeface="宋体" charset="0"/>
                <a:cs typeface="宋体" charset="0"/>
              </a:rPr>
              <a:t>)</a:t>
            </a:r>
            <a:r>
              <a:rPr lang="zh-CN" altLang="en-US" sz="2800" b="1">
                <a:solidFill>
                  <a:srgbClr val="000000"/>
                </a:solidFill>
                <a:latin typeface="Times New Roman" charset="0"/>
                <a:ea typeface="宋体" charset="0"/>
                <a:cs typeface="宋体" charset="0"/>
              </a:rPr>
              <a:t>只沿某一固定方向的光 </a:t>
            </a:r>
            <a:r>
              <a:rPr lang="en-US" altLang="zh-CN" sz="2800" b="1">
                <a:solidFill>
                  <a:srgbClr val="000000"/>
                </a:solidFill>
                <a:latin typeface="Times New Roman" charset="0"/>
                <a:ea typeface="宋体" charset="0"/>
                <a:cs typeface="宋体" charset="0"/>
              </a:rPr>
              <a:t>.</a:t>
            </a:r>
          </a:p>
        </p:txBody>
      </p:sp>
      <p:grpSp>
        <p:nvGrpSpPr>
          <p:cNvPr id="115754" name="Group 42">
            <a:extLst>
              <a:ext uri="{FF2B5EF4-FFF2-40B4-BE49-F238E27FC236}">
                <a16:creationId xmlns:a16="http://schemas.microsoft.com/office/drawing/2014/main" id="{AE22D409-D4E4-1043-8315-D65BCD30AD0B}"/>
              </a:ext>
            </a:extLst>
          </p:cNvPr>
          <p:cNvGrpSpPr>
            <a:grpSpLocks/>
          </p:cNvGrpSpPr>
          <p:nvPr/>
        </p:nvGrpSpPr>
        <p:grpSpPr bwMode="auto">
          <a:xfrm>
            <a:off x="990600" y="2036763"/>
            <a:ext cx="4267200" cy="2133600"/>
            <a:chOff x="2736" y="1296"/>
            <a:chExt cx="2688" cy="1344"/>
          </a:xfrm>
        </p:grpSpPr>
        <p:sp>
          <p:nvSpPr>
            <p:cNvPr id="7176" name="Rectangle 43">
              <a:extLst>
                <a:ext uri="{FF2B5EF4-FFF2-40B4-BE49-F238E27FC236}">
                  <a16:creationId xmlns:a16="http://schemas.microsoft.com/office/drawing/2014/main" id="{19384D44-FD6F-794B-925B-2D6830936AF6}"/>
                </a:ext>
              </a:extLst>
            </p:cNvPr>
            <p:cNvSpPr>
              <a:spLocks noChangeArrowheads="1"/>
            </p:cNvSpPr>
            <p:nvPr/>
          </p:nvSpPr>
          <p:spPr bwMode="auto">
            <a:xfrm>
              <a:off x="2736" y="1296"/>
              <a:ext cx="2688" cy="1344"/>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7177" name="Line 44">
              <a:extLst>
                <a:ext uri="{FF2B5EF4-FFF2-40B4-BE49-F238E27FC236}">
                  <a16:creationId xmlns:a16="http://schemas.microsoft.com/office/drawing/2014/main" id="{454F27A9-9AD6-AA42-BD6E-DA159F4C3BA0}"/>
                </a:ext>
              </a:extLst>
            </p:cNvPr>
            <p:cNvSpPr>
              <a:spLocks noChangeShapeType="1"/>
            </p:cNvSpPr>
            <p:nvPr/>
          </p:nvSpPr>
          <p:spPr bwMode="auto">
            <a:xfrm>
              <a:off x="2832" y="1920"/>
              <a:ext cx="2544" cy="0"/>
            </a:xfrm>
            <a:prstGeom prst="line">
              <a:avLst/>
            </a:prstGeom>
            <a:noFill/>
            <a:ln w="19050">
              <a:solidFill>
                <a:srgbClr val="0000FF"/>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15757" name="Text Box 45">
              <a:extLst>
                <a:ext uri="{FF2B5EF4-FFF2-40B4-BE49-F238E27FC236}">
                  <a16:creationId xmlns:a16="http://schemas.microsoft.com/office/drawing/2014/main" id="{EAAAD956-6677-484E-8A0B-F6B108675565}"/>
                </a:ext>
              </a:extLst>
            </p:cNvPr>
            <p:cNvSpPr txBox="1">
              <a:spLocks noChangeArrowheads="1"/>
            </p:cNvSpPr>
            <p:nvPr/>
          </p:nvSpPr>
          <p:spPr bwMode="auto">
            <a:xfrm>
              <a:off x="3504" y="2304"/>
              <a:ext cx="1152" cy="333"/>
            </a:xfrm>
            <a:prstGeom prst="rect">
              <a:avLst/>
            </a:prstGeom>
            <a:gradFill rotWithShape="0">
              <a:gsLst>
                <a:gs pos="0">
                  <a:schemeClr val="accent1"/>
                </a:gs>
                <a:gs pos="50000">
                  <a:srgbClr val="FFFFFF"/>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ea typeface="宋体" charset="0"/>
                  <a:cs typeface="宋体" charset="0"/>
                </a:defRPr>
              </a:lvl1pPr>
              <a:lvl2pPr marL="742950" indent="-285750">
                <a:defRPr sz="2400">
                  <a:solidFill>
                    <a:schemeClr val="tx1"/>
                  </a:solidFill>
                  <a:latin typeface="Arial" charset="0"/>
                  <a:ea typeface="宋体" charset="0"/>
                </a:defRPr>
              </a:lvl2pPr>
              <a:lvl3pPr marL="1143000" indent="-228600">
                <a:defRPr sz="2400">
                  <a:solidFill>
                    <a:schemeClr val="tx1"/>
                  </a:solidFill>
                  <a:latin typeface="Arial" charset="0"/>
                  <a:ea typeface="宋体" charset="0"/>
                </a:defRPr>
              </a:lvl3pPr>
              <a:lvl4pPr marL="1600200" indent="-228600">
                <a:defRPr sz="2400">
                  <a:solidFill>
                    <a:schemeClr val="tx1"/>
                  </a:solidFill>
                  <a:latin typeface="Arial" charset="0"/>
                  <a:ea typeface="宋体" charset="0"/>
                </a:defRPr>
              </a:lvl4pPr>
              <a:lvl5pPr marL="2057400" indent="-228600">
                <a:defRPr sz="2400">
                  <a:solidFill>
                    <a:schemeClr val="tx1"/>
                  </a:solidFill>
                  <a:latin typeface="Arial" charset="0"/>
                  <a:ea typeface="宋体" charset="0"/>
                </a:defRPr>
              </a:lvl5pPr>
              <a:lvl6pPr marL="2514600" indent="-228600" eaLnBrk="0" fontAlgn="base" hangingPunct="0">
                <a:spcBef>
                  <a:spcPct val="0"/>
                </a:spcBef>
                <a:spcAft>
                  <a:spcPct val="0"/>
                </a:spcAft>
                <a:defRPr sz="2400">
                  <a:solidFill>
                    <a:schemeClr val="tx1"/>
                  </a:solidFill>
                  <a:latin typeface="Arial" charset="0"/>
                  <a:ea typeface="宋体" charset="0"/>
                </a:defRPr>
              </a:lvl6pPr>
              <a:lvl7pPr marL="2971800" indent="-228600" eaLnBrk="0" fontAlgn="base" hangingPunct="0">
                <a:spcBef>
                  <a:spcPct val="0"/>
                </a:spcBef>
                <a:spcAft>
                  <a:spcPct val="0"/>
                </a:spcAft>
                <a:defRPr sz="2400">
                  <a:solidFill>
                    <a:schemeClr val="tx1"/>
                  </a:solidFill>
                  <a:latin typeface="Arial" charset="0"/>
                  <a:ea typeface="宋体" charset="0"/>
                </a:defRPr>
              </a:lvl7pPr>
              <a:lvl8pPr marL="3429000" indent="-228600" eaLnBrk="0" fontAlgn="base" hangingPunct="0">
                <a:spcBef>
                  <a:spcPct val="0"/>
                </a:spcBef>
                <a:spcAft>
                  <a:spcPct val="0"/>
                </a:spcAft>
                <a:defRPr sz="2400">
                  <a:solidFill>
                    <a:schemeClr val="tx1"/>
                  </a:solidFill>
                  <a:latin typeface="Arial" charset="0"/>
                  <a:ea typeface="宋体" charset="0"/>
                </a:defRPr>
              </a:lvl8pPr>
              <a:lvl9pPr marL="3886200" indent="-228600" eaLnBrk="0" fontAlgn="base" hangingPunct="0">
                <a:spcBef>
                  <a:spcPct val="0"/>
                </a:spcBef>
                <a:spcAft>
                  <a:spcPct val="0"/>
                </a:spcAft>
                <a:defRPr sz="2400">
                  <a:solidFill>
                    <a:schemeClr val="tx1"/>
                  </a:solidFill>
                  <a:latin typeface="Arial" charset="0"/>
                  <a:ea typeface="宋体" charset="0"/>
                </a:defRPr>
              </a:lvl9pPr>
            </a:lstStyle>
            <a:p>
              <a:pPr algn="ctr" eaLnBrk="1" hangingPunct="1">
                <a:spcBef>
                  <a:spcPct val="50000"/>
                </a:spcBef>
                <a:defRPr/>
              </a:pPr>
              <a:r>
                <a:rPr lang="zh-CN" altLang="en-US" sz="2800" b="1">
                  <a:solidFill>
                    <a:srgbClr val="000000"/>
                  </a:solidFill>
                  <a:latin typeface="Times New Roman" charset="0"/>
                </a:rPr>
                <a:t>振动面</a:t>
              </a:r>
            </a:p>
          </p:txBody>
        </p:sp>
        <p:graphicFrame>
          <p:nvGraphicFramePr>
            <p:cNvPr id="18442" name="Object 46">
              <a:extLst>
                <a:ext uri="{FF2B5EF4-FFF2-40B4-BE49-F238E27FC236}">
                  <a16:creationId xmlns:a16="http://schemas.microsoft.com/office/drawing/2014/main" id="{759065EC-1803-2443-944D-925EC8CECC81}"/>
                </a:ext>
              </a:extLst>
            </p:cNvPr>
            <p:cNvGraphicFramePr>
              <a:graphicFrameLocks noChangeAspect="1"/>
            </p:cNvGraphicFramePr>
            <p:nvPr/>
          </p:nvGraphicFramePr>
          <p:xfrm>
            <a:off x="5040" y="1920"/>
            <a:ext cx="218" cy="338"/>
          </p:xfrm>
          <a:graphic>
            <a:graphicData uri="http://schemas.openxmlformats.org/presentationml/2006/ole">
              <mc:AlternateContent xmlns:mc="http://schemas.openxmlformats.org/markup-compatibility/2006">
                <mc:Choice xmlns:v="urn:schemas-microsoft-com:vml" Requires="v">
                  <p:oleObj spid="_x0000_s18544" name="Equation" r:id="rId4" imgW="4102100" imgH="5270500" progId="Equation.3">
                    <p:embed/>
                  </p:oleObj>
                </mc:Choice>
                <mc:Fallback>
                  <p:oleObj name="Equation" r:id="rId4" imgW="4102100" imgH="5270500" progId="Equation.3">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0" y="1920"/>
                          <a:ext cx="218"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43" name="Freeform 47">
              <a:extLst>
                <a:ext uri="{FF2B5EF4-FFF2-40B4-BE49-F238E27FC236}">
                  <a16:creationId xmlns:a16="http://schemas.microsoft.com/office/drawing/2014/main" id="{8F41DB27-25E1-7A4C-B3BF-11A19E714E4D}"/>
                </a:ext>
              </a:extLst>
            </p:cNvPr>
            <p:cNvSpPr>
              <a:spLocks/>
            </p:cNvSpPr>
            <p:nvPr/>
          </p:nvSpPr>
          <p:spPr bwMode="auto">
            <a:xfrm>
              <a:off x="3043" y="1580"/>
              <a:ext cx="939" cy="657"/>
            </a:xfrm>
            <a:custGeom>
              <a:avLst/>
              <a:gdLst>
                <a:gd name="T0" fmla="*/ 0 w 880"/>
                <a:gd name="T1" fmla="*/ 15 h 849"/>
                <a:gd name="T2" fmla="*/ 218 w 880"/>
                <a:gd name="T3" fmla="*/ 4 h 849"/>
                <a:gd name="T4" fmla="*/ 511 w 880"/>
                <a:gd name="T5" fmla="*/ 2 h 849"/>
                <a:gd name="T6" fmla="*/ 794 w 880"/>
                <a:gd name="T7" fmla="*/ 4 h 849"/>
                <a:gd name="T8" fmla="*/ 1026 w 880"/>
                <a:gd name="T9" fmla="*/ 15 h 849"/>
                <a:gd name="T10" fmla="*/ 1210 w 880"/>
                <a:gd name="T11" fmla="*/ 25 h 849"/>
                <a:gd name="T12" fmla="*/ 1532 w 880"/>
                <a:gd name="T13" fmla="*/ 30 h 849"/>
                <a:gd name="T14" fmla="*/ 1848 w 880"/>
                <a:gd name="T15" fmla="*/ 25 h 849"/>
                <a:gd name="T16" fmla="*/ 2046 w 880"/>
                <a:gd name="T17" fmla="*/ 15 h 8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80" h="849">
                  <a:moveTo>
                    <a:pt x="0" y="426"/>
                  </a:moveTo>
                  <a:cubicBezTo>
                    <a:pt x="15" y="374"/>
                    <a:pt x="56" y="183"/>
                    <a:pt x="93" y="112"/>
                  </a:cubicBezTo>
                  <a:cubicBezTo>
                    <a:pt x="130" y="41"/>
                    <a:pt x="179" y="0"/>
                    <a:pt x="220" y="2"/>
                  </a:cubicBezTo>
                  <a:cubicBezTo>
                    <a:pt x="261" y="4"/>
                    <a:pt x="304" y="53"/>
                    <a:pt x="341" y="124"/>
                  </a:cubicBezTo>
                  <a:cubicBezTo>
                    <a:pt x="378" y="195"/>
                    <a:pt x="410" y="331"/>
                    <a:pt x="440" y="426"/>
                  </a:cubicBezTo>
                  <a:cubicBezTo>
                    <a:pt x="470" y="521"/>
                    <a:pt x="484" y="626"/>
                    <a:pt x="521" y="696"/>
                  </a:cubicBezTo>
                  <a:cubicBezTo>
                    <a:pt x="558" y="766"/>
                    <a:pt x="615" y="849"/>
                    <a:pt x="660" y="849"/>
                  </a:cubicBezTo>
                  <a:cubicBezTo>
                    <a:pt x="705" y="849"/>
                    <a:pt x="756" y="766"/>
                    <a:pt x="793" y="696"/>
                  </a:cubicBezTo>
                  <a:cubicBezTo>
                    <a:pt x="830" y="626"/>
                    <a:pt x="862" y="482"/>
                    <a:pt x="880" y="426"/>
                  </a:cubicBezTo>
                </a:path>
              </a:pathLst>
            </a:custGeom>
            <a:noFill/>
            <a:ln w="28575" cmpd="sng">
              <a:solidFill>
                <a:srgbClr val="FF0000"/>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7181" name="Line 48">
              <a:extLst>
                <a:ext uri="{FF2B5EF4-FFF2-40B4-BE49-F238E27FC236}">
                  <a16:creationId xmlns:a16="http://schemas.microsoft.com/office/drawing/2014/main" id="{BCEBF9F3-89DB-4B4C-8470-BF521E03AEB4}"/>
                </a:ext>
              </a:extLst>
            </p:cNvPr>
            <p:cNvSpPr>
              <a:spLocks noChangeShapeType="1"/>
            </p:cNvSpPr>
            <p:nvPr/>
          </p:nvSpPr>
          <p:spPr bwMode="auto">
            <a:xfrm flipV="1">
              <a:off x="3279" y="1582"/>
              <a:ext cx="0" cy="327"/>
            </a:xfrm>
            <a:prstGeom prst="line">
              <a:avLst/>
            </a:prstGeom>
            <a:noFill/>
            <a:ln w="9525">
              <a:solidFill>
                <a:srgbClr val="FF0000"/>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7182" name="Line 49">
              <a:extLst>
                <a:ext uri="{FF2B5EF4-FFF2-40B4-BE49-F238E27FC236}">
                  <a16:creationId xmlns:a16="http://schemas.microsoft.com/office/drawing/2014/main" id="{BBF1F997-5C48-2046-B8D4-EC320466F4D8}"/>
                </a:ext>
              </a:extLst>
            </p:cNvPr>
            <p:cNvSpPr>
              <a:spLocks noChangeShapeType="1"/>
            </p:cNvSpPr>
            <p:nvPr/>
          </p:nvSpPr>
          <p:spPr bwMode="auto">
            <a:xfrm flipV="1">
              <a:off x="4200" y="1582"/>
              <a:ext cx="0" cy="327"/>
            </a:xfrm>
            <a:prstGeom prst="line">
              <a:avLst/>
            </a:prstGeom>
            <a:noFill/>
            <a:ln w="9525">
              <a:solidFill>
                <a:srgbClr val="FF0000"/>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7183" name="Line 50">
              <a:extLst>
                <a:ext uri="{FF2B5EF4-FFF2-40B4-BE49-F238E27FC236}">
                  <a16:creationId xmlns:a16="http://schemas.microsoft.com/office/drawing/2014/main" id="{9DE4AD1D-A2F6-CE47-A22B-7F0C42B3DBB3}"/>
                </a:ext>
              </a:extLst>
            </p:cNvPr>
            <p:cNvSpPr>
              <a:spLocks noChangeShapeType="1"/>
            </p:cNvSpPr>
            <p:nvPr/>
          </p:nvSpPr>
          <p:spPr bwMode="auto">
            <a:xfrm flipV="1">
              <a:off x="3747" y="1909"/>
              <a:ext cx="0" cy="328"/>
            </a:xfrm>
            <a:prstGeom prst="line">
              <a:avLst/>
            </a:prstGeom>
            <a:noFill/>
            <a:ln w="9525">
              <a:solidFill>
                <a:srgbClr val="FF0000"/>
              </a:solidFill>
              <a:round/>
              <a:headEnd type="triangl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7184" name="Line 51">
              <a:extLst>
                <a:ext uri="{FF2B5EF4-FFF2-40B4-BE49-F238E27FC236}">
                  <a16:creationId xmlns:a16="http://schemas.microsoft.com/office/drawing/2014/main" id="{F9ADA463-10B4-CD47-999A-2F0E76CF3C4C}"/>
                </a:ext>
              </a:extLst>
            </p:cNvPr>
            <p:cNvSpPr>
              <a:spLocks noChangeShapeType="1"/>
            </p:cNvSpPr>
            <p:nvPr/>
          </p:nvSpPr>
          <p:spPr bwMode="auto">
            <a:xfrm flipV="1">
              <a:off x="4668" y="1909"/>
              <a:ext cx="0" cy="328"/>
            </a:xfrm>
            <a:prstGeom prst="line">
              <a:avLst/>
            </a:prstGeom>
            <a:noFill/>
            <a:ln w="9525">
              <a:solidFill>
                <a:srgbClr val="FF0000"/>
              </a:solidFill>
              <a:round/>
              <a:headEnd type="triangl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48" name="Freeform 52">
              <a:extLst>
                <a:ext uri="{FF2B5EF4-FFF2-40B4-BE49-F238E27FC236}">
                  <a16:creationId xmlns:a16="http://schemas.microsoft.com/office/drawing/2014/main" id="{205DE4DC-9E4F-A64F-9931-955332AF423B}"/>
                </a:ext>
              </a:extLst>
            </p:cNvPr>
            <p:cNvSpPr>
              <a:spLocks/>
            </p:cNvSpPr>
            <p:nvPr/>
          </p:nvSpPr>
          <p:spPr bwMode="auto">
            <a:xfrm>
              <a:off x="3640" y="1909"/>
              <a:ext cx="1" cy="250"/>
            </a:xfrm>
            <a:custGeom>
              <a:avLst/>
              <a:gdLst>
                <a:gd name="T0" fmla="*/ 1 w 1"/>
                <a:gd name="T1" fmla="*/ 12 h 323"/>
                <a:gd name="T2" fmla="*/ 0 w 1"/>
                <a:gd name="T3" fmla="*/ 0 h 323"/>
                <a:gd name="T4" fmla="*/ 0 60000 65536"/>
                <a:gd name="T5" fmla="*/ 0 60000 65536"/>
              </a:gdLst>
              <a:ahLst/>
              <a:cxnLst>
                <a:cxn ang="T4">
                  <a:pos x="T0" y="T1"/>
                </a:cxn>
                <a:cxn ang="T5">
                  <a:pos x="T2" y="T3"/>
                </a:cxn>
              </a:cxnLst>
              <a:rect l="0" t="0" r="r" b="b"/>
              <a:pathLst>
                <a:path w="1" h="323">
                  <a:moveTo>
                    <a:pt x="1" y="323"/>
                  </a:moveTo>
                  <a:lnTo>
                    <a:pt x="0" y="0"/>
                  </a:lnTo>
                </a:path>
              </a:pathLst>
            </a:custGeom>
            <a:noFill/>
            <a:ln w="9525">
              <a:solidFill>
                <a:srgbClr val="FF0000"/>
              </a:solidFill>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18449" name="Freeform 53">
              <a:extLst>
                <a:ext uri="{FF2B5EF4-FFF2-40B4-BE49-F238E27FC236}">
                  <a16:creationId xmlns:a16="http://schemas.microsoft.com/office/drawing/2014/main" id="{395578B3-B6A6-B048-BC2F-A2CB7DCB0712}"/>
                </a:ext>
              </a:extLst>
            </p:cNvPr>
            <p:cNvSpPr>
              <a:spLocks/>
            </p:cNvSpPr>
            <p:nvPr/>
          </p:nvSpPr>
          <p:spPr bwMode="auto">
            <a:xfrm>
              <a:off x="3855" y="1909"/>
              <a:ext cx="2" cy="247"/>
            </a:xfrm>
            <a:custGeom>
              <a:avLst/>
              <a:gdLst>
                <a:gd name="T0" fmla="*/ 0 w 2"/>
                <a:gd name="T1" fmla="*/ 12 h 319"/>
                <a:gd name="T2" fmla="*/ 2 w 2"/>
                <a:gd name="T3" fmla="*/ 0 h 319"/>
                <a:gd name="T4" fmla="*/ 0 60000 65536"/>
                <a:gd name="T5" fmla="*/ 0 60000 65536"/>
              </a:gdLst>
              <a:ahLst/>
              <a:cxnLst>
                <a:cxn ang="T4">
                  <a:pos x="T0" y="T1"/>
                </a:cxn>
                <a:cxn ang="T5">
                  <a:pos x="T2" y="T3"/>
                </a:cxn>
              </a:cxnLst>
              <a:rect l="0" t="0" r="r" b="b"/>
              <a:pathLst>
                <a:path w="2" h="319">
                  <a:moveTo>
                    <a:pt x="0" y="319"/>
                  </a:moveTo>
                  <a:lnTo>
                    <a:pt x="2" y="0"/>
                  </a:lnTo>
                </a:path>
              </a:pathLst>
            </a:custGeom>
            <a:noFill/>
            <a:ln w="9525">
              <a:solidFill>
                <a:srgbClr val="FF0000"/>
              </a:solidFill>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7187" name="Line 54">
              <a:extLst>
                <a:ext uri="{FF2B5EF4-FFF2-40B4-BE49-F238E27FC236}">
                  <a16:creationId xmlns:a16="http://schemas.microsoft.com/office/drawing/2014/main" id="{878331DB-7CB7-A34E-BB74-0A3F5619C558}"/>
                </a:ext>
              </a:extLst>
            </p:cNvPr>
            <p:cNvSpPr>
              <a:spLocks noChangeShapeType="1"/>
            </p:cNvSpPr>
            <p:nvPr/>
          </p:nvSpPr>
          <p:spPr bwMode="auto">
            <a:xfrm flipV="1">
              <a:off x="4559" y="1909"/>
              <a:ext cx="1" cy="274"/>
            </a:xfrm>
            <a:prstGeom prst="line">
              <a:avLst/>
            </a:prstGeom>
            <a:noFill/>
            <a:ln w="9525">
              <a:solidFill>
                <a:srgbClr val="FF0000"/>
              </a:solidFill>
              <a:round/>
              <a:headEnd type="triangl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51" name="Freeform 55">
              <a:extLst>
                <a:ext uri="{FF2B5EF4-FFF2-40B4-BE49-F238E27FC236}">
                  <a16:creationId xmlns:a16="http://schemas.microsoft.com/office/drawing/2014/main" id="{08DC9FE1-D031-5744-924D-D84B78FCF54A}"/>
                </a:ext>
              </a:extLst>
            </p:cNvPr>
            <p:cNvSpPr>
              <a:spLocks/>
            </p:cNvSpPr>
            <p:nvPr/>
          </p:nvSpPr>
          <p:spPr bwMode="auto">
            <a:xfrm>
              <a:off x="4764" y="1908"/>
              <a:ext cx="4" cy="275"/>
            </a:xfrm>
            <a:custGeom>
              <a:avLst/>
              <a:gdLst>
                <a:gd name="T0" fmla="*/ 0 w 4"/>
                <a:gd name="T1" fmla="*/ 13 h 356"/>
                <a:gd name="T2" fmla="*/ 4 w 4"/>
                <a:gd name="T3" fmla="*/ 0 h 356"/>
                <a:gd name="T4" fmla="*/ 0 60000 65536"/>
                <a:gd name="T5" fmla="*/ 0 60000 65536"/>
              </a:gdLst>
              <a:ahLst/>
              <a:cxnLst>
                <a:cxn ang="T4">
                  <a:pos x="T0" y="T1"/>
                </a:cxn>
                <a:cxn ang="T5">
                  <a:pos x="T2" y="T3"/>
                </a:cxn>
              </a:cxnLst>
              <a:rect l="0" t="0" r="r" b="b"/>
              <a:pathLst>
                <a:path w="4" h="356">
                  <a:moveTo>
                    <a:pt x="0" y="356"/>
                  </a:moveTo>
                  <a:lnTo>
                    <a:pt x="4" y="0"/>
                  </a:lnTo>
                </a:path>
              </a:pathLst>
            </a:custGeom>
            <a:noFill/>
            <a:ln w="9525">
              <a:solidFill>
                <a:srgbClr val="FF0000"/>
              </a:solidFill>
              <a:round/>
              <a:headEnd type="triangl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7189" name="Line 56">
              <a:extLst>
                <a:ext uri="{FF2B5EF4-FFF2-40B4-BE49-F238E27FC236}">
                  <a16:creationId xmlns:a16="http://schemas.microsoft.com/office/drawing/2014/main" id="{FCF7E148-43F1-7949-96D3-C3BE96962452}"/>
                </a:ext>
              </a:extLst>
            </p:cNvPr>
            <p:cNvSpPr>
              <a:spLocks noChangeShapeType="1"/>
            </p:cNvSpPr>
            <p:nvPr/>
          </p:nvSpPr>
          <p:spPr bwMode="auto">
            <a:xfrm flipV="1">
              <a:off x="4098" y="1626"/>
              <a:ext cx="0" cy="283"/>
            </a:xfrm>
            <a:prstGeom prst="line">
              <a:avLst/>
            </a:prstGeom>
            <a:noFill/>
            <a:ln w="9525">
              <a:solidFill>
                <a:srgbClr val="FF0000"/>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7190" name="Line 57">
              <a:extLst>
                <a:ext uri="{FF2B5EF4-FFF2-40B4-BE49-F238E27FC236}">
                  <a16:creationId xmlns:a16="http://schemas.microsoft.com/office/drawing/2014/main" id="{586DFDDC-BD7A-6645-B5F9-8FBDEA5A79E7}"/>
                </a:ext>
              </a:extLst>
            </p:cNvPr>
            <p:cNvSpPr>
              <a:spLocks noChangeShapeType="1"/>
            </p:cNvSpPr>
            <p:nvPr/>
          </p:nvSpPr>
          <p:spPr bwMode="auto">
            <a:xfrm flipV="1">
              <a:off x="4303" y="1626"/>
              <a:ext cx="0" cy="283"/>
            </a:xfrm>
            <a:prstGeom prst="line">
              <a:avLst/>
            </a:prstGeom>
            <a:noFill/>
            <a:ln w="9525">
              <a:solidFill>
                <a:srgbClr val="FF0000"/>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8454" name="Freeform 58">
              <a:extLst>
                <a:ext uri="{FF2B5EF4-FFF2-40B4-BE49-F238E27FC236}">
                  <a16:creationId xmlns:a16="http://schemas.microsoft.com/office/drawing/2014/main" id="{D1ADC8D0-C84E-2844-B845-92420F5C0240}"/>
                </a:ext>
              </a:extLst>
            </p:cNvPr>
            <p:cNvSpPr>
              <a:spLocks/>
            </p:cNvSpPr>
            <p:nvPr/>
          </p:nvSpPr>
          <p:spPr bwMode="auto">
            <a:xfrm>
              <a:off x="3381" y="1654"/>
              <a:ext cx="1" cy="255"/>
            </a:xfrm>
            <a:custGeom>
              <a:avLst/>
              <a:gdLst>
                <a:gd name="T0" fmla="*/ 0 w 1"/>
                <a:gd name="T1" fmla="*/ 12 h 329"/>
                <a:gd name="T2" fmla="*/ 0 w 1"/>
                <a:gd name="T3" fmla="*/ 0 h 329"/>
                <a:gd name="T4" fmla="*/ 0 60000 65536"/>
                <a:gd name="T5" fmla="*/ 0 60000 65536"/>
              </a:gdLst>
              <a:ahLst/>
              <a:cxnLst>
                <a:cxn ang="T4">
                  <a:pos x="T0" y="T1"/>
                </a:cxn>
                <a:cxn ang="T5">
                  <a:pos x="T2" y="T3"/>
                </a:cxn>
              </a:cxnLst>
              <a:rect l="0" t="0" r="r" b="b"/>
              <a:pathLst>
                <a:path w="1" h="329">
                  <a:moveTo>
                    <a:pt x="0" y="329"/>
                  </a:moveTo>
                  <a:lnTo>
                    <a:pt x="0" y="0"/>
                  </a:lnTo>
                </a:path>
              </a:pathLst>
            </a:custGeom>
            <a:noFill/>
            <a:ln w="9525">
              <a:solidFill>
                <a:srgbClr val="FF0000"/>
              </a:solidFill>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18455" name="Freeform 59">
              <a:extLst>
                <a:ext uri="{FF2B5EF4-FFF2-40B4-BE49-F238E27FC236}">
                  <a16:creationId xmlns:a16="http://schemas.microsoft.com/office/drawing/2014/main" id="{F3600B37-C8F4-E340-A5F1-9E6CD9E38F9C}"/>
                </a:ext>
              </a:extLst>
            </p:cNvPr>
            <p:cNvSpPr>
              <a:spLocks/>
            </p:cNvSpPr>
            <p:nvPr/>
          </p:nvSpPr>
          <p:spPr bwMode="auto">
            <a:xfrm>
              <a:off x="3172" y="1642"/>
              <a:ext cx="4" cy="267"/>
            </a:xfrm>
            <a:custGeom>
              <a:avLst/>
              <a:gdLst>
                <a:gd name="T0" fmla="*/ 4 w 4"/>
                <a:gd name="T1" fmla="*/ 12 h 345"/>
                <a:gd name="T2" fmla="*/ 0 w 4"/>
                <a:gd name="T3" fmla="*/ 0 h 345"/>
                <a:gd name="T4" fmla="*/ 0 60000 65536"/>
                <a:gd name="T5" fmla="*/ 0 60000 65536"/>
              </a:gdLst>
              <a:ahLst/>
              <a:cxnLst>
                <a:cxn ang="T4">
                  <a:pos x="T0" y="T1"/>
                </a:cxn>
                <a:cxn ang="T5">
                  <a:pos x="T2" y="T3"/>
                </a:cxn>
              </a:cxnLst>
              <a:rect l="0" t="0" r="r" b="b"/>
              <a:pathLst>
                <a:path w="4" h="345">
                  <a:moveTo>
                    <a:pt x="4" y="345"/>
                  </a:moveTo>
                  <a:lnTo>
                    <a:pt x="0" y="0"/>
                  </a:lnTo>
                </a:path>
              </a:pathLst>
            </a:custGeom>
            <a:noFill/>
            <a:ln w="9525">
              <a:solidFill>
                <a:srgbClr val="FF0000"/>
              </a:solidFill>
              <a:round/>
              <a:headEnd type="none" w="sm" len="lg"/>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18456" name="Freeform 60">
              <a:extLst>
                <a:ext uri="{FF2B5EF4-FFF2-40B4-BE49-F238E27FC236}">
                  <a16:creationId xmlns:a16="http://schemas.microsoft.com/office/drawing/2014/main" id="{D9B978E0-8530-4343-BB3C-A2F5BF2C2794}"/>
                </a:ext>
              </a:extLst>
            </p:cNvPr>
            <p:cNvSpPr>
              <a:spLocks/>
            </p:cNvSpPr>
            <p:nvPr/>
          </p:nvSpPr>
          <p:spPr bwMode="auto">
            <a:xfrm>
              <a:off x="3979" y="1582"/>
              <a:ext cx="917" cy="661"/>
            </a:xfrm>
            <a:custGeom>
              <a:avLst/>
              <a:gdLst>
                <a:gd name="T0" fmla="*/ 0 w 860"/>
                <a:gd name="T1" fmla="*/ 15 h 855"/>
                <a:gd name="T2" fmla="*/ 213 w 860"/>
                <a:gd name="T3" fmla="*/ 4 h 855"/>
                <a:gd name="T4" fmla="*/ 511 w 860"/>
                <a:gd name="T5" fmla="*/ 2 h 855"/>
                <a:gd name="T6" fmla="*/ 785 w 860"/>
                <a:gd name="T7" fmla="*/ 4 h 855"/>
                <a:gd name="T8" fmla="*/ 998 w 860"/>
                <a:gd name="T9" fmla="*/ 15 h 855"/>
                <a:gd name="T10" fmla="*/ 1171 w 860"/>
                <a:gd name="T11" fmla="*/ 25 h 855"/>
                <a:gd name="T12" fmla="*/ 1510 w 860"/>
                <a:gd name="T13" fmla="*/ 30 h 855"/>
                <a:gd name="T14" fmla="*/ 1829 w 860"/>
                <a:gd name="T15" fmla="*/ 25 h 855"/>
                <a:gd name="T16" fmla="*/ 1982 w 860"/>
                <a:gd name="T17" fmla="*/ 15 h 8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0" h="855">
                  <a:moveTo>
                    <a:pt x="0" y="426"/>
                  </a:moveTo>
                  <a:cubicBezTo>
                    <a:pt x="15" y="374"/>
                    <a:pt x="56" y="183"/>
                    <a:pt x="93" y="112"/>
                  </a:cubicBezTo>
                  <a:cubicBezTo>
                    <a:pt x="130" y="41"/>
                    <a:pt x="179" y="0"/>
                    <a:pt x="220" y="2"/>
                  </a:cubicBezTo>
                  <a:cubicBezTo>
                    <a:pt x="261" y="4"/>
                    <a:pt x="306" y="54"/>
                    <a:pt x="341" y="124"/>
                  </a:cubicBezTo>
                  <a:cubicBezTo>
                    <a:pt x="376" y="194"/>
                    <a:pt x="404" y="326"/>
                    <a:pt x="432" y="422"/>
                  </a:cubicBezTo>
                  <a:cubicBezTo>
                    <a:pt x="460" y="518"/>
                    <a:pt x="471" y="630"/>
                    <a:pt x="508" y="702"/>
                  </a:cubicBezTo>
                  <a:cubicBezTo>
                    <a:pt x="545" y="774"/>
                    <a:pt x="609" y="855"/>
                    <a:pt x="656" y="854"/>
                  </a:cubicBezTo>
                  <a:cubicBezTo>
                    <a:pt x="703" y="853"/>
                    <a:pt x="759" y="767"/>
                    <a:pt x="793" y="696"/>
                  </a:cubicBezTo>
                  <a:cubicBezTo>
                    <a:pt x="827" y="625"/>
                    <a:pt x="846" y="482"/>
                    <a:pt x="860" y="426"/>
                  </a:cubicBezTo>
                </a:path>
              </a:pathLst>
            </a:custGeom>
            <a:noFill/>
            <a:ln w="28575" cmpd="sng">
              <a:solidFill>
                <a:srgbClr val="FF0000"/>
              </a:solidFill>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graphicFrame>
          <p:nvGraphicFramePr>
            <p:cNvPr id="18457" name="Object 61">
              <a:extLst>
                <a:ext uri="{FF2B5EF4-FFF2-40B4-BE49-F238E27FC236}">
                  <a16:creationId xmlns:a16="http://schemas.microsoft.com/office/drawing/2014/main" id="{999AE378-0B6B-FB49-9A88-43C04CA9F854}"/>
                </a:ext>
              </a:extLst>
            </p:cNvPr>
            <p:cNvGraphicFramePr>
              <a:graphicFrameLocks noChangeAspect="1"/>
            </p:cNvGraphicFramePr>
            <p:nvPr/>
          </p:nvGraphicFramePr>
          <p:xfrm>
            <a:off x="4464" y="1488"/>
            <a:ext cx="253" cy="312"/>
          </p:xfrm>
          <a:graphic>
            <a:graphicData uri="http://schemas.openxmlformats.org/presentationml/2006/ole">
              <mc:AlternateContent xmlns:mc="http://schemas.openxmlformats.org/markup-compatibility/2006">
                <mc:Choice xmlns:v="urn:schemas-microsoft-com:vml" Requires="v">
                  <p:oleObj spid="_x0000_s18545" name="Equation" r:id="rId6" imgW="4978400" imgH="6146800" progId="Equation.3">
                    <p:embed/>
                  </p:oleObj>
                </mc:Choice>
                <mc:Fallback>
                  <p:oleObj name="Equation" r:id="rId6" imgW="4978400" imgH="6146800" progId="Equation.3">
                    <p:embed/>
                    <p:pic>
                      <p:nvPicPr>
                        <p:cNvPr id="0" name="Object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4" y="1488"/>
                          <a:ext cx="25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15775" name="Rectangle 63">
            <a:extLst>
              <a:ext uri="{FF2B5EF4-FFF2-40B4-BE49-F238E27FC236}">
                <a16:creationId xmlns:a16="http://schemas.microsoft.com/office/drawing/2014/main" id="{2FC4DF5E-D9FE-514D-AE78-C242F63D7BF3}"/>
              </a:ext>
            </a:extLst>
          </p:cNvPr>
          <p:cNvSpPr>
            <a:spLocks noChangeArrowheads="1"/>
          </p:cNvSpPr>
          <p:nvPr/>
        </p:nvSpPr>
        <p:spPr bwMode="auto">
          <a:xfrm>
            <a:off x="900113" y="4608513"/>
            <a:ext cx="7604125" cy="5222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2800" b="1">
                <a:solidFill>
                  <a:srgbClr val="0000FF"/>
                </a:solidFill>
                <a:latin typeface="Arial" charset="0"/>
                <a:ea typeface="宋体" charset="0"/>
                <a:cs typeface="宋体" charset="0"/>
              </a:rPr>
              <a:t>振动面</a:t>
            </a:r>
            <a:r>
              <a:rPr lang="en-US" altLang="zh-CN" sz="2800" b="1">
                <a:solidFill>
                  <a:srgbClr val="000000"/>
                </a:solidFill>
                <a:latin typeface="Arial" charset="0"/>
                <a:ea typeface="宋体" charset="0"/>
                <a:cs typeface="宋体" charset="0"/>
              </a:rPr>
              <a:t>:</a:t>
            </a:r>
            <a:r>
              <a:rPr lang="zh-CN" altLang="en-US" sz="2800" b="1">
                <a:solidFill>
                  <a:srgbClr val="000000"/>
                </a:solidFill>
                <a:latin typeface="Arial" charset="0"/>
                <a:ea typeface="宋体" charset="0"/>
                <a:cs typeface="宋体" charset="0"/>
              </a:rPr>
              <a:t>包含电场矢量和传播方向的面为</a:t>
            </a:r>
            <a:r>
              <a:rPr lang="zh-CN" altLang="en-US" sz="2800" b="1">
                <a:solidFill>
                  <a:srgbClr val="0000FF"/>
                </a:solidFill>
                <a:latin typeface="Arial" charset="0"/>
                <a:ea typeface="宋体" charset="0"/>
                <a:cs typeface="宋体" charset="0"/>
              </a:rPr>
              <a:t>偏振面</a:t>
            </a:r>
            <a:r>
              <a:rPr lang="en-US" altLang="zh-CN" b="1">
                <a:solidFill>
                  <a:srgbClr val="000000"/>
                </a:solidFill>
                <a:latin typeface="Arial" charset="0"/>
                <a:ea typeface="宋体" charset="0"/>
                <a:cs typeface="宋体" charset="0"/>
              </a:rPr>
              <a:t>.</a:t>
            </a:r>
          </a:p>
        </p:txBody>
      </p:sp>
      <p:sp>
        <p:nvSpPr>
          <p:cNvPr id="7175" name="Rectangle 64">
            <a:extLst>
              <a:ext uri="{FF2B5EF4-FFF2-40B4-BE49-F238E27FC236}">
                <a16:creationId xmlns:a16="http://schemas.microsoft.com/office/drawing/2014/main" id="{D32AED9D-7C8C-DF44-B93F-67905B707890}"/>
              </a:ext>
            </a:extLst>
          </p:cNvPr>
          <p:cNvSpPr>
            <a:spLocks noChangeArrowheads="1"/>
          </p:cNvSpPr>
          <p:nvPr/>
        </p:nvSpPr>
        <p:spPr bwMode="auto">
          <a:xfrm>
            <a:off x="3708400" y="0"/>
            <a:ext cx="19367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altLang="zh-CN" sz="3600" b="1">
                <a:solidFill>
                  <a:srgbClr val="0000FF"/>
                </a:solidFill>
                <a:latin typeface="Arial" charset="0"/>
                <a:ea typeface="宋体" charset="0"/>
                <a:cs typeface="宋体" charset="0"/>
              </a:rPr>
              <a:t>I. </a:t>
            </a:r>
            <a:r>
              <a:rPr lang="zh-CN" altLang="en-US" sz="3600" b="1">
                <a:solidFill>
                  <a:srgbClr val="0000FF"/>
                </a:solidFill>
                <a:latin typeface="Arial" charset="0"/>
                <a:ea typeface="宋体" charset="0"/>
                <a:cs typeface="宋体" charset="0"/>
              </a:rPr>
              <a:t>偏振光</a:t>
            </a:r>
          </a:p>
        </p:txBody>
      </p:sp>
      <p:sp>
        <p:nvSpPr>
          <p:cNvPr id="2" name="Slide Number Placeholder 1">
            <a:extLst>
              <a:ext uri="{FF2B5EF4-FFF2-40B4-BE49-F238E27FC236}">
                <a16:creationId xmlns:a16="http://schemas.microsoft.com/office/drawing/2014/main" id="{289A19D1-0968-9041-88F4-8F0116CC3E41}"/>
              </a:ext>
            </a:extLst>
          </p:cNvPr>
          <p:cNvSpPr>
            <a:spLocks noGrp="1"/>
          </p:cNvSpPr>
          <p:nvPr>
            <p:ph type="sldNum" sz="quarter" idx="12"/>
          </p:nvPr>
        </p:nvSpPr>
        <p:spPr/>
        <p:txBody>
          <a:bodyPr/>
          <a:lstStyle/>
          <a:p>
            <a:fld id="{84E41F96-4C38-714A-979A-203099C5D163}" type="slidenum">
              <a:rPr lang="en-US" altLang="zh-CN" smtClean="0"/>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753"/>
                                        </p:tgtEl>
                                        <p:attrNameLst>
                                          <p:attrName>style.visibility</p:attrName>
                                        </p:attrNameLst>
                                      </p:cBhvr>
                                      <p:to>
                                        <p:strVal val="visible"/>
                                      </p:to>
                                    </p:set>
                                    <p:animEffect transition="in" filter="blinds(horizontal)">
                                      <p:cBhvr>
                                        <p:cTn id="7" dur="500"/>
                                        <p:tgtEl>
                                          <p:spTgt spid="1157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15754"/>
                                        </p:tgtEl>
                                        <p:attrNameLst>
                                          <p:attrName>style.visibility</p:attrName>
                                        </p:attrNameLst>
                                      </p:cBhvr>
                                      <p:to>
                                        <p:strVal val="visible"/>
                                      </p:to>
                                    </p:set>
                                    <p:animEffect transition="in" filter="box(out)">
                                      <p:cBhvr>
                                        <p:cTn id="12" dur="500"/>
                                        <p:tgtEl>
                                          <p:spTgt spid="1157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5717"/>
                                        </p:tgtEl>
                                        <p:attrNameLst>
                                          <p:attrName>style.visibility</p:attrName>
                                        </p:attrNameLst>
                                      </p:cBhvr>
                                      <p:to>
                                        <p:strVal val="visible"/>
                                      </p:to>
                                    </p:set>
                                    <p:animEffect transition="in" filter="box(in)">
                                      <p:cBhvr>
                                        <p:cTn id="17" dur="500"/>
                                        <p:tgtEl>
                                          <p:spTgt spid="1157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5775"/>
                                        </p:tgtEl>
                                        <p:attrNameLst>
                                          <p:attrName>style.visibility</p:attrName>
                                        </p:attrNameLst>
                                      </p:cBhvr>
                                      <p:to>
                                        <p:strVal val="visible"/>
                                      </p:to>
                                    </p:set>
                                    <p:animEffect transition="in" filter="box(in)">
                                      <p:cBhvr>
                                        <p:cTn id="22" dur="500"/>
                                        <p:tgtEl>
                                          <p:spTgt spid="115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53" grpId="0" autoUpdateAnimBg="0"/>
      <p:bldP spid="1157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2">
            <a:extLst>
              <a:ext uri="{FF2B5EF4-FFF2-40B4-BE49-F238E27FC236}">
                <a16:creationId xmlns:a16="http://schemas.microsoft.com/office/drawing/2014/main" id="{850BB861-62D4-EC4D-A43B-452F283E9A83}"/>
              </a:ext>
            </a:extLst>
          </p:cNvPr>
          <p:cNvSpPr txBox="1">
            <a:spLocks noChangeArrowheads="1"/>
          </p:cNvSpPr>
          <p:nvPr/>
        </p:nvSpPr>
        <p:spPr bwMode="auto">
          <a:xfrm>
            <a:off x="457200" y="404813"/>
            <a:ext cx="83058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buFontTx/>
              <a:buBlip>
                <a:blip r:embed="rId3"/>
              </a:buBlip>
              <a:defRPr/>
            </a:pPr>
            <a:r>
              <a:rPr lang="en-US" altLang="zh-CN" sz="2800" b="1">
                <a:solidFill>
                  <a:srgbClr val="000000"/>
                </a:solidFill>
                <a:latin typeface="Times New Roman" charset="0"/>
              </a:rPr>
              <a:t>     </a:t>
            </a:r>
            <a:r>
              <a:rPr lang="zh-CN" altLang="en-US" sz="2800" b="1">
                <a:solidFill>
                  <a:srgbClr val="CC0000"/>
                </a:solidFill>
                <a:latin typeface="Times New Roman" charset="0"/>
              </a:rPr>
              <a:t>部分偏振光</a:t>
            </a:r>
            <a:r>
              <a:rPr lang="zh-CN" altLang="en-US" sz="2800" b="1">
                <a:solidFill>
                  <a:srgbClr val="000000"/>
                </a:solidFill>
                <a:latin typeface="Times New Roman" charset="0"/>
              </a:rPr>
              <a:t> ：某一方向的光振动比与之垂直方向上的光振动占优势的光为部分偏振光 </a:t>
            </a:r>
            <a:r>
              <a:rPr lang="en-US" altLang="zh-CN" sz="2800" b="1">
                <a:solidFill>
                  <a:srgbClr val="000000"/>
                </a:solidFill>
                <a:latin typeface="Times New Roman" charset="0"/>
              </a:rPr>
              <a:t>.</a:t>
            </a:r>
          </a:p>
        </p:txBody>
      </p:sp>
      <p:grpSp>
        <p:nvGrpSpPr>
          <p:cNvPr id="3" name="Group 23">
            <a:extLst>
              <a:ext uri="{FF2B5EF4-FFF2-40B4-BE49-F238E27FC236}">
                <a16:creationId xmlns:a16="http://schemas.microsoft.com/office/drawing/2014/main" id="{6A2DAE4F-4B5C-8943-9E8F-FC2E2E36D367}"/>
              </a:ext>
            </a:extLst>
          </p:cNvPr>
          <p:cNvGrpSpPr>
            <a:grpSpLocks/>
          </p:cNvGrpSpPr>
          <p:nvPr/>
        </p:nvGrpSpPr>
        <p:grpSpPr bwMode="auto">
          <a:xfrm>
            <a:off x="685800" y="1700213"/>
            <a:ext cx="7620000" cy="533400"/>
            <a:chOff x="384" y="3600"/>
            <a:chExt cx="4800" cy="336"/>
          </a:xfrm>
        </p:grpSpPr>
        <p:sp>
          <p:nvSpPr>
            <p:cNvPr id="9222" name="Text Box 24">
              <a:extLst>
                <a:ext uri="{FF2B5EF4-FFF2-40B4-BE49-F238E27FC236}">
                  <a16:creationId xmlns:a16="http://schemas.microsoft.com/office/drawing/2014/main" id="{0406C2D1-DBE3-4F49-B4DB-5F9CBCA6236B}"/>
                </a:ext>
              </a:extLst>
            </p:cNvPr>
            <p:cNvSpPr txBox="1">
              <a:spLocks noChangeArrowheads="1"/>
            </p:cNvSpPr>
            <p:nvPr/>
          </p:nvSpPr>
          <p:spPr bwMode="auto">
            <a:xfrm>
              <a:off x="384" y="3600"/>
              <a:ext cx="1248" cy="333"/>
            </a:xfrm>
            <a:prstGeom prst="rect">
              <a:avLst/>
            </a:prstGeom>
            <a:gradFill rotWithShape="0">
              <a:gsLst>
                <a:gs pos="0">
                  <a:srgbClr val="FFEFFF"/>
                </a:gs>
                <a:gs pos="50000">
                  <a:srgbClr val="FFFFFF"/>
                </a:gs>
                <a:gs pos="100000">
                  <a:srgbClr val="FFEFFF"/>
                </a:gs>
              </a:gsLst>
              <a:lin ang="5400000" scaled="1"/>
            </a:gradFill>
            <a:ln w="9525">
              <a:solidFill>
                <a:srgbClr val="CC00CC"/>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algn="ctr" eaLnBrk="1" hangingPunct="1">
                <a:spcBef>
                  <a:spcPct val="50000"/>
                </a:spcBef>
                <a:defRPr/>
              </a:pPr>
              <a:r>
                <a:rPr lang="zh-CN" altLang="en-US" sz="2800" b="1">
                  <a:solidFill>
                    <a:srgbClr val="000000"/>
                  </a:solidFill>
                  <a:latin typeface="Times New Roman" charset="0"/>
                </a:rPr>
                <a:t>符号表示</a:t>
              </a:r>
            </a:p>
          </p:txBody>
        </p:sp>
        <p:grpSp>
          <p:nvGrpSpPr>
            <p:cNvPr id="20486" name="Group 25">
              <a:extLst>
                <a:ext uri="{FF2B5EF4-FFF2-40B4-BE49-F238E27FC236}">
                  <a16:creationId xmlns:a16="http://schemas.microsoft.com/office/drawing/2014/main" id="{ADA59CFE-AB63-9F46-8722-40BF87D04205}"/>
                </a:ext>
              </a:extLst>
            </p:cNvPr>
            <p:cNvGrpSpPr>
              <a:grpSpLocks/>
            </p:cNvGrpSpPr>
            <p:nvPr/>
          </p:nvGrpSpPr>
          <p:grpSpPr bwMode="auto">
            <a:xfrm>
              <a:off x="3552" y="3600"/>
              <a:ext cx="1632" cy="336"/>
              <a:chOff x="3552" y="3600"/>
              <a:chExt cx="1632" cy="336"/>
            </a:xfrm>
          </p:grpSpPr>
          <p:sp>
            <p:nvSpPr>
              <p:cNvPr id="9232" name="Line 26">
                <a:extLst>
                  <a:ext uri="{FF2B5EF4-FFF2-40B4-BE49-F238E27FC236}">
                    <a16:creationId xmlns:a16="http://schemas.microsoft.com/office/drawing/2014/main" id="{4C28C463-31DA-224C-BCA9-937CF3B41F5B}"/>
                  </a:ext>
                </a:extLst>
              </p:cNvPr>
              <p:cNvSpPr>
                <a:spLocks noChangeShapeType="1"/>
              </p:cNvSpPr>
              <p:nvPr/>
            </p:nvSpPr>
            <p:spPr bwMode="auto">
              <a:xfrm>
                <a:off x="4205" y="3600"/>
                <a:ext cx="0" cy="336"/>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9233" name="Line 27">
                <a:extLst>
                  <a:ext uri="{FF2B5EF4-FFF2-40B4-BE49-F238E27FC236}">
                    <a16:creationId xmlns:a16="http://schemas.microsoft.com/office/drawing/2014/main" id="{C79F7A99-7F45-6141-92E7-8D1CC6D098D8}"/>
                  </a:ext>
                </a:extLst>
              </p:cNvPr>
              <p:cNvSpPr>
                <a:spLocks noChangeShapeType="1"/>
              </p:cNvSpPr>
              <p:nvPr/>
            </p:nvSpPr>
            <p:spPr bwMode="auto">
              <a:xfrm>
                <a:off x="3552" y="3768"/>
                <a:ext cx="1632"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9234" name="Oval 28">
                <a:extLst>
                  <a:ext uri="{FF2B5EF4-FFF2-40B4-BE49-F238E27FC236}">
                    <a16:creationId xmlns:a16="http://schemas.microsoft.com/office/drawing/2014/main" id="{80B2FD48-3504-BC40-AAAA-BB00645C69FD}"/>
                  </a:ext>
                </a:extLst>
              </p:cNvPr>
              <p:cNvSpPr>
                <a:spLocks noChangeArrowheads="1"/>
              </p:cNvSpPr>
              <p:nvPr/>
            </p:nvSpPr>
            <p:spPr bwMode="auto">
              <a:xfrm>
                <a:off x="3696" y="3726"/>
                <a:ext cx="80" cy="84"/>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9235" name="Oval 29">
                <a:extLst>
                  <a:ext uri="{FF2B5EF4-FFF2-40B4-BE49-F238E27FC236}">
                    <a16:creationId xmlns:a16="http://schemas.microsoft.com/office/drawing/2014/main" id="{D75278B0-ADCD-4D45-934D-92DEB1B0AA1D}"/>
                  </a:ext>
                </a:extLst>
              </p:cNvPr>
              <p:cNvSpPr>
                <a:spLocks noChangeArrowheads="1"/>
              </p:cNvSpPr>
              <p:nvPr/>
            </p:nvSpPr>
            <p:spPr bwMode="auto">
              <a:xfrm>
                <a:off x="3932" y="3726"/>
                <a:ext cx="78" cy="84"/>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9236" name="Oval 30">
                <a:extLst>
                  <a:ext uri="{FF2B5EF4-FFF2-40B4-BE49-F238E27FC236}">
                    <a16:creationId xmlns:a16="http://schemas.microsoft.com/office/drawing/2014/main" id="{F3076791-DFE2-A14A-A8AB-EAD1C5014794}"/>
                  </a:ext>
                </a:extLst>
              </p:cNvPr>
              <p:cNvSpPr>
                <a:spLocks noChangeArrowheads="1"/>
              </p:cNvSpPr>
              <p:nvPr/>
            </p:nvSpPr>
            <p:spPr bwMode="auto">
              <a:xfrm>
                <a:off x="4402" y="3726"/>
                <a:ext cx="78" cy="84"/>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9237" name="Oval 31">
                <a:extLst>
                  <a:ext uri="{FF2B5EF4-FFF2-40B4-BE49-F238E27FC236}">
                    <a16:creationId xmlns:a16="http://schemas.microsoft.com/office/drawing/2014/main" id="{2DBFAAFA-A4D2-184C-A511-B6FFBFFE932C}"/>
                  </a:ext>
                </a:extLst>
              </p:cNvPr>
              <p:cNvSpPr>
                <a:spLocks noChangeArrowheads="1"/>
              </p:cNvSpPr>
              <p:nvPr/>
            </p:nvSpPr>
            <p:spPr bwMode="auto">
              <a:xfrm>
                <a:off x="4636" y="3726"/>
                <a:ext cx="79" cy="84"/>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9238" name="Line 32">
                <a:extLst>
                  <a:ext uri="{FF2B5EF4-FFF2-40B4-BE49-F238E27FC236}">
                    <a16:creationId xmlns:a16="http://schemas.microsoft.com/office/drawing/2014/main" id="{005E876E-2EB1-5543-A7CC-C652FC1A5115}"/>
                  </a:ext>
                </a:extLst>
              </p:cNvPr>
              <p:cNvSpPr>
                <a:spLocks noChangeShapeType="1"/>
              </p:cNvSpPr>
              <p:nvPr/>
            </p:nvSpPr>
            <p:spPr bwMode="auto">
              <a:xfrm>
                <a:off x="4911" y="3600"/>
                <a:ext cx="0" cy="336"/>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grpSp>
          <p:nvGrpSpPr>
            <p:cNvPr id="20487" name="Group 33">
              <a:extLst>
                <a:ext uri="{FF2B5EF4-FFF2-40B4-BE49-F238E27FC236}">
                  <a16:creationId xmlns:a16="http://schemas.microsoft.com/office/drawing/2014/main" id="{CB30F309-3BCC-2D43-8277-0BAE03550743}"/>
                </a:ext>
              </a:extLst>
            </p:cNvPr>
            <p:cNvGrpSpPr>
              <a:grpSpLocks/>
            </p:cNvGrpSpPr>
            <p:nvPr/>
          </p:nvGrpSpPr>
          <p:grpSpPr bwMode="auto">
            <a:xfrm>
              <a:off x="1776" y="3600"/>
              <a:ext cx="1584" cy="336"/>
              <a:chOff x="1776" y="3600"/>
              <a:chExt cx="1584" cy="336"/>
            </a:xfrm>
          </p:grpSpPr>
          <p:sp>
            <p:nvSpPr>
              <p:cNvPr id="9225" name="Line 34">
                <a:extLst>
                  <a:ext uri="{FF2B5EF4-FFF2-40B4-BE49-F238E27FC236}">
                    <a16:creationId xmlns:a16="http://schemas.microsoft.com/office/drawing/2014/main" id="{AAA3514A-A1AE-6443-922E-1BBB621A53F8}"/>
                  </a:ext>
                </a:extLst>
              </p:cNvPr>
              <p:cNvSpPr>
                <a:spLocks noChangeShapeType="1"/>
              </p:cNvSpPr>
              <p:nvPr/>
            </p:nvSpPr>
            <p:spPr bwMode="auto">
              <a:xfrm>
                <a:off x="1776" y="3768"/>
                <a:ext cx="1584"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9226" name="Line 35">
                <a:extLst>
                  <a:ext uri="{FF2B5EF4-FFF2-40B4-BE49-F238E27FC236}">
                    <a16:creationId xmlns:a16="http://schemas.microsoft.com/office/drawing/2014/main" id="{DF7D75D1-0E0A-0045-A34F-C3D3671181F8}"/>
                  </a:ext>
                </a:extLst>
              </p:cNvPr>
              <p:cNvSpPr>
                <a:spLocks noChangeShapeType="1"/>
              </p:cNvSpPr>
              <p:nvPr/>
            </p:nvSpPr>
            <p:spPr bwMode="auto">
              <a:xfrm>
                <a:off x="2002" y="3600"/>
                <a:ext cx="0" cy="336"/>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9227" name="Line 36">
                <a:extLst>
                  <a:ext uri="{FF2B5EF4-FFF2-40B4-BE49-F238E27FC236}">
                    <a16:creationId xmlns:a16="http://schemas.microsoft.com/office/drawing/2014/main" id="{6AB863FE-E38E-E54B-A9E5-E10705E3D1BC}"/>
                  </a:ext>
                </a:extLst>
              </p:cNvPr>
              <p:cNvSpPr>
                <a:spLocks noChangeShapeType="1"/>
              </p:cNvSpPr>
              <p:nvPr/>
            </p:nvSpPr>
            <p:spPr bwMode="auto">
              <a:xfrm>
                <a:off x="2229" y="3600"/>
                <a:ext cx="0" cy="336"/>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9228" name="Line 37">
                <a:extLst>
                  <a:ext uri="{FF2B5EF4-FFF2-40B4-BE49-F238E27FC236}">
                    <a16:creationId xmlns:a16="http://schemas.microsoft.com/office/drawing/2014/main" id="{D6243433-2E2A-5040-9109-D246FD52AF80}"/>
                  </a:ext>
                </a:extLst>
              </p:cNvPr>
              <p:cNvSpPr>
                <a:spLocks noChangeShapeType="1"/>
              </p:cNvSpPr>
              <p:nvPr/>
            </p:nvSpPr>
            <p:spPr bwMode="auto">
              <a:xfrm>
                <a:off x="2643" y="3600"/>
                <a:ext cx="0" cy="336"/>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9229" name="Line 38">
                <a:extLst>
                  <a:ext uri="{FF2B5EF4-FFF2-40B4-BE49-F238E27FC236}">
                    <a16:creationId xmlns:a16="http://schemas.microsoft.com/office/drawing/2014/main" id="{3B3E59E3-5FB6-934F-A669-F6F5CA662D18}"/>
                  </a:ext>
                </a:extLst>
              </p:cNvPr>
              <p:cNvSpPr>
                <a:spLocks noChangeShapeType="1"/>
              </p:cNvSpPr>
              <p:nvPr/>
            </p:nvSpPr>
            <p:spPr bwMode="auto">
              <a:xfrm>
                <a:off x="2870" y="3600"/>
                <a:ext cx="0" cy="336"/>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9230" name="Oval 39">
                <a:extLst>
                  <a:ext uri="{FF2B5EF4-FFF2-40B4-BE49-F238E27FC236}">
                    <a16:creationId xmlns:a16="http://schemas.microsoft.com/office/drawing/2014/main" id="{C48D284E-92BE-DC49-8197-97CD0AFF03BD}"/>
                  </a:ext>
                </a:extLst>
              </p:cNvPr>
              <p:cNvSpPr>
                <a:spLocks noChangeArrowheads="1"/>
              </p:cNvSpPr>
              <p:nvPr/>
            </p:nvSpPr>
            <p:spPr bwMode="auto">
              <a:xfrm>
                <a:off x="3021" y="3726"/>
                <a:ext cx="80" cy="84"/>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9231" name="Oval 40">
                <a:extLst>
                  <a:ext uri="{FF2B5EF4-FFF2-40B4-BE49-F238E27FC236}">
                    <a16:creationId xmlns:a16="http://schemas.microsoft.com/office/drawing/2014/main" id="{E735FCE1-8D3B-114B-AB4B-4C74AB907CB2}"/>
                  </a:ext>
                </a:extLst>
              </p:cNvPr>
              <p:cNvSpPr>
                <a:spLocks noChangeArrowheads="1"/>
              </p:cNvSpPr>
              <p:nvPr/>
            </p:nvSpPr>
            <p:spPr bwMode="auto">
              <a:xfrm>
                <a:off x="2379" y="3726"/>
                <a:ext cx="81" cy="84"/>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graphicFrame>
        <p:nvGraphicFramePr>
          <p:cNvPr id="21" name="对象 20">
            <a:extLst>
              <a:ext uri="{FF2B5EF4-FFF2-40B4-BE49-F238E27FC236}">
                <a16:creationId xmlns:a16="http://schemas.microsoft.com/office/drawing/2014/main" id="{E67B58D7-3AB7-BB42-A7DB-3B2EE03F9301}"/>
              </a:ext>
            </a:extLst>
          </p:cNvPr>
          <p:cNvGraphicFramePr>
            <a:graphicFrameLocks noChangeAspect="1"/>
          </p:cNvGraphicFramePr>
          <p:nvPr/>
        </p:nvGraphicFramePr>
        <p:xfrm>
          <a:off x="3467100" y="2524125"/>
          <a:ext cx="3290888" cy="1595438"/>
        </p:xfrm>
        <a:graphic>
          <a:graphicData uri="http://schemas.openxmlformats.org/presentationml/2006/ole">
            <mc:AlternateContent xmlns:mc="http://schemas.openxmlformats.org/markup-compatibility/2006">
              <mc:Choice xmlns:v="urn:schemas-microsoft-com:vml" Requires="v">
                <p:oleObj spid="_x0000_s20537" name="公式" r:id="rId4" imgW="21361400" imgH="9944100" progId="Equation.3">
                  <p:embed/>
                </p:oleObj>
              </mc:Choice>
              <mc:Fallback>
                <p:oleObj name="公式" r:id="rId4" imgW="21361400" imgH="9944100" progId="Equation.3">
                  <p:embed/>
                  <p:pic>
                    <p:nvPicPr>
                      <p:cNvPr id="0" name="对象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100" y="2524125"/>
                        <a:ext cx="3290888"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矩形 21">
            <a:extLst>
              <a:ext uri="{FF2B5EF4-FFF2-40B4-BE49-F238E27FC236}">
                <a16:creationId xmlns:a16="http://schemas.microsoft.com/office/drawing/2014/main" id="{7F533CF5-2740-3745-BA8A-7CEFB9226E69}"/>
              </a:ext>
            </a:extLst>
          </p:cNvPr>
          <p:cNvSpPr>
            <a:spLocks noChangeArrowheads="1"/>
          </p:cNvSpPr>
          <p:nvPr/>
        </p:nvSpPr>
        <p:spPr bwMode="auto">
          <a:xfrm>
            <a:off x="847725" y="2736850"/>
            <a:ext cx="2749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3200" b="1">
                <a:solidFill>
                  <a:srgbClr val="0000FF"/>
                </a:solidFill>
                <a:latin typeface="华文楷体" panose="02010600040101010101" pitchFamily="2" charset="-122"/>
                <a:ea typeface="华文楷体" panose="02010600040101010101" pitchFamily="2" charset="-122"/>
              </a:rPr>
              <a:t>光的偏振度： </a:t>
            </a:r>
            <a:endParaRPr kumimoji="0" lang="zh-CN" altLang="en-US" sz="3200">
              <a:solidFill>
                <a:srgbClr val="0000FF"/>
              </a:solidFill>
              <a:latin typeface="华文楷体" panose="02010600040101010101" pitchFamily="2" charset="-122"/>
              <a:ea typeface="华文楷体" panose="02010600040101010101" pitchFamily="2" charset="-122"/>
            </a:endParaRPr>
          </a:p>
        </p:txBody>
      </p:sp>
      <p:sp>
        <p:nvSpPr>
          <p:cNvPr id="4" name="Slide Number Placeholder 3">
            <a:extLst>
              <a:ext uri="{FF2B5EF4-FFF2-40B4-BE49-F238E27FC236}">
                <a16:creationId xmlns:a16="http://schemas.microsoft.com/office/drawing/2014/main" id="{4634764B-C4F0-B84C-8A53-0DA89058D119}"/>
              </a:ext>
            </a:extLst>
          </p:cNvPr>
          <p:cNvSpPr>
            <a:spLocks noGrp="1"/>
          </p:cNvSpPr>
          <p:nvPr>
            <p:ph type="sldNum" sz="quarter" idx="12"/>
          </p:nvPr>
        </p:nvSpPr>
        <p:spPr/>
        <p:txBody>
          <a:bodyPr/>
          <a:lstStyle/>
          <a:p>
            <a:fld id="{84E41F96-4C38-714A-979A-203099C5D163}" type="slidenum">
              <a:rPr lang="en-US" altLang="zh-CN" smtClean="0"/>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vertical)">
                                      <p:cBhvr>
                                        <p:cTn id="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7B98581F-5E31-C942-B5A3-1D44AEE6A833}"/>
              </a:ext>
            </a:extLst>
          </p:cNvPr>
          <p:cNvSpPr txBox="1">
            <a:spLocks noChangeArrowheads="1"/>
          </p:cNvSpPr>
          <p:nvPr/>
        </p:nvSpPr>
        <p:spPr bwMode="auto">
          <a:xfrm>
            <a:off x="155575" y="115888"/>
            <a:ext cx="30480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solidFill>
                  <a:srgbClr val="FF0000"/>
                </a:solidFill>
                <a:latin typeface="宋体" charset="0"/>
              </a:rPr>
              <a:t>**光的偏振态</a:t>
            </a:r>
          </a:p>
        </p:txBody>
      </p:sp>
      <p:grpSp>
        <p:nvGrpSpPr>
          <p:cNvPr id="64" name="Group 257">
            <a:extLst>
              <a:ext uri="{FF2B5EF4-FFF2-40B4-BE49-F238E27FC236}">
                <a16:creationId xmlns:a16="http://schemas.microsoft.com/office/drawing/2014/main" id="{B847B1EF-5146-7947-8011-56FF1FAB96BF}"/>
              </a:ext>
            </a:extLst>
          </p:cNvPr>
          <p:cNvGrpSpPr>
            <a:grpSpLocks/>
          </p:cNvGrpSpPr>
          <p:nvPr/>
        </p:nvGrpSpPr>
        <p:grpSpPr bwMode="auto">
          <a:xfrm>
            <a:off x="2335213" y="474663"/>
            <a:ext cx="1673225" cy="1239837"/>
            <a:chOff x="1244" y="436"/>
            <a:chExt cx="1054" cy="781"/>
          </a:xfrm>
        </p:grpSpPr>
        <p:sp>
          <p:nvSpPr>
            <p:cNvPr id="10468" name="AutoShape 4">
              <a:extLst>
                <a:ext uri="{FF2B5EF4-FFF2-40B4-BE49-F238E27FC236}">
                  <a16:creationId xmlns:a16="http://schemas.microsoft.com/office/drawing/2014/main" id="{469E3BC9-5E58-924D-8A27-05381362545B}"/>
                </a:ext>
              </a:extLst>
            </p:cNvPr>
            <p:cNvSpPr>
              <a:spLocks/>
            </p:cNvSpPr>
            <p:nvPr/>
          </p:nvSpPr>
          <p:spPr bwMode="auto">
            <a:xfrm>
              <a:off x="1244" y="688"/>
              <a:ext cx="96" cy="432"/>
            </a:xfrm>
            <a:prstGeom prst="leftBrace">
              <a:avLst>
                <a:gd name="adj1" fmla="val 37500"/>
                <a:gd name="adj2" fmla="val 50000"/>
              </a:avLst>
            </a:prstGeom>
            <a:noFill/>
            <a:ln w="28575">
              <a:solidFill>
                <a:srgbClr val="3366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0469" name="Text Box 5">
              <a:extLst>
                <a:ext uri="{FF2B5EF4-FFF2-40B4-BE49-F238E27FC236}">
                  <a16:creationId xmlns:a16="http://schemas.microsoft.com/office/drawing/2014/main" id="{0FC9C09C-36CA-854E-B903-1E65ED2667FE}"/>
                </a:ext>
              </a:extLst>
            </p:cNvPr>
            <p:cNvSpPr txBox="1">
              <a:spLocks noChangeArrowheads="1"/>
            </p:cNvSpPr>
            <p:nvPr/>
          </p:nvSpPr>
          <p:spPr bwMode="auto">
            <a:xfrm>
              <a:off x="1338" y="890"/>
              <a:ext cx="96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latin typeface="宋体" charset="0"/>
                </a:rPr>
                <a:t>偏振光</a:t>
              </a:r>
            </a:p>
          </p:txBody>
        </p:sp>
        <p:sp>
          <p:nvSpPr>
            <p:cNvPr id="10470" name="Text Box 6">
              <a:extLst>
                <a:ext uri="{FF2B5EF4-FFF2-40B4-BE49-F238E27FC236}">
                  <a16:creationId xmlns:a16="http://schemas.microsoft.com/office/drawing/2014/main" id="{56C10BBB-D651-4040-ABB7-D243A27540D4}"/>
                </a:ext>
              </a:extLst>
            </p:cNvPr>
            <p:cNvSpPr txBox="1">
              <a:spLocks noChangeArrowheads="1"/>
            </p:cNvSpPr>
            <p:nvPr/>
          </p:nvSpPr>
          <p:spPr bwMode="auto">
            <a:xfrm>
              <a:off x="1338" y="436"/>
              <a:ext cx="91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latin typeface="宋体" charset="0"/>
                </a:rPr>
                <a:t>自然光</a:t>
              </a:r>
            </a:p>
          </p:txBody>
        </p:sp>
      </p:grpSp>
      <p:grpSp>
        <p:nvGrpSpPr>
          <p:cNvPr id="68" name="Group 7">
            <a:extLst>
              <a:ext uri="{FF2B5EF4-FFF2-40B4-BE49-F238E27FC236}">
                <a16:creationId xmlns:a16="http://schemas.microsoft.com/office/drawing/2014/main" id="{2B773E77-52C8-8249-9266-812EB3127812}"/>
              </a:ext>
            </a:extLst>
          </p:cNvPr>
          <p:cNvGrpSpPr>
            <a:grpSpLocks/>
          </p:cNvGrpSpPr>
          <p:nvPr/>
        </p:nvGrpSpPr>
        <p:grpSpPr bwMode="auto">
          <a:xfrm>
            <a:off x="3706813" y="619125"/>
            <a:ext cx="2514600" cy="1433513"/>
            <a:chOff x="1632" y="864"/>
            <a:chExt cx="1584" cy="903"/>
          </a:xfrm>
        </p:grpSpPr>
        <p:sp>
          <p:nvSpPr>
            <p:cNvPr id="10465" name="AutoShape 8">
              <a:extLst>
                <a:ext uri="{FF2B5EF4-FFF2-40B4-BE49-F238E27FC236}">
                  <a16:creationId xmlns:a16="http://schemas.microsoft.com/office/drawing/2014/main" id="{6A4E20C6-1124-8943-AFE2-0EDC387C20EB}"/>
                </a:ext>
              </a:extLst>
            </p:cNvPr>
            <p:cNvSpPr>
              <a:spLocks/>
            </p:cNvSpPr>
            <p:nvPr/>
          </p:nvSpPr>
          <p:spPr bwMode="auto">
            <a:xfrm>
              <a:off x="1632" y="1104"/>
              <a:ext cx="144" cy="528"/>
            </a:xfrm>
            <a:prstGeom prst="leftBrace">
              <a:avLst>
                <a:gd name="adj1" fmla="val 30556"/>
                <a:gd name="adj2" fmla="val 50000"/>
              </a:avLst>
            </a:prstGeom>
            <a:noFill/>
            <a:ln w="28575">
              <a:solidFill>
                <a:srgbClr val="3366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0466" name="Text Box 9">
              <a:extLst>
                <a:ext uri="{FF2B5EF4-FFF2-40B4-BE49-F238E27FC236}">
                  <a16:creationId xmlns:a16="http://schemas.microsoft.com/office/drawing/2014/main" id="{71F1E668-59F9-AB48-92A5-700DDABE7D25}"/>
                </a:ext>
              </a:extLst>
            </p:cNvPr>
            <p:cNvSpPr txBox="1">
              <a:spLocks noChangeArrowheads="1"/>
            </p:cNvSpPr>
            <p:nvPr/>
          </p:nvSpPr>
          <p:spPr bwMode="auto">
            <a:xfrm>
              <a:off x="1776" y="864"/>
              <a:ext cx="144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latin typeface="宋体" charset="0"/>
                </a:rPr>
                <a:t>完全偏振光</a:t>
              </a:r>
            </a:p>
          </p:txBody>
        </p:sp>
        <p:sp>
          <p:nvSpPr>
            <p:cNvPr id="10467" name="Text Box 10">
              <a:extLst>
                <a:ext uri="{FF2B5EF4-FFF2-40B4-BE49-F238E27FC236}">
                  <a16:creationId xmlns:a16="http://schemas.microsoft.com/office/drawing/2014/main" id="{34DA3B89-80DE-9A42-A8A7-2E47FC183316}"/>
                </a:ext>
              </a:extLst>
            </p:cNvPr>
            <p:cNvSpPr txBox="1">
              <a:spLocks noChangeArrowheads="1"/>
            </p:cNvSpPr>
            <p:nvPr/>
          </p:nvSpPr>
          <p:spPr bwMode="auto">
            <a:xfrm>
              <a:off x="1776" y="1440"/>
              <a:ext cx="144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latin typeface="宋体" charset="0"/>
                </a:rPr>
                <a:t>部分偏振光</a:t>
              </a:r>
            </a:p>
          </p:txBody>
        </p:sp>
      </p:grpSp>
      <p:sp>
        <p:nvSpPr>
          <p:cNvPr id="73" name="Text Box 24">
            <a:extLst>
              <a:ext uri="{FF2B5EF4-FFF2-40B4-BE49-F238E27FC236}">
                <a16:creationId xmlns:a16="http://schemas.microsoft.com/office/drawing/2014/main" id="{176B9375-2762-4540-B4A5-78EAFC8B3C24}"/>
              </a:ext>
            </a:extLst>
          </p:cNvPr>
          <p:cNvSpPr txBox="1">
            <a:spLocks noChangeArrowheads="1"/>
          </p:cNvSpPr>
          <p:nvPr/>
        </p:nvSpPr>
        <p:spPr bwMode="auto">
          <a:xfrm>
            <a:off x="1547813" y="908050"/>
            <a:ext cx="6096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latin typeface="宋体" charset="0"/>
              </a:rPr>
              <a:t>光</a:t>
            </a:r>
          </a:p>
        </p:txBody>
      </p:sp>
      <p:grpSp>
        <p:nvGrpSpPr>
          <p:cNvPr id="76" name="Group 27">
            <a:extLst>
              <a:ext uri="{FF2B5EF4-FFF2-40B4-BE49-F238E27FC236}">
                <a16:creationId xmlns:a16="http://schemas.microsoft.com/office/drawing/2014/main" id="{95308F15-BF6F-CA42-90BF-DFB4CA476FE1}"/>
              </a:ext>
            </a:extLst>
          </p:cNvPr>
          <p:cNvGrpSpPr>
            <a:grpSpLocks/>
          </p:cNvGrpSpPr>
          <p:nvPr/>
        </p:nvGrpSpPr>
        <p:grpSpPr bwMode="auto">
          <a:xfrm>
            <a:off x="6300788" y="1341438"/>
            <a:ext cx="2424112" cy="1655762"/>
            <a:chOff x="2640" y="1824"/>
            <a:chExt cx="1776" cy="1296"/>
          </a:xfrm>
        </p:grpSpPr>
        <p:sp>
          <p:nvSpPr>
            <p:cNvPr id="10249" name="Rectangle 28">
              <a:extLst>
                <a:ext uri="{FF2B5EF4-FFF2-40B4-BE49-F238E27FC236}">
                  <a16:creationId xmlns:a16="http://schemas.microsoft.com/office/drawing/2014/main" id="{18AAE747-5A24-B540-B235-1822B8F7FE61}"/>
                </a:ext>
              </a:extLst>
            </p:cNvPr>
            <p:cNvSpPr>
              <a:spLocks noChangeArrowheads="1"/>
            </p:cNvSpPr>
            <p:nvPr/>
          </p:nvSpPr>
          <p:spPr bwMode="auto">
            <a:xfrm>
              <a:off x="2640" y="1824"/>
              <a:ext cx="1776" cy="1296"/>
            </a:xfrm>
            <a:prstGeom prst="rect">
              <a:avLst/>
            </a:prstGeom>
            <a:gradFill rotWithShape="0">
              <a:gsLst>
                <a:gs pos="0">
                  <a:schemeClr val="bg1"/>
                </a:gs>
                <a:gs pos="100000">
                  <a:srgbClr val="FFCCFF"/>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21513" name="Group 29">
              <a:extLst>
                <a:ext uri="{FF2B5EF4-FFF2-40B4-BE49-F238E27FC236}">
                  <a16:creationId xmlns:a16="http://schemas.microsoft.com/office/drawing/2014/main" id="{EAF54E5C-C4D8-EB48-B400-C7DDBF9745E7}"/>
                </a:ext>
              </a:extLst>
            </p:cNvPr>
            <p:cNvGrpSpPr>
              <a:grpSpLocks/>
            </p:cNvGrpSpPr>
            <p:nvPr/>
          </p:nvGrpSpPr>
          <p:grpSpPr bwMode="auto">
            <a:xfrm>
              <a:off x="3264" y="2016"/>
              <a:ext cx="432" cy="767"/>
              <a:chOff x="2448" y="1920"/>
              <a:chExt cx="432" cy="767"/>
            </a:xfrm>
          </p:grpSpPr>
          <p:grpSp>
            <p:nvGrpSpPr>
              <p:cNvPr id="21693" name="Group 30">
                <a:extLst>
                  <a:ext uri="{FF2B5EF4-FFF2-40B4-BE49-F238E27FC236}">
                    <a16:creationId xmlns:a16="http://schemas.microsoft.com/office/drawing/2014/main" id="{80E5DE96-6ECF-804C-A6E3-1A8CA1E33923}"/>
                  </a:ext>
                </a:extLst>
              </p:cNvPr>
              <p:cNvGrpSpPr>
                <a:grpSpLocks/>
              </p:cNvGrpSpPr>
              <p:nvPr/>
            </p:nvGrpSpPr>
            <p:grpSpPr bwMode="auto">
              <a:xfrm>
                <a:off x="2563" y="2512"/>
                <a:ext cx="207" cy="175"/>
                <a:chOff x="2280" y="2315"/>
                <a:chExt cx="198" cy="180"/>
              </a:xfrm>
            </p:grpSpPr>
            <p:grpSp>
              <p:nvGrpSpPr>
                <p:cNvPr id="21711" name="Group 31">
                  <a:extLst>
                    <a:ext uri="{FF2B5EF4-FFF2-40B4-BE49-F238E27FC236}">
                      <a16:creationId xmlns:a16="http://schemas.microsoft.com/office/drawing/2014/main" id="{AFEA253C-BCFD-7848-841B-1540B893C8D7}"/>
                    </a:ext>
                  </a:extLst>
                </p:cNvPr>
                <p:cNvGrpSpPr>
                  <a:grpSpLocks/>
                </p:cNvGrpSpPr>
                <p:nvPr/>
              </p:nvGrpSpPr>
              <p:grpSpPr bwMode="auto">
                <a:xfrm>
                  <a:off x="2280" y="2315"/>
                  <a:ext cx="198" cy="180"/>
                  <a:chOff x="2280" y="2315"/>
                  <a:chExt cx="198" cy="180"/>
                </a:xfrm>
              </p:grpSpPr>
              <p:grpSp>
                <p:nvGrpSpPr>
                  <p:cNvPr id="21717" name="Group 32">
                    <a:extLst>
                      <a:ext uri="{FF2B5EF4-FFF2-40B4-BE49-F238E27FC236}">
                        <a16:creationId xmlns:a16="http://schemas.microsoft.com/office/drawing/2014/main" id="{E5BBF15D-DDDD-4A46-8D88-C1CA023FD71B}"/>
                      </a:ext>
                    </a:extLst>
                  </p:cNvPr>
                  <p:cNvGrpSpPr>
                    <a:grpSpLocks/>
                  </p:cNvGrpSpPr>
                  <p:nvPr/>
                </p:nvGrpSpPr>
                <p:grpSpPr bwMode="auto">
                  <a:xfrm>
                    <a:off x="2329" y="2453"/>
                    <a:ext cx="108" cy="42"/>
                    <a:chOff x="2329" y="2453"/>
                    <a:chExt cx="108" cy="42"/>
                  </a:xfrm>
                </p:grpSpPr>
                <p:sp>
                  <p:nvSpPr>
                    <p:cNvPr id="21726" name="Freeform 33">
                      <a:extLst>
                        <a:ext uri="{FF2B5EF4-FFF2-40B4-BE49-F238E27FC236}">
                          <a16:creationId xmlns:a16="http://schemas.microsoft.com/office/drawing/2014/main" id="{56F122E7-B638-0244-A596-C76E598669E0}"/>
                        </a:ext>
                      </a:extLst>
                    </p:cNvPr>
                    <p:cNvSpPr>
                      <a:spLocks/>
                    </p:cNvSpPr>
                    <p:nvPr/>
                  </p:nvSpPr>
                  <p:spPr bwMode="auto">
                    <a:xfrm>
                      <a:off x="2329" y="2453"/>
                      <a:ext cx="108" cy="42"/>
                    </a:xfrm>
                    <a:custGeom>
                      <a:avLst/>
                      <a:gdLst>
                        <a:gd name="T0" fmla="*/ 0 w 108"/>
                        <a:gd name="T1" fmla="*/ 0 h 42"/>
                        <a:gd name="T2" fmla="*/ 22 w 108"/>
                        <a:gd name="T3" fmla="*/ 33 h 42"/>
                        <a:gd name="T4" fmla="*/ 24 w 108"/>
                        <a:gd name="T5" fmla="*/ 34 h 42"/>
                        <a:gd name="T6" fmla="*/ 27 w 108"/>
                        <a:gd name="T7" fmla="*/ 36 h 42"/>
                        <a:gd name="T8" fmla="*/ 30 w 108"/>
                        <a:gd name="T9" fmla="*/ 37 h 42"/>
                        <a:gd name="T10" fmla="*/ 33 w 108"/>
                        <a:gd name="T11" fmla="*/ 39 h 42"/>
                        <a:gd name="T12" fmla="*/ 38 w 108"/>
                        <a:gd name="T13" fmla="*/ 39 h 42"/>
                        <a:gd name="T14" fmla="*/ 41 w 108"/>
                        <a:gd name="T15" fmla="*/ 40 h 42"/>
                        <a:gd name="T16" fmla="*/ 45 w 108"/>
                        <a:gd name="T17" fmla="*/ 40 h 42"/>
                        <a:gd name="T18" fmla="*/ 48 w 108"/>
                        <a:gd name="T19" fmla="*/ 40 h 42"/>
                        <a:gd name="T20" fmla="*/ 53 w 108"/>
                        <a:gd name="T21" fmla="*/ 41 h 42"/>
                        <a:gd name="T22" fmla="*/ 56 w 108"/>
                        <a:gd name="T23" fmla="*/ 41 h 42"/>
                        <a:gd name="T24" fmla="*/ 60 w 108"/>
                        <a:gd name="T25" fmla="*/ 40 h 42"/>
                        <a:gd name="T26" fmla="*/ 64 w 108"/>
                        <a:gd name="T27" fmla="*/ 40 h 42"/>
                        <a:gd name="T28" fmla="*/ 68 w 108"/>
                        <a:gd name="T29" fmla="*/ 40 h 42"/>
                        <a:gd name="T30" fmla="*/ 72 w 108"/>
                        <a:gd name="T31" fmla="*/ 39 h 42"/>
                        <a:gd name="T32" fmla="*/ 75 w 108"/>
                        <a:gd name="T33" fmla="*/ 38 h 42"/>
                        <a:gd name="T34" fmla="*/ 79 w 108"/>
                        <a:gd name="T35" fmla="*/ 37 h 42"/>
                        <a:gd name="T36" fmla="*/ 82 w 108"/>
                        <a:gd name="T37" fmla="*/ 36 h 42"/>
                        <a:gd name="T38" fmla="*/ 85 w 108"/>
                        <a:gd name="T39" fmla="*/ 34 h 42"/>
                        <a:gd name="T40" fmla="*/ 86 w 108"/>
                        <a:gd name="T41" fmla="*/ 33 h 42"/>
                        <a:gd name="T42" fmla="*/ 87 w 108"/>
                        <a:gd name="T43" fmla="*/ 31 h 42"/>
                        <a:gd name="T44" fmla="*/ 107 w 108"/>
                        <a:gd name="T45" fmla="*/ 0 h 42"/>
                        <a:gd name="T46" fmla="*/ 0 w 108"/>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8" h="42">
                          <a:moveTo>
                            <a:pt x="0" y="0"/>
                          </a:moveTo>
                          <a:lnTo>
                            <a:pt x="22" y="33"/>
                          </a:lnTo>
                          <a:lnTo>
                            <a:pt x="24" y="34"/>
                          </a:lnTo>
                          <a:lnTo>
                            <a:pt x="27" y="36"/>
                          </a:lnTo>
                          <a:lnTo>
                            <a:pt x="30" y="37"/>
                          </a:lnTo>
                          <a:lnTo>
                            <a:pt x="33" y="39"/>
                          </a:lnTo>
                          <a:lnTo>
                            <a:pt x="38" y="39"/>
                          </a:lnTo>
                          <a:lnTo>
                            <a:pt x="41" y="40"/>
                          </a:lnTo>
                          <a:lnTo>
                            <a:pt x="45" y="40"/>
                          </a:lnTo>
                          <a:lnTo>
                            <a:pt x="48" y="40"/>
                          </a:lnTo>
                          <a:lnTo>
                            <a:pt x="53" y="41"/>
                          </a:lnTo>
                          <a:lnTo>
                            <a:pt x="56" y="41"/>
                          </a:lnTo>
                          <a:lnTo>
                            <a:pt x="60" y="40"/>
                          </a:lnTo>
                          <a:lnTo>
                            <a:pt x="64" y="40"/>
                          </a:lnTo>
                          <a:lnTo>
                            <a:pt x="68" y="40"/>
                          </a:lnTo>
                          <a:lnTo>
                            <a:pt x="72" y="39"/>
                          </a:lnTo>
                          <a:lnTo>
                            <a:pt x="75" y="38"/>
                          </a:lnTo>
                          <a:lnTo>
                            <a:pt x="79" y="37"/>
                          </a:lnTo>
                          <a:lnTo>
                            <a:pt x="82" y="36"/>
                          </a:lnTo>
                          <a:lnTo>
                            <a:pt x="85" y="34"/>
                          </a:lnTo>
                          <a:lnTo>
                            <a:pt x="86" y="33"/>
                          </a:lnTo>
                          <a:lnTo>
                            <a:pt x="87" y="31"/>
                          </a:lnTo>
                          <a:lnTo>
                            <a:pt x="10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727" name="Freeform 34">
                      <a:extLst>
                        <a:ext uri="{FF2B5EF4-FFF2-40B4-BE49-F238E27FC236}">
                          <a16:creationId xmlns:a16="http://schemas.microsoft.com/office/drawing/2014/main" id="{1F8A68EE-CFE4-544D-B4BF-F7D7B5B98631}"/>
                        </a:ext>
                      </a:extLst>
                    </p:cNvPr>
                    <p:cNvSpPr>
                      <a:spLocks/>
                    </p:cNvSpPr>
                    <p:nvPr/>
                  </p:nvSpPr>
                  <p:spPr bwMode="auto">
                    <a:xfrm>
                      <a:off x="2346" y="2453"/>
                      <a:ext cx="49" cy="42"/>
                    </a:xfrm>
                    <a:custGeom>
                      <a:avLst/>
                      <a:gdLst>
                        <a:gd name="T0" fmla="*/ 0 w 49"/>
                        <a:gd name="T1" fmla="*/ 0 h 42"/>
                        <a:gd name="T2" fmla="*/ 13 w 49"/>
                        <a:gd name="T3" fmla="*/ 37 h 42"/>
                        <a:gd name="T4" fmla="*/ 16 w 49"/>
                        <a:gd name="T5" fmla="*/ 39 h 42"/>
                        <a:gd name="T6" fmla="*/ 21 w 49"/>
                        <a:gd name="T7" fmla="*/ 39 h 42"/>
                        <a:gd name="T8" fmla="*/ 24 w 49"/>
                        <a:gd name="T9" fmla="*/ 40 h 42"/>
                        <a:gd name="T10" fmla="*/ 28 w 49"/>
                        <a:gd name="T11" fmla="*/ 40 h 42"/>
                        <a:gd name="T12" fmla="*/ 31 w 49"/>
                        <a:gd name="T13" fmla="*/ 40 h 42"/>
                        <a:gd name="T14" fmla="*/ 36 w 49"/>
                        <a:gd name="T15" fmla="*/ 41 h 42"/>
                        <a:gd name="T16" fmla="*/ 39 w 49"/>
                        <a:gd name="T17" fmla="*/ 41 h 42"/>
                        <a:gd name="T18" fmla="*/ 43 w 49"/>
                        <a:gd name="T19" fmla="*/ 40 h 42"/>
                        <a:gd name="T20" fmla="*/ 48 w 49"/>
                        <a:gd name="T21" fmla="*/ 0 h 42"/>
                        <a:gd name="T22" fmla="*/ 0 w 49"/>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9" h="42">
                          <a:moveTo>
                            <a:pt x="0" y="0"/>
                          </a:moveTo>
                          <a:lnTo>
                            <a:pt x="13" y="37"/>
                          </a:lnTo>
                          <a:lnTo>
                            <a:pt x="16" y="39"/>
                          </a:lnTo>
                          <a:lnTo>
                            <a:pt x="21" y="39"/>
                          </a:lnTo>
                          <a:lnTo>
                            <a:pt x="24" y="40"/>
                          </a:lnTo>
                          <a:lnTo>
                            <a:pt x="28" y="40"/>
                          </a:lnTo>
                          <a:lnTo>
                            <a:pt x="31" y="40"/>
                          </a:lnTo>
                          <a:lnTo>
                            <a:pt x="36" y="41"/>
                          </a:lnTo>
                          <a:lnTo>
                            <a:pt x="39" y="41"/>
                          </a:lnTo>
                          <a:lnTo>
                            <a:pt x="43" y="40"/>
                          </a:lnTo>
                          <a:lnTo>
                            <a:pt x="48" y="0"/>
                          </a:lnTo>
                          <a:lnTo>
                            <a:pt x="0" y="0"/>
                          </a:lnTo>
                        </a:path>
                      </a:pathLst>
                    </a:custGeom>
                    <a:solidFill>
                      <a:srgbClr val="404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718" name="Group 35">
                    <a:extLst>
                      <a:ext uri="{FF2B5EF4-FFF2-40B4-BE49-F238E27FC236}">
                        <a16:creationId xmlns:a16="http://schemas.microsoft.com/office/drawing/2014/main" id="{4155283F-A940-DD4F-90B4-652B4161E94A}"/>
                      </a:ext>
                    </a:extLst>
                  </p:cNvPr>
                  <p:cNvGrpSpPr>
                    <a:grpSpLocks/>
                  </p:cNvGrpSpPr>
                  <p:nvPr/>
                </p:nvGrpSpPr>
                <p:grpSpPr bwMode="auto">
                  <a:xfrm>
                    <a:off x="2280" y="2315"/>
                    <a:ext cx="198" cy="150"/>
                    <a:chOff x="2280" y="2315"/>
                    <a:chExt cx="198" cy="150"/>
                  </a:xfrm>
                </p:grpSpPr>
                <p:sp>
                  <p:nvSpPr>
                    <p:cNvPr id="21719" name="Freeform 36">
                      <a:extLst>
                        <a:ext uri="{FF2B5EF4-FFF2-40B4-BE49-F238E27FC236}">
                          <a16:creationId xmlns:a16="http://schemas.microsoft.com/office/drawing/2014/main" id="{9EFFD242-8B3C-4949-A804-A1DBC156F212}"/>
                        </a:ext>
                      </a:extLst>
                    </p:cNvPr>
                    <p:cNvSpPr>
                      <a:spLocks/>
                    </p:cNvSpPr>
                    <p:nvPr/>
                  </p:nvSpPr>
                  <p:spPr bwMode="auto">
                    <a:xfrm>
                      <a:off x="2280" y="2315"/>
                      <a:ext cx="198" cy="150"/>
                    </a:xfrm>
                    <a:custGeom>
                      <a:avLst/>
                      <a:gdLst>
                        <a:gd name="T0" fmla="*/ 5 w 198"/>
                        <a:gd name="T1" fmla="*/ 4 h 150"/>
                        <a:gd name="T2" fmla="*/ 6 w 198"/>
                        <a:gd name="T3" fmla="*/ 8 h 150"/>
                        <a:gd name="T4" fmla="*/ 5 w 198"/>
                        <a:gd name="T5" fmla="*/ 15 h 150"/>
                        <a:gd name="T6" fmla="*/ 3 w 198"/>
                        <a:gd name="T7" fmla="*/ 20 h 150"/>
                        <a:gd name="T8" fmla="*/ 1 w 198"/>
                        <a:gd name="T9" fmla="*/ 26 h 150"/>
                        <a:gd name="T10" fmla="*/ 4 w 198"/>
                        <a:gd name="T11" fmla="*/ 31 h 150"/>
                        <a:gd name="T12" fmla="*/ 8 w 198"/>
                        <a:gd name="T13" fmla="*/ 36 h 150"/>
                        <a:gd name="T14" fmla="*/ 7 w 198"/>
                        <a:gd name="T15" fmla="*/ 41 h 150"/>
                        <a:gd name="T16" fmla="*/ 3 w 198"/>
                        <a:gd name="T17" fmla="*/ 45 h 150"/>
                        <a:gd name="T18" fmla="*/ 1 w 198"/>
                        <a:gd name="T19" fmla="*/ 49 h 150"/>
                        <a:gd name="T20" fmla="*/ 4 w 198"/>
                        <a:gd name="T21" fmla="*/ 54 h 150"/>
                        <a:gd name="T22" fmla="*/ 7 w 198"/>
                        <a:gd name="T23" fmla="*/ 58 h 150"/>
                        <a:gd name="T24" fmla="*/ 7 w 198"/>
                        <a:gd name="T25" fmla="*/ 63 h 150"/>
                        <a:gd name="T26" fmla="*/ 3 w 198"/>
                        <a:gd name="T27" fmla="*/ 67 h 150"/>
                        <a:gd name="T28" fmla="*/ 0 w 198"/>
                        <a:gd name="T29" fmla="*/ 72 h 150"/>
                        <a:gd name="T30" fmla="*/ 3 w 198"/>
                        <a:gd name="T31" fmla="*/ 77 h 150"/>
                        <a:gd name="T32" fmla="*/ 7 w 198"/>
                        <a:gd name="T33" fmla="*/ 82 h 150"/>
                        <a:gd name="T34" fmla="*/ 7 w 198"/>
                        <a:gd name="T35" fmla="*/ 90 h 150"/>
                        <a:gd name="T36" fmla="*/ 4 w 198"/>
                        <a:gd name="T37" fmla="*/ 94 h 150"/>
                        <a:gd name="T38" fmla="*/ 5 w 198"/>
                        <a:gd name="T39" fmla="*/ 98 h 150"/>
                        <a:gd name="T40" fmla="*/ 9 w 198"/>
                        <a:gd name="T41" fmla="*/ 104 h 150"/>
                        <a:gd name="T42" fmla="*/ 23 w 198"/>
                        <a:gd name="T43" fmla="*/ 119 h 150"/>
                        <a:gd name="T44" fmla="*/ 36 w 198"/>
                        <a:gd name="T45" fmla="*/ 131 h 150"/>
                        <a:gd name="T46" fmla="*/ 47 w 198"/>
                        <a:gd name="T47" fmla="*/ 137 h 150"/>
                        <a:gd name="T48" fmla="*/ 67 w 198"/>
                        <a:gd name="T49" fmla="*/ 146 h 150"/>
                        <a:gd name="T50" fmla="*/ 87 w 198"/>
                        <a:gd name="T51" fmla="*/ 149 h 150"/>
                        <a:gd name="T52" fmla="*/ 113 w 198"/>
                        <a:gd name="T53" fmla="*/ 149 h 150"/>
                        <a:gd name="T54" fmla="*/ 134 w 198"/>
                        <a:gd name="T55" fmla="*/ 147 h 150"/>
                        <a:gd name="T56" fmla="*/ 150 w 198"/>
                        <a:gd name="T57" fmla="*/ 142 h 150"/>
                        <a:gd name="T58" fmla="*/ 160 w 198"/>
                        <a:gd name="T59" fmla="*/ 137 h 150"/>
                        <a:gd name="T60" fmla="*/ 167 w 198"/>
                        <a:gd name="T61" fmla="*/ 131 h 150"/>
                        <a:gd name="T62" fmla="*/ 188 w 198"/>
                        <a:gd name="T63" fmla="*/ 102 h 150"/>
                        <a:gd name="T64" fmla="*/ 192 w 198"/>
                        <a:gd name="T65" fmla="*/ 93 h 150"/>
                        <a:gd name="T66" fmla="*/ 193 w 198"/>
                        <a:gd name="T67" fmla="*/ 89 h 150"/>
                        <a:gd name="T68" fmla="*/ 190 w 198"/>
                        <a:gd name="T69" fmla="*/ 84 h 150"/>
                        <a:gd name="T70" fmla="*/ 190 w 198"/>
                        <a:gd name="T71" fmla="*/ 79 h 150"/>
                        <a:gd name="T72" fmla="*/ 192 w 198"/>
                        <a:gd name="T73" fmla="*/ 75 h 150"/>
                        <a:gd name="T74" fmla="*/ 195 w 198"/>
                        <a:gd name="T75" fmla="*/ 71 h 150"/>
                        <a:gd name="T76" fmla="*/ 196 w 198"/>
                        <a:gd name="T77" fmla="*/ 66 h 150"/>
                        <a:gd name="T78" fmla="*/ 194 w 198"/>
                        <a:gd name="T79" fmla="*/ 61 h 150"/>
                        <a:gd name="T80" fmla="*/ 191 w 198"/>
                        <a:gd name="T81" fmla="*/ 57 h 150"/>
                        <a:gd name="T82" fmla="*/ 191 w 198"/>
                        <a:gd name="T83" fmla="*/ 53 h 150"/>
                        <a:gd name="T84" fmla="*/ 195 w 198"/>
                        <a:gd name="T85" fmla="*/ 48 h 150"/>
                        <a:gd name="T86" fmla="*/ 195 w 198"/>
                        <a:gd name="T87" fmla="*/ 42 h 150"/>
                        <a:gd name="T88" fmla="*/ 192 w 198"/>
                        <a:gd name="T89" fmla="*/ 36 h 150"/>
                        <a:gd name="T90" fmla="*/ 191 w 198"/>
                        <a:gd name="T91" fmla="*/ 32 h 150"/>
                        <a:gd name="T92" fmla="*/ 193 w 198"/>
                        <a:gd name="T93" fmla="*/ 27 h 150"/>
                        <a:gd name="T94" fmla="*/ 195 w 198"/>
                        <a:gd name="T95" fmla="*/ 23 h 150"/>
                        <a:gd name="T96" fmla="*/ 197 w 198"/>
                        <a:gd name="T97" fmla="*/ 18 h 150"/>
                        <a:gd name="T98" fmla="*/ 194 w 198"/>
                        <a:gd name="T99" fmla="*/ 14 h 150"/>
                        <a:gd name="T100" fmla="*/ 191 w 198"/>
                        <a:gd name="T101" fmla="*/ 9 h 150"/>
                        <a:gd name="T102" fmla="*/ 192 w 198"/>
                        <a:gd name="T103" fmla="*/ 4 h 150"/>
                        <a:gd name="T104" fmla="*/ 6 w 198"/>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8" h="150">
                          <a:moveTo>
                            <a:pt x="6" y="0"/>
                          </a:moveTo>
                          <a:lnTo>
                            <a:pt x="5" y="4"/>
                          </a:lnTo>
                          <a:lnTo>
                            <a:pt x="5" y="6"/>
                          </a:lnTo>
                          <a:lnTo>
                            <a:pt x="6" y="8"/>
                          </a:lnTo>
                          <a:lnTo>
                            <a:pt x="6" y="12"/>
                          </a:lnTo>
                          <a:lnTo>
                            <a:pt x="5" y="15"/>
                          </a:lnTo>
                          <a:lnTo>
                            <a:pt x="4" y="18"/>
                          </a:lnTo>
                          <a:lnTo>
                            <a:pt x="3" y="20"/>
                          </a:lnTo>
                          <a:lnTo>
                            <a:pt x="1" y="23"/>
                          </a:lnTo>
                          <a:lnTo>
                            <a:pt x="1" y="26"/>
                          </a:lnTo>
                          <a:lnTo>
                            <a:pt x="3" y="29"/>
                          </a:lnTo>
                          <a:lnTo>
                            <a:pt x="4" y="31"/>
                          </a:lnTo>
                          <a:lnTo>
                            <a:pt x="7" y="34"/>
                          </a:lnTo>
                          <a:lnTo>
                            <a:pt x="8" y="36"/>
                          </a:lnTo>
                          <a:lnTo>
                            <a:pt x="8" y="38"/>
                          </a:lnTo>
                          <a:lnTo>
                            <a:pt x="7" y="41"/>
                          </a:lnTo>
                          <a:lnTo>
                            <a:pt x="5" y="42"/>
                          </a:lnTo>
                          <a:lnTo>
                            <a:pt x="3" y="45"/>
                          </a:lnTo>
                          <a:lnTo>
                            <a:pt x="2" y="47"/>
                          </a:lnTo>
                          <a:lnTo>
                            <a:pt x="1" y="49"/>
                          </a:lnTo>
                          <a:lnTo>
                            <a:pt x="3" y="51"/>
                          </a:lnTo>
                          <a:lnTo>
                            <a:pt x="4" y="54"/>
                          </a:lnTo>
                          <a:lnTo>
                            <a:pt x="6" y="56"/>
                          </a:lnTo>
                          <a:lnTo>
                            <a:pt x="7" y="58"/>
                          </a:lnTo>
                          <a:lnTo>
                            <a:pt x="8" y="60"/>
                          </a:lnTo>
                          <a:lnTo>
                            <a:pt x="7" y="63"/>
                          </a:lnTo>
                          <a:lnTo>
                            <a:pt x="5" y="65"/>
                          </a:lnTo>
                          <a:lnTo>
                            <a:pt x="3" y="67"/>
                          </a:lnTo>
                          <a:lnTo>
                            <a:pt x="1" y="70"/>
                          </a:lnTo>
                          <a:lnTo>
                            <a:pt x="0" y="72"/>
                          </a:lnTo>
                          <a:lnTo>
                            <a:pt x="1" y="75"/>
                          </a:lnTo>
                          <a:lnTo>
                            <a:pt x="3" y="77"/>
                          </a:lnTo>
                          <a:lnTo>
                            <a:pt x="5" y="80"/>
                          </a:lnTo>
                          <a:lnTo>
                            <a:pt x="7" y="82"/>
                          </a:lnTo>
                          <a:lnTo>
                            <a:pt x="9" y="86"/>
                          </a:lnTo>
                          <a:lnTo>
                            <a:pt x="7" y="90"/>
                          </a:lnTo>
                          <a:lnTo>
                            <a:pt x="5" y="92"/>
                          </a:lnTo>
                          <a:lnTo>
                            <a:pt x="4" y="94"/>
                          </a:lnTo>
                          <a:lnTo>
                            <a:pt x="4" y="97"/>
                          </a:lnTo>
                          <a:lnTo>
                            <a:pt x="5" y="98"/>
                          </a:lnTo>
                          <a:lnTo>
                            <a:pt x="7" y="100"/>
                          </a:lnTo>
                          <a:lnTo>
                            <a:pt x="9" y="104"/>
                          </a:lnTo>
                          <a:lnTo>
                            <a:pt x="14" y="110"/>
                          </a:lnTo>
                          <a:lnTo>
                            <a:pt x="23" y="119"/>
                          </a:lnTo>
                          <a:lnTo>
                            <a:pt x="31" y="127"/>
                          </a:lnTo>
                          <a:lnTo>
                            <a:pt x="36" y="131"/>
                          </a:lnTo>
                          <a:lnTo>
                            <a:pt x="41" y="134"/>
                          </a:lnTo>
                          <a:lnTo>
                            <a:pt x="47" y="137"/>
                          </a:lnTo>
                          <a:lnTo>
                            <a:pt x="55" y="142"/>
                          </a:lnTo>
                          <a:lnTo>
                            <a:pt x="67" y="146"/>
                          </a:lnTo>
                          <a:lnTo>
                            <a:pt x="77" y="148"/>
                          </a:lnTo>
                          <a:lnTo>
                            <a:pt x="87" y="149"/>
                          </a:lnTo>
                          <a:lnTo>
                            <a:pt x="99" y="149"/>
                          </a:lnTo>
                          <a:lnTo>
                            <a:pt x="113" y="149"/>
                          </a:lnTo>
                          <a:lnTo>
                            <a:pt x="124" y="148"/>
                          </a:lnTo>
                          <a:lnTo>
                            <a:pt x="134" y="147"/>
                          </a:lnTo>
                          <a:lnTo>
                            <a:pt x="143" y="145"/>
                          </a:lnTo>
                          <a:lnTo>
                            <a:pt x="150" y="142"/>
                          </a:lnTo>
                          <a:lnTo>
                            <a:pt x="156" y="140"/>
                          </a:lnTo>
                          <a:lnTo>
                            <a:pt x="160" y="137"/>
                          </a:lnTo>
                          <a:lnTo>
                            <a:pt x="164" y="135"/>
                          </a:lnTo>
                          <a:lnTo>
                            <a:pt x="167" y="131"/>
                          </a:lnTo>
                          <a:lnTo>
                            <a:pt x="179" y="115"/>
                          </a:lnTo>
                          <a:lnTo>
                            <a:pt x="188" y="102"/>
                          </a:lnTo>
                          <a:lnTo>
                            <a:pt x="191" y="96"/>
                          </a:lnTo>
                          <a:lnTo>
                            <a:pt x="192" y="93"/>
                          </a:lnTo>
                          <a:lnTo>
                            <a:pt x="193" y="91"/>
                          </a:lnTo>
                          <a:lnTo>
                            <a:pt x="193" y="89"/>
                          </a:lnTo>
                          <a:lnTo>
                            <a:pt x="191" y="86"/>
                          </a:lnTo>
                          <a:lnTo>
                            <a:pt x="190" y="84"/>
                          </a:lnTo>
                          <a:lnTo>
                            <a:pt x="189" y="82"/>
                          </a:lnTo>
                          <a:lnTo>
                            <a:pt x="190" y="79"/>
                          </a:lnTo>
                          <a:lnTo>
                            <a:pt x="191" y="77"/>
                          </a:lnTo>
                          <a:lnTo>
                            <a:pt x="192" y="75"/>
                          </a:lnTo>
                          <a:lnTo>
                            <a:pt x="194" y="73"/>
                          </a:lnTo>
                          <a:lnTo>
                            <a:pt x="195" y="71"/>
                          </a:lnTo>
                          <a:lnTo>
                            <a:pt x="197" y="69"/>
                          </a:lnTo>
                          <a:lnTo>
                            <a:pt x="196" y="66"/>
                          </a:lnTo>
                          <a:lnTo>
                            <a:pt x="195" y="63"/>
                          </a:lnTo>
                          <a:lnTo>
                            <a:pt x="194" y="61"/>
                          </a:lnTo>
                          <a:lnTo>
                            <a:pt x="192" y="59"/>
                          </a:lnTo>
                          <a:lnTo>
                            <a:pt x="191" y="57"/>
                          </a:lnTo>
                          <a:lnTo>
                            <a:pt x="190" y="55"/>
                          </a:lnTo>
                          <a:lnTo>
                            <a:pt x="191" y="53"/>
                          </a:lnTo>
                          <a:lnTo>
                            <a:pt x="193" y="50"/>
                          </a:lnTo>
                          <a:lnTo>
                            <a:pt x="195" y="48"/>
                          </a:lnTo>
                          <a:lnTo>
                            <a:pt x="195" y="45"/>
                          </a:lnTo>
                          <a:lnTo>
                            <a:pt x="195" y="42"/>
                          </a:lnTo>
                          <a:lnTo>
                            <a:pt x="194" y="39"/>
                          </a:lnTo>
                          <a:lnTo>
                            <a:pt x="192" y="36"/>
                          </a:lnTo>
                          <a:lnTo>
                            <a:pt x="191" y="35"/>
                          </a:lnTo>
                          <a:lnTo>
                            <a:pt x="191" y="32"/>
                          </a:lnTo>
                          <a:lnTo>
                            <a:pt x="191" y="29"/>
                          </a:lnTo>
                          <a:lnTo>
                            <a:pt x="193" y="27"/>
                          </a:lnTo>
                          <a:lnTo>
                            <a:pt x="194" y="25"/>
                          </a:lnTo>
                          <a:lnTo>
                            <a:pt x="195" y="23"/>
                          </a:lnTo>
                          <a:lnTo>
                            <a:pt x="196" y="21"/>
                          </a:lnTo>
                          <a:lnTo>
                            <a:pt x="197" y="18"/>
                          </a:lnTo>
                          <a:lnTo>
                            <a:pt x="196" y="17"/>
                          </a:lnTo>
                          <a:lnTo>
                            <a:pt x="194" y="14"/>
                          </a:lnTo>
                          <a:lnTo>
                            <a:pt x="193" y="12"/>
                          </a:lnTo>
                          <a:lnTo>
                            <a:pt x="191" y="9"/>
                          </a:lnTo>
                          <a:lnTo>
                            <a:pt x="191" y="6"/>
                          </a:lnTo>
                          <a:lnTo>
                            <a:pt x="192" y="4"/>
                          </a:lnTo>
                          <a:lnTo>
                            <a:pt x="192" y="0"/>
                          </a:lnTo>
                          <a:lnTo>
                            <a:pt x="6" y="0"/>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720" name="Freeform 37">
                      <a:extLst>
                        <a:ext uri="{FF2B5EF4-FFF2-40B4-BE49-F238E27FC236}">
                          <a16:creationId xmlns:a16="http://schemas.microsoft.com/office/drawing/2014/main" id="{0D06794A-7EEB-144E-945A-BD4D871B6ADF}"/>
                        </a:ext>
                      </a:extLst>
                    </p:cNvPr>
                    <p:cNvSpPr>
                      <a:spLocks/>
                    </p:cNvSpPr>
                    <p:nvPr/>
                  </p:nvSpPr>
                  <p:spPr bwMode="auto">
                    <a:xfrm>
                      <a:off x="2281" y="2335"/>
                      <a:ext cx="26" cy="22"/>
                    </a:xfrm>
                    <a:custGeom>
                      <a:avLst/>
                      <a:gdLst>
                        <a:gd name="T0" fmla="*/ 2 w 26"/>
                        <a:gd name="T1" fmla="*/ 0 h 22"/>
                        <a:gd name="T2" fmla="*/ 3 w 26"/>
                        <a:gd name="T3" fmla="*/ 3 h 22"/>
                        <a:gd name="T4" fmla="*/ 6 w 26"/>
                        <a:gd name="T5" fmla="*/ 5 h 22"/>
                        <a:gd name="T6" fmla="*/ 10 w 26"/>
                        <a:gd name="T7" fmla="*/ 9 h 22"/>
                        <a:gd name="T8" fmla="*/ 15 w 26"/>
                        <a:gd name="T9" fmla="*/ 12 h 22"/>
                        <a:gd name="T10" fmla="*/ 20 w 26"/>
                        <a:gd name="T11" fmla="*/ 14 h 22"/>
                        <a:gd name="T12" fmla="*/ 25 w 26"/>
                        <a:gd name="T13" fmla="*/ 15 h 22"/>
                        <a:gd name="T14" fmla="*/ 23 w 26"/>
                        <a:gd name="T15" fmla="*/ 18 h 22"/>
                        <a:gd name="T16" fmla="*/ 17 w 26"/>
                        <a:gd name="T17" fmla="*/ 18 h 22"/>
                        <a:gd name="T18" fmla="*/ 10 w 26"/>
                        <a:gd name="T19" fmla="*/ 18 h 22"/>
                        <a:gd name="T20" fmla="*/ 6 w 26"/>
                        <a:gd name="T21" fmla="*/ 21 h 22"/>
                        <a:gd name="T22" fmla="*/ 7 w 26"/>
                        <a:gd name="T23" fmla="*/ 18 h 22"/>
                        <a:gd name="T24" fmla="*/ 6 w 26"/>
                        <a:gd name="T25" fmla="*/ 16 h 22"/>
                        <a:gd name="T26" fmla="*/ 5 w 26"/>
                        <a:gd name="T27" fmla="*/ 13 h 22"/>
                        <a:gd name="T28" fmla="*/ 3 w 26"/>
                        <a:gd name="T29" fmla="*/ 10 h 22"/>
                        <a:gd name="T30" fmla="*/ 1 w 26"/>
                        <a:gd name="T31" fmla="*/ 7 h 22"/>
                        <a:gd name="T32" fmla="*/ 0 w 26"/>
                        <a:gd name="T33" fmla="*/ 3 h 22"/>
                        <a:gd name="T34" fmla="*/ 2 w 26"/>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22">
                          <a:moveTo>
                            <a:pt x="2" y="0"/>
                          </a:moveTo>
                          <a:lnTo>
                            <a:pt x="3" y="3"/>
                          </a:lnTo>
                          <a:lnTo>
                            <a:pt x="6" y="5"/>
                          </a:lnTo>
                          <a:lnTo>
                            <a:pt x="10" y="9"/>
                          </a:lnTo>
                          <a:lnTo>
                            <a:pt x="15" y="12"/>
                          </a:lnTo>
                          <a:lnTo>
                            <a:pt x="20" y="14"/>
                          </a:lnTo>
                          <a:lnTo>
                            <a:pt x="25" y="15"/>
                          </a:lnTo>
                          <a:lnTo>
                            <a:pt x="23" y="18"/>
                          </a:lnTo>
                          <a:lnTo>
                            <a:pt x="17" y="18"/>
                          </a:lnTo>
                          <a:lnTo>
                            <a:pt x="10" y="18"/>
                          </a:lnTo>
                          <a:lnTo>
                            <a:pt x="6" y="21"/>
                          </a:lnTo>
                          <a:lnTo>
                            <a:pt x="7" y="18"/>
                          </a:lnTo>
                          <a:lnTo>
                            <a:pt x="6" y="16"/>
                          </a:lnTo>
                          <a:lnTo>
                            <a:pt x="5" y="13"/>
                          </a:lnTo>
                          <a:lnTo>
                            <a:pt x="3" y="10"/>
                          </a:lnTo>
                          <a:lnTo>
                            <a:pt x="1" y="7"/>
                          </a:lnTo>
                          <a:lnTo>
                            <a:pt x="0" y="3"/>
                          </a:lnTo>
                          <a:lnTo>
                            <a:pt x="2"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721" name="Freeform 38">
                      <a:extLst>
                        <a:ext uri="{FF2B5EF4-FFF2-40B4-BE49-F238E27FC236}">
                          <a16:creationId xmlns:a16="http://schemas.microsoft.com/office/drawing/2014/main" id="{711DE7E8-4F63-424B-AF86-08BEEC3A3A6F}"/>
                        </a:ext>
                      </a:extLst>
                    </p:cNvPr>
                    <p:cNvSpPr>
                      <a:spLocks/>
                    </p:cNvSpPr>
                    <p:nvPr/>
                  </p:nvSpPr>
                  <p:spPr bwMode="auto">
                    <a:xfrm>
                      <a:off x="2282" y="2360"/>
                      <a:ext cx="33" cy="19"/>
                    </a:xfrm>
                    <a:custGeom>
                      <a:avLst/>
                      <a:gdLst>
                        <a:gd name="T0" fmla="*/ 0 w 33"/>
                        <a:gd name="T1" fmla="*/ 3 h 19"/>
                        <a:gd name="T2" fmla="*/ 1 w 33"/>
                        <a:gd name="T3" fmla="*/ 0 h 19"/>
                        <a:gd name="T4" fmla="*/ 2 w 33"/>
                        <a:gd name="T5" fmla="*/ 3 h 19"/>
                        <a:gd name="T6" fmla="*/ 5 w 33"/>
                        <a:gd name="T7" fmla="*/ 4 h 19"/>
                        <a:gd name="T8" fmla="*/ 9 w 33"/>
                        <a:gd name="T9" fmla="*/ 6 h 19"/>
                        <a:gd name="T10" fmla="*/ 14 w 33"/>
                        <a:gd name="T11" fmla="*/ 7 h 19"/>
                        <a:gd name="T12" fmla="*/ 21 w 33"/>
                        <a:gd name="T13" fmla="*/ 8 h 19"/>
                        <a:gd name="T14" fmla="*/ 30 w 33"/>
                        <a:gd name="T15" fmla="*/ 10 h 19"/>
                        <a:gd name="T16" fmla="*/ 32 w 33"/>
                        <a:gd name="T17" fmla="*/ 17 h 19"/>
                        <a:gd name="T18" fmla="*/ 23 w 33"/>
                        <a:gd name="T19" fmla="*/ 15 h 19"/>
                        <a:gd name="T20" fmla="*/ 15 w 33"/>
                        <a:gd name="T21" fmla="*/ 14 h 19"/>
                        <a:gd name="T22" fmla="*/ 10 w 33"/>
                        <a:gd name="T23" fmla="*/ 15 h 19"/>
                        <a:gd name="T24" fmla="*/ 5 w 33"/>
                        <a:gd name="T25" fmla="*/ 18 h 19"/>
                        <a:gd name="T26" fmla="*/ 5 w 33"/>
                        <a:gd name="T27" fmla="*/ 16 h 19"/>
                        <a:gd name="T28" fmla="*/ 5 w 33"/>
                        <a:gd name="T29" fmla="*/ 14 h 19"/>
                        <a:gd name="T30" fmla="*/ 5 w 33"/>
                        <a:gd name="T31" fmla="*/ 11 h 19"/>
                        <a:gd name="T32" fmla="*/ 2 w 33"/>
                        <a:gd name="T33" fmla="*/ 8 h 19"/>
                        <a:gd name="T34" fmla="*/ 0 w 33"/>
                        <a:gd name="T35" fmla="*/ 5 h 19"/>
                        <a:gd name="T36" fmla="*/ 0 w 33"/>
                        <a:gd name="T37" fmla="*/ 3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19">
                          <a:moveTo>
                            <a:pt x="0" y="3"/>
                          </a:moveTo>
                          <a:lnTo>
                            <a:pt x="1" y="0"/>
                          </a:lnTo>
                          <a:lnTo>
                            <a:pt x="2" y="3"/>
                          </a:lnTo>
                          <a:lnTo>
                            <a:pt x="5" y="4"/>
                          </a:lnTo>
                          <a:lnTo>
                            <a:pt x="9" y="6"/>
                          </a:lnTo>
                          <a:lnTo>
                            <a:pt x="14" y="7"/>
                          </a:lnTo>
                          <a:lnTo>
                            <a:pt x="21" y="8"/>
                          </a:lnTo>
                          <a:lnTo>
                            <a:pt x="30" y="10"/>
                          </a:lnTo>
                          <a:lnTo>
                            <a:pt x="32" y="17"/>
                          </a:lnTo>
                          <a:lnTo>
                            <a:pt x="23" y="15"/>
                          </a:lnTo>
                          <a:lnTo>
                            <a:pt x="15" y="14"/>
                          </a:lnTo>
                          <a:lnTo>
                            <a:pt x="10" y="15"/>
                          </a:lnTo>
                          <a:lnTo>
                            <a:pt x="5" y="18"/>
                          </a:lnTo>
                          <a:lnTo>
                            <a:pt x="5" y="16"/>
                          </a:lnTo>
                          <a:lnTo>
                            <a:pt x="5" y="14"/>
                          </a:lnTo>
                          <a:lnTo>
                            <a:pt x="5" y="11"/>
                          </a:lnTo>
                          <a:lnTo>
                            <a:pt x="2" y="8"/>
                          </a:lnTo>
                          <a:lnTo>
                            <a:pt x="0" y="5"/>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722" name="Freeform 39">
                      <a:extLst>
                        <a:ext uri="{FF2B5EF4-FFF2-40B4-BE49-F238E27FC236}">
                          <a16:creationId xmlns:a16="http://schemas.microsoft.com/office/drawing/2014/main" id="{1057EFB2-053E-F646-A13E-71DD9F1F4B71}"/>
                        </a:ext>
                      </a:extLst>
                    </p:cNvPr>
                    <p:cNvSpPr>
                      <a:spLocks/>
                    </p:cNvSpPr>
                    <p:nvPr/>
                  </p:nvSpPr>
                  <p:spPr bwMode="auto">
                    <a:xfrm>
                      <a:off x="2281" y="2382"/>
                      <a:ext cx="38" cy="23"/>
                    </a:xfrm>
                    <a:custGeom>
                      <a:avLst/>
                      <a:gdLst>
                        <a:gd name="T0" fmla="*/ 0 w 38"/>
                        <a:gd name="T1" fmla="*/ 3 h 23"/>
                        <a:gd name="T2" fmla="*/ 2 w 38"/>
                        <a:gd name="T3" fmla="*/ 0 h 23"/>
                        <a:gd name="T4" fmla="*/ 4 w 38"/>
                        <a:gd name="T5" fmla="*/ 4 h 23"/>
                        <a:gd name="T6" fmla="*/ 7 w 38"/>
                        <a:gd name="T7" fmla="*/ 5 h 23"/>
                        <a:gd name="T8" fmla="*/ 9 w 38"/>
                        <a:gd name="T9" fmla="*/ 7 h 23"/>
                        <a:gd name="T10" fmla="*/ 15 w 38"/>
                        <a:gd name="T11" fmla="*/ 9 h 23"/>
                        <a:gd name="T12" fmla="*/ 20 w 38"/>
                        <a:gd name="T13" fmla="*/ 11 h 23"/>
                        <a:gd name="T14" fmla="*/ 27 w 38"/>
                        <a:gd name="T15" fmla="*/ 13 h 23"/>
                        <a:gd name="T16" fmla="*/ 36 w 38"/>
                        <a:gd name="T17" fmla="*/ 15 h 23"/>
                        <a:gd name="T18" fmla="*/ 37 w 38"/>
                        <a:gd name="T19" fmla="*/ 22 h 23"/>
                        <a:gd name="T20" fmla="*/ 28 w 38"/>
                        <a:gd name="T21" fmla="*/ 18 h 23"/>
                        <a:gd name="T22" fmla="*/ 22 w 38"/>
                        <a:gd name="T23" fmla="*/ 16 h 23"/>
                        <a:gd name="T24" fmla="*/ 16 w 38"/>
                        <a:gd name="T25" fmla="*/ 15 h 23"/>
                        <a:gd name="T26" fmla="*/ 12 w 38"/>
                        <a:gd name="T27" fmla="*/ 15 h 23"/>
                        <a:gd name="T28" fmla="*/ 10 w 38"/>
                        <a:gd name="T29" fmla="*/ 17 h 23"/>
                        <a:gd name="T30" fmla="*/ 8 w 38"/>
                        <a:gd name="T31" fmla="*/ 19 h 23"/>
                        <a:gd name="T32" fmla="*/ 7 w 38"/>
                        <a:gd name="T33" fmla="*/ 17 h 23"/>
                        <a:gd name="T34" fmla="*/ 4 w 38"/>
                        <a:gd name="T35" fmla="*/ 13 h 23"/>
                        <a:gd name="T36" fmla="*/ 2 w 38"/>
                        <a:gd name="T37" fmla="*/ 10 h 23"/>
                        <a:gd name="T38" fmla="*/ 0 w 38"/>
                        <a:gd name="T39" fmla="*/ 7 h 23"/>
                        <a:gd name="T40" fmla="*/ 0 w 38"/>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 h="23">
                          <a:moveTo>
                            <a:pt x="0" y="3"/>
                          </a:moveTo>
                          <a:lnTo>
                            <a:pt x="2" y="0"/>
                          </a:lnTo>
                          <a:lnTo>
                            <a:pt x="4" y="4"/>
                          </a:lnTo>
                          <a:lnTo>
                            <a:pt x="7" y="5"/>
                          </a:lnTo>
                          <a:lnTo>
                            <a:pt x="9" y="7"/>
                          </a:lnTo>
                          <a:lnTo>
                            <a:pt x="15" y="9"/>
                          </a:lnTo>
                          <a:lnTo>
                            <a:pt x="20" y="11"/>
                          </a:lnTo>
                          <a:lnTo>
                            <a:pt x="27" y="13"/>
                          </a:lnTo>
                          <a:lnTo>
                            <a:pt x="36" y="15"/>
                          </a:lnTo>
                          <a:lnTo>
                            <a:pt x="37" y="22"/>
                          </a:lnTo>
                          <a:lnTo>
                            <a:pt x="28" y="18"/>
                          </a:lnTo>
                          <a:lnTo>
                            <a:pt x="22" y="16"/>
                          </a:lnTo>
                          <a:lnTo>
                            <a:pt x="16" y="15"/>
                          </a:lnTo>
                          <a:lnTo>
                            <a:pt x="12" y="15"/>
                          </a:lnTo>
                          <a:lnTo>
                            <a:pt x="10" y="17"/>
                          </a:lnTo>
                          <a:lnTo>
                            <a:pt x="8" y="19"/>
                          </a:lnTo>
                          <a:lnTo>
                            <a:pt x="7" y="17"/>
                          </a:lnTo>
                          <a:lnTo>
                            <a:pt x="4" y="13"/>
                          </a:lnTo>
                          <a:lnTo>
                            <a:pt x="2" y="10"/>
                          </a:lnTo>
                          <a:lnTo>
                            <a:pt x="0" y="7"/>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723" name="Freeform 40">
                      <a:extLst>
                        <a:ext uri="{FF2B5EF4-FFF2-40B4-BE49-F238E27FC236}">
                          <a16:creationId xmlns:a16="http://schemas.microsoft.com/office/drawing/2014/main" id="{24FC83E3-7B97-5341-BEE8-B46441AD5451}"/>
                        </a:ext>
                      </a:extLst>
                    </p:cNvPr>
                    <p:cNvSpPr>
                      <a:spLocks/>
                    </p:cNvSpPr>
                    <p:nvPr/>
                  </p:nvSpPr>
                  <p:spPr bwMode="auto">
                    <a:xfrm>
                      <a:off x="2285" y="2406"/>
                      <a:ext cx="45" cy="49"/>
                    </a:xfrm>
                    <a:custGeom>
                      <a:avLst/>
                      <a:gdLst>
                        <a:gd name="T0" fmla="*/ 0 w 45"/>
                        <a:gd name="T1" fmla="*/ 7 h 49"/>
                        <a:gd name="T2" fmla="*/ 0 w 45"/>
                        <a:gd name="T3" fmla="*/ 4 h 49"/>
                        <a:gd name="T4" fmla="*/ 0 w 45"/>
                        <a:gd name="T5" fmla="*/ 2 h 49"/>
                        <a:gd name="T6" fmla="*/ 2 w 45"/>
                        <a:gd name="T7" fmla="*/ 0 h 49"/>
                        <a:gd name="T8" fmla="*/ 5 w 45"/>
                        <a:gd name="T9" fmla="*/ 3 h 49"/>
                        <a:gd name="T10" fmla="*/ 10 w 45"/>
                        <a:gd name="T11" fmla="*/ 7 h 49"/>
                        <a:gd name="T12" fmla="*/ 15 w 45"/>
                        <a:gd name="T13" fmla="*/ 9 h 49"/>
                        <a:gd name="T14" fmla="*/ 23 w 45"/>
                        <a:gd name="T15" fmla="*/ 11 h 49"/>
                        <a:gd name="T16" fmla="*/ 33 w 45"/>
                        <a:gd name="T17" fmla="*/ 14 h 49"/>
                        <a:gd name="T18" fmla="*/ 35 w 45"/>
                        <a:gd name="T19" fmla="*/ 19 h 49"/>
                        <a:gd name="T20" fmla="*/ 30 w 45"/>
                        <a:gd name="T21" fmla="*/ 17 h 49"/>
                        <a:gd name="T22" fmla="*/ 24 w 45"/>
                        <a:gd name="T23" fmla="*/ 17 h 49"/>
                        <a:gd name="T24" fmla="*/ 21 w 45"/>
                        <a:gd name="T25" fmla="*/ 17 h 49"/>
                        <a:gd name="T26" fmla="*/ 21 w 45"/>
                        <a:gd name="T27" fmla="*/ 20 h 49"/>
                        <a:gd name="T28" fmla="*/ 22 w 45"/>
                        <a:gd name="T29" fmla="*/ 23 h 49"/>
                        <a:gd name="T30" fmla="*/ 25 w 45"/>
                        <a:gd name="T31" fmla="*/ 27 h 49"/>
                        <a:gd name="T32" fmla="*/ 29 w 45"/>
                        <a:gd name="T33" fmla="*/ 32 h 49"/>
                        <a:gd name="T34" fmla="*/ 35 w 45"/>
                        <a:gd name="T35" fmla="*/ 37 h 49"/>
                        <a:gd name="T36" fmla="*/ 44 w 45"/>
                        <a:gd name="T37" fmla="*/ 44 h 49"/>
                        <a:gd name="T38" fmla="*/ 44 w 45"/>
                        <a:gd name="T39" fmla="*/ 48 h 49"/>
                        <a:gd name="T40" fmla="*/ 41 w 45"/>
                        <a:gd name="T41" fmla="*/ 45 h 49"/>
                        <a:gd name="T42" fmla="*/ 35 w 45"/>
                        <a:gd name="T43" fmla="*/ 43 h 49"/>
                        <a:gd name="T44" fmla="*/ 28 w 45"/>
                        <a:gd name="T45" fmla="*/ 37 h 49"/>
                        <a:gd name="T46" fmla="*/ 22 w 45"/>
                        <a:gd name="T47" fmla="*/ 31 h 49"/>
                        <a:gd name="T48" fmla="*/ 17 w 45"/>
                        <a:gd name="T49" fmla="*/ 27 h 49"/>
                        <a:gd name="T50" fmla="*/ 12 w 45"/>
                        <a:gd name="T51" fmla="*/ 21 h 49"/>
                        <a:gd name="T52" fmla="*/ 7 w 45"/>
                        <a:gd name="T53" fmla="*/ 16 h 49"/>
                        <a:gd name="T54" fmla="*/ 3 w 45"/>
                        <a:gd name="T55" fmla="*/ 12 h 49"/>
                        <a:gd name="T56" fmla="*/ 0 w 45"/>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 h="49">
                          <a:moveTo>
                            <a:pt x="0" y="7"/>
                          </a:moveTo>
                          <a:lnTo>
                            <a:pt x="0" y="4"/>
                          </a:lnTo>
                          <a:lnTo>
                            <a:pt x="0" y="2"/>
                          </a:lnTo>
                          <a:lnTo>
                            <a:pt x="2" y="0"/>
                          </a:lnTo>
                          <a:lnTo>
                            <a:pt x="5" y="3"/>
                          </a:lnTo>
                          <a:lnTo>
                            <a:pt x="10" y="7"/>
                          </a:lnTo>
                          <a:lnTo>
                            <a:pt x="15" y="9"/>
                          </a:lnTo>
                          <a:lnTo>
                            <a:pt x="23" y="11"/>
                          </a:lnTo>
                          <a:lnTo>
                            <a:pt x="33" y="14"/>
                          </a:lnTo>
                          <a:lnTo>
                            <a:pt x="35" y="19"/>
                          </a:lnTo>
                          <a:lnTo>
                            <a:pt x="30" y="17"/>
                          </a:lnTo>
                          <a:lnTo>
                            <a:pt x="24" y="17"/>
                          </a:lnTo>
                          <a:lnTo>
                            <a:pt x="21" y="17"/>
                          </a:lnTo>
                          <a:lnTo>
                            <a:pt x="21" y="20"/>
                          </a:lnTo>
                          <a:lnTo>
                            <a:pt x="22" y="23"/>
                          </a:lnTo>
                          <a:lnTo>
                            <a:pt x="25" y="27"/>
                          </a:lnTo>
                          <a:lnTo>
                            <a:pt x="29" y="32"/>
                          </a:lnTo>
                          <a:lnTo>
                            <a:pt x="35" y="37"/>
                          </a:lnTo>
                          <a:lnTo>
                            <a:pt x="44" y="44"/>
                          </a:lnTo>
                          <a:lnTo>
                            <a:pt x="44" y="48"/>
                          </a:lnTo>
                          <a:lnTo>
                            <a:pt x="41" y="45"/>
                          </a:lnTo>
                          <a:lnTo>
                            <a:pt x="35" y="43"/>
                          </a:lnTo>
                          <a:lnTo>
                            <a:pt x="28" y="37"/>
                          </a:lnTo>
                          <a:lnTo>
                            <a:pt x="22" y="31"/>
                          </a:lnTo>
                          <a:lnTo>
                            <a:pt x="17" y="27"/>
                          </a:lnTo>
                          <a:lnTo>
                            <a:pt x="12" y="21"/>
                          </a:lnTo>
                          <a:lnTo>
                            <a:pt x="7" y="16"/>
                          </a:lnTo>
                          <a:lnTo>
                            <a:pt x="3" y="12"/>
                          </a:lnTo>
                          <a:lnTo>
                            <a:pt x="0" y="7"/>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724" name="Freeform 41">
                      <a:extLst>
                        <a:ext uri="{FF2B5EF4-FFF2-40B4-BE49-F238E27FC236}">
                          <a16:creationId xmlns:a16="http://schemas.microsoft.com/office/drawing/2014/main" id="{0DFCB12D-DE0D-A748-B0CA-CDE45FCFA02D}"/>
                        </a:ext>
                      </a:extLst>
                    </p:cNvPr>
                    <p:cNvSpPr>
                      <a:spLocks/>
                    </p:cNvSpPr>
                    <p:nvPr/>
                  </p:nvSpPr>
                  <p:spPr bwMode="auto">
                    <a:xfrm>
                      <a:off x="2286" y="2320"/>
                      <a:ext cx="19" cy="17"/>
                    </a:xfrm>
                    <a:custGeom>
                      <a:avLst/>
                      <a:gdLst>
                        <a:gd name="T0" fmla="*/ 0 w 19"/>
                        <a:gd name="T1" fmla="*/ 0 h 17"/>
                        <a:gd name="T2" fmla="*/ 2 w 19"/>
                        <a:gd name="T3" fmla="*/ 2 h 17"/>
                        <a:gd name="T4" fmla="*/ 5 w 19"/>
                        <a:gd name="T5" fmla="*/ 4 h 17"/>
                        <a:gd name="T6" fmla="*/ 9 w 19"/>
                        <a:gd name="T7" fmla="*/ 7 h 17"/>
                        <a:gd name="T8" fmla="*/ 13 w 19"/>
                        <a:gd name="T9" fmla="*/ 9 h 17"/>
                        <a:gd name="T10" fmla="*/ 16 w 19"/>
                        <a:gd name="T11" fmla="*/ 11 h 17"/>
                        <a:gd name="T12" fmla="*/ 18 w 19"/>
                        <a:gd name="T13" fmla="*/ 13 h 17"/>
                        <a:gd name="T14" fmla="*/ 14 w 19"/>
                        <a:gd name="T15" fmla="*/ 16 h 17"/>
                        <a:gd name="T16" fmla="*/ 9 w 19"/>
                        <a:gd name="T17" fmla="*/ 13 h 17"/>
                        <a:gd name="T18" fmla="*/ 4 w 19"/>
                        <a:gd name="T19" fmla="*/ 11 h 17"/>
                        <a:gd name="T20" fmla="*/ 0 w 19"/>
                        <a:gd name="T21" fmla="*/ 9 h 17"/>
                        <a:gd name="T22" fmla="*/ 0 w 19"/>
                        <a:gd name="T23" fmla="*/ 7 h 17"/>
                        <a:gd name="T24" fmla="*/ 1 w 19"/>
                        <a:gd name="T25" fmla="*/ 4 h 17"/>
                        <a:gd name="T26" fmla="*/ 0 w 1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17">
                          <a:moveTo>
                            <a:pt x="0" y="0"/>
                          </a:moveTo>
                          <a:lnTo>
                            <a:pt x="2" y="2"/>
                          </a:lnTo>
                          <a:lnTo>
                            <a:pt x="5" y="4"/>
                          </a:lnTo>
                          <a:lnTo>
                            <a:pt x="9" y="7"/>
                          </a:lnTo>
                          <a:lnTo>
                            <a:pt x="13" y="9"/>
                          </a:lnTo>
                          <a:lnTo>
                            <a:pt x="16" y="11"/>
                          </a:lnTo>
                          <a:lnTo>
                            <a:pt x="18" y="13"/>
                          </a:lnTo>
                          <a:lnTo>
                            <a:pt x="14" y="16"/>
                          </a:lnTo>
                          <a:lnTo>
                            <a:pt x="9" y="13"/>
                          </a:lnTo>
                          <a:lnTo>
                            <a:pt x="4" y="11"/>
                          </a:lnTo>
                          <a:lnTo>
                            <a:pt x="0" y="9"/>
                          </a:lnTo>
                          <a:lnTo>
                            <a:pt x="0" y="7"/>
                          </a:lnTo>
                          <a:lnTo>
                            <a:pt x="1" y="4"/>
                          </a:lnTo>
                          <a:lnTo>
                            <a:pt x="0"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725" name="Freeform 42">
                      <a:extLst>
                        <a:ext uri="{FF2B5EF4-FFF2-40B4-BE49-F238E27FC236}">
                          <a16:creationId xmlns:a16="http://schemas.microsoft.com/office/drawing/2014/main" id="{7BE46E09-B875-7146-9B3F-A335B70C7F7F}"/>
                        </a:ext>
                      </a:extLst>
                    </p:cNvPr>
                    <p:cNvSpPr>
                      <a:spLocks/>
                    </p:cNvSpPr>
                    <p:nvPr/>
                  </p:nvSpPr>
                  <p:spPr bwMode="auto">
                    <a:xfrm>
                      <a:off x="2319" y="2317"/>
                      <a:ext cx="159" cy="144"/>
                    </a:xfrm>
                    <a:custGeom>
                      <a:avLst/>
                      <a:gdLst>
                        <a:gd name="T0" fmla="*/ 75 w 159"/>
                        <a:gd name="T1" fmla="*/ 33 h 144"/>
                        <a:gd name="T2" fmla="*/ 63 w 159"/>
                        <a:gd name="T3" fmla="*/ 37 h 144"/>
                        <a:gd name="T4" fmla="*/ 38 w 159"/>
                        <a:gd name="T5" fmla="*/ 41 h 144"/>
                        <a:gd name="T6" fmla="*/ 0 w 159"/>
                        <a:gd name="T7" fmla="*/ 43 h 144"/>
                        <a:gd name="T8" fmla="*/ 44 w 159"/>
                        <a:gd name="T9" fmla="*/ 50 h 144"/>
                        <a:gd name="T10" fmla="*/ 94 w 159"/>
                        <a:gd name="T11" fmla="*/ 46 h 144"/>
                        <a:gd name="T12" fmla="*/ 128 w 159"/>
                        <a:gd name="T13" fmla="*/ 36 h 144"/>
                        <a:gd name="T14" fmla="*/ 139 w 159"/>
                        <a:gd name="T15" fmla="*/ 35 h 144"/>
                        <a:gd name="T16" fmla="*/ 134 w 159"/>
                        <a:gd name="T17" fmla="*/ 43 h 144"/>
                        <a:gd name="T18" fmla="*/ 110 w 159"/>
                        <a:gd name="T19" fmla="*/ 54 h 144"/>
                        <a:gd name="T20" fmla="*/ 65 w 159"/>
                        <a:gd name="T21" fmla="*/ 64 h 144"/>
                        <a:gd name="T22" fmla="*/ 38 w 159"/>
                        <a:gd name="T23" fmla="*/ 73 h 144"/>
                        <a:gd name="T24" fmla="*/ 88 w 159"/>
                        <a:gd name="T25" fmla="*/ 72 h 144"/>
                        <a:gd name="T26" fmla="*/ 122 w 159"/>
                        <a:gd name="T27" fmla="*/ 64 h 144"/>
                        <a:gd name="T28" fmla="*/ 142 w 159"/>
                        <a:gd name="T29" fmla="*/ 57 h 144"/>
                        <a:gd name="T30" fmla="*/ 142 w 159"/>
                        <a:gd name="T31" fmla="*/ 62 h 144"/>
                        <a:gd name="T32" fmla="*/ 126 w 159"/>
                        <a:gd name="T33" fmla="*/ 73 h 144"/>
                        <a:gd name="T34" fmla="*/ 94 w 159"/>
                        <a:gd name="T35" fmla="*/ 84 h 144"/>
                        <a:gd name="T36" fmla="*/ 51 w 159"/>
                        <a:gd name="T37" fmla="*/ 92 h 144"/>
                        <a:gd name="T38" fmla="*/ 66 w 159"/>
                        <a:gd name="T39" fmla="*/ 97 h 144"/>
                        <a:gd name="T40" fmla="*/ 104 w 159"/>
                        <a:gd name="T41" fmla="*/ 95 h 144"/>
                        <a:gd name="T42" fmla="*/ 135 w 159"/>
                        <a:gd name="T43" fmla="*/ 85 h 144"/>
                        <a:gd name="T44" fmla="*/ 138 w 159"/>
                        <a:gd name="T45" fmla="*/ 89 h 144"/>
                        <a:gd name="T46" fmla="*/ 129 w 159"/>
                        <a:gd name="T47" fmla="*/ 98 h 144"/>
                        <a:gd name="T48" fmla="*/ 105 w 159"/>
                        <a:gd name="T49" fmla="*/ 108 h 144"/>
                        <a:gd name="T50" fmla="*/ 78 w 159"/>
                        <a:gd name="T51" fmla="*/ 112 h 144"/>
                        <a:gd name="T52" fmla="*/ 36 w 159"/>
                        <a:gd name="T53" fmla="*/ 113 h 144"/>
                        <a:gd name="T54" fmla="*/ 65 w 159"/>
                        <a:gd name="T55" fmla="*/ 120 h 144"/>
                        <a:gd name="T56" fmla="*/ 92 w 159"/>
                        <a:gd name="T57" fmla="*/ 120 h 144"/>
                        <a:gd name="T58" fmla="*/ 116 w 159"/>
                        <a:gd name="T59" fmla="*/ 116 h 144"/>
                        <a:gd name="T60" fmla="*/ 127 w 159"/>
                        <a:gd name="T61" fmla="*/ 117 h 144"/>
                        <a:gd name="T62" fmla="*/ 121 w 159"/>
                        <a:gd name="T63" fmla="*/ 124 h 144"/>
                        <a:gd name="T64" fmla="*/ 106 w 159"/>
                        <a:gd name="T65" fmla="*/ 129 h 144"/>
                        <a:gd name="T66" fmla="*/ 55 w 159"/>
                        <a:gd name="T67" fmla="*/ 134 h 144"/>
                        <a:gd name="T68" fmla="*/ 97 w 159"/>
                        <a:gd name="T69" fmla="*/ 137 h 144"/>
                        <a:gd name="T70" fmla="*/ 100 w 159"/>
                        <a:gd name="T71" fmla="*/ 142 h 144"/>
                        <a:gd name="T72" fmla="*/ 117 w 159"/>
                        <a:gd name="T73" fmla="*/ 138 h 144"/>
                        <a:gd name="T74" fmla="*/ 128 w 159"/>
                        <a:gd name="T75" fmla="*/ 129 h 144"/>
                        <a:gd name="T76" fmla="*/ 152 w 159"/>
                        <a:gd name="T77" fmla="*/ 94 h 144"/>
                        <a:gd name="T78" fmla="*/ 154 w 159"/>
                        <a:gd name="T79" fmla="*/ 87 h 144"/>
                        <a:gd name="T80" fmla="*/ 150 w 159"/>
                        <a:gd name="T81" fmla="*/ 80 h 144"/>
                        <a:gd name="T82" fmla="*/ 153 w 159"/>
                        <a:gd name="T83" fmla="*/ 73 h 144"/>
                        <a:gd name="T84" fmla="*/ 158 w 159"/>
                        <a:gd name="T85" fmla="*/ 67 h 144"/>
                        <a:gd name="T86" fmla="*/ 155 w 159"/>
                        <a:gd name="T87" fmla="*/ 59 h 144"/>
                        <a:gd name="T88" fmla="*/ 151 w 159"/>
                        <a:gd name="T89" fmla="*/ 53 h 144"/>
                        <a:gd name="T90" fmla="*/ 156 w 159"/>
                        <a:gd name="T91" fmla="*/ 46 h 144"/>
                        <a:gd name="T92" fmla="*/ 155 w 159"/>
                        <a:gd name="T93" fmla="*/ 37 h 144"/>
                        <a:gd name="T94" fmla="*/ 152 w 159"/>
                        <a:gd name="T95" fmla="*/ 30 h 144"/>
                        <a:gd name="T96" fmla="*/ 155 w 159"/>
                        <a:gd name="T97" fmla="*/ 23 h 144"/>
                        <a:gd name="T98" fmla="*/ 158 w 159"/>
                        <a:gd name="T99" fmla="*/ 16 h 144"/>
                        <a:gd name="T100" fmla="*/ 154 w 159"/>
                        <a:gd name="T101" fmla="*/ 10 h 144"/>
                        <a:gd name="T102" fmla="*/ 136 w 159"/>
                        <a:gd name="T103" fmla="*/ 10 h 144"/>
                        <a:gd name="T104" fmla="*/ 102 w 159"/>
                        <a:gd name="T105" fmla="*/ 21 h 144"/>
                        <a:gd name="T106" fmla="*/ 63 w 159"/>
                        <a:gd name="T107" fmla="*/ 28 h 1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59" h="144">
                          <a:moveTo>
                            <a:pt x="63" y="28"/>
                          </a:moveTo>
                          <a:lnTo>
                            <a:pt x="40" y="29"/>
                          </a:lnTo>
                          <a:lnTo>
                            <a:pt x="75" y="33"/>
                          </a:lnTo>
                          <a:lnTo>
                            <a:pt x="73" y="34"/>
                          </a:lnTo>
                          <a:lnTo>
                            <a:pt x="69" y="36"/>
                          </a:lnTo>
                          <a:lnTo>
                            <a:pt x="63" y="37"/>
                          </a:lnTo>
                          <a:lnTo>
                            <a:pt x="56" y="39"/>
                          </a:lnTo>
                          <a:lnTo>
                            <a:pt x="48" y="40"/>
                          </a:lnTo>
                          <a:lnTo>
                            <a:pt x="38" y="41"/>
                          </a:lnTo>
                          <a:lnTo>
                            <a:pt x="26" y="42"/>
                          </a:lnTo>
                          <a:lnTo>
                            <a:pt x="13" y="43"/>
                          </a:lnTo>
                          <a:lnTo>
                            <a:pt x="0" y="43"/>
                          </a:lnTo>
                          <a:lnTo>
                            <a:pt x="21" y="48"/>
                          </a:lnTo>
                          <a:lnTo>
                            <a:pt x="33" y="50"/>
                          </a:lnTo>
                          <a:lnTo>
                            <a:pt x="44" y="50"/>
                          </a:lnTo>
                          <a:lnTo>
                            <a:pt x="58" y="50"/>
                          </a:lnTo>
                          <a:lnTo>
                            <a:pt x="77" y="49"/>
                          </a:lnTo>
                          <a:lnTo>
                            <a:pt x="94" y="46"/>
                          </a:lnTo>
                          <a:lnTo>
                            <a:pt x="107" y="43"/>
                          </a:lnTo>
                          <a:lnTo>
                            <a:pt x="122" y="39"/>
                          </a:lnTo>
                          <a:lnTo>
                            <a:pt x="128" y="36"/>
                          </a:lnTo>
                          <a:lnTo>
                            <a:pt x="134" y="34"/>
                          </a:lnTo>
                          <a:lnTo>
                            <a:pt x="138" y="34"/>
                          </a:lnTo>
                          <a:lnTo>
                            <a:pt x="139" y="35"/>
                          </a:lnTo>
                          <a:lnTo>
                            <a:pt x="139" y="37"/>
                          </a:lnTo>
                          <a:lnTo>
                            <a:pt x="138" y="40"/>
                          </a:lnTo>
                          <a:lnTo>
                            <a:pt x="134" y="43"/>
                          </a:lnTo>
                          <a:lnTo>
                            <a:pt x="128" y="47"/>
                          </a:lnTo>
                          <a:lnTo>
                            <a:pt x="120" y="50"/>
                          </a:lnTo>
                          <a:lnTo>
                            <a:pt x="110" y="54"/>
                          </a:lnTo>
                          <a:lnTo>
                            <a:pt x="96" y="58"/>
                          </a:lnTo>
                          <a:lnTo>
                            <a:pt x="81" y="61"/>
                          </a:lnTo>
                          <a:lnTo>
                            <a:pt x="65" y="64"/>
                          </a:lnTo>
                          <a:lnTo>
                            <a:pt x="49" y="66"/>
                          </a:lnTo>
                          <a:lnTo>
                            <a:pt x="21" y="69"/>
                          </a:lnTo>
                          <a:lnTo>
                            <a:pt x="38" y="73"/>
                          </a:lnTo>
                          <a:lnTo>
                            <a:pt x="52" y="75"/>
                          </a:lnTo>
                          <a:lnTo>
                            <a:pt x="70" y="74"/>
                          </a:lnTo>
                          <a:lnTo>
                            <a:pt x="88" y="72"/>
                          </a:lnTo>
                          <a:lnTo>
                            <a:pt x="102" y="69"/>
                          </a:lnTo>
                          <a:lnTo>
                            <a:pt x="113" y="66"/>
                          </a:lnTo>
                          <a:lnTo>
                            <a:pt x="122" y="64"/>
                          </a:lnTo>
                          <a:lnTo>
                            <a:pt x="131" y="61"/>
                          </a:lnTo>
                          <a:lnTo>
                            <a:pt x="138" y="58"/>
                          </a:lnTo>
                          <a:lnTo>
                            <a:pt x="142" y="57"/>
                          </a:lnTo>
                          <a:lnTo>
                            <a:pt x="144" y="57"/>
                          </a:lnTo>
                          <a:lnTo>
                            <a:pt x="143" y="59"/>
                          </a:lnTo>
                          <a:lnTo>
                            <a:pt x="142" y="62"/>
                          </a:lnTo>
                          <a:lnTo>
                            <a:pt x="139" y="65"/>
                          </a:lnTo>
                          <a:lnTo>
                            <a:pt x="133" y="69"/>
                          </a:lnTo>
                          <a:lnTo>
                            <a:pt x="126" y="73"/>
                          </a:lnTo>
                          <a:lnTo>
                            <a:pt x="117" y="77"/>
                          </a:lnTo>
                          <a:lnTo>
                            <a:pt x="107" y="81"/>
                          </a:lnTo>
                          <a:lnTo>
                            <a:pt x="94" y="84"/>
                          </a:lnTo>
                          <a:lnTo>
                            <a:pt x="76" y="88"/>
                          </a:lnTo>
                          <a:lnTo>
                            <a:pt x="63" y="91"/>
                          </a:lnTo>
                          <a:lnTo>
                            <a:pt x="51" y="92"/>
                          </a:lnTo>
                          <a:lnTo>
                            <a:pt x="33" y="93"/>
                          </a:lnTo>
                          <a:lnTo>
                            <a:pt x="51" y="95"/>
                          </a:lnTo>
                          <a:lnTo>
                            <a:pt x="66" y="97"/>
                          </a:lnTo>
                          <a:lnTo>
                            <a:pt x="78" y="97"/>
                          </a:lnTo>
                          <a:lnTo>
                            <a:pt x="91" y="97"/>
                          </a:lnTo>
                          <a:lnTo>
                            <a:pt x="104" y="95"/>
                          </a:lnTo>
                          <a:lnTo>
                            <a:pt x="114" y="92"/>
                          </a:lnTo>
                          <a:lnTo>
                            <a:pt x="122" y="90"/>
                          </a:lnTo>
                          <a:lnTo>
                            <a:pt x="135" y="85"/>
                          </a:lnTo>
                          <a:lnTo>
                            <a:pt x="137" y="85"/>
                          </a:lnTo>
                          <a:lnTo>
                            <a:pt x="138" y="86"/>
                          </a:lnTo>
                          <a:lnTo>
                            <a:pt x="138" y="89"/>
                          </a:lnTo>
                          <a:lnTo>
                            <a:pt x="136" y="92"/>
                          </a:lnTo>
                          <a:lnTo>
                            <a:pt x="133" y="95"/>
                          </a:lnTo>
                          <a:lnTo>
                            <a:pt x="129" y="98"/>
                          </a:lnTo>
                          <a:lnTo>
                            <a:pt x="121" y="102"/>
                          </a:lnTo>
                          <a:lnTo>
                            <a:pt x="113" y="106"/>
                          </a:lnTo>
                          <a:lnTo>
                            <a:pt x="105" y="108"/>
                          </a:lnTo>
                          <a:lnTo>
                            <a:pt x="96" y="110"/>
                          </a:lnTo>
                          <a:lnTo>
                            <a:pt x="88" y="111"/>
                          </a:lnTo>
                          <a:lnTo>
                            <a:pt x="78" y="112"/>
                          </a:lnTo>
                          <a:lnTo>
                            <a:pt x="66" y="113"/>
                          </a:lnTo>
                          <a:lnTo>
                            <a:pt x="54" y="113"/>
                          </a:lnTo>
                          <a:lnTo>
                            <a:pt x="36" y="113"/>
                          </a:lnTo>
                          <a:lnTo>
                            <a:pt x="46" y="116"/>
                          </a:lnTo>
                          <a:lnTo>
                            <a:pt x="55" y="119"/>
                          </a:lnTo>
                          <a:lnTo>
                            <a:pt x="65" y="120"/>
                          </a:lnTo>
                          <a:lnTo>
                            <a:pt x="74" y="120"/>
                          </a:lnTo>
                          <a:lnTo>
                            <a:pt x="83" y="121"/>
                          </a:lnTo>
                          <a:lnTo>
                            <a:pt x="92" y="120"/>
                          </a:lnTo>
                          <a:lnTo>
                            <a:pt x="99" y="120"/>
                          </a:lnTo>
                          <a:lnTo>
                            <a:pt x="106" y="119"/>
                          </a:lnTo>
                          <a:lnTo>
                            <a:pt x="116" y="116"/>
                          </a:lnTo>
                          <a:lnTo>
                            <a:pt x="124" y="115"/>
                          </a:lnTo>
                          <a:lnTo>
                            <a:pt x="126" y="115"/>
                          </a:lnTo>
                          <a:lnTo>
                            <a:pt x="127" y="117"/>
                          </a:lnTo>
                          <a:lnTo>
                            <a:pt x="126" y="119"/>
                          </a:lnTo>
                          <a:lnTo>
                            <a:pt x="124" y="121"/>
                          </a:lnTo>
                          <a:lnTo>
                            <a:pt x="121" y="124"/>
                          </a:lnTo>
                          <a:lnTo>
                            <a:pt x="117" y="125"/>
                          </a:lnTo>
                          <a:lnTo>
                            <a:pt x="113" y="127"/>
                          </a:lnTo>
                          <a:lnTo>
                            <a:pt x="106" y="129"/>
                          </a:lnTo>
                          <a:lnTo>
                            <a:pt x="93" y="131"/>
                          </a:lnTo>
                          <a:lnTo>
                            <a:pt x="80" y="133"/>
                          </a:lnTo>
                          <a:lnTo>
                            <a:pt x="55" y="134"/>
                          </a:lnTo>
                          <a:lnTo>
                            <a:pt x="88" y="136"/>
                          </a:lnTo>
                          <a:lnTo>
                            <a:pt x="94" y="136"/>
                          </a:lnTo>
                          <a:lnTo>
                            <a:pt x="97" y="137"/>
                          </a:lnTo>
                          <a:lnTo>
                            <a:pt x="99" y="139"/>
                          </a:lnTo>
                          <a:lnTo>
                            <a:pt x="99" y="141"/>
                          </a:lnTo>
                          <a:lnTo>
                            <a:pt x="100" y="142"/>
                          </a:lnTo>
                          <a:lnTo>
                            <a:pt x="104" y="143"/>
                          </a:lnTo>
                          <a:lnTo>
                            <a:pt x="111" y="140"/>
                          </a:lnTo>
                          <a:lnTo>
                            <a:pt x="117" y="138"/>
                          </a:lnTo>
                          <a:lnTo>
                            <a:pt x="121" y="135"/>
                          </a:lnTo>
                          <a:lnTo>
                            <a:pt x="125" y="133"/>
                          </a:lnTo>
                          <a:lnTo>
                            <a:pt x="128" y="129"/>
                          </a:lnTo>
                          <a:lnTo>
                            <a:pt x="140" y="113"/>
                          </a:lnTo>
                          <a:lnTo>
                            <a:pt x="149" y="100"/>
                          </a:lnTo>
                          <a:lnTo>
                            <a:pt x="152" y="94"/>
                          </a:lnTo>
                          <a:lnTo>
                            <a:pt x="153" y="91"/>
                          </a:lnTo>
                          <a:lnTo>
                            <a:pt x="154" y="89"/>
                          </a:lnTo>
                          <a:lnTo>
                            <a:pt x="154" y="87"/>
                          </a:lnTo>
                          <a:lnTo>
                            <a:pt x="152" y="84"/>
                          </a:lnTo>
                          <a:lnTo>
                            <a:pt x="151" y="82"/>
                          </a:lnTo>
                          <a:lnTo>
                            <a:pt x="150" y="80"/>
                          </a:lnTo>
                          <a:lnTo>
                            <a:pt x="151" y="77"/>
                          </a:lnTo>
                          <a:lnTo>
                            <a:pt x="152" y="75"/>
                          </a:lnTo>
                          <a:lnTo>
                            <a:pt x="153" y="73"/>
                          </a:lnTo>
                          <a:lnTo>
                            <a:pt x="155" y="71"/>
                          </a:lnTo>
                          <a:lnTo>
                            <a:pt x="156" y="69"/>
                          </a:lnTo>
                          <a:lnTo>
                            <a:pt x="158" y="67"/>
                          </a:lnTo>
                          <a:lnTo>
                            <a:pt x="157" y="64"/>
                          </a:lnTo>
                          <a:lnTo>
                            <a:pt x="156" y="61"/>
                          </a:lnTo>
                          <a:lnTo>
                            <a:pt x="155" y="59"/>
                          </a:lnTo>
                          <a:lnTo>
                            <a:pt x="153" y="57"/>
                          </a:lnTo>
                          <a:lnTo>
                            <a:pt x="152" y="55"/>
                          </a:lnTo>
                          <a:lnTo>
                            <a:pt x="151" y="53"/>
                          </a:lnTo>
                          <a:lnTo>
                            <a:pt x="152" y="51"/>
                          </a:lnTo>
                          <a:lnTo>
                            <a:pt x="154" y="48"/>
                          </a:lnTo>
                          <a:lnTo>
                            <a:pt x="156" y="46"/>
                          </a:lnTo>
                          <a:lnTo>
                            <a:pt x="156" y="43"/>
                          </a:lnTo>
                          <a:lnTo>
                            <a:pt x="156" y="40"/>
                          </a:lnTo>
                          <a:lnTo>
                            <a:pt x="155" y="37"/>
                          </a:lnTo>
                          <a:lnTo>
                            <a:pt x="153" y="34"/>
                          </a:lnTo>
                          <a:lnTo>
                            <a:pt x="152" y="33"/>
                          </a:lnTo>
                          <a:lnTo>
                            <a:pt x="152" y="30"/>
                          </a:lnTo>
                          <a:lnTo>
                            <a:pt x="152" y="27"/>
                          </a:lnTo>
                          <a:lnTo>
                            <a:pt x="154" y="25"/>
                          </a:lnTo>
                          <a:lnTo>
                            <a:pt x="155" y="23"/>
                          </a:lnTo>
                          <a:lnTo>
                            <a:pt x="156" y="21"/>
                          </a:lnTo>
                          <a:lnTo>
                            <a:pt x="157" y="19"/>
                          </a:lnTo>
                          <a:lnTo>
                            <a:pt x="158" y="16"/>
                          </a:lnTo>
                          <a:lnTo>
                            <a:pt x="157" y="15"/>
                          </a:lnTo>
                          <a:lnTo>
                            <a:pt x="155" y="12"/>
                          </a:lnTo>
                          <a:lnTo>
                            <a:pt x="154" y="10"/>
                          </a:lnTo>
                          <a:lnTo>
                            <a:pt x="152" y="7"/>
                          </a:lnTo>
                          <a:lnTo>
                            <a:pt x="152" y="0"/>
                          </a:lnTo>
                          <a:lnTo>
                            <a:pt x="136" y="10"/>
                          </a:lnTo>
                          <a:lnTo>
                            <a:pt x="127" y="14"/>
                          </a:lnTo>
                          <a:lnTo>
                            <a:pt x="115" y="18"/>
                          </a:lnTo>
                          <a:lnTo>
                            <a:pt x="102" y="21"/>
                          </a:lnTo>
                          <a:lnTo>
                            <a:pt x="90" y="24"/>
                          </a:lnTo>
                          <a:lnTo>
                            <a:pt x="79" y="26"/>
                          </a:lnTo>
                          <a:lnTo>
                            <a:pt x="63" y="28"/>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nvGrpSpPr>
                <p:cNvPr id="21712" name="Group 43">
                  <a:extLst>
                    <a:ext uri="{FF2B5EF4-FFF2-40B4-BE49-F238E27FC236}">
                      <a16:creationId xmlns:a16="http://schemas.microsoft.com/office/drawing/2014/main" id="{15E81554-53E9-974F-81FA-BCE84EA10312}"/>
                    </a:ext>
                  </a:extLst>
                </p:cNvPr>
                <p:cNvGrpSpPr>
                  <a:grpSpLocks/>
                </p:cNvGrpSpPr>
                <p:nvPr/>
              </p:nvGrpSpPr>
              <p:grpSpPr bwMode="auto">
                <a:xfrm>
                  <a:off x="2411" y="2339"/>
                  <a:ext cx="48" cy="92"/>
                  <a:chOff x="2411" y="2339"/>
                  <a:chExt cx="48" cy="92"/>
                </a:xfrm>
              </p:grpSpPr>
              <p:sp>
                <p:nvSpPr>
                  <p:cNvPr id="21713" name="Freeform 44">
                    <a:extLst>
                      <a:ext uri="{FF2B5EF4-FFF2-40B4-BE49-F238E27FC236}">
                        <a16:creationId xmlns:a16="http://schemas.microsoft.com/office/drawing/2014/main" id="{DDF65853-E37E-F14E-9725-CF55644B87A2}"/>
                      </a:ext>
                    </a:extLst>
                  </p:cNvPr>
                  <p:cNvSpPr>
                    <a:spLocks/>
                  </p:cNvSpPr>
                  <p:nvPr/>
                </p:nvSpPr>
                <p:spPr bwMode="auto">
                  <a:xfrm>
                    <a:off x="2420" y="2363"/>
                    <a:ext cx="37" cy="17"/>
                  </a:xfrm>
                  <a:custGeom>
                    <a:avLst/>
                    <a:gdLst>
                      <a:gd name="T0" fmla="*/ 36 w 37"/>
                      <a:gd name="T1" fmla="*/ 3 h 17"/>
                      <a:gd name="T2" fmla="*/ 33 w 37"/>
                      <a:gd name="T3" fmla="*/ 0 h 17"/>
                      <a:gd name="T4" fmla="*/ 22 w 37"/>
                      <a:gd name="T5" fmla="*/ 6 h 17"/>
                      <a:gd name="T6" fmla="*/ 11 w 37"/>
                      <a:gd name="T7" fmla="*/ 10 h 17"/>
                      <a:gd name="T8" fmla="*/ 0 w 37"/>
                      <a:gd name="T9" fmla="*/ 13 h 17"/>
                      <a:gd name="T10" fmla="*/ 2 w 37"/>
                      <a:gd name="T11" fmla="*/ 16 h 17"/>
                      <a:gd name="T12" fmla="*/ 9 w 37"/>
                      <a:gd name="T13" fmla="*/ 16 h 17"/>
                      <a:gd name="T14" fmla="*/ 19 w 37"/>
                      <a:gd name="T15" fmla="*/ 13 h 17"/>
                      <a:gd name="T16" fmla="*/ 28 w 37"/>
                      <a:gd name="T17" fmla="*/ 9 h 17"/>
                      <a:gd name="T18" fmla="*/ 36 w 37"/>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17">
                        <a:moveTo>
                          <a:pt x="36" y="3"/>
                        </a:moveTo>
                        <a:lnTo>
                          <a:pt x="33" y="0"/>
                        </a:lnTo>
                        <a:lnTo>
                          <a:pt x="22" y="6"/>
                        </a:lnTo>
                        <a:lnTo>
                          <a:pt x="11" y="10"/>
                        </a:lnTo>
                        <a:lnTo>
                          <a:pt x="0" y="13"/>
                        </a:lnTo>
                        <a:lnTo>
                          <a:pt x="2" y="16"/>
                        </a:lnTo>
                        <a:lnTo>
                          <a:pt x="9" y="16"/>
                        </a:lnTo>
                        <a:lnTo>
                          <a:pt x="19" y="13"/>
                        </a:lnTo>
                        <a:lnTo>
                          <a:pt x="28" y="9"/>
                        </a:lnTo>
                        <a:lnTo>
                          <a:pt x="36"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714" name="Freeform 45">
                    <a:extLst>
                      <a:ext uri="{FF2B5EF4-FFF2-40B4-BE49-F238E27FC236}">
                        <a16:creationId xmlns:a16="http://schemas.microsoft.com/office/drawing/2014/main" id="{D079CCCB-7A27-E143-B4A4-81E16FB7DE65}"/>
                      </a:ext>
                    </a:extLst>
                  </p:cNvPr>
                  <p:cNvSpPr>
                    <a:spLocks/>
                  </p:cNvSpPr>
                  <p:nvPr/>
                </p:nvSpPr>
                <p:spPr bwMode="auto">
                  <a:xfrm>
                    <a:off x="2427" y="2387"/>
                    <a:ext cx="32" cy="17"/>
                  </a:xfrm>
                  <a:custGeom>
                    <a:avLst/>
                    <a:gdLst>
                      <a:gd name="T0" fmla="*/ 31 w 32"/>
                      <a:gd name="T1" fmla="*/ 3 h 17"/>
                      <a:gd name="T2" fmla="*/ 29 w 32"/>
                      <a:gd name="T3" fmla="*/ 0 h 17"/>
                      <a:gd name="T4" fmla="*/ 19 w 32"/>
                      <a:gd name="T5" fmla="*/ 7 h 17"/>
                      <a:gd name="T6" fmla="*/ 10 w 32"/>
                      <a:gd name="T7" fmla="*/ 10 h 17"/>
                      <a:gd name="T8" fmla="*/ 0 w 32"/>
                      <a:gd name="T9" fmla="*/ 13 h 17"/>
                      <a:gd name="T10" fmla="*/ 2 w 32"/>
                      <a:gd name="T11" fmla="*/ 16 h 17"/>
                      <a:gd name="T12" fmla="*/ 9 w 32"/>
                      <a:gd name="T13" fmla="*/ 16 h 17"/>
                      <a:gd name="T14" fmla="*/ 16 w 32"/>
                      <a:gd name="T15" fmla="*/ 14 h 17"/>
                      <a:gd name="T16" fmla="*/ 24 w 32"/>
                      <a:gd name="T17" fmla="*/ 9 h 17"/>
                      <a:gd name="T18" fmla="*/ 31 w 32"/>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7">
                        <a:moveTo>
                          <a:pt x="31" y="3"/>
                        </a:moveTo>
                        <a:lnTo>
                          <a:pt x="29" y="0"/>
                        </a:lnTo>
                        <a:lnTo>
                          <a:pt x="19" y="7"/>
                        </a:lnTo>
                        <a:lnTo>
                          <a:pt x="10" y="10"/>
                        </a:lnTo>
                        <a:lnTo>
                          <a:pt x="0" y="13"/>
                        </a:lnTo>
                        <a:lnTo>
                          <a:pt x="2" y="16"/>
                        </a:lnTo>
                        <a:lnTo>
                          <a:pt x="9" y="16"/>
                        </a:lnTo>
                        <a:lnTo>
                          <a:pt x="16" y="14"/>
                        </a:lnTo>
                        <a:lnTo>
                          <a:pt x="24" y="9"/>
                        </a:lnTo>
                        <a:lnTo>
                          <a:pt x="31"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715" name="Freeform 46">
                    <a:extLst>
                      <a:ext uri="{FF2B5EF4-FFF2-40B4-BE49-F238E27FC236}">
                        <a16:creationId xmlns:a16="http://schemas.microsoft.com/office/drawing/2014/main" id="{FA955428-C024-6341-9936-3FCA12623313}"/>
                      </a:ext>
                    </a:extLst>
                  </p:cNvPr>
                  <p:cNvSpPr>
                    <a:spLocks/>
                  </p:cNvSpPr>
                  <p:nvPr/>
                </p:nvSpPr>
                <p:spPr bwMode="auto">
                  <a:xfrm>
                    <a:off x="2425" y="2414"/>
                    <a:ext cx="33" cy="17"/>
                  </a:xfrm>
                  <a:custGeom>
                    <a:avLst/>
                    <a:gdLst>
                      <a:gd name="T0" fmla="*/ 32 w 33"/>
                      <a:gd name="T1" fmla="*/ 2 h 17"/>
                      <a:gd name="T2" fmla="*/ 29 w 33"/>
                      <a:gd name="T3" fmla="*/ 0 h 17"/>
                      <a:gd name="T4" fmla="*/ 20 w 33"/>
                      <a:gd name="T5" fmla="*/ 6 h 17"/>
                      <a:gd name="T6" fmla="*/ 10 w 33"/>
                      <a:gd name="T7" fmla="*/ 10 h 17"/>
                      <a:gd name="T8" fmla="*/ 0 w 33"/>
                      <a:gd name="T9" fmla="*/ 13 h 17"/>
                      <a:gd name="T10" fmla="*/ 2 w 33"/>
                      <a:gd name="T11" fmla="*/ 16 h 17"/>
                      <a:gd name="T12" fmla="*/ 9 w 33"/>
                      <a:gd name="T13" fmla="*/ 15 h 17"/>
                      <a:gd name="T14" fmla="*/ 17 w 33"/>
                      <a:gd name="T15" fmla="*/ 13 h 17"/>
                      <a:gd name="T16" fmla="*/ 26 w 33"/>
                      <a:gd name="T17" fmla="*/ 8 h 17"/>
                      <a:gd name="T18" fmla="*/ 32 w 3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7">
                        <a:moveTo>
                          <a:pt x="32" y="2"/>
                        </a:moveTo>
                        <a:lnTo>
                          <a:pt x="29" y="0"/>
                        </a:lnTo>
                        <a:lnTo>
                          <a:pt x="20" y="6"/>
                        </a:lnTo>
                        <a:lnTo>
                          <a:pt x="10" y="10"/>
                        </a:lnTo>
                        <a:lnTo>
                          <a:pt x="0" y="13"/>
                        </a:lnTo>
                        <a:lnTo>
                          <a:pt x="2" y="16"/>
                        </a:lnTo>
                        <a:lnTo>
                          <a:pt x="9" y="15"/>
                        </a:lnTo>
                        <a:lnTo>
                          <a:pt x="17" y="13"/>
                        </a:lnTo>
                        <a:lnTo>
                          <a:pt x="26" y="8"/>
                        </a:lnTo>
                        <a:lnTo>
                          <a:pt x="32" y="2"/>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716" name="Freeform 47">
                    <a:extLst>
                      <a:ext uri="{FF2B5EF4-FFF2-40B4-BE49-F238E27FC236}">
                        <a16:creationId xmlns:a16="http://schemas.microsoft.com/office/drawing/2014/main" id="{53299743-8D40-C240-A6C1-56AE5C85450C}"/>
                      </a:ext>
                    </a:extLst>
                  </p:cNvPr>
                  <p:cNvSpPr>
                    <a:spLocks/>
                  </p:cNvSpPr>
                  <p:nvPr/>
                </p:nvSpPr>
                <p:spPr bwMode="auto">
                  <a:xfrm>
                    <a:off x="2411" y="2339"/>
                    <a:ext cx="38" cy="17"/>
                  </a:xfrm>
                  <a:custGeom>
                    <a:avLst/>
                    <a:gdLst>
                      <a:gd name="T0" fmla="*/ 37 w 38"/>
                      <a:gd name="T1" fmla="*/ 3 h 17"/>
                      <a:gd name="T2" fmla="*/ 33 w 38"/>
                      <a:gd name="T3" fmla="*/ 0 h 17"/>
                      <a:gd name="T4" fmla="*/ 21 w 38"/>
                      <a:gd name="T5" fmla="*/ 6 h 17"/>
                      <a:gd name="T6" fmla="*/ 11 w 38"/>
                      <a:gd name="T7" fmla="*/ 10 h 17"/>
                      <a:gd name="T8" fmla="*/ 0 w 38"/>
                      <a:gd name="T9" fmla="*/ 13 h 17"/>
                      <a:gd name="T10" fmla="*/ 2 w 38"/>
                      <a:gd name="T11" fmla="*/ 16 h 17"/>
                      <a:gd name="T12" fmla="*/ 9 w 38"/>
                      <a:gd name="T13" fmla="*/ 16 h 17"/>
                      <a:gd name="T14" fmla="*/ 18 w 38"/>
                      <a:gd name="T15" fmla="*/ 13 h 17"/>
                      <a:gd name="T16" fmla="*/ 27 w 38"/>
                      <a:gd name="T17" fmla="*/ 10 h 17"/>
                      <a:gd name="T18" fmla="*/ 37 w 38"/>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3"/>
                        </a:moveTo>
                        <a:lnTo>
                          <a:pt x="33" y="0"/>
                        </a:lnTo>
                        <a:lnTo>
                          <a:pt x="21" y="6"/>
                        </a:lnTo>
                        <a:lnTo>
                          <a:pt x="11" y="10"/>
                        </a:lnTo>
                        <a:lnTo>
                          <a:pt x="0" y="13"/>
                        </a:lnTo>
                        <a:lnTo>
                          <a:pt x="2" y="16"/>
                        </a:lnTo>
                        <a:lnTo>
                          <a:pt x="9" y="16"/>
                        </a:lnTo>
                        <a:lnTo>
                          <a:pt x="18" y="13"/>
                        </a:lnTo>
                        <a:lnTo>
                          <a:pt x="27" y="10"/>
                        </a:lnTo>
                        <a:lnTo>
                          <a:pt x="37"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nvGrpSpPr>
              <p:cNvPr id="21694" name="Group 48">
                <a:extLst>
                  <a:ext uri="{FF2B5EF4-FFF2-40B4-BE49-F238E27FC236}">
                    <a16:creationId xmlns:a16="http://schemas.microsoft.com/office/drawing/2014/main" id="{E959D3B4-9614-4845-8380-9C3D27107AEA}"/>
                  </a:ext>
                </a:extLst>
              </p:cNvPr>
              <p:cNvGrpSpPr>
                <a:grpSpLocks/>
              </p:cNvGrpSpPr>
              <p:nvPr/>
            </p:nvGrpSpPr>
            <p:grpSpPr bwMode="auto">
              <a:xfrm>
                <a:off x="2448" y="1920"/>
                <a:ext cx="432" cy="638"/>
                <a:chOff x="2162" y="1730"/>
                <a:chExt cx="435" cy="606"/>
              </a:xfrm>
            </p:grpSpPr>
            <p:sp>
              <p:nvSpPr>
                <p:cNvPr id="21695" name="Freeform 49">
                  <a:extLst>
                    <a:ext uri="{FF2B5EF4-FFF2-40B4-BE49-F238E27FC236}">
                      <a16:creationId xmlns:a16="http://schemas.microsoft.com/office/drawing/2014/main" id="{70AA0B7F-C19D-6043-A186-AE1AF74C78E7}"/>
                    </a:ext>
                  </a:extLst>
                </p:cNvPr>
                <p:cNvSpPr>
                  <a:spLocks/>
                </p:cNvSpPr>
                <p:nvPr/>
              </p:nvSpPr>
              <p:spPr bwMode="auto">
                <a:xfrm>
                  <a:off x="2166" y="1734"/>
                  <a:ext cx="431" cy="602"/>
                </a:xfrm>
                <a:custGeom>
                  <a:avLst/>
                  <a:gdLst>
                    <a:gd name="T0" fmla="*/ 305 w 435"/>
                    <a:gd name="T1" fmla="*/ 576 h 606"/>
                    <a:gd name="T2" fmla="*/ 309 w 435"/>
                    <a:gd name="T3" fmla="*/ 571 h 606"/>
                    <a:gd name="T4" fmla="*/ 310 w 435"/>
                    <a:gd name="T5" fmla="*/ 567 h 606"/>
                    <a:gd name="T6" fmla="*/ 313 w 435"/>
                    <a:gd name="T7" fmla="*/ 553 h 606"/>
                    <a:gd name="T8" fmla="*/ 330 w 435"/>
                    <a:gd name="T9" fmla="*/ 458 h 606"/>
                    <a:gd name="T10" fmla="*/ 342 w 435"/>
                    <a:gd name="T11" fmla="*/ 423 h 606"/>
                    <a:gd name="T12" fmla="*/ 353 w 435"/>
                    <a:gd name="T13" fmla="*/ 398 h 606"/>
                    <a:gd name="T14" fmla="*/ 374 w 435"/>
                    <a:gd name="T15" fmla="*/ 363 h 606"/>
                    <a:gd name="T16" fmla="*/ 396 w 435"/>
                    <a:gd name="T17" fmla="*/ 327 h 606"/>
                    <a:gd name="T18" fmla="*/ 411 w 435"/>
                    <a:gd name="T19" fmla="*/ 293 h 606"/>
                    <a:gd name="T20" fmla="*/ 421 w 435"/>
                    <a:gd name="T21" fmla="*/ 260 h 606"/>
                    <a:gd name="T22" fmla="*/ 426 w 435"/>
                    <a:gd name="T23" fmla="*/ 219 h 606"/>
                    <a:gd name="T24" fmla="*/ 422 w 435"/>
                    <a:gd name="T25" fmla="*/ 180 h 606"/>
                    <a:gd name="T26" fmla="*/ 413 w 435"/>
                    <a:gd name="T27" fmla="*/ 142 h 606"/>
                    <a:gd name="T28" fmla="*/ 398 w 435"/>
                    <a:gd name="T29" fmla="*/ 108 h 606"/>
                    <a:gd name="T30" fmla="*/ 373 w 435"/>
                    <a:gd name="T31" fmla="*/ 74 h 606"/>
                    <a:gd name="T32" fmla="*/ 346 w 435"/>
                    <a:gd name="T33" fmla="*/ 48 h 606"/>
                    <a:gd name="T34" fmla="*/ 310 w 435"/>
                    <a:gd name="T35" fmla="*/ 25 h 606"/>
                    <a:gd name="T36" fmla="*/ 269 w 435"/>
                    <a:gd name="T37" fmla="*/ 8 h 606"/>
                    <a:gd name="T38" fmla="*/ 236 w 435"/>
                    <a:gd name="T39" fmla="*/ 1 h 606"/>
                    <a:gd name="T40" fmla="*/ 197 w 435"/>
                    <a:gd name="T41" fmla="*/ 0 h 606"/>
                    <a:gd name="T42" fmla="*/ 164 w 435"/>
                    <a:gd name="T43" fmla="*/ 6 h 606"/>
                    <a:gd name="T44" fmla="*/ 133 w 435"/>
                    <a:gd name="T45" fmla="*/ 16 h 606"/>
                    <a:gd name="T46" fmla="*/ 106 w 435"/>
                    <a:gd name="T47" fmla="*/ 30 h 606"/>
                    <a:gd name="T48" fmla="*/ 77 w 435"/>
                    <a:gd name="T49" fmla="*/ 50 h 606"/>
                    <a:gd name="T50" fmla="*/ 52 w 435"/>
                    <a:gd name="T51" fmla="*/ 75 h 606"/>
                    <a:gd name="T52" fmla="*/ 30 w 435"/>
                    <a:gd name="T53" fmla="*/ 101 h 606"/>
                    <a:gd name="T54" fmla="*/ 11 w 435"/>
                    <a:gd name="T55" fmla="*/ 140 h 606"/>
                    <a:gd name="T56" fmla="*/ 2 w 435"/>
                    <a:gd name="T57" fmla="*/ 181 h 606"/>
                    <a:gd name="T58" fmla="*/ 0 w 435"/>
                    <a:gd name="T59" fmla="*/ 217 h 606"/>
                    <a:gd name="T60" fmla="*/ 3 w 435"/>
                    <a:gd name="T61" fmla="*/ 254 h 606"/>
                    <a:gd name="T62" fmla="*/ 13 w 435"/>
                    <a:gd name="T63" fmla="*/ 293 h 606"/>
                    <a:gd name="T64" fmla="*/ 31 w 435"/>
                    <a:gd name="T65" fmla="*/ 329 h 606"/>
                    <a:gd name="T66" fmla="*/ 52 w 435"/>
                    <a:gd name="T67" fmla="*/ 364 h 606"/>
                    <a:gd name="T68" fmla="*/ 78 w 435"/>
                    <a:gd name="T69" fmla="*/ 412 h 606"/>
                    <a:gd name="T70" fmla="*/ 90 w 435"/>
                    <a:gd name="T71" fmla="*/ 439 h 606"/>
                    <a:gd name="T72" fmla="*/ 99 w 435"/>
                    <a:gd name="T73" fmla="*/ 471 h 606"/>
                    <a:gd name="T74" fmla="*/ 106 w 435"/>
                    <a:gd name="T75" fmla="*/ 515 h 606"/>
                    <a:gd name="T76" fmla="*/ 111 w 435"/>
                    <a:gd name="T77" fmla="*/ 552 h 606"/>
                    <a:gd name="T78" fmla="*/ 115 w 435"/>
                    <a:gd name="T79" fmla="*/ 568 h 606"/>
                    <a:gd name="T80" fmla="*/ 117 w 435"/>
                    <a:gd name="T81" fmla="*/ 571 h 606"/>
                    <a:gd name="T82" fmla="*/ 122 w 435"/>
                    <a:gd name="T83" fmla="*/ 577 h 606"/>
                    <a:gd name="T84" fmla="*/ 135 w 435"/>
                    <a:gd name="T85" fmla="*/ 584 h 606"/>
                    <a:gd name="T86" fmla="*/ 149 w 435"/>
                    <a:gd name="T87" fmla="*/ 589 h 606"/>
                    <a:gd name="T88" fmla="*/ 163 w 435"/>
                    <a:gd name="T89" fmla="*/ 593 h 606"/>
                    <a:gd name="T90" fmla="*/ 180 w 435"/>
                    <a:gd name="T91" fmla="*/ 595 h 606"/>
                    <a:gd name="T92" fmla="*/ 197 w 435"/>
                    <a:gd name="T93" fmla="*/ 597 h 606"/>
                    <a:gd name="T94" fmla="*/ 212 w 435"/>
                    <a:gd name="T95" fmla="*/ 597 h 606"/>
                    <a:gd name="T96" fmla="*/ 229 w 435"/>
                    <a:gd name="T97" fmla="*/ 597 h 606"/>
                    <a:gd name="T98" fmla="*/ 247 w 435"/>
                    <a:gd name="T99" fmla="*/ 595 h 606"/>
                    <a:gd name="T100" fmla="*/ 263 w 435"/>
                    <a:gd name="T101" fmla="*/ 592 h 606"/>
                    <a:gd name="T102" fmla="*/ 275 w 435"/>
                    <a:gd name="T103" fmla="*/ 589 h 606"/>
                    <a:gd name="T104" fmla="*/ 289 w 435"/>
                    <a:gd name="T105" fmla="*/ 585 h 60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35" h="606">
                      <a:moveTo>
                        <a:pt x="304" y="589"/>
                      </a:moveTo>
                      <a:lnTo>
                        <a:pt x="308" y="586"/>
                      </a:lnTo>
                      <a:lnTo>
                        <a:pt x="311" y="584"/>
                      </a:lnTo>
                      <a:lnTo>
                        <a:pt x="312" y="582"/>
                      </a:lnTo>
                      <a:lnTo>
                        <a:pt x="313" y="580"/>
                      </a:lnTo>
                      <a:lnTo>
                        <a:pt x="315" y="579"/>
                      </a:lnTo>
                      <a:lnTo>
                        <a:pt x="315" y="578"/>
                      </a:lnTo>
                      <a:lnTo>
                        <a:pt x="316" y="577"/>
                      </a:lnTo>
                      <a:lnTo>
                        <a:pt x="316" y="575"/>
                      </a:lnTo>
                      <a:lnTo>
                        <a:pt x="317" y="573"/>
                      </a:lnTo>
                      <a:lnTo>
                        <a:pt x="317" y="571"/>
                      </a:lnTo>
                      <a:lnTo>
                        <a:pt x="319" y="561"/>
                      </a:lnTo>
                      <a:lnTo>
                        <a:pt x="332" y="483"/>
                      </a:lnTo>
                      <a:lnTo>
                        <a:pt x="334" y="472"/>
                      </a:lnTo>
                      <a:lnTo>
                        <a:pt x="336" y="464"/>
                      </a:lnTo>
                      <a:lnTo>
                        <a:pt x="339" y="452"/>
                      </a:lnTo>
                      <a:lnTo>
                        <a:pt x="343" y="440"/>
                      </a:lnTo>
                      <a:lnTo>
                        <a:pt x="348" y="429"/>
                      </a:lnTo>
                      <a:lnTo>
                        <a:pt x="352" y="420"/>
                      </a:lnTo>
                      <a:lnTo>
                        <a:pt x="356" y="412"/>
                      </a:lnTo>
                      <a:lnTo>
                        <a:pt x="359" y="404"/>
                      </a:lnTo>
                      <a:lnTo>
                        <a:pt x="367" y="391"/>
                      </a:lnTo>
                      <a:lnTo>
                        <a:pt x="374" y="379"/>
                      </a:lnTo>
                      <a:lnTo>
                        <a:pt x="381" y="367"/>
                      </a:lnTo>
                      <a:lnTo>
                        <a:pt x="387" y="359"/>
                      </a:lnTo>
                      <a:lnTo>
                        <a:pt x="397" y="342"/>
                      </a:lnTo>
                      <a:lnTo>
                        <a:pt x="404" y="331"/>
                      </a:lnTo>
                      <a:lnTo>
                        <a:pt x="409" y="321"/>
                      </a:lnTo>
                      <a:lnTo>
                        <a:pt x="414" y="310"/>
                      </a:lnTo>
                      <a:lnTo>
                        <a:pt x="419" y="297"/>
                      </a:lnTo>
                      <a:lnTo>
                        <a:pt x="423" y="286"/>
                      </a:lnTo>
                      <a:lnTo>
                        <a:pt x="426" y="274"/>
                      </a:lnTo>
                      <a:lnTo>
                        <a:pt x="429" y="264"/>
                      </a:lnTo>
                      <a:lnTo>
                        <a:pt x="431" y="252"/>
                      </a:lnTo>
                      <a:lnTo>
                        <a:pt x="433" y="238"/>
                      </a:lnTo>
                      <a:lnTo>
                        <a:pt x="434" y="221"/>
                      </a:lnTo>
                      <a:lnTo>
                        <a:pt x="434" y="205"/>
                      </a:lnTo>
                      <a:lnTo>
                        <a:pt x="432" y="193"/>
                      </a:lnTo>
                      <a:lnTo>
                        <a:pt x="430" y="182"/>
                      </a:lnTo>
                      <a:lnTo>
                        <a:pt x="428" y="171"/>
                      </a:lnTo>
                      <a:lnTo>
                        <a:pt x="425" y="158"/>
                      </a:lnTo>
                      <a:lnTo>
                        <a:pt x="421" y="144"/>
                      </a:lnTo>
                      <a:lnTo>
                        <a:pt x="417" y="132"/>
                      </a:lnTo>
                      <a:lnTo>
                        <a:pt x="412" y="120"/>
                      </a:lnTo>
                      <a:lnTo>
                        <a:pt x="406" y="110"/>
                      </a:lnTo>
                      <a:lnTo>
                        <a:pt x="398" y="97"/>
                      </a:lnTo>
                      <a:lnTo>
                        <a:pt x="388" y="84"/>
                      </a:lnTo>
                      <a:lnTo>
                        <a:pt x="379" y="74"/>
                      </a:lnTo>
                      <a:lnTo>
                        <a:pt x="371" y="65"/>
                      </a:lnTo>
                      <a:lnTo>
                        <a:pt x="362" y="57"/>
                      </a:lnTo>
                      <a:lnTo>
                        <a:pt x="352" y="48"/>
                      </a:lnTo>
                      <a:lnTo>
                        <a:pt x="342" y="41"/>
                      </a:lnTo>
                      <a:lnTo>
                        <a:pt x="330" y="33"/>
                      </a:lnTo>
                      <a:lnTo>
                        <a:pt x="316" y="25"/>
                      </a:lnTo>
                      <a:lnTo>
                        <a:pt x="303" y="19"/>
                      </a:lnTo>
                      <a:lnTo>
                        <a:pt x="288" y="13"/>
                      </a:lnTo>
                      <a:lnTo>
                        <a:pt x="274" y="8"/>
                      </a:lnTo>
                      <a:lnTo>
                        <a:pt x="263" y="6"/>
                      </a:lnTo>
                      <a:lnTo>
                        <a:pt x="251" y="3"/>
                      </a:lnTo>
                      <a:lnTo>
                        <a:pt x="240" y="1"/>
                      </a:lnTo>
                      <a:lnTo>
                        <a:pt x="226" y="0"/>
                      </a:lnTo>
                      <a:lnTo>
                        <a:pt x="214" y="0"/>
                      </a:lnTo>
                      <a:lnTo>
                        <a:pt x="201" y="0"/>
                      </a:lnTo>
                      <a:lnTo>
                        <a:pt x="190" y="1"/>
                      </a:lnTo>
                      <a:lnTo>
                        <a:pt x="178" y="4"/>
                      </a:lnTo>
                      <a:lnTo>
                        <a:pt x="168" y="6"/>
                      </a:lnTo>
                      <a:lnTo>
                        <a:pt x="156" y="9"/>
                      </a:lnTo>
                      <a:lnTo>
                        <a:pt x="145" y="12"/>
                      </a:lnTo>
                      <a:lnTo>
                        <a:pt x="135" y="16"/>
                      </a:lnTo>
                      <a:lnTo>
                        <a:pt x="126" y="20"/>
                      </a:lnTo>
                      <a:lnTo>
                        <a:pt x="116" y="25"/>
                      </a:lnTo>
                      <a:lnTo>
                        <a:pt x="108" y="30"/>
                      </a:lnTo>
                      <a:lnTo>
                        <a:pt x="98" y="36"/>
                      </a:lnTo>
                      <a:lnTo>
                        <a:pt x="88" y="44"/>
                      </a:lnTo>
                      <a:lnTo>
                        <a:pt x="79" y="50"/>
                      </a:lnTo>
                      <a:lnTo>
                        <a:pt x="70" y="58"/>
                      </a:lnTo>
                      <a:lnTo>
                        <a:pt x="61" y="66"/>
                      </a:lnTo>
                      <a:lnTo>
                        <a:pt x="52" y="75"/>
                      </a:lnTo>
                      <a:lnTo>
                        <a:pt x="44" y="84"/>
                      </a:lnTo>
                      <a:lnTo>
                        <a:pt x="38" y="92"/>
                      </a:lnTo>
                      <a:lnTo>
                        <a:pt x="30" y="103"/>
                      </a:lnTo>
                      <a:lnTo>
                        <a:pt x="23" y="115"/>
                      </a:lnTo>
                      <a:lnTo>
                        <a:pt x="16" y="129"/>
                      </a:lnTo>
                      <a:lnTo>
                        <a:pt x="11" y="142"/>
                      </a:lnTo>
                      <a:lnTo>
                        <a:pt x="8" y="156"/>
                      </a:lnTo>
                      <a:lnTo>
                        <a:pt x="4" y="170"/>
                      </a:lnTo>
                      <a:lnTo>
                        <a:pt x="2" y="183"/>
                      </a:lnTo>
                      <a:lnTo>
                        <a:pt x="0" y="196"/>
                      </a:lnTo>
                      <a:lnTo>
                        <a:pt x="0" y="208"/>
                      </a:lnTo>
                      <a:lnTo>
                        <a:pt x="0" y="219"/>
                      </a:lnTo>
                      <a:lnTo>
                        <a:pt x="0" y="232"/>
                      </a:lnTo>
                      <a:lnTo>
                        <a:pt x="1" y="243"/>
                      </a:lnTo>
                      <a:lnTo>
                        <a:pt x="3" y="258"/>
                      </a:lnTo>
                      <a:lnTo>
                        <a:pt x="5" y="270"/>
                      </a:lnTo>
                      <a:lnTo>
                        <a:pt x="9" y="283"/>
                      </a:lnTo>
                      <a:lnTo>
                        <a:pt x="13" y="297"/>
                      </a:lnTo>
                      <a:lnTo>
                        <a:pt x="19" y="310"/>
                      </a:lnTo>
                      <a:lnTo>
                        <a:pt x="24" y="321"/>
                      </a:lnTo>
                      <a:lnTo>
                        <a:pt x="31" y="333"/>
                      </a:lnTo>
                      <a:lnTo>
                        <a:pt x="38" y="345"/>
                      </a:lnTo>
                      <a:lnTo>
                        <a:pt x="45" y="357"/>
                      </a:lnTo>
                      <a:lnTo>
                        <a:pt x="52" y="368"/>
                      </a:lnTo>
                      <a:lnTo>
                        <a:pt x="59" y="381"/>
                      </a:lnTo>
                      <a:lnTo>
                        <a:pt x="70" y="399"/>
                      </a:lnTo>
                      <a:lnTo>
                        <a:pt x="80" y="418"/>
                      </a:lnTo>
                      <a:lnTo>
                        <a:pt x="86" y="427"/>
                      </a:lnTo>
                      <a:lnTo>
                        <a:pt x="89" y="435"/>
                      </a:lnTo>
                      <a:lnTo>
                        <a:pt x="92" y="445"/>
                      </a:lnTo>
                      <a:lnTo>
                        <a:pt x="96" y="456"/>
                      </a:lnTo>
                      <a:lnTo>
                        <a:pt x="98" y="466"/>
                      </a:lnTo>
                      <a:lnTo>
                        <a:pt x="101" y="477"/>
                      </a:lnTo>
                      <a:lnTo>
                        <a:pt x="103" y="492"/>
                      </a:lnTo>
                      <a:lnTo>
                        <a:pt x="106" y="508"/>
                      </a:lnTo>
                      <a:lnTo>
                        <a:pt x="108" y="521"/>
                      </a:lnTo>
                      <a:lnTo>
                        <a:pt x="110" y="538"/>
                      </a:lnTo>
                      <a:lnTo>
                        <a:pt x="111" y="550"/>
                      </a:lnTo>
                      <a:lnTo>
                        <a:pt x="113" y="560"/>
                      </a:lnTo>
                      <a:lnTo>
                        <a:pt x="116" y="570"/>
                      </a:lnTo>
                      <a:lnTo>
                        <a:pt x="116" y="573"/>
                      </a:lnTo>
                      <a:lnTo>
                        <a:pt x="117" y="576"/>
                      </a:lnTo>
                      <a:lnTo>
                        <a:pt x="117" y="577"/>
                      </a:lnTo>
                      <a:lnTo>
                        <a:pt x="118" y="578"/>
                      </a:lnTo>
                      <a:lnTo>
                        <a:pt x="119" y="579"/>
                      </a:lnTo>
                      <a:lnTo>
                        <a:pt x="120" y="581"/>
                      </a:lnTo>
                      <a:lnTo>
                        <a:pt x="122" y="583"/>
                      </a:lnTo>
                      <a:lnTo>
                        <a:pt x="124" y="585"/>
                      </a:lnTo>
                      <a:lnTo>
                        <a:pt x="127" y="587"/>
                      </a:lnTo>
                      <a:lnTo>
                        <a:pt x="131" y="589"/>
                      </a:lnTo>
                      <a:lnTo>
                        <a:pt x="137" y="592"/>
                      </a:lnTo>
                      <a:lnTo>
                        <a:pt x="141" y="594"/>
                      </a:lnTo>
                      <a:lnTo>
                        <a:pt x="146" y="596"/>
                      </a:lnTo>
                      <a:lnTo>
                        <a:pt x="151" y="597"/>
                      </a:lnTo>
                      <a:lnTo>
                        <a:pt x="155" y="598"/>
                      </a:lnTo>
                      <a:lnTo>
                        <a:pt x="162" y="600"/>
                      </a:lnTo>
                      <a:lnTo>
                        <a:pt x="167" y="601"/>
                      </a:lnTo>
                      <a:lnTo>
                        <a:pt x="173" y="602"/>
                      </a:lnTo>
                      <a:lnTo>
                        <a:pt x="178" y="602"/>
                      </a:lnTo>
                      <a:lnTo>
                        <a:pt x="184" y="603"/>
                      </a:lnTo>
                      <a:lnTo>
                        <a:pt x="190" y="604"/>
                      </a:lnTo>
                      <a:lnTo>
                        <a:pt x="195" y="604"/>
                      </a:lnTo>
                      <a:lnTo>
                        <a:pt x="201" y="605"/>
                      </a:lnTo>
                      <a:lnTo>
                        <a:pt x="206" y="605"/>
                      </a:lnTo>
                      <a:lnTo>
                        <a:pt x="212" y="605"/>
                      </a:lnTo>
                      <a:lnTo>
                        <a:pt x="216" y="605"/>
                      </a:lnTo>
                      <a:lnTo>
                        <a:pt x="222" y="605"/>
                      </a:lnTo>
                      <a:lnTo>
                        <a:pt x="228" y="605"/>
                      </a:lnTo>
                      <a:lnTo>
                        <a:pt x="233" y="605"/>
                      </a:lnTo>
                      <a:lnTo>
                        <a:pt x="238" y="605"/>
                      </a:lnTo>
                      <a:lnTo>
                        <a:pt x="244" y="604"/>
                      </a:lnTo>
                      <a:lnTo>
                        <a:pt x="251" y="603"/>
                      </a:lnTo>
                      <a:lnTo>
                        <a:pt x="255" y="602"/>
                      </a:lnTo>
                      <a:lnTo>
                        <a:pt x="261" y="602"/>
                      </a:lnTo>
                      <a:lnTo>
                        <a:pt x="267" y="600"/>
                      </a:lnTo>
                      <a:lnTo>
                        <a:pt x="272" y="600"/>
                      </a:lnTo>
                      <a:lnTo>
                        <a:pt x="277" y="599"/>
                      </a:lnTo>
                      <a:lnTo>
                        <a:pt x="281" y="597"/>
                      </a:lnTo>
                      <a:lnTo>
                        <a:pt x="287" y="596"/>
                      </a:lnTo>
                      <a:lnTo>
                        <a:pt x="291" y="594"/>
                      </a:lnTo>
                      <a:lnTo>
                        <a:pt x="295" y="593"/>
                      </a:lnTo>
                      <a:lnTo>
                        <a:pt x="300" y="591"/>
                      </a:lnTo>
                      <a:lnTo>
                        <a:pt x="304" y="589"/>
                      </a:lnTo>
                    </a:path>
                  </a:pathLst>
                </a:custGeom>
                <a:gradFill rotWithShape="0">
                  <a:gsLst>
                    <a:gs pos="0">
                      <a:srgbClr val="666666"/>
                    </a:gs>
                    <a:gs pos="100000">
                      <a:schemeClr val="tx2"/>
                    </a:gs>
                  </a:gsLst>
                  <a:path path="rect">
                    <a:fillToRect l="50000" t="50000" r="50000" b="50000"/>
                  </a:path>
                </a:gradFill>
                <a:ln w="12700" cap="rnd" cmpd="sng">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696" name="Group 50">
                  <a:extLst>
                    <a:ext uri="{FF2B5EF4-FFF2-40B4-BE49-F238E27FC236}">
                      <a16:creationId xmlns:a16="http://schemas.microsoft.com/office/drawing/2014/main" id="{DA32CAB4-AE7D-9142-B3A8-627CBA71757B}"/>
                    </a:ext>
                  </a:extLst>
                </p:cNvPr>
                <p:cNvGrpSpPr>
                  <a:grpSpLocks/>
                </p:cNvGrpSpPr>
                <p:nvPr/>
              </p:nvGrpSpPr>
              <p:grpSpPr bwMode="auto">
                <a:xfrm>
                  <a:off x="2284" y="1791"/>
                  <a:ext cx="272" cy="537"/>
                  <a:chOff x="2284" y="1791"/>
                  <a:chExt cx="272" cy="537"/>
                </a:xfrm>
              </p:grpSpPr>
              <p:sp>
                <p:nvSpPr>
                  <p:cNvPr id="262" name="Oval 51">
                    <a:extLst>
                      <a:ext uri="{FF2B5EF4-FFF2-40B4-BE49-F238E27FC236}">
                        <a16:creationId xmlns:a16="http://schemas.microsoft.com/office/drawing/2014/main" id="{B7202968-2D0C-5E44-A27B-5DFD862F46CD}"/>
                      </a:ext>
                    </a:extLst>
                  </p:cNvPr>
                  <p:cNvSpPr>
                    <a:spLocks noChangeArrowheads="1"/>
                  </p:cNvSpPr>
                  <p:nvPr/>
                </p:nvSpPr>
                <p:spPr bwMode="auto">
                  <a:xfrm>
                    <a:off x="2284" y="2266"/>
                    <a:ext cx="190" cy="58"/>
                  </a:xfrm>
                  <a:prstGeom prst="ellipse">
                    <a:avLst/>
                  </a:prstGeom>
                  <a:gradFill rotWithShape="0">
                    <a:gsLst>
                      <a:gs pos="0">
                        <a:srgbClr val="666666"/>
                      </a:gs>
                      <a:gs pos="100000">
                        <a:schemeClr val="tx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21698" name="Freeform 52">
                    <a:extLst>
                      <a:ext uri="{FF2B5EF4-FFF2-40B4-BE49-F238E27FC236}">
                        <a16:creationId xmlns:a16="http://schemas.microsoft.com/office/drawing/2014/main" id="{9E470B79-CB59-3144-978A-04940A847CCC}"/>
                      </a:ext>
                    </a:extLst>
                  </p:cNvPr>
                  <p:cNvSpPr>
                    <a:spLocks/>
                  </p:cNvSpPr>
                  <p:nvPr/>
                </p:nvSpPr>
                <p:spPr bwMode="auto">
                  <a:xfrm>
                    <a:off x="2482" y="1795"/>
                    <a:ext cx="74" cy="90"/>
                  </a:xfrm>
                  <a:custGeom>
                    <a:avLst/>
                    <a:gdLst>
                      <a:gd name="T0" fmla="*/ 0 w 74"/>
                      <a:gd name="T1" fmla="*/ 0 h 91"/>
                      <a:gd name="T2" fmla="*/ 20 w 74"/>
                      <a:gd name="T3" fmla="*/ 10 h 91"/>
                      <a:gd name="T4" fmla="*/ 37 w 74"/>
                      <a:gd name="T5" fmla="*/ 20 h 91"/>
                      <a:gd name="T6" fmla="*/ 51 w 74"/>
                      <a:gd name="T7" fmla="*/ 31 h 91"/>
                      <a:gd name="T8" fmla="*/ 60 w 74"/>
                      <a:gd name="T9" fmla="*/ 42 h 91"/>
                      <a:gd name="T10" fmla="*/ 66 w 74"/>
                      <a:gd name="T11" fmla="*/ 52 h 91"/>
                      <a:gd name="T12" fmla="*/ 70 w 74"/>
                      <a:gd name="T13" fmla="*/ 62 h 91"/>
                      <a:gd name="T14" fmla="*/ 73 w 74"/>
                      <a:gd name="T15" fmla="*/ 72 h 91"/>
                      <a:gd name="T16" fmla="*/ 48 w 74"/>
                      <a:gd name="T17" fmla="*/ 88 h 91"/>
                      <a:gd name="T18" fmla="*/ 45 w 74"/>
                      <a:gd name="T19" fmla="*/ 73 h 91"/>
                      <a:gd name="T20" fmla="*/ 41 w 74"/>
                      <a:gd name="T21" fmla="*/ 58 h 91"/>
                      <a:gd name="T22" fmla="*/ 35 w 74"/>
                      <a:gd name="T23" fmla="*/ 44 h 91"/>
                      <a:gd name="T24" fmla="*/ 27 w 74"/>
                      <a:gd name="T25" fmla="*/ 30 h 91"/>
                      <a:gd name="T26" fmla="*/ 16 w 74"/>
                      <a:gd name="T27" fmla="*/ 16 h 91"/>
                      <a:gd name="T28" fmla="*/ 0 w 74"/>
                      <a:gd name="T29" fmla="*/ 0 h 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91">
                        <a:moveTo>
                          <a:pt x="0" y="0"/>
                        </a:moveTo>
                        <a:lnTo>
                          <a:pt x="20" y="10"/>
                        </a:lnTo>
                        <a:lnTo>
                          <a:pt x="37" y="20"/>
                        </a:lnTo>
                        <a:lnTo>
                          <a:pt x="51" y="31"/>
                        </a:lnTo>
                        <a:lnTo>
                          <a:pt x="60" y="42"/>
                        </a:lnTo>
                        <a:lnTo>
                          <a:pt x="66" y="54"/>
                        </a:lnTo>
                        <a:lnTo>
                          <a:pt x="70" y="64"/>
                        </a:lnTo>
                        <a:lnTo>
                          <a:pt x="73" y="74"/>
                        </a:lnTo>
                        <a:lnTo>
                          <a:pt x="48" y="90"/>
                        </a:lnTo>
                        <a:lnTo>
                          <a:pt x="45" y="75"/>
                        </a:lnTo>
                        <a:lnTo>
                          <a:pt x="41" y="60"/>
                        </a:lnTo>
                        <a:lnTo>
                          <a:pt x="35" y="44"/>
                        </a:lnTo>
                        <a:lnTo>
                          <a:pt x="27" y="30"/>
                        </a:lnTo>
                        <a:lnTo>
                          <a:pt x="16" y="16"/>
                        </a:lnTo>
                        <a:lnTo>
                          <a:pt x="0" y="0"/>
                        </a:lnTo>
                      </a:path>
                    </a:pathLst>
                  </a:custGeom>
                  <a:gradFill rotWithShape="0">
                    <a:gsLst>
                      <a:gs pos="0">
                        <a:srgbClr val="666666"/>
                      </a:gs>
                      <a:gs pos="100000">
                        <a:schemeClr val="tx2"/>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699" name="Group 53">
                    <a:extLst>
                      <a:ext uri="{FF2B5EF4-FFF2-40B4-BE49-F238E27FC236}">
                        <a16:creationId xmlns:a16="http://schemas.microsoft.com/office/drawing/2014/main" id="{479935DB-4634-EB44-83C5-5A2B0662EC9E}"/>
                      </a:ext>
                    </a:extLst>
                  </p:cNvPr>
                  <p:cNvGrpSpPr>
                    <a:grpSpLocks/>
                  </p:cNvGrpSpPr>
                  <p:nvPr/>
                </p:nvGrpSpPr>
                <p:grpSpPr bwMode="auto">
                  <a:xfrm>
                    <a:off x="2319" y="1912"/>
                    <a:ext cx="121" cy="377"/>
                    <a:chOff x="2319" y="1912"/>
                    <a:chExt cx="121" cy="377"/>
                  </a:xfrm>
                </p:grpSpPr>
                <p:sp>
                  <p:nvSpPr>
                    <p:cNvPr id="21701" name="Freeform 54">
                      <a:extLst>
                        <a:ext uri="{FF2B5EF4-FFF2-40B4-BE49-F238E27FC236}">
                          <a16:creationId xmlns:a16="http://schemas.microsoft.com/office/drawing/2014/main" id="{8CE114C2-AB69-F742-8F19-0F305A5B33C5}"/>
                        </a:ext>
                      </a:extLst>
                    </p:cNvPr>
                    <p:cNvSpPr>
                      <a:spLocks/>
                    </p:cNvSpPr>
                    <p:nvPr/>
                  </p:nvSpPr>
                  <p:spPr bwMode="auto">
                    <a:xfrm>
                      <a:off x="2343" y="2069"/>
                      <a:ext cx="74" cy="220"/>
                    </a:xfrm>
                    <a:custGeom>
                      <a:avLst/>
                      <a:gdLst>
                        <a:gd name="T0" fmla="*/ 0 w 75"/>
                        <a:gd name="T1" fmla="*/ 16 h 220"/>
                        <a:gd name="T2" fmla="*/ 2 w 75"/>
                        <a:gd name="T3" fmla="*/ 52 h 220"/>
                        <a:gd name="T4" fmla="*/ 5 w 75"/>
                        <a:gd name="T5" fmla="*/ 57 h 220"/>
                        <a:gd name="T6" fmla="*/ 4 w 75"/>
                        <a:gd name="T7" fmla="*/ 203 h 220"/>
                        <a:gd name="T8" fmla="*/ 9 w 75"/>
                        <a:gd name="T9" fmla="*/ 219 h 220"/>
                        <a:gd name="T10" fmla="*/ 21 w 75"/>
                        <a:gd name="T11" fmla="*/ 219 h 220"/>
                        <a:gd name="T12" fmla="*/ 32 w 75"/>
                        <a:gd name="T13" fmla="*/ 211 h 220"/>
                        <a:gd name="T14" fmla="*/ 41 w 75"/>
                        <a:gd name="T15" fmla="*/ 211 h 220"/>
                        <a:gd name="T16" fmla="*/ 51 w 75"/>
                        <a:gd name="T17" fmla="*/ 219 h 220"/>
                        <a:gd name="T18" fmla="*/ 64 w 75"/>
                        <a:gd name="T19" fmla="*/ 219 h 220"/>
                        <a:gd name="T20" fmla="*/ 69 w 75"/>
                        <a:gd name="T21" fmla="*/ 203 h 220"/>
                        <a:gd name="T22" fmla="*/ 66 w 75"/>
                        <a:gd name="T23" fmla="*/ 57 h 220"/>
                        <a:gd name="T24" fmla="*/ 70 w 75"/>
                        <a:gd name="T25" fmla="*/ 52 h 220"/>
                        <a:gd name="T26" fmla="*/ 72 w 75"/>
                        <a:gd name="T27" fmla="*/ 16 h 220"/>
                        <a:gd name="T28" fmla="*/ 56 w 75"/>
                        <a:gd name="T29" fmla="*/ 3 h 220"/>
                        <a:gd name="T30" fmla="*/ 48 w 75"/>
                        <a:gd name="T31" fmla="*/ 3 h 220"/>
                        <a:gd name="T32" fmla="*/ 43 w 75"/>
                        <a:gd name="T33" fmla="*/ 0 h 220"/>
                        <a:gd name="T34" fmla="*/ 27 w 75"/>
                        <a:gd name="T35" fmla="*/ 0 h 220"/>
                        <a:gd name="T36" fmla="*/ 23 w 75"/>
                        <a:gd name="T37" fmla="*/ 3 h 220"/>
                        <a:gd name="T38" fmla="*/ 16 w 75"/>
                        <a:gd name="T39" fmla="*/ 3 h 220"/>
                        <a:gd name="T40" fmla="*/ 0 w 75"/>
                        <a:gd name="T41" fmla="*/ 16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220">
                          <a:moveTo>
                            <a:pt x="0" y="16"/>
                          </a:moveTo>
                          <a:lnTo>
                            <a:pt x="2" y="52"/>
                          </a:lnTo>
                          <a:lnTo>
                            <a:pt x="5" y="57"/>
                          </a:lnTo>
                          <a:lnTo>
                            <a:pt x="4" y="203"/>
                          </a:lnTo>
                          <a:lnTo>
                            <a:pt x="9" y="219"/>
                          </a:lnTo>
                          <a:lnTo>
                            <a:pt x="21" y="219"/>
                          </a:lnTo>
                          <a:lnTo>
                            <a:pt x="32" y="211"/>
                          </a:lnTo>
                          <a:lnTo>
                            <a:pt x="43" y="211"/>
                          </a:lnTo>
                          <a:lnTo>
                            <a:pt x="53" y="219"/>
                          </a:lnTo>
                          <a:lnTo>
                            <a:pt x="66" y="219"/>
                          </a:lnTo>
                          <a:lnTo>
                            <a:pt x="71" y="203"/>
                          </a:lnTo>
                          <a:lnTo>
                            <a:pt x="68" y="57"/>
                          </a:lnTo>
                          <a:lnTo>
                            <a:pt x="72" y="52"/>
                          </a:lnTo>
                          <a:lnTo>
                            <a:pt x="74" y="16"/>
                          </a:lnTo>
                          <a:lnTo>
                            <a:pt x="58" y="3"/>
                          </a:lnTo>
                          <a:lnTo>
                            <a:pt x="50" y="3"/>
                          </a:lnTo>
                          <a:lnTo>
                            <a:pt x="45" y="0"/>
                          </a:lnTo>
                          <a:lnTo>
                            <a:pt x="27" y="0"/>
                          </a:lnTo>
                          <a:lnTo>
                            <a:pt x="23" y="3"/>
                          </a:lnTo>
                          <a:lnTo>
                            <a:pt x="16" y="3"/>
                          </a:lnTo>
                          <a:lnTo>
                            <a:pt x="0" y="16"/>
                          </a:lnTo>
                        </a:path>
                      </a:pathLst>
                    </a:custGeom>
                    <a:gradFill rotWithShape="0">
                      <a:gsLst>
                        <a:gs pos="0">
                          <a:srgbClr val="666666"/>
                        </a:gs>
                        <a:gs pos="100000">
                          <a:schemeClr val="tx2"/>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67" name="Oval 55">
                      <a:extLst>
                        <a:ext uri="{FF2B5EF4-FFF2-40B4-BE49-F238E27FC236}">
                          <a16:creationId xmlns:a16="http://schemas.microsoft.com/office/drawing/2014/main" id="{DF5B4709-525E-A74C-BA68-012DF6C1C08E}"/>
                        </a:ext>
                      </a:extLst>
                    </p:cNvPr>
                    <p:cNvSpPr>
                      <a:spLocks noChangeArrowheads="1"/>
                    </p:cNvSpPr>
                    <p:nvPr/>
                  </p:nvSpPr>
                  <p:spPr bwMode="auto">
                    <a:xfrm>
                      <a:off x="2379" y="2076"/>
                      <a:ext cx="11" cy="14"/>
                    </a:xfrm>
                    <a:prstGeom prst="ellipse">
                      <a:avLst/>
                    </a:prstGeom>
                    <a:gradFill rotWithShape="0">
                      <a:gsLst>
                        <a:gs pos="0">
                          <a:srgbClr val="666666"/>
                        </a:gs>
                        <a:gs pos="100000">
                          <a:schemeClr val="tx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grpSp>
                  <p:nvGrpSpPr>
                    <p:cNvPr id="21703" name="Group 56">
                      <a:extLst>
                        <a:ext uri="{FF2B5EF4-FFF2-40B4-BE49-F238E27FC236}">
                          <a16:creationId xmlns:a16="http://schemas.microsoft.com/office/drawing/2014/main" id="{FBDA2FA6-D1CB-8C4A-8C53-CC9EA28E5DD4}"/>
                        </a:ext>
                      </a:extLst>
                    </p:cNvPr>
                    <p:cNvGrpSpPr>
                      <a:grpSpLocks/>
                    </p:cNvGrpSpPr>
                    <p:nvPr/>
                  </p:nvGrpSpPr>
                  <p:grpSpPr bwMode="auto">
                    <a:xfrm>
                      <a:off x="2319" y="1912"/>
                      <a:ext cx="121" cy="173"/>
                      <a:chOff x="2319" y="1912"/>
                      <a:chExt cx="121" cy="173"/>
                    </a:xfrm>
                  </p:grpSpPr>
                  <p:sp>
                    <p:nvSpPr>
                      <p:cNvPr id="274" name="Oval 57">
                        <a:extLst>
                          <a:ext uri="{FF2B5EF4-FFF2-40B4-BE49-F238E27FC236}">
                            <a16:creationId xmlns:a16="http://schemas.microsoft.com/office/drawing/2014/main" id="{21D05F94-4B26-5842-97EC-B29E5358213D}"/>
                          </a:ext>
                        </a:extLst>
                      </p:cNvPr>
                      <p:cNvSpPr>
                        <a:spLocks noChangeArrowheads="1"/>
                      </p:cNvSpPr>
                      <p:nvPr/>
                    </p:nvSpPr>
                    <p:spPr bwMode="auto">
                      <a:xfrm>
                        <a:off x="2330" y="1912"/>
                        <a:ext cx="107" cy="59"/>
                      </a:xfrm>
                      <a:prstGeom prst="ellipse">
                        <a:avLst/>
                      </a:prstGeom>
                      <a:gradFill rotWithShape="0">
                        <a:gsLst>
                          <a:gs pos="0">
                            <a:srgbClr val="666666"/>
                          </a:gs>
                          <a:gs pos="100000">
                            <a:schemeClr val="tx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21710" name="Freeform 58">
                        <a:extLst>
                          <a:ext uri="{FF2B5EF4-FFF2-40B4-BE49-F238E27FC236}">
                            <a16:creationId xmlns:a16="http://schemas.microsoft.com/office/drawing/2014/main" id="{D5762280-1E75-D949-9A4F-5996414A8128}"/>
                          </a:ext>
                        </a:extLst>
                      </p:cNvPr>
                      <p:cNvSpPr>
                        <a:spLocks/>
                      </p:cNvSpPr>
                      <p:nvPr/>
                    </p:nvSpPr>
                    <p:spPr bwMode="auto">
                      <a:xfrm>
                        <a:off x="2323" y="1939"/>
                        <a:ext cx="121" cy="142"/>
                      </a:xfrm>
                      <a:custGeom>
                        <a:avLst/>
                        <a:gdLst>
                          <a:gd name="T0" fmla="*/ 76 w 121"/>
                          <a:gd name="T1" fmla="*/ 137 h 146"/>
                          <a:gd name="T2" fmla="*/ 120 w 121"/>
                          <a:gd name="T3" fmla="*/ 14 h 146"/>
                          <a:gd name="T4" fmla="*/ 113 w 121"/>
                          <a:gd name="T5" fmla="*/ 11 h 146"/>
                          <a:gd name="T6" fmla="*/ 104 w 121"/>
                          <a:gd name="T7" fmla="*/ 8 h 146"/>
                          <a:gd name="T8" fmla="*/ 92 w 121"/>
                          <a:gd name="T9" fmla="*/ 5 h 146"/>
                          <a:gd name="T10" fmla="*/ 82 w 121"/>
                          <a:gd name="T11" fmla="*/ 2 h 146"/>
                          <a:gd name="T12" fmla="*/ 73 w 121"/>
                          <a:gd name="T13" fmla="*/ 1 h 146"/>
                          <a:gd name="T14" fmla="*/ 63 w 121"/>
                          <a:gd name="T15" fmla="*/ 0 h 146"/>
                          <a:gd name="T16" fmla="*/ 53 w 121"/>
                          <a:gd name="T17" fmla="*/ 1 h 146"/>
                          <a:gd name="T18" fmla="*/ 39 w 121"/>
                          <a:gd name="T19" fmla="*/ 2 h 146"/>
                          <a:gd name="T20" fmla="*/ 28 w 121"/>
                          <a:gd name="T21" fmla="*/ 5 h 146"/>
                          <a:gd name="T22" fmla="*/ 17 w 121"/>
                          <a:gd name="T23" fmla="*/ 8 h 146"/>
                          <a:gd name="T24" fmla="*/ 7 w 121"/>
                          <a:gd name="T25" fmla="*/ 12 h 146"/>
                          <a:gd name="T26" fmla="*/ 0 w 121"/>
                          <a:gd name="T27" fmla="*/ 16 h 146"/>
                          <a:gd name="T28" fmla="*/ 42 w 121"/>
                          <a:gd name="T29" fmla="*/ 137 h 1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46">
                            <a:moveTo>
                              <a:pt x="76" y="145"/>
                            </a:moveTo>
                            <a:lnTo>
                              <a:pt x="120" y="14"/>
                            </a:lnTo>
                            <a:lnTo>
                              <a:pt x="113" y="11"/>
                            </a:lnTo>
                            <a:lnTo>
                              <a:pt x="104" y="8"/>
                            </a:lnTo>
                            <a:lnTo>
                              <a:pt x="92" y="5"/>
                            </a:lnTo>
                            <a:lnTo>
                              <a:pt x="82" y="2"/>
                            </a:lnTo>
                            <a:lnTo>
                              <a:pt x="73" y="1"/>
                            </a:lnTo>
                            <a:lnTo>
                              <a:pt x="63" y="0"/>
                            </a:lnTo>
                            <a:lnTo>
                              <a:pt x="53" y="1"/>
                            </a:lnTo>
                            <a:lnTo>
                              <a:pt x="39" y="2"/>
                            </a:lnTo>
                            <a:lnTo>
                              <a:pt x="28" y="5"/>
                            </a:lnTo>
                            <a:lnTo>
                              <a:pt x="17" y="8"/>
                            </a:lnTo>
                            <a:lnTo>
                              <a:pt x="7" y="12"/>
                            </a:lnTo>
                            <a:lnTo>
                              <a:pt x="0" y="16"/>
                            </a:lnTo>
                            <a:lnTo>
                              <a:pt x="42" y="145"/>
                            </a:lnTo>
                          </a:path>
                        </a:pathLst>
                      </a:custGeom>
                      <a:gradFill rotWithShape="0">
                        <a:gsLst>
                          <a:gs pos="0">
                            <a:srgbClr val="666666"/>
                          </a:gs>
                          <a:gs pos="100000">
                            <a:schemeClr val="tx2"/>
                          </a:gs>
                        </a:gsLst>
                        <a:path path="rect">
                          <a:fillToRect l="50000" t="50000" r="50000" b="50000"/>
                        </a:path>
                      </a:gradFill>
                      <a:ln w="12700" cap="rnd" cmpd="sng">
                        <a:solidFill>
                          <a:srgbClr val="A0A0A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704" name="Group 59">
                      <a:extLst>
                        <a:ext uri="{FF2B5EF4-FFF2-40B4-BE49-F238E27FC236}">
                          <a16:creationId xmlns:a16="http://schemas.microsoft.com/office/drawing/2014/main" id="{3B8541E9-9144-B745-AB94-B96B3B179D96}"/>
                        </a:ext>
                      </a:extLst>
                    </p:cNvPr>
                    <p:cNvGrpSpPr>
                      <a:grpSpLocks/>
                    </p:cNvGrpSpPr>
                    <p:nvPr/>
                  </p:nvGrpSpPr>
                  <p:grpSpPr bwMode="auto">
                    <a:xfrm>
                      <a:off x="2357" y="2100"/>
                      <a:ext cx="41" cy="167"/>
                      <a:chOff x="2357" y="2100"/>
                      <a:chExt cx="41" cy="167"/>
                    </a:xfrm>
                  </p:grpSpPr>
                  <p:sp>
                    <p:nvSpPr>
                      <p:cNvPr id="10442" name="Line 60">
                        <a:extLst>
                          <a:ext uri="{FF2B5EF4-FFF2-40B4-BE49-F238E27FC236}">
                            <a16:creationId xmlns:a16="http://schemas.microsoft.com/office/drawing/2014/main" id="{185907C1-7CB1-7140-BA06-5FB8E86D1083}"/>
                          </a:ext>
                        </a:extLst>
                      </p:cNvPr>
                      <p:cNvSpPr>
                        <a:spLocks noChangeShapeType="1"/>
                      </p:cNvSpPr>
                      <p:nvPr/>
                    </p:nvSpPr>
                    <p:spPr bwMode="auto">
                      <a:xfrm>
                        <a:off x="2364" y="2104"/>
                        <a:ext cx="0" cy="163"/>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443" name="Line 61">
                        <a:extLst>
                          <a:ext uri="{FF2B5EF4-FFF2-40B4-BE49-F238E27FC236}">
                            <a16:creationId xmlns:a16="http://schemas.microsoft.com/office/drawing/2014/main" id="{BEE7978B-C64F-D844-BE50-F93E15EE1C31}"/>
                          </a:ext>
                        </a:extLst>
                      </p:cNvPr>
                      <p:cNvSpPr>
                        <a:spLocks noChangeShapeType="1"/>
                      </p:cNvSpPr>
                      <p:nvPr/>
                    </p:nvSpPr>
                    <p:spPr bwMode="auto">
                      <a:xfrm flipV="1">
                        <a:off x="2390" y="2104"/>
                        <a:ext cx="1" cy="162"/>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444" name="Line 62">
                        <a:extLst>
                          <a:ext uri="{FF2B5EF4-FFF2-40B4-BE49-F238E27FC236}">
                            <a16:creationId xmlns:a16="http://schemas.microsoft.com/office/drawing/2014/main" id="{E565E795-EB8F-2A49-B803-2688ED6C7C30}"/>
                          </a:ext>
                        </a:extLst>
                      </p:cNvPr>
                      <p:cNvSpPr>
                        <a:spLocks noChangeShapeType="1"/>
                      </p:cNvSpPr>
                      <p:nvPr/>
                    </p:nvSpPr>
                    <p:spPr bwMode="auto">
                      <a:xfrm flipV="1">
                        <a:off x="2398" y="2100"/>
                        <a:ext cx="0" cy="162"/>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445" name="Line 63">
                        <a:extLst>
                          <a:ext uri="{FF2B5EF4-FFF2-40B4-BE49-F238E27FC236}">
                            <a16:creationId xmlns:a16="http://schemas.microsoft.com/office/drawing/2014/main" id="{8C53A5E4-FED8-AE43-A75C-4140F168A89A}"/>
                          </a:ext>
                        </a:extLst>
                      </p:cNvPr>
                      <p:cNvSpPr>
                        <a:spLocks noChangeShapeType="1"/>
                      </p:cNvSpPr>
                      <p:nvPr/>
                    </p:nvSpPr>
                    <p:spPr bwMode="auto">
                      <a:xfrm flipV="1">
                        <a:off x="2357" y="2100"/>
                        <a:ext cx="0" cy="162"/>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grpSp>
              <p:sp>
                <p:nvSpPr>
                  <p:cNvPr id="21700" name="Freeform 64">
                    <a:extLst>
                      <a:ext uri="{FF2B5EF4-FFF2-40B4-BE49-F238E27FC236}">
                        <a16:creationId xmlns:a16="http://schemas.microsoft.com/office/drawing/2014/main" id="{53927730-A427-DE41-9BA7-2C49C117084D}"/>
                      </a:ext>
                    </a:extLst>
                  </p:cNvPr>
                  <p:cNvSpPr>
                    <a:spLocks/>
                  </p:cNvSpPr>
                  <p:nvPr/>
                </p:nvSpPr>
                <p:spPr bwMode="auto">
                  <a:xfrm>
                    <a:off x="2370" y="2179"/>
                    <a:ext cx="119" cy="143"/>
                  </a:xfrm>
                  <a:custGeom>
                    <a:avLst/>
                    <a:gdLst>
                      <a:gd name="T0" fmla="*/ 118 w 119"/>
                      <a:gd name="T1" fmla="*/ 0 h 143"/>
                      <a:gd name="T2" fmla="*/ 113 w 119"/>
                      <a:gd name="T3" fmla="*/ 5 h 143"/>
                      <a:gd name="T4" fmla="*/ 93 w 119"/>
                      <a:gd name="T5" fmla="*/ 92 h 143"/>
                      <a:gd name="T6" fmla="*/ 90 w 119"/>
                      <a:gd name="T7" fmla="*/ 101 h 143"/>
                      <a:gd name="T8" fmla="*/ 84 w 119"/>
                      <a:gd name="T9" fmla="*/ 108 h 143"/>
                      <a:gd name="T10" fmla="*/ 75 w 119"/>
                      <a:gd name="T11" fmla="*/ 115 h 143"/>
                      <a:gd name="T12" fmla="*/ 66 w 119"/>
                      <a:gd name="T13" fmla="*/ 120 h 143"/>
                      <a:gd name="T14" fmla="*/ 57 w 119"/>
                      <a:gd name="T15" fmla="*/ 125 h 143"/>
                      <a:gd name="T16" fmla="*/ 47 w 119"/>
                      <a:gd name="T17" fmla="*/ 129 h 143"/>
                      <a:gd name="T18" fmla="*/ 36 w 119"/>
                      <a:gd name="T19" fmla="*/ 133 h 143"/>
                      <a:gd name="T20" fmla="*/ 26 w 119"/>
                      <a:gd name="T21" fmla="*/ 135 h 143"/>
                      <a:gd name="T22" fmla="*/ 14 w 119"/>
                      <a:gd name="T23" fmla="*/ 137 h 143"/>
                      <a:gd name="T24" fmla="*/ 0 w 119"/>
                      <a:gd name="T25" fmla="*/ 136 h 143"/>
                      <a:gd name="T26" fmla="*/ 3 w 119"/>
                      <a:gd name="T27" fmla="*/ 141 h 143"/>
                      <a:gd name="T28" fmla="*/ 12 w 119"/>
                      <a:gd name="T29" fmla="*/ 142 h 143"/>
                      <a:gd name="T30" fmla="*/ 19 w 119"/>
                      <a:gd name="T31" fmla="*/ 142 h 143"/>
                      <a:gd name="T32" fmla="*/ 29 w 119"/>
                      <a:gd name="T33" fmla="*/ 141 h 143"/>
                      <a:gd name="T34" fmla="*/ 38 w 119"/>
                      <a:gd name="T35" fmla="*/ 141 h 143"/>
                      <a:gd name="T36" fmla="*/ 49 w 119"/>
                      <a:gd name="T37" fmla="*/ 139 h 143"/>
                      <a:gd name="T38" fmla="*/ 58 w 119"/>
                      <a:gd name="T39" fmla="*/ 137 h 143"/>
                      <a:gd name="T40" fmla="*/ 68 w 119"/>
                      <a:gd name="T41" fmla="*/ 134 h 143"/>
                      <a:gd name="T42" fmla="*/ 74 w 119"/>
                      <a:gd name="T43" fmla="*/ 132 h 143"/>
                      <a:gd name="T44" fmla="*/ 83 w 119"/>
                      <a:gd name="T45" fmla="*/ 129 h 143"/>
                      <a:gd name="T46" fmla="*/ 92 w 119"/>
                      <a:gd name="T47" fmla="*/ 123 h 143"/>
                      <a:gd name="T48" fmla="*/ 95 w 119"/>
                      <a:gd name="T49" fmla="*/ 120 h 143"/>
                      <a:gd name="T50" fmla="*/ 98 w 119"/>
                      <a:gd name="T51" fmla="*/ 115 h 143"/>
                      <a:gd name="T52" fmla="*/ 100 w 119"/>
                      <a:gd name="T53" fmla="*/ 107 h 143"/>
                      <a:gd name="T54" fmla="*/ 102 w 119"/>
                      <a:gd name="T55" fmla="*/ 98 h 143"/>
                      <a:gd name="T56" fmla="*/ 118 w 119"/>
                      <a:gd name="T57" fmla="*/ 0 h 1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9" h="143">
                        <a:moveTo>
                          <a:pt x="118" y="0"/>
                        </a:moveTo>
                        <a:lnTo>
                          <a:pt x="113" y="5"/>
                        </a:lnTo>
                        <a:lnTo>
                          <a:pt x="93" y="92"/>
                        </a:lnTo>
                        <a:lnTo>
                          <a:pt x="90" y="101"/>
                        </a:lnTo>
                        <a:lnTo>
                          <a:pt x="84" y="108"/>
                        </a:lnTo>
                        <a:lnTo>
                          <a:pt x="75" y="115"/>
                        </a:lnTo>
                        <a:lnTo>
                          <a:pt x="66" y="120"/>
                        </a:lnTo>
                        <a:lnTo>
                          <a:pt x="57" y="125"/>
                        </a:lnTo>
                        <a:lnTo>
                          <a:pt x="47" y="129"/>
                        </a:lnTo>
                        <a:lnTo>
                          <a:pt x="36" y="133"/>
                        </a:lnTo>
                        <a:lnTo>
                          <a:pt x="26" y="135"/>
                        </a:lnTo>
                        <a:lnTo>
                          <a:pt x="14" y="137"/>
                        </a:lnTo>
                        <a:lnTo>
                          <a:pt x="0" y="136"/>
                        </a:lnTo>
                        <a:lnTo>
                          <a:pt x="3" y="141"/>
                        </a:lnTo>
                        <a:lnTo>
                          <a:pt x="12" y="142"/>
                        </a:lnTo>
                        <a:lnTo>
                          <a:pt x="19" y="142"/>
                        </a:lnTo>
                        <a:lnTo>
                          <a:pt x="29" y="141"/>
                        </a:lnTo>
                        <a:lnTo>
                          <a:pt x="38" y="141"/>
                        </a:lnTo>
                        <a:lnTo>
                          <a:pt x="49" y="139"/>
                        </a:lnTo>
                        <a:lnTo>
                          <a:pt x="58" y="137"/>
                        </a:lnTo>
                        <a:lnTo>
                          <a:pt x="68" y="134"/>
                        </a:lnTo>
                        <a:lnTo>
                          <a:pt x="74" y="132"/>
                        </a:lnTo>
                        <a:lnTo>
                          <a:pt x="83" y="129"/>
                        </a:lnTo>
                        <a:lnTo>
                          <a:pt x="92" y="123"/>
                        </a:lnTo>
                        <a:lnTo>
                          <a:pt x="95" y="120"/>
                        </a:lnTo>
                        <a:lnTo>
                          <a:pt x="98" y="115"/>
                        </a:lnTo>
                        <a:lnTo>
                          <a:pt x="100" y="107"/>
                        </a:lnTo>
                        <a:lnTo>
                          <a:pt x="102" y="98"/>
                        </a:lnTo>
                        <a:lnTo>
                          <a:pt x="118" y="0"/>
                        </a:lnTo>
                      </a:path>
                    </a:pathLst>
                  </a:custGeom>
                  <a:gradFill rotWithShape="0">
                    <a:gsLst>
                      <a:gs pos="0">
                        <a:srgbClr val="666666"/>
                      </a:gs>
                      <a:gs pos="100000">
                        <a:schemeClr val="tx2"/>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grpSp>
          <p:nvGrpSpPr>
            <p:cNvPr id="21514" name="Group 65">
              <a:extLst>
                <a:ext uri="{FF2B5EF4-FFF2-40B4-BE49-F238E27FC236}">
                  <a16:creationId xmlns:a16="http://schemas.microsoft.com/office/drawing/2014/main" id="{B9A8166E-1695-084E-8FC2-6040973A0CEB}"/>
                </a:ext>
              </a:extLst>
            </p:cNvPr>
            <p:cNvGrpSpPr>
              <a:grpSpLocks/>
            </p:cNvGrpSpPr>
            <p:nvPr/>
          </p:nvGrpSpPr>
          <p:grpSpPr bwMode="auto">
            <a:xfrm>
              <a:off x="3264" y="2016"/>
              <a:ext cx="435" cy="765"/>
              <a:chOff x="2162" y="626"/>
              <a:chExt cx="435" cy="765"/>
            </a:xfrm>
          </p:grpSpPr>
          <p:grpSp>
            <p:nvGrpSpPr>
              <p:cNvPr id="21658" name="Group 66">
                <a:extLst>
                  <a:ext uri="{FF2B5EF4-FFF2-40B4-BE49-F238E27FC236}">
                    <a16:creationId xmlns:a16="http://schemas.microsoft.com/office/drawing/2014/main" id="{EC4DB4AC-AC67-1241-A67E-E17BD9C2EF56}"/>
                  </a:ext>
                </a:extLst>
              </p:cNvPr>
              <p:cNvGrpSpPr>
                <a:grpSpLocks/>
              </p:cNvGrpSpPr>
              <p:nvPr/>
            </p:nvGrpSpPr>
            <p:grpSpPr bwMode="auto">
              <a:xfrm>
                <a:off x="2280" y="1211"/>
                <a:ext cx="198" cy="180"/>
                <a:chOff x="2280" y="1211"/>
                <a:chExt cx="198" cy="180"/>
              </a:xfrm>
            </p:grpSpPr>
            <p:grpSp>
              <p:nvGrpSpPr>
                <p:cNvPr id="21676" name="Group 67">
                  <a:extLst>
                    <a:ext uri="{FF2B5EF4-FFF2-40B4-BE49-F238E27FC236}">
                      <a16:creationId xmlns:a16="http://schemas.microsoft.com/office/drawing/2014/main" id="{E3B20C2B-E8AB-3149-9ED0-9242D61A315E}"/>
                    </a:ext>
                  </a:extLst>
                </p:cNvPr>
                <p:cNvGrpSpPr>
                  <a:grpSpLocks/>
                </p:cNvGrpSpPr>
                <p:nvPr/>
              </p:nvGrpSpPr>
              <p:grpSpPr bwMode="auto">
                <a:xfrm>
                  <a:off x="2280" y="1211"/>
                  <a:ext cx="198" cy="180"/>
                  <a:chOff x="2280" y="1211"/>
                  <a:chExt cx="198" cy="180"/>
                </a:xfrm>
              </p:grpSpPr>
              <p:grpSp>
                <p:nvGrpSpPr>
                  <p:cNvPr id="21682" name="Group 68">
                    <a:extLst>
                      <a:ext uri="{FF2B5EF4-FFF2-40B4-BE49-F238E27FC236}">
                        <a16:creationId xmlns:a16="http://schemas.microsoft.com/office/drawing/2014/main" id="{BFEAD6BB-A670-9F46-9963-8871639C2A46}"/>
                      </a:ext>
                    </a:extLst>
                  </p:cNvPr>
                  <p:cNvGrpSpPr>
                    <a:grpSpLocks/>
                  </p:cNvGrpSpPr>
                  <p:nvPr/>
                </p:nvGrpSpPr>
                <p:grpSpPr bwMode="auto">
                  <a:xfrm>
                    <a:off x="2329" y="1349"/>
                    <a:ext cx="108" cy="42"/>
                    <a:chOff x="2329" y="1349"/>
                    <a:chExt cx="108" cy="42"/>
                  </a:xfrm>
                </p:grpSpPr>
                <p:sp>
                  <p:nvSpPr>
                    <p:cNvPr id="21691" name="Freeform 69">
                      <a:extLst>
                        <a:ext uri="{FF2B5EF4-FFF2-40B4-BE49-F238E27FC236}">
                          <a16:creationId xmlns:a16="http://schemas.microsoft.com/office/drawing/2014/main" id="{785941AF-5297-364E-B6BE-AA68068623FD}"/>
                        </a:ext>
                      </a:extLst>
                    </p:cNvPr>
                    <p:cNvSpPr>
                      <a:spLocks/>
                    </p:cNvSpPr>
                    <p:nvPr/>
                  </p:nvSpPr>
                  <p:spPr bwMode="auto">
                    <a:xfrm>
                      <a:off x="2329" y="1349"/>
                      <a:ext cx="108" cy="42"/>
                    </a:xfrm>
                    <a:custGeom>
                      <a:avLst/>
                      <a:gdLst>
                        <a:gd name="T0" fmla="*/ 0 w 108"/>
                        <a:gd name="T1" fmla="*/ 0 h 42"/>
                        <a:gd name="T2" fmla="*/ 22 w 108"/>
                        <a:gd name="T3" fmla="*/ 33 h 42"/>
                        <a:gd name="T4" fmla="*/ 24 w 108"/>
                        <a:gd name="T5" fmla="*/ 34 h 42"/>
                        <a:gd name="T6" fmla="*/ 27 w 108"/>
                        <a:gd name="T7" fmla="*/ 36 h 42"/>
                        <a:gd name="T8" fmla="*/ 30 w 108"/>
                        <a:gd name="T9" fmla="*/ 37 h 42"/>
                        <a:gd name="T10" fmla="*/ 33 w 108"/>
                        <a:gd name="T11" fmla="*/ 39 h 42"/>
                        <a:gd name="T12" fmla="*/ 38 w 108"/>
                        <a:gd name="T13" fmla="*/ 39 h 42"/>
                        <a:gd name="T14" fmla="*/ 41 w 108"/>
                        <a:gd name="T15" fmla="*/ 40 h 42"/>
                        <a:gd name="T16" fmla="*/ 45 w 108"/>
                        <a:gd name="T17" fmla="*/ 40 h 42"/>
                        <a:gd name="T18" fmla="*/ 48 w 108"/>
                        <a:gd name="T19" fmla="*/ 40 h 42"/>
                        <a:gd name="T20" fmla="*/ 53 w 108"/>
                        <a:gd name="T21" fmla="*/ 41 h 42"/>
                        <a:gd name="T22" fmla="*/ 56 w 108"/>
                        <a:gd name="T23" fmla="*/ 41 h 42"/>
                        <a:gd name="T24" fmla="*/ 60 w 108"/>
                        <a:gd name="T25" fmla="*/ 40 h 42"/>
                        <a:gd name="T26" fmla="*/ 64 w 108"/>
                        <a:gd name="T27" fmla="*/ 40 h 42"/>
                        <a:gd name="T28" fmla="*/ 68 w 108"/>
                        <a:gd name="T29" fmla="*/ 40 h 42"/>
                        <a:gd name="T30" fmla="*/ 72 w 108"/>
                        <a:gd name="T31" fmla="*/ 39 h 42"/>
                        <a:gd name="T32" fmla="*/ 75 w 108"/>
                        <a:gd name="T33" fmla="*/ 38 h 42"/>
                        <a:gd name="T34" fmla="*/ 79 w 108"/>
                        <a:gd name="T35" fmla="*/ 37 h 42"/>
                        <a:gd name="T36" fmla="*/ 82 w 108"/>
                        <a:gd name="T37" fmla="*/ 36 h 42"/>
                        <a:gd name="T38" fmla="*/ 85 w 108"/>
                        <a:gd name="T39" fmla="*/ 34 h 42"/>
                        <a:gd name="T40" fmla="*/ 86 w 108"/>
                        <a:gd name="T41" fmla="*/ 33 h 42"/>
                        <a:gd name="T42" fmla="*/ 87 w 108"/>
                        <a:gd name="T43" fmla="*/ 31 h 42"/>
                        <a:gd name="T44" fmla="*/ 107 w 108"/>
                        <a:gd name="T45" fmla="*/ 0 h 42"/>
                        <a:gd name="T46" fmla="*/ 0 w 108"/>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8" h="42">
                          <a:moveTo>
                            <a:pt x="0" y="0"/>
                          </a:moveTo>
                          <a:lnTo>
                            <a:pt x="22" y="33"/>
                          </a:lnTo>
                          <a:lnTo>
                            <a:pt x="24" y="34"/>
                          </a:lnTo>
                          <a:lnTo>
                            <a:pt x="27" y="36"/>
                          </a:lnTo>
                          <a:lnTo>
                            <a:pt x="30" y="37"/>
                          </a:lnTo>
                          <a:lnTo>
                            <a:pt x="33" y="39"/>
                          </a:lnTo>
                          <a:lnTo>
                            <a:pt x="38" y="39"/>
                          </a:lnTo>
                          <a:lnTo>
                            <a:pt x="41" y="40"/>
                          </a:lnTo>
                          <a:lnTo>
                            <a:pt x="45" y="40"/>
                          </a:lnTo>
                          <a:lnTo>
                            <a:pt x="48" y="40"/>
                          </a:lnTo>
                          <a:lnTo>
                            <a:pt x="53" y="41"/>
                          </a:lnTo>
                          <a:lnTo>
                            <a:pt x="56" y="41"/>
                          </a:lnTo>
                          <a:lnTo>
                            <a:pt x="60" y="40"/>
                          </a:lnTo>
                          <a:lnTo>
                            <a:pt x="64" y="40"/>
                          </a:lnTo>
                          <a:lnTo>
                            <a:pt x="68" y="40"/>
                          </a:lnTo>
                          <a:lnTo>
                            <a:pt x="72" y="39"/>
                          </a:lnTo>
                          <a:lnTo>
                            <a:pt x="75" y="38"/>
                          </a:lnTo>
                          <a:lnTo>
                            <a:pt x="79" y="37"/>
                          </a:lnTo>
                          <a:lnTo>
                            <a:pt x="82" y="36"/>
                          </a:lnTo>
                          <a:lnTo>
                            <a:pt x="85" y="34"/>
                          </a:lnTo>
                          <a:lnTo>
                            <a:pt x="86" y="33"/>
                          </a:lnTo>
                          <a:lnTo>
                            <a:pt x="87" y="31"/>
                          </a:lnTo>
                          <a:lnTo>
                            <a:pt x="10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92" name="Freeform 70">
                      <a:extLst>
                        <a:ext uri="{FF2B5EF4-FFF2-40B4-BE49-F238E27FC236}">
                          <a16:creationId xmlns:a16="http://schemas.microsoft.com/office/drawing/2014/main" id="{60789BD6-30C0-6A44-BBD2-B462A2539998}"/>
                        </a:ext>
                      </a:extLst>
                    </p:cNvPr>
                    <p:cNvSpPr>
                      <a:spLocks/>
                    </p:cNvSpPr>
                    <p:nvPr/>
                  </p:nvSpPr>
                  <p:spPr bwMode="auto">
                    <a:xfrm>
                      <a:off x="2346" y="1349"/>
                      <a:ext cx="49" cy="42"/>
                    </a:xfrm>
                    <a:custGeom>
                      <a:avLst/>
                      <a:gdLst>
                        <a:gd name="T0" fmla="*/ 0 w 49"/>
                        <a:gd name="T1" fmla="*/ 0 h 42"/>
                        <a:gd name="T2" fmla="*/ 13 w 49"/>
                        <a:gd name="T3" fmla="*/ 37 h 42"/>
                        <a:gd name="T4" fmla="*/ 16 w 49"/>
                        <a:gd name="T5" fmla="*/ 39 h 42"/>
                        <a:gd name="T6" fmla="*/ 21 w 49"/>
                        <a:gd name="T7" fmla="*/ 39 h 42"/>
                        <a:gd name="T8" fmla="*/ 24 w 49"/>
                        <a:gd name="T9" fmla="*/ 40 h 42"/>
                        <a:gd name="T10" fmla="*/ 28 w 49"/>
                        <a:gd name="T11" fmla="*/ 40 h 42"/>
                        <a:gd name="T12" fmla="*/ 31 w 49"/>
                        <a:gd name="T13" fmla="*/ 40 h 42"/>
                        <a:gd name="T14" fmla="*/ 36 w 49"/>
                        <a:gd name="T15" fmla="*/ 41 h 42"/>
                        <a:gd name="T16" fmla="*/ 39 w 49"/>
                        <a:gd name="T17" fmla="*/ 41 h 42"/>
                        <a:gd name="T18" fmla="*/ 43 w 49"/>
                        <a:gd name="T19" fmla="*/ 40 h 42"/>
                        <a:gd name="T20" fmla="*/ 48 w 49"/>
                        <a:gd name="T21" fmla="*/ 0 h 42"/>
                        <a:gd name="T22" fmla="*/ 0 w 49"/>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9" h="42">
                          <a:moveTo>
                            <a:pt x="0" y="0"/>
                          </a:moveTo>
                          <a:lnTo>
                            <a:pt x="13" y="37"/>
                          </a:lnTo>
                          <a:lnTo>
                            <a:pt x="16" y="39"/>
                          </a:lnTo>
                          <a:lnTo>
                            <a:pt x="21" y="39"/>
                          </a:lnTo>
                          <a:lnTo>
                            <a:pt x="24" y="40"/>
                          </a:lnTo>
                          <a:lnTo>
                            <a:pt x="28" y="40"/>
                          </a:lnTo>
                          <a:lnTo>
                            <a:pt x="31" y="40"/>
                          </a:lnTo>
                          <a:lnTo>
                            <a:pt x="36" y="41"/>
                          </a:lnTo>
                          <a:lnTo>
                            <a:pt x="39" y="41"/>
                          </a:lnTo>
                          <a:lnTo>
                            <a:pt x="43" y="40"/>
                          </a:lnTo>
                          <a:lnTo>
                            <a:pt x="48" y="0"/>
                          </a:lnTo>
                          <a:lnTo>
                            <a:pt x="0" y="0"/>
                          </a:lnTo>
                        </a:path>
                      </a:pathLst>
                    </a:custGeom>
                    <a:solidFill>
                      <a:srgbClr val="404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683" name="Group 71">
                    <a:extLst>
                      <a:ext uri="{FF2B5EF4-FFF2-40B4-BE49-F238E27FC236}">
                        <a16:creationId xmlns:a16="http://schemas.microsoft.com/office/drawing/2014/main" id="{7A702236-6A23-6545-BF2C-DDDD489CD4EA}"/>
                      </a:ext>
                    </a:extLst>
                  </p:cNvPr>
                  <p:cNvGrpSpPr>
                    <a:grpSpLocks/>
                  </p:cNvGrpSpPr>
                  <p:nvPr/>
                </p:nvGrpSpPr>
                <p:grpSpPr bwMode="auto">
                  <a:xfrm>
                    <a:off x="2280" y="1211"/>
                    <a:ext cx="198" cy="150"/>
                    <a:chOff x="2280" y="1211"/>
                    <a:chExt cx="198" cy="150"/>
                  </a:xfrm>
                </p:grpSpPr>
                <p:sp>
                  <p:nvSpPr>
                    <p:cNvPr id="21684" name="Freeform 72">
                      <a:extLst>
                        <a:ext uri="{FF2B5EF4-FFF2-40B4-BE49-F238E27FC236}">
                          <a16:creationId xmlns:a16="http://schemas.microsoft.com/office/drawing/2014/main" id="{388268C5-6B5A-B140-A02D-280559C4D149}"/>
                        </a:ext>
                      </a:extLst>
                    </p:cNvPr>
                    <p:cNvSpPr>
                      <a:spLocks/>
                    </p:cNvSpPr>
                    <p:nvPr/>
                  </p:nvSpPr>
                  <p:spPr bwMode="auto">
                    <a:xfrm>
                      <a:off x="2280" y="1211"/>
                      <a:ext cx="198" cy="150"/>
                    </a:xfrm>
                    <a:custGeom>
                      <a:avLst/>
                      <a:gdLst>
                        <a:gd name="T0" fmla="*/ 5 w 198"/>
                        <a:gd name="T1" fmla="*/ 4 h 150"/>
                        <a:gd name="T2" fmla="*/ 6 w 198"/>
                        <a:gd name="T3" fmla="*/ 8 h 150"/>
                        <a:gd name="T4" fmla="*/ 5 w 198"/>
                        <a:gd name="T5" fmla="*/ 15 h 150"/>
                        <a:gd name="T6" fmla="*/ 3 w 198"/>
                        <a:gd name="T7" fmla="*/ 20 h 150"/>
                        <a:gd name="T8" fmla="*/ 1 w 198"/>
                        <a:gd name="T9" fmla="*/ 26 h 150"/>
                        <a:gd name="T10" fmla="*/ 4 w 198"/>
                        <a:gd name="T11" fmla="*/ 31 h 150"/>
                        <a:gd name="T12" fmla="*/ 8 w 198"/>
                        <a:gd name="T13" fmla="*/ 36 h 150"/>
                        <a:gd name="T14" fmla="*/ 7 w 198"/>
                        <a:gd name="T15" fmla="*/ 41 h 150"/>
                        <a:gd name="T16" fmla="*/ 3 w 198"/>
                        <a:gd name="T17" fmla="*/ 45 h 150"/>
                        <a:gd name="T18" fmla="*/ 1 w 198"/>
                        <a:gd name="T19" fmla="*/ 49 h 150"/>
                        <a:gd name="T20" fmla="*/ 4 w 198"/>
                        <a:gd name="T21" fmla="*/ 54 h 150"/>
                        <a:gd name="T22" fmla="*/ 7 w 198"/>
                        <a:gd name="T23" fmla="*/ 58 h 150"/>
                        <a:gd name="T24" fmla="*/ 7 w 198"/>
                        <a:gd name="T25" fmla="*/ 63 h 150"/>
                        <a:gd name="T26" fmla="*/ 3 w 198"/>
                        <a:gd name="T27" fmla="*/ 67 h 150"/>
                        <a:gd name="T28" fmla="*/ 0 w 198"/>
                        <a:gd name="T29" fmla="*/ 72 h 150"/>
                        <a:gd name="T30" fmla="*/ 3 w 198"/>
                        <a:gd name="T31" fmla="*/ 77 h 150"/>
                        <a:gd name="T32" fmla="*/ 7 w 198"/>
                        <a:gd name="T33" fmla="*/ 82 h 150"/>
                        <a:gd name="T34" fmla="*/ 7 w 198"/>
                        <a:gd name="T35" fmla="*/ 90 h 150"/>
                        <a:gd name="T36" fmla="*/ 4 w 198"/>
                        <a:gd name="T37" fmla="*/ 94 h 150"/>
                        <a:gd name="T38" fmla="*/ 5 w 198"/>
                        <a:gd name="T39" fmla="*/ 98 h 150"/>
                        <a:gd name="T40" fmla="*/ 9 w 198"/>
                        <a:gd name="T41" fmla="*/ 104 h 150"/>
                        <a:gd name="T42" fmla="*/ 23 w 198"/>
                        <a:gd name="T43" fmla="*/ 119 h 150"/>
                        <a:gd name="T44" fmla="*/ 36 w 198"/>
                        <a:gd name="T45" fmla="*/ 131 h 150"/>
                        <a:gd name="T46" fmla="*/ 47 w 198"/>
                        <a:gd name="T47" fmla="*/ 137 h 150"/>
                        <a:gd name="T48" fmla="*/ 67 w 198"/>
                        <a:gd name="T49" fmla="*/ 146 h 150"/>
                        <a:gd name="T50" fmla="*/ 87 w 198"/>
                        <a:gd name="T51" fmla="*/ 149 h 150"/>
                        <a:gd name="T52" fmla="*/ 113 w 198"/>
                        <a:gd name="T53" fmla="*/ 149 h 150"/>
                        <a:gd name="T54" fmla="*/ 134 w 198"/>
                        <a:gd name="T55" fmla="*/ 147 h 150"/>
                        <a:gd name="T56" fmla="*/ 150 w 198"/>
                        <a:gd name="T57" fmla="*/ 142 h 150"/>
                        <a:gd name="T58" fmla="*/ 160 w 198"/>
                        <a:gd name="T59" fmla="*/ 137 h 150"/>
                        <a:gd name="T60" fmla="*/ 167 w 198"/>
                        <a:gd name="T61" fmla="*/ 131 h 150"/>
                        <a:gd name="T62" fmla="*/ 188 w 198"/>
                        <a:gd name="T63" fmla="*/ 102 h 150"/>
                        <a:gd name="T64" fmla="*/ 192 w 198"/>
                        <a:gd name="T65" fmla="*/ 93 h 150"/>
                        <a:gd name="T66" fmla="*/ 193 w 198"/>
                        <a:gd name="T67" fmla="*/ 89 h 150"/>
                        <a:gd name="T68" fmla="*/ 190 w 198"/>
                        <a:gd name="T69" fmla="*/ 84 h 150"/>
                        <a:gd name="T70" fmla="*/ 190 w 198"/>
                        <a:gd name="T71" fmla="*/ 79 h 150"/>
                        <a:gd name="T72" fmla="*/ 192 w 198"/>
                        <a:gd name="T73" fmla="*/ 75 h 150"/>
                        <a:gd name="T74" fmla="*/ 195 w 198"/>
                        <a:gd name="T75" fmla="*/ 71 h 150"/>
                        <a:gd name="T76" fmla="*/ 196 w 198"/>
                        <a:gd name="T77" fmla="*/ 66 h 150"/>
                        <a:gd name="T78" fmla="*/ 194 w 198"/>
                        <a:gd name="T79" fmla="*/ 61 h 150"/>
                        <a:gd name="T80" fmla="*/ 191 w 198"/>
                        <a:gd name="T81" fmla="*/ 57 h 150"/>
                        <a:gd name="T82" fmla="*/ 191 w 198"/>
                        <a:gd name="T83" fmla="*/ 53 h 150"/>
                        <a:gd name="T84" fmla="*/ 195 w 198"/>
                        <a:gd name="T85" fmla="*/ 48 h 150"/>
                        <a:gd name="T86" fmla="*/ 195 w 198"/>
                        <a:gd name="T87" fmla="*/ 42 h 150"/>
                        <a:gd name="T88" fmla="*/ 192 w 198"/>
                        <a:gd name="T89" fmla="*/ 36 h 150"/>
                        <a:gd name="T90" fmla="*/ 191 w 198"/>
                        <a:gd name="T91" fmla="*/ 32 h 150"/>
                        <a:gd name="T92" fmla="*/ 193 w 198"/>
                        <a:gd name="T93" fmla="*/ 27 h 150"/>
                        <a:gd name="T94" fmla="*/ 195 w 198"/>
                        <a:gd name="T95" fmla="*/ 23 h 150"/>
                        <a:gd name="T96" fmla="*/ 197 w 198"/>
                        <a:gd name="T97" fmla="*/ 18 h 150"/>
                        <a:gd name="T98" fmla="*/ 194 w 198"/>
                        <a:gd name="T99" fmla="*/ 14 h 150"/>
                        <a:gd name="T100" fmla="*/ 191 w 198"/>
                        <a:gd name="T101" fmla="*/ 9 h 150"/>
                        <a:gd name="T102" fmla="*/ 192 w 198"/>
                        <a:gd name="T103" fmla="*/ 4 h 150"/>
                        <a:gd name="T104" fmla="*/ 6 w 198"/>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8" h="150">
                          <a:moveTo>
                            <a:pt x="6" y="0"/>
                          </a:moveTo>
                          <a:lnTo>
                            <a:pt x="5" y="4"/>
                          </a:lnTo>
                          <a:lnTo>
                            <a:pt x="5" y="6"/>
                          </a:lnTo>
                          <a:lnTo>
                            <a:pt x="6" y="8"/>
                          </a:lnTo>
                          <a:lnTo>
                            <a:pt x="6" y="12"/>
                          </a:lnTo>
                          <a:lnTo>
                            <a:pt x="5" y="15"/>
                          </a:lnTo>
                          <a:lnTo>
                            <a:pt x="4" y="18"/>
                          </a:lnTo>
                          <a:lnTo>
                            <a:pt x="3" y="20"/>
                          </a:lnTo>
                          <a:lnTo>
                            <a:pt x="1" y="23"/>
                          </a:lnTo>
                          <a:lnTo>
                            <a:pt x="1" y="26"/>
                          </a:lnTo>
                          <a:lnTo>
                            <a:pt x="3" y="29"/>
                          </a:lnTo>
                          <a:lnTo>
                            <a:pt x="4" y="31"/>
                          </a:lnTo>
                          <a:lnTo>
                            <a:pt x="7" y="34"/>
                          </a:lnTo>
                          <a:lnTo>
                            <a:pt x="8" y="36"/>
                          </a:lnTo>
                          <a:lnTo>
                            <a:pt x="8" y="38"/>
                          </a:lnTo>
                          <a:lnTo>
                            <a:pt x="7" y="41"/>
                          </a:lnTo>
                          <a:lnTo>
                            <a:pt x="5" y="42"/>
                          </a:lnTo>
                          <a:lnTo>
                            <a:pt x="3" y="45"/>
                          </a:lnTo>
                          <a:lnTo>
                            <a:pt x="2" y="47"/>
                          </a:lnTo>
                          <a:lnTo>
                            <a:pt x="1" y="49"/>
                          </a:lnTo>
                          <a:lnTo>
                            <a:pt x="3" y="51"/>
                          </a:lnTo>
                          <a:lnTo>
                            <a:pt x="4" y="54"/>
                          </a:lnTo>
                          <a:lnTo>
                            <a:pt x="6" y="56"/>
                          </a:lnTo>
                          <a:lnTo>
                            <a:pt x="7" y="58"/>
                          </a:lnTo>
                          <a:lnTo>
                            <a:pt x="8" y="60"/>
                          </a:lnTo>
                          <a:lnTo>
                            <a:pt x="7" y="63"/>
                          </a:lnTo>
                          <a:lnTo>
                            <a:pt x="5" y="65"/>
                          </a:lnTo>
                          <a:lnTo>
                            <a:pt x="3" y="67"/>
                          </a:lnTo>
                          <a:lnTo>
                            <a:pt x="1" y="70"/>
                          </a:lnTo>
                          <a:lnTo>
                            <a:pt x="0" y="72"/>
                          </a:lnTo>
                          <a:lnTo>
                            <a:pt x="1" y="75"/>
                          </a:lnTo>
                          <a:lnTo>
                            <a:pt x="3" y="77"/>
                          </a:lnTo>
                          <a:lnTo>
                            <a:pt x="5" y="80"/>
                          </a:lnTo>
                          <a:lnTo>
                            <a:pt x="7" y="82"/>
                          </a:lnTo>
                          <a:lnTo>
                            <a:pt x="9" y="86"/>
                          </a:lnTo>
                          <a:lnTo>
                            <a:pt x="7" y="90"/>
                          </a:lnTo>
                          <a:lnTo>
                            <a:pt x="5" y="92"/>
                          </a:lnTo>
                          <a:lnTo>
                            <a:pt x="4" y="94"/>
                          </a:lnTo>
                          <a:lnTo>
                            <a:pt x="4" y="97"/>
                          </a:lnTo>
                          <a:lnTo>
                            <a:pt x="5" y="98"/>
                          </a:lnTo>
                          <a:lnTo>
                            <a:pt x="7" y="100"/>
                          </a:lnTo>
                          <a:lnTo>
                            <a:pt x="9" y="104"/>
                          </a:lnTo>
                          <a:lnTo>
                            <a:pt x="14" y="110"/>
                          </a:lnTo>
                          <a:lnTo>
                            <a:pt x="23" y="119"/>
                          </a:lnTo>
                          <a:lnTo>
                            <a:pt x="31" y="127"/>
                          </a:lnTo>
                          <a:lnTo>
                            <a:pt x="36" y="131"/>
                          </a:lnTo>
                          <a:lnTo>
                            <a:pt x="41" y="134"/>
                          </a:lnTo>
                          <a:lnTo>
                            <a:pt x="47" y="137"/>
                          </a:lnTo>
                          <a:lnTo>
                            <a:pt x="55" y="142"/>
                          </a:lnTo>
                          <a:lnTo>
                            <a:pt x="67" y="146"/>
                          </a:lnTo>
                          <a:lnTo>
                            <a:pt x="77" y="148"/>
                          </a:lnTo>
                          <a:lnTo>
                            <a:pt x="87" y="149"/>
                          </a:lnTo>
                          <a:lnTo>
                            <a:pt x="99" y="149"/>
                          </a:lnTo>
                          <a:lnTo>
                            <a:pt x="113" y="149"/>
                          </a:lnTo>
                          <a:lnTo>
                            <a:pt x="124" y="148"/>
                          </a:lnTo>
                          <a:lnTo>
                            <a:pt x="134" y="147"/>
                          </a:lnTo>
                          <a:lnTo>
                            <a:pt x="143" y="145"/>
                          </a:lnTo>
                          <a:lnTo>
                            <a:pt x="150" y="142"/>
                          </a:lnTo>
                          <a:lnTo>
                            <a:pt x="156" y="140"/>
                          </a:lnTo>
                          <a:lnTo>
                            <a:pt x="160" y="137"/>
                          </a:lnTo>
                          <a:lnTo>
                            <a:pt x="164" y="135"/>
                          </a:lnTo>
                          <a:lnTo>
                            <a:pt x="167" y="131"/>
                          </a:lnTo>
                          <a:lnTo>
                            <a:pt x="179" y="115"/>
                          </a:lnTo>
                          <a:lnTo>
                            <a:pt x="188" y="102"/>
                          </a:lnTo>
                          <a:lnTo>
                            <a:pt x="191" y="96"/>
                          </a:lnTo>
                          <a:lnTo>
                            <a:pt x="192" y="93"/>
                          </a:lnTo>
                          <a:lnTo>
                            <a:pt x="193" y="91"/>
                          </a:lnTo>
                          <a:lnTo>
                            <a:pt x="193" y="89"/>
                          </a:lnTo>
                          <a:lnTo>
                            <a:pt x="191" y="86"/>
                          </a:lnTo>
                          <a:lnTo>
                            <a:pt x="190" y="84"/>
                          </a:lnTo>
                          <a:lnTo>
                            <a:pt x="189" y="82"/>
                          </a:lnTo>
                          <a:lnTo>
                            <a:pt x="190" y="79"/>
                          </a:lnTo>
                          <a:lnTo>
                            <a:pt x="191" y="77"/>
                          </a:lnTo>
                          <a:lnTo>
                            <a:pt x="192" y="75"/>
                          </a:lnTo>
                          <a:lnTo>
                            <a:pt x="194" y="73"/>
                          </a:lnTo>
                          <a:lnTo>
                            <a:pt x="195" y="71"/>
                          </a:lnTo>
                          <a:lnTo>
                            <a:pt x="197" y="69"/>
                          </a:lnTo>
                          <a:lnTo>
                            <a:pt x="196" y="66"/>
                          </a:lnTo>
                          <a:lnTo>
                            <a:pt x="195" y="63"/>
                          </a:lnTo>
                          <a:lnTo>
                            <a:pt x="194" y="61"/>
                          </a:lnTo>
                          <a:lnTo>
                            <a:pt x="192" y="59"/>
                          </a:lnTo>
                          <a:lnTo>
                            <a:pt x="191" y="57"/>
                          </a:lnTo>
                          <a:lnTo>
                            <a:pt x="190" y="55"/>
                          </a:lnTo>
                          <a:lnTo>
                            <a:pt x="191" y="53"/>
                          </a:lnTo>
                          <a:lnTo>
                            <a:pt x="193" y="50"/>
                          </a:lnTo>
                          <a:lnTo>
                            <a:pt x="195" y="48"/>
                          </a:lnTo>
                          <a:lnTo>
                            <a:pt x="195" y="45"/>
                          </a:lnTo>
                          <a:lnTo>
                            <a:pt x="195" y="42"/>
                          </a:lnTo>
                          <a:lnTo>
                            <a:pt x="194" y="39"/>
                          </a:lnTo>
                          <a:lnTo>
                            <a:pt x="192" y="36"/>
                          </a:lnTo>
                          <a:lnTo>
                            <a:pt x="191" y="35"/>
                          </a:lnTo>
                          <a:lnTo>
                            <a:pt x="191" y="32"/>
                          </a:lnTo>
                          <a:lnTo>
                            <a:pt x="191" y="29"/>
                          </a:lnTo>
                          <a:lnTo>
                            <a:pt x="193" y="27"/>
                          </a:lnTo>
                          <a:lnTo>
                            <a:pt x="194" y="25"/>
                          </a:lnTo>
                          <a:lnTo>
                            <a:pt x="195" y="23"/>
                          </a:lnTo>
                          <a:lnTo>
                            <a:pt x="196" y="21"/>
                          </a:lnTo>
                          <a:lnTo>
                            <a:pt x="197" y="18"/>
                          </a:lnTo>
                          <a:lnTo>
                            <a:pt x="196" y="17"/>
                          </a:lnTo>
                          <a:lnTo>
                            <a:pt x="194" y="14"/>
                          </a:lnTo>
                          <a:lnTo>
                            <a:pt x="193" y="12"/>
                          </a:lnTo>
                          <a:lnTo>
                            <a:pt x="191" y="9"/>
                          </a:lnTo>
                          <a:lnTo>
                            <a:pt x="191" y="6"/>
                          </a:lnTo>
                          <a:lnTo>
                            <a:pt x="192" y="4"/>
                          </a:lnTo>
                          <a:lnTo>
                            <a:pt x="192" y="0"/>
                          </a:lnTo>
                          <a:lnTo>
                            <a:pt x="6" y="0"/>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85" name="Freeform 73">
                      <a:extLst>
                        <a:ext uri="{FF2B5EF4-FFF2-40B4-BE49-F238E27FC236}">
                          <a16:creationId xmlns:a16="http://schemas.microsoft.com/office/drawing/2014/main" id="{B24DE92C-EBF0-DC47-B6D3-0287E2AD36CA}"/>
                        </a:ext>
                      </a:extLst>
                    </p:cNvPr>
                    <p:cNvSpPr>
                      <a:spLocks/>
                    </p:cNvSpPr>
                    <p:nvPr/>
                  </p:nvSpPr>
                  <p:spPr bwMode="auto">
                    <a:xfrm>
                      <a:off x="2281" y="1231"/>
                      <a:ext cx="26" cy="22"/>
                    </a:xfrm>
                    <a:custGeom>
                      <a:avLst/>
                      <a:gdLst>
                        <a:gd name="T0" fmla="*/ 2 w 26"/>
                        <a:gd name="T1" fmla="*/ 0 h 22"/>
                        <a:gd name="T2" fmla="*/ 3 w 26"/>
                        <a:gd name="T3" fmla="*/ 3 h 22"/>
                        <a:gd name="T4" fmla="*/ 6 w 26"/>
                        <a:gd name="T5" fmla="*/ 5 h 22"/>
                        <a:gd name="T6" fmla="*/ 10 w 26"/>
                        <a:gd name="T7" fmla="*/ 9 h 22"/>
                        <a:gd name="T8" fmla="*/ 15 w 26"/>
                        <a:gd name="T9" fmla="*/ 12 h 22"/>
                        <a:gd name="T10" fmla="*/ 20 w 26"/>
                        <a:gd name="T11" fmla="*/ 14 h 22"/>
                        <a:gd name="T12" fmla="*/ 25 w 26"/>
                        <a:gd name="T13" fmla="*/ 15 h 22"/>
                        <a:gd name="T14" fmla="*/ 23 w 26"/>
                        <a:gd name="T15" fmla="*/ 18 h 22"/>
                        <a:gd name="T16" fmla="*/ 17 w 26"/>
                        <a:gd name="T17" fmla="*/ 18 h 22"/>
                        <a:gd name="T18" fmla="*/ 10 w 26"/>
                        <a:gd name="T19" fmla="*/ 18 h 22"/>
                        <a:gd name="T20" fmla="*/ 6 w 26"/>
                        <a:gd name="T21" fmla="*/ 21 h 22"/>
                        <a:gd name="T22" fmla="*/ 7 w 26"/>
                        <a:gd name="T23" fmla="*/ 18 h 22"/>
                        <a:gd name="T24" fmla="*/ 6 w 26"/>
                        <a:gd name="T25" fmla="*/ 16 h 22"/>
                        <a:gd name="T26" fmla="*/ 5 w 26"/>
                        <a:gd name="T27" fmla="*/ 13 h 22"/>
                        <a:gd name="T28" fmla="*/ 3 w 26"/>
                        <a:gd name="T29" fmla="*/ 10 h 22"/>
                        <a:gd name="T30" fmla="*/ 1 w 26"/>
                        <a:gd name="T31" fmla="*/ 7 h 22"/>
                        <a:gd name="T32" fmla="*/ 0 w 26"/>
                        <a:gd name="T33" fmla="*/ 3 h 22"/>
                        <a:gd name="T34" fmla="*/ 2 w 26"/>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22">
                          <a:moveTo>
                            <a:pt x="2" y="0"/>
                          </a:moveTo>
                          <a:lnTo>
                            <a:pt x="3" y="3"/>
                          </a:lnTo>
                          <a:lnTo>
                            <a:pt x="6" y="5"/>
                          </a:lnTo>
                          <a:lnTo>
                            <a:pt x="10" y="9"/>
                          </a:lnTo>
                          <a:lnTo>
                            <a:pt x="15" y="12"/>
                          </a:lnTo>
                          <a:lnTo>
                            <a:pt x="20" y="14"/>
                          </a:lnTo>
                          <a:lnTo>
                            <a:pt x="25" y="15"/>
                          </a:lnTo>
                          <a:lnTo>
                            <a:pt x="23" y="18"/>
                          </a:lnTo>
                          <a:lnTo>
                            <a:pt x="17" y="18"/>
                          </a:lnTo>
                          <a:lnTo>
                            <a:pt x="10" y="18"/>
                          </a:lnTo>
                          <a:lnTo>
                            <a:pt x="6" y="21"/>
                          </a:lnTo>
                          <a:lnTo>
                            <a:pt x="7" y="18"/>
                          </a:lnTo>
                          <a:lnTo>
                            <a:pt x="6" y="16"/>
                          </a:lnTo>
                          <a:lnTo>
                            <a:pt x="5" y="13"/>
                          </a:lnTo>
                          <a:lnTo>
                            <a:pt x="3" y="10"/>
                          </a:lnTo>
                          <a:lnTo>
                            <a:pt x="1" y="7"/>
                          </a:lnTo>
                          <a:lnTo>
                            <a:pt x="0" y="3"/>
                          </a:lnTo>
                          <a:lnTo>
                            <a:pt x="2"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86" name="Freeform 74">
                      <a:extLst>
                        <a:ext uri="{FF2B5EF4-FFF2-40B4-BE49-F238E27FC236}">
                          <a16:creationId xmlns:a16="http://schemas.microsoft.com/office/drawing/2014/main" id="{C62FDE11-8D79-614B-AB5F-26257D4ACA0E}"/>
                        </a:ext>
                      </a:extLst>
                    </p:cNvPr>
                    <p:cNvSpPr>
                      <a:spLocks/>
                    </p:cNvSpPr>
                    <p:nvPr/>
                  </p:nvSpPr>
                  <p:spPr bwMode="auto">
                    <a:xfrm>
                      <a:off x="2282" y="1256"/>
                      <a:ext cx="33" cy="19"/>
                    </a:xfrm>
                    <a:custGeom>
                      <a:avLst/>
                      <a:gdLst>
                        <a:gd name="T0" fmla="*/ 0 w 33"/>
                        <a:gd name="T1" fmla="*/ 3 h 19"/>
                        <a:gd name="T2" fmla="*/ 1 w 33"/>
                        <a:gd name="T3" fmla="*/ 0 h 19"/>
                        <a:gd name="T4" fmla="*/ 2 w 33"/>
                        <a:gd name="T5" fmla="*/ 3 h 19"/>
                        <a:gd name="T6" fmla="*/ 5 w 33"/>
                        <a:gd name="T7" fmla="*/ 4 h 19"/>
                        <a:gd name="T8" fmla="*/ 9 w 33"/>
                        <a:gd name="T9" fmla="*/ 6 h 19"/>
                        <a:gd name="T10" fmla="*/ 14 w 33"/>
                        <a:gd name="T11" fmla="*/ 7 h 19"/>
                        <a:gd name="T12" fmla="*/ 21 w 33"/>
                        <a:gd name="T13" fmla="*/ 8 h 19"/>
                        <a:gd name="T14" fmla="*/ 30 w 33"/>
                        <a:gd name="T15" fmla="*/ 10 h 19"/>
                        <a:gd name="T16" fmla="*/ 32 w 33"/>
                        <a:gd name="T17" fmla="*/ 17 h 19"/>
                        <a:gd name="T18" fmla="*/ 23 w 33"/>
                        <a:gd name="T19" fmla="*/ 15 h 19"/>
                        <a:gd name="T20" fmla="*/ 15 w 33"/>
                        <a:gd name="T21" fmla="*/ 14 h 19"/>
                        <a:gd name="T22" fmla="*/ 10 w 33"/>
                        <a:gd name="T23" fmla="*/ 15 h 19"/>
                        <a:gd name="T24" fmla="*/ 5 w 33"/>
                        <a:gd name="T25" fmla="*/ 18 h 19"/>
                        <a:gd name="T26" fmla="*/ 5 w 33"/>
                        <a:gd name="T27" fmla="*/ 16 h 19"/>
                        <a:gd name="T28" fmla="*/ 5 w 33"/>
                        <a:gd name="T29" fmla="*/ 14 h 19"/>
                        <a:gd name="T30" fmla="*/ 5 w 33"/>
                        <a:gd name="T31" fmla="*/ 11 h 19"/>
                        <a:gd name="T32" fmla="*/ 2 w 33"/>
                        <a:gd name="T33" fmla="*/ 8 h 19"/>
                        <a:gd name="T34" fmla="*/ 0 w 33"/>
                        <a:gd name="T35" fmla="*/ 5 h 19"/>
                        <a:gd name="T36" fmla="*/ 0 w 33"/>
                        <a:gd name="T37" fmla="*/ 3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19">
                          <a:moveTo>
                            <a:pt x="0" y="3"/>
                          </a:moveTo>
                          <a:lnTo>
                            <a:pt x="1" y="0"/>
                          </a:lnTo>
                          <a:lnTo>
                            <a:pt x="2" y="3"/>
                          </a:lnTo>
                          <a:lnTo>
                            <a:pt x="5" y="4"/>
                          </a:lnTo>
                          <a:lnTo>
                            <a:pt x="9" y="6"/>
                          </a:lnTo>
                          <a:lnTo>
                            <a:pt x="14" y="7"/>
                          </a:lnTo>
                          <a:lnTo>
                            <a:pt x="21" y="8"/>
                          </a:lnTo>
                          <a:lnTo>
                            <a:pt x="30" y="10"/>
                          </a:lnTo>
                          <a:lnTo>
                            <a:pt x="32" y="17"/>
                          </a:lnTo>
                          <a:lnTo>
                            <a:pt x="23" y="15"/>
                          </a:lnTo>
                          <a:lnTo>
                            <a:pt x="15" y="14"/>
                          </a:lnTo>
                          <a:lnTo>
                            <a:pt x="10" y="15"/>
                          </a:lnTo>
                          <a:lnTo>
                            <a:pt x="5" y="18"/>
                          </a:lnTo>
                          <a:lnTo>
                            <a:pt x="5" y="16"/>
                          </a:lnTo>
                          <a:lnTo>
                            <a:pt x="5" y="14"/>
                          </a:lnTo>
                          <a:lnTo>
                            <a:pt x="5" y="11"/>
                          </a:lnTo>
                          <a:lnTo>
                            <a:pt x="2" y="8"/>
                          </a:lnTo>
                          <a:lnTo>
                            <a:pt x="0" y="5"/>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87" name="Freeform 75">
                      <a:extLst>
                        <a:ext uri="{FF2B5EF4-FFF2-40B4-BE49-F238E27FC236}">
                          <a16:creationId xmlns:a16="http://schemas.microsoft.com/office/drawing/2014/main" id="{C86553ED-E1BB-5543-924E-26D1DF655E43}"/>
                        </a:ext>
                      </a:extLst>
                    </p:cNvPr>
                    <p:cNvSpPr>
                      <a:spLocks/>
                    </p:cNvSpPr>
                    <p:nvPr/>
                  </p:nvSpPr>
                  <p:spPr bwMode="auto">
                    <a:xfrm>
                      <a:off x="2281" y="1278"/>
                      <a:ext cx="38" cy="23"/>
                    </a:xfrm>
                    <a:custGeom>
                      <a:avLst/>
                      <a:gdLst>
                        <a:gd name="T0" fmla="*/ 0 w 38"/>
                        <a:gd name="T1" fmla="*/ 3 h 23"/>
                        <a:gd name="T2" fmla="*/ 2 w 38"/>
                        <a:gd name="T3" fmla="*/ 0 h 23"/>
                        <a:gd name="T4" fmla="*/ 4 w 38"/>
                        <a:gd name="T5" fmla="*/ 4 h 23"/>
                        <a:gd name="T6" fmla="*/ 7 w 38"/>
                        <a:gd name="T7" fmla="*/ 5 h 23"/>
                        <a:gd name="T8" fmla="*/ 9 w 38"/>
                        <a:gd name="T9" fmla="*/ 7 h 23"/>
                        <a:gd name="T10" fmla="*/ 15 w 38"/>
                        <a:gd name="T11" fmla="*/ 9 h 23"/>
                        <a:gd name="T12" fmla="*/ 20 w 38"/>
                        <a:gd name="T13" fmla="*/ 11 h 23"/>
                        <a:gd name="T14" fmla="*/ 27 w 38"/>
                        <a:gd name="T15" fmla="*/ 13 h 23"/>
                        <a:gd name="T16" fmla="*/ 36 w 38"/>
                        <a:gd name="T17" fmla="*/ 15 h 23"/>
                        <a:gd name="T18" fmla="*/ 37 w 38"/>
                        <a:gd name="T19" fmla="*/ 22 h 23"/>
                        <a:gd name="T20" fmla="*/ 28 w 38"/>
                        <a:gd name="T21" fmla="*/ 18 h 23"/>
                        <a:gd name="T22" fmla="*/ 22 w 38"/>
                        <a:gd name="T23" fmla="*/ 16 h 23"/>
                        <a:gd name="T24" fmla="*/ 16 w 38"/>
                        <a:gd name="T25" fmla="*/ 15 h 23"/>
                        <a:gd name="T26" fmla="*/ 12 w 38"/>
                        <a:gd name="T27" fmla="*/ 15 h 23"/>
                        <a:gd name="T28" fmla="*/ 10 w 38"/>
                        <a:gd name="T29" fmla="*/ 17 h 23"/>
                        <a:gd name="T30" fmla="*/ 8 w 38"/>
                        <a:gd name="T31" fmla="*/ 19 h 23"/>
                        <a:gd name="T32" fmla="*/ 7 w 38"/>
                        <a:gd name="T33" fmla="*/ 17 h 23"/>
                        <a:gd name="T34" fmla="*/ 4 w 38"/>
                        <a:gd name="T35" fmla="*/ 13 h 23"/>
                        <a:gd name="T36" fmla="*/ 2 w 38"/>
                        <a:gd name="T37" fmla="*/ 10 h 23"/>
                        <a:gd name="T38" fmla="*/ 0 w 38"/>
                        <a:gd name="T39" fmla="*/ 7 h 23"/>
                        <a:gd name="T40" fmla="*/ 0 w 38"/>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 h="23">
                          <a:moveTo>
                            <a:pt x="0" y="3"/>
                          </a:moveTo>
                          <a:lnTo>
                            <a:pt x="2" y="0"/>
                          </a:lnTo>
                          <a:lnTo>
                            <a:pt x="4" y="4"/>
                          </a:lnTo>
                          <a:lnTo>
                            <a:pt x="7" y="5"/>
                          </a:lnTo>
                          <a:lnTo>
                            <a:pt x="9" y="7"/>
                          </a:lnTo>
                          <a:lnTo>
                            <a:pt x="15" y="9"/>
                          </a:lnTo>
                          <a:lnTo>
                            <a:pt x="20" y="11"/>
                          </a:lnTo>
                          <a:lnTo>
                            <a:pt x="27" y="13"/>
                          </a:lnTo>
                          <a:lnTo>
                            <a:pt x="36" y="15"/>
                          </a:lnTo>
                          <a:lnTo>
                            <a:pt x="37" y="22"/>
                          </a:lnTo>
                          <a:lnTo>
                            <a:pt x="28" y="18"/>
                          </a:lnTo>
                          <a:lnTo>
                            <a:pt x="22" y="16"/>
                          </a:lnTo>
                          <a:lnTo>
                            <a:pt x="16" y="15"/>
                          </a:lnTo>
                          <a:lnTo>
                            <a:pt x="12" y="15"/>
                          </a:lnTo>
                          <a:lnTo>
                            <a:pt x="10" y="17"/>
                          </a:lnTo>
                          <a:lnTo>
                            <a:pt x="8" y="19"/>
                          </a:lnTo>
                          <a:lnTo>
                            <a:pt x="7" y="17"/>
                          </a:lnTo>
                          <a:lnTo>
                            <a:pt x="4" y="13"/>
                          </a:lnTo>
                          <a:lnTo>
                            <a:pt x="2" y="10"/>
                          </a:lnTo>
                          <a:lnTo>
                            <a:pt x="0" y="7"/>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88" name="Freeform 76">
                      <a:extLst>
                        <a:ext uri="{FF2B5EF4-FFF2-40B4-BE49-F238E27FC236}">
                          <a16:creationId xmlns:a16="http://schemas.microsoft.com/office/drawing/2014/main" id="{D22D2878-187A-C24B-81A4-B38815D1C3CF}"/>
                        </a:ext>
                      </a:extLst>
                    </p:cNvPr>
                    <p:cNvSpPr>
                      <a:spLocks/>
                    </p:cNvSpPr>
                    <p:nvPr/>
                  </p:nvSpPr>
                  <p:spPr bwMode="auto">
                    <a:xfrm>
                      <a:off x="2285" y="1302"/>
                      <a:ext cx="45" cy="49"/>
                    </a:xfrm>
                    <a:custGeom>
                      <a:avLst/>
                      <a:gdLst>
                        <a:gd name="T0" fmla="*/ 0 w 45"/>
                        <a:gd name="T1" fmla="*/ 7 h 49"/>
                        <a:gd name="T2" fmla="*/ 0 w 45"/>
                        <a:gd name="T3" fmla="*/ 4 h 49"/>
                        <a:gd name="T4" fmla="*/ 0 w 45"/>
                        <a:gd name="T5" fmla="*/ 2 h 49"/>
                        <a:gd name="T6" fmla="*/ 2 w 45"/>
                        <a:gd name="T7" fmla="*/ 0 h 49"/>
                        <a:gd name="T8" fmla="*/ 5 w 45"/>
                        <a:gd name="T9" fmla="*/ 3 h 49"/>
                        <a:gd name="T10" fmla="*/ 10 w 45"/>
                        <a:gd name="T11" fmla="*/ 7 h 49"/>
                        <a:gd name="T12" fmla="*/ 15 w 45"/>
                        <a:gd name="T13" fmla="*/ 9 h 49"/>
                        <a:gd name="T14" fmla="*/ 23 w 45"/>
                        <a:gd name="T15" fmla="*/ 11 h 49"/>
                        <a:gd name="T16" fmla="*/ 33 w 45"/>
                        <a:gd name="T17" fmla="*/ 14 h 49"/>
                        <a:gd name="T18" fmla="*/ 35 w 45"/>
                        <a:gd name="T19" fmla="*/ 19 h 49"/>
                        <a:gd name="T20" fmla="*/ 30 w 45"/>
                        <a:gd name="T21" fmla="*/ 17 h 49"/>
                        <a:gd name="T22" fmla="*/ 24 w 45"/>
                        <a:gd name="T23" fmla="*/ 17 h 49"/>
                        <a:gd name="T24" fmla="*/ 21 w 45"/>
                        <a:gd name="T25" fmla="*/ 17 h 49"/>
                        <a:gd name="T26" fmla="*/ 21 w 45"/>
                        <a:gd name="T27" fmla="*/ 20 h 49"/>
                        <a:gd name="T28" fmla="*/ 22 w 45"/>
                        <a:gd name="T29" fmla="*/ 23 h 49"/>
                        <a:gd name="T30" fmla="*/ 25 w 45"/>
                        <a:gd name="T31" fmla="*/ 27 h 49"/>
                        <a:gd name="T32" fmla="*/ 29 w 45"/>
                        <a:gd name="T33" fmla="*/ 32 h 49"/>
                        <a:gd name="T34" fmla="*/ 35 w 45"/>
                        <a:gd name="T35" fmla="*/ 37 h 49"/>
                        <a:gd name="T36" fmla="*/ 44 w 45"/>
                        <a:gd name="T37" fmla="*/ 44 h 49"/>
                        <a:gd name="T38" fmla="*/ 44 w 45"/>
                        <a:gd name="T39" fmla="*/ 48 h 49"/>
                        <a:gd name="T40" fmla="*/ 41 w 45"/>
                        <a:gd name="T41" fmla="*/ 45 h 49"/>
                        <a:gd name="T42" fmla="*/ 35 w 45"/>
                        <a:gd name="T43" fmla="*/ 43 h 49"/>
                        <a:gd name="T44" fmla="*/ 28 w 45"/>
                        <a:gd name="T45" fmla="*/ 37 h 49"/>
                        <a:gd name="T46" fmla="*/ 22 w 45"/>
                        <a:gd name="T47" fmla="*/ 31 h 49"/>
                        <a:gd name="T48" fmla="*/ 17 w 45"/>
                        <a:gd name="T49" fmla="*/ 27 h 49"/>
                        <a:gd name="T50" fmla="*/ 12 w 45"/>
                        <a:gd name="T51" fmla="*/ 21 h 49"/>
                        <a:gd name="T52" fmla="*/ 7 w 45"/>
                        <a:gd name="T53" fmla="*/ 16 h 49"/>
                        <a:gd name="T54" fmla="*/ 3 w 45"/>
                        <a:gd name="T55" fmla="*/ 12 h 49"/>
                        <a:gd name="T56" fmla="*/ 0 w 45"/>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 h="49">
                          <a:moveTo>
                            <a:pt x="0" y="7"/>
                          </a:moveTo>
                          <a:lnTo>
                            <a:pt x="0" y="4"/>
                          </a:lnTo>
                          <a:lnTo>
                            <a:pt x="0" y="2"/>
                          </a:lnTo>
                          <a:lnTo>
                            <a:pt x="2" y="0"/>
                          </a:lnTo>
                          <a:lnTo>
                            <a:pt x="5" y="3"/>
                          </a:lnTo>
                          <a:lnTo>
                            <a:pt x="10" y="7"/>
                          </a:lnTo>
                          <a:lnTo>
                            <a:pt x="15" y="9"/>
                          </a:lnTo>
                          <a:lnTo>
                            <a:pt x="23" y="11"/>
                          </a:lnTo>
                          <a:lnTo>
                            <a:pt x="33" y="14"/>
                          </a:lnTo>
                          <a:lnTo>
                            <a:pt x="35" y="19"/>
                          </a:lnTo>
                          <a:lnTo>
                            <a:pt x="30" y="17"/>
                          </a:lnTo>
                          <a:lnTo>
                            <a:pt x="24" y="17"/>
                          </a:lnTo>
                          <a:lnTo>
                            <a:pt x="21" y="17"/>
                          </a:lnTo>
                          <a:lnTo>
                            <a:pt x="21" y="20"/>
                          </a:lnTo>
                          <a:lnTo>
                            <a:pt x="22" y="23"/>
                          </a:lnTo>
                          <a:lnTo>
                            <a:pt x="25" y="27"/>
                          </a:lnTo>
                          <a:lnTo>
                            <a:pt x="29" y="32"/>
                          </a:lnTo>
                          <a:lnTo>
                            <a:pt x="35" y="37"/>
                          </a:lnTo>
                          <a:lnTo>
                            <a:pt x="44" y="44"/>
                          </a:lnTo>
                          <a:lnTo>
                            <a:pt x="44" y="48"/>
                          </a:lnTo>
                          <a:lnTo>
                            <a:pt x="41" y="45"/>
                          </a:lnTo>
                          <a:lnTo>
                            <a:pt x="35" y="43"/>
                          </a:lnTo>
                          <a:lnTo>
                            <a:pt x="28" y="37"/>
                          </a:lnTo>
                          <a:lnTo>
                            <a:pt x="22" y="31"/>
                          </a:lnTo>
                          <a:lnTo>
                            <a:pt x="17" y="27"/>
                          </a:lnTo>
                          <a:lnTo>
                            <a:pt x="12" y="21"/>
                          </a:lnTo>
                          <a:lnTo>
                            <a:pt x="7" y="16"/>
                          </a:lnTo>
                          <a:lnTo>
                            <a:pt x="3" y="12"/>
                          </a:lnTo>
                          <a:lnTo>
                            <a:pt x="0" y="7"/>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89" name="Freeform 77">
                      <a:extLst>
                        <a:ext uri="{FF2B5EF4-FFF2-40B4-BE49-F238E27FC236}">
                          <a16:creationId xmlns:a16="http://schemas.microsoft.com/office/drawing/2014/main" id="{27E169E8-063E-934D-95C0-2F88445E5078}"/>
                        </a:ext>
                      </a:extLst>
                    </p:cNvPr>
                    <p:cNvSpPr>
                      <a:spLocks/>
                    </p:cNvSpPr>
                    <p:nvPr/>
                  </p:nvSpPr>
                  <p:spPr bwMode="auto">
                    <a:xfrm>
                      <a:off x="2286" y="1216"/>
                      <a:ext cx="19" cy="17"/>
                    </a:xfrm>
                    <a:custGeom>
                      <a:avLst/>
                      <a:gdLst>
                        <a:gd name="T0" fmla="*/ 0 w 19"/>
                        <a:gd name="T1" fmla="*/ 0 h 17"/>
                        <a:gd name="T2" fmla="*/ 2 w 19"/>
                        <a:gd name="T3" fmla="*/ 2 h 17"/>
                        <a:gd name="T4" fmla="*/ 5 w 19"/>
                        <a:gd name="T5" fmla="*/ 4 h 17"/>
                        <a:gd name="T6" fmla="*/ 9 w 19"/>
                        <a:gd name="T7" fmla="*/ 7 h 17"/>
                        <a:gd name="T8" fmla="*/ 13 w 19"/>
                        <a:gd name="T9" fmla="*/ 9 h 17"/>
                        <a:gd name="T10" fmla="*/ 16 w 19"/>
                        <a:gd name="T11" fmla="*/ 11 h 17"/>
                        <a:gd name="T12" fmla="*/ 18 w 19"/>
                        <a:gd name="T13" fmla="*/ 13 h 17"/>
                        <a:gd name="T14" fmla="*/ 14 w 19"/>
                        <a:gd name="T15" fmla="*/ 16 h 17"/>
                        <a:gd name="T16" fmla="*/ 9 w 19"/>
                        <a:gd name="T17" fmla="*/ 13 h 17"/>
                        <a:gd name="T18" fmla="*/ 4 w 19"/>
                        <a:gd name="T19" fmla="*/ 11 h 17"/>
                        <a:gd name="T20" fmla="*/ 0 w 19"/>
                        <a:gd name="T21" fmla="*/ 9 h 17"/>
                        <a:gd name="T22" fmla="*/ 0 w 19"/>
                        <a:gd name="T23" fmla="*/ 7 h 17"/>
                        <a:gd name="T24" fmla="*/ 1 w 19"/>
                        <a:gd name="T25" fmla="*/ 4 h 17"/>
                        <a:gd name="T26" fmla="*/ 0 w 1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17">
                          <a:moveTo>
                            <a:pt x="0" y="0"/>
                          </a:moveTo>
                          <a:lnTo>
                            <a:pt x="2" y="2"/>
                          </a:lnTo>
                          <a:lnTo>
                            <a:pt x="5" y="4"/>
                          </a:lnTo>
                          <a:lnTo>
                            <a:pt x="9" y="7"/>
                          </a:lnTo>
                          <a:lnTo>
                            <a:pt x="13" y="9"/>
                          </a:lnTo>
                          <a:lnTo>
                            <a:pt x="16" y="11"/>
                          </a:lnTo>
                          <a:lnTo>
                            <a:pt x="18" y="13"/>
                          </a:lnTo>
                          <a:lnTo>
                            <a:pt x="14" y="16"/>
                          </a:lnTo>
                          <a:lnTo>
                            <a:pt x="9" y="13"/>
                          </a:lnTo>
                          <a:lnTo>
                            <a:pt x="4" y="11"/>
                          </a:lnTo>
                          <a:lnTo>
                            <a:pt x="0" y="9"/>
                          </a:lnTo>
                          <a:lnTo>
                            <a:pt x="0" y="7"/>
                          </a:lnTo>
                          <a:lnTo>
                            <a:pt x="1" y="4"/>
                          </a:lnTo>
                          <a:lnTo>
                            <a:pt x="0"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90" name="Freeform 78">
                      <a:extLst>
                        <a:ext uri="{FF2B5EF4-FFF2-40B4-BE49-F238E27FC236}">
                          <a16:creationId xmlns:a16="http://schemas.microsoft.com/office/drawing/2014/main" id="{61AD9149-25CE-F949-B7C2-7FF1D235BF38}"/>
                        </a:ext>
                      </a:extLst>
                    </p:cNvPr>
                    <p:cNvSpPr>
                      <a:spLocks/>
                    </p:cNvSpPr>
                    <p:nvPr/>
                  </p:nvSpPr>
                  <p:spPr bwMode="auto">
                    <a:xfrm>
                      <a:off x="2319" y="1213"/>
                      <a:ext cx="159" cy="144"/>
                    </a:xfrm>
                    <a:custGeom>
                      <a:avLst/>
                      <a:gdLst>
                        <a:gd name="T0" fmla="*/ 75 w 159"/>
                        <a:gd name="T1" fmla="*/ 33 h 144"/>
                        <a:gd name="T2" fmla="*/ 63 w 159"/>
                        <a:gd name="T3" fmla="*/ 37 h 144"/>
                        <a:gd name="T4" fmla="*/ 38 w 159"/>
                        <a:gd name="T5" fmla="*/ 41 h 144"/>
                        <a:gd name="T6" fmla="*/ 0 w 159"/>
                        <a:gd name="T7" fmla="*/ 43 h 144"/>
                        <a:gd name="T8" fmla="*/ 44 w 159"/>
                        <a:gd name="T9" fmla="*/ 50 h 144"/>
                        <a:gd name="T10" fmla="*/ 94 w 159"/>
                        <a:gd name="T11" fmla="*/ 46 h 144"/>
                        <a:gd name="T12" fmla="*/ 128 w 159"/>
                        <a:gd name="T13" fmla="*/ 36 h 144"/>
                        <a:gd name="T14" fmla="*/ 139 w 159"/>
                        <a:gd name="T15" fmla="*/ 35 h 144"/>
                        <a:gd name="T16" fmla="*/ 134 w 159"/>
                        <a:gd name="T17" fmla="*/ 43 h 144"/>
                        <a:gd name="T18" fmla="*/ 110 w 159"/>
                        <a:gd name="T19" fmla="*/ 54 h 144"/>
                        <a:gd name="T20" fmla="*/ 65 w 159"/>
                        <a:gd name="T21" fmla="*/ 64 h 144"/>
                        <a:gd name="T22" fmla="*/ 38 w 159"/>
                        <a:gd name="T23" fmla="*/ 73 h 144"/>
                        <a:gd name="T24" fmla="*/ 88 w 159"/>
                        <a:gd name="T25" fmla="*/ 72 h 144"/>
                        <a:gd name="T26" fmla="*/ 122 w 159"/>
                        <a:gd name="T27" fmla="*/ 64 h 144"/>
                        <a:gd name="T28" fmla="*/ 142 w 159"/>
                        <a:gd name="T29" fmla="*/ 57 h 144"/>
                        <a:gd name="T30" fmla="*/ 142 w 159"/>
                        <a:gd name="T31" fmla="*/ 62 h 144"/>
                        <a:gd name="T32" fmla="*/ 126 w 159"/>
                        <a:gd name="T33" fmla="*/ 73 h 144"/>
                        <a:gd name="T34" fmla="*/ 94 w 159"/>
                        <a:gd name="T35" fmla="*/ 84 h 144"/>
                        <a:gd name="T36" fmla="*/ 51 w 159"/>
                        <a:gd name="T37" fmla="*/ 92 h 144"/>
                        <a:gd name="T38" fmla="*/ 66 w 159"/>
                        <a:gd name="T39" fmla="*/ 97 h 144"/>
                        <a:gd name="T40" fmla="*/ 104 w 159"/>
                        <a:gd name="T41" fmla="*/ 95 h 144"/>
                        <a:gd name="T42" fmla="*/ 135 w 159"/>
                        <a:gd name="T43" fmla="*/ 85 h 144"/>
                        <a:gd name="T44" fmla="*/ 138 w 159"/>
                        <a:gd name="T45" fmla="*/ 89 h 144"/>
                        <a:gd name="T46" fmla="*/ 129 w 159"/>
                        <a:gd name="T47" fmla="*/ 98 h 144"/>
                        <a:gd name="T48" fmla="*/ 105 w 159"/>
                        <a:gd name="T49" fmla="*/ 108 h 144"/>
                        <a:gd name="T50" fmla="*/ 78 w 159"/>
                        <a:gd name="T51" fmla="*/ 112 h 144"/>
                        <a:gd name="T52" fmla="*/ 36 w 159"/>
                        <a:gd name="T53" fmla="*/ 113 h 144"/>
                        <a:gd name="T54" fmla="*/ 65 w 159"/>
                        <a:gd name="T55" fmla="*/ 120 h 144"/>
                        <a:gd name="T56" fmla="*/ 92 w 159"/>
                        <a:gd name="T57" fmla="*/ 120 h 144"/>
                        <a:gd name="T58" fmla="*/ 116 w 159"/>
                        <a:gd name="T59" fmla="*/ 116 h 144"/>
                        <a:gd name="T60" fmla="*/ 127 w 159"/>
                        <a:gd name="T61" fmla="*/ 117 h 144"/>
                        <a:gd name="T62" fmla="*/ 121 w 159"/>
                        <a:gd name="T63" fmla="*/ 124 h 144"/>
                        <a:gd name="T64" fmla="*/ 106 w 159"/>
                        <a:gd name="T65" fmla="*/ 129 h 144"/>
                        <a:gd name="T66" fmla="*/ 55 w 159"/>
                        <a:gd name="T67" fmla="*/ 134 h 144"/>
                        <a:gd name="T68" fmla="*/ 97 w 159"/>
                        <a:gd name="T69" fmla="*/ 137 h 144"/>
                        <a:gd name="T70" fmla="*/ 100 w 159"/>
                        <a:gd name="T71" fmla="*/ 142 h 144"/>
                        <a:gd name="T72" fmla="*/ 117 w 159"/>
                        <a:gd name="T73" fmla="*/ 138 h 144"/>
                        <a:gd name="T74" fmla="*/ 128 w 159"/>
                        <a:gd name="T75" fmla="*/ 129 h 144"/>
                        <a:gd name="T76" fmla="*/ 152 w 159"/>
                        <a:gd name="T77" fmla="*/ 94 h 144"/>
                        <a:gd name="T78" fmla="*/ 154 w 159"/>
                        <a:gd name="T79" fmla="*/ 87 h 144"/>
                        <a:gd name="T80" fmla="*/ 150 w 159"/>
                        <a:gd name="T81" fmla="*/ 80 h 144"/>
                        <a:gd name="T82" fmla="*/ 153 w 159"/>
                        <a:gd name="T83" fmla="*/ 73 h 144"/>
                        <a:gd name="T84" fmla="*/ 158 w 159"/>
                        <a:gd name="T85" fmla="*/ 67 h 144"/>
                        <a:gd name="T86" fmla="*/ 155 w 159"/>
                        <a:gd name="T87" fmla="*/ 59 h 144"/>
                        <a:gd name="T88" fmla="*/ 151 w 159"/>
                        <a:gd name="T89" fmla="*/ 53 h 144"/>
                        <a:gd name="T90" fmla="*/ 156 w 159"/>
                        <a:gd name="T91" fmla="*/ 46 h 144"/>
                        <a:gd name="T92" fmla="*/ 155 w 159"/>
                        <a:gd name="T93" fmla="*/ 37 h 144"/>
                        <a:gd name="T94" fmla="*/ 152 w 159"/>
                        <a:gd name="T95" fmla="*/ 30 h 144"/>
                        <a:gd name="T96" fmla="*/ 155 w 159"/>
                        <a:gd name="T97" fmla="*/ 23 h 144"/>
                        <a:gd name="T98" fmla="*/ 158 w 159"/>
                        <a:gd name="T99" fmla="*/ 16 h 144"/>
                        <a:gd name="T100" fmla="*/ 154 w 159"/>
                        <a:gd name="T101" fmla="*/ 10 h 144"/>
                        <a:gd name="T102" fmla="*/ 136 w 159"/>
                        <a:gd name="T103" fmla="*/ 10 h 144"/>
                        <a:gd name="T104" fmla="*/ 102 w 159"/>
                        <a:gd name="T105" fmla="*/ 21 h 144"/>
                        <a:gd name="T106" fmla="*/ 63 w 159"/>
                        <a:gd name="T107" fmla="*/ 28 h 1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59" h="144">
                          <a:moveTo>
                            <a:pt x="63" y="28"/>
                          </a:moveTo>
                          <a:lnTo>
                            <a:pt x="40" y="29"/>
                          </a:lnTo>
                          <a:lnTo>
                            <a:pt x="75" y="33"/>
                          </a:lnTo>
                          <a:lnTo>
                            <a:pt x="73" y="34"/>
                          </a:lnTo>
                          <a:lnTo>
                            <a:pt x="69" y="36"/>
                          </a:lnTo>
                          <a:lnTo>
                            <a:pt x="63" y="37"/>
                          </a:lnTo>
                          <a:lnTo>
                            <a:pt x="56" y="39"/>
                          </a:lnTo>
                          <a:lnTo>
                            <a:pt x="48" y="40"/>
                          </a:lnTo>
                          <a:lnTo>
                            <a:pt x="38" y="41"/>
                          </a:lnTo>
                          <a:lnTo>
                            <a:pt x="26" y="42"/>
                          </a:lnTo>
                          <a:lnTo>
                            <a:pt x="13" y="43"/>
                          </a:lnTo>
                          <a:lnTo>
                            <a:pt x="0" y="43"/>
                          </a:lnTo>
                          <a:lnTo>
                            <a:pt x="21" y="48"/>
                          </a:lnTo>
                          <a:lnTo>
                            <a:pt x="33" y="50"/>
                          </a:lnTo>
                          <a:lnTo>
                            <a:pt x="44" y="50"/>
                          </a:lnTo>
                          <a:lnTo>
                            <a:pt x="58" y="50"/>
                          </a:lnTo>
                          <a:lnTo>
                            <a:pt x="77" y="49"/>
                          </a:lnTo>
                          <a:lnTo>
                            <a:pt x="94" y="46"/>
                          </a:lnTo>
                          <a:lnTo>
                            <a:pt x="107" y="43"/>
                          </a:lnTo>
                          <a:lnTo>
                            <a:pt x="122" y="39"/>
                          </a:lnTo>
                          <a:lnTo>
                            <a:pt x="128" y="36"/>
                          </a:lnTo>
                          <a:lnTo>
                            <a:pt x="134" y="34"/>
                          </a:lnTo>
                          <a:lnTo>
                            <a:pt x="138" y="34"/>
                          </a:lnTo>
                          <a:lnTo>
                            <a:pt x="139" y="35"/>
                          </a:lnTo>
                          <a:lnTo>
                            <a:pt x="139" y="37"/>
                          </a:lnTo>
                          <a:lnTo>
                            <a:pt x="138" y="40"/>
                          </a:lnTo>
                          <a:lnTo>
                            <a:pt x="134" y="43"/>
                          </a:lnTo>
                          <a:lnTo>
                            <a:pt x="128" y="47"/>
                          </a:lnTo>
                          <a:lnTo>
                            <a:pt x="120" y="50"/>
                          </a:lnTo>
                          <a:lnTo>
                            <a:pt x="110" y="54"/>
                          </a:lnTo>
                          <a:lnTo>
                            <a:pt x="96" y="58"/>
                          </a:lnTo>
                          <a:lnTo>
                            <a:pt x="81" y="61"/>
                          </a:lnTo>
                          <a:lnTo>
                            <a:pt x="65" y="64"/>
                          </a:lnTo>
                          <a:lnTo>
                            <a:pt x="49" y="66"/>
                          </a:lnTo>
                          <a:lnTo>
                            <a:pt x="21" y="69"/>
                          </a:lnTo>
                          <a:lnTo>
                            <a:pt x="38" y="73"/>
                          </a:lnTo>
                          <a:lnTo>
                            <a:pt x="52" y="75"/>
                          </a:lnTo>
                          <a:lnTo>
                            <a:pt x="70" y="74"/>
                          </a:lnTo>
                          <a:lnTo>
                            <a:pt x="88" y="72"/>
                          </a:lnTo>
                          <a:lnTo>
                            <a:pt x="102" y="69"/>
                          </a:lnTo>
                          <a:lnTo>
                            <a:pt x="113" y="66"/>
                          </a:lnTo>
                          <a:lnTo>
                            <a:pt x="122" y="64"/>
                          </a:lnTo>
                          <a:lnTo>
                            <a:pt x="131" y="61"/>
                          </a:lnTo>
                          <a:lnTo>
                            <a:pt x="138" y="58"/>
                          </a:lnTo>
                          <a:lnTo>
                            <a:pt x="142" y="57"/>
                          </a:lnTo>
                          <a:lnTo>
                            <a:pt x="144" y="57"/>
                          </a:lnTo>
                          <a:lnTo>
                            <a:pt x="143" y="59"/>
                          </a:lnTo>
                          <a:lnTo>
                            <a:pt x="142" y="62"/>
                          </a:lnTo>
                          <a:lnTo>
                            <a:pt x="139" y="65"/>
                          </a:lnTo>
                          <a:lnTo>
                            <a:pt x="133" y="69"/>
                          </a:lnTo>
                          <a:lnTo>
                            <a:pt x="126" y="73"/>
                          </a:lnTo>
                          <a:lnTo>
                            <a:pt x="117" y="77"/>
                          </a:lnTo>
                          <a:lnTo>
                            <a:pt x="107" y="81"/>
                          </a:lnTo>
                          <a:lnTo>
                            <a:pt x="94" y="84"/>
                          </a:lnTo>
                          <a:lnTo>
                            <a:pt x="76" y="88"/>
                          </a:lnTo>
                          <a:lnTo>
                            <a:pt x="63" y="91"/>
                          </a:lnTo>
                          <a:lnTo>
                            <a:pt x="51" y="92"/>
                          </a:lnTo>
                          <a:lnTo>
                            <a:pt x="33" y="93"/>
                          </a:lnTo>
                          <a:lnTo>
                            <a:pt x="51" y="95"/>
                          </a:lnTo>
                          <a:lnTo>
                            <a:pt x="66" y="97"/>
                          </a:lnTo>
                          <a:lnTo>
                            <a:pt x="78" y="97"/>
                          </a:lnTo>
                          <a:lnTo>
                            <a:pt x="91" y="97"/>
                          </a:lnTo>
                          <a:lnTo>
                            <a:pt x="104" y="95"/>
                          </a:lnTo>
                          <a:lnTo>
                            <a:pt x="114" y="92"/>
                          </a:lnTo>
                          <a:lnTo>
                            <a:pt x="122" y="90"/>
                          </a:lnTo>
                          <a:lnTo>
                            <a:pt x="135" y="85"/>
                          </a:lnTo>
                          <a:lnTo>
                            <a:pt x="137" y="85"/>
                          </a:lnTo>
                          <a:lnTo>
                            <a:pt x="138" y="86"/>
                          </a:lnTo>
                          <a:lnTo>
                            <a:pt x="138" y="89"/>
                          </a:lnTo>
                          <a:lnTo>
                            <a:pt x="136" y="92"/>
                          </a:lnTo>
                          <a:lnTo>
                            <a:pt x="133" y="95"/>
                          </a:lnTo>
                          <a:lnTo>
                            <a:pt x="129" y="98"/>
                          </a:lnTo>
                          <a:lnTo>
                            <a:pt x="121" y="102"/>
                          </a:lnTo>
                          <a:lnTo>
                            <a:pt x="113" y="106"/>
                          </a:lnTo>
                          <a:lnTo>
                            <a:pt x="105" y="108"/>
                          </a:lnTo>
                          <a:lnTo>
                            <a:pt x="96" y="110"/>
                          </a:lnTo>
                          <a:lnTo>
                            <a:pt x="88" y="111"/>
                          </a:lnTo>
                          <a:lnTo>
                            <a:pt x="78" y="112"/>
                          </a:lnTo>
                          <a:lnTo>
                            <a:pt x="66" y="113"/>
                          </a:lnTo>
                          <a:lnTo>
                            <a:pt x="54" y="113"/>
                          </a:lnTo>
                          <a:lnTo>
                            <a:pt x="36" y="113"/>
                          </a:lnTo>
                          <a:lnTo>
                            <a:pt x="46" y="116"/>
                          </a:lnTo>
                          <a:lnTo>
                            <a:pt x="55" y="119"/>
                          </a:lnTo>
                          <a:lnTo>
                            <a:pt x="65" y="120"/>
                          </a:lnTo>
                          <a:lnTo>
                            <a:pt x="74" y="120"/>
                          </a:lnTo>
                          <a:lnTo>
                            <a:pt x="83" y="121"/>
                          </a:lnTo>
                          <a:lnTo>
                            <a:pt x="92" y="120"/>
                          </a:lnTo>
                          <a:lnTo>
                            <a:pt x="99" y="120"/>
                          </a:lnTo>
                          <a:lnTo>
                            <a:pt x="106" y="119"/>
                          </a:lnTo>
                          <a:lnTo>
                            <a:pt x="116" y="116"/>
                          </a:lnTo>
                          <a:lnTo>
                            <a:pt x="124" y="115"/>
                          </a:lnTo>
                          <a:lnTo>
                            <a:pt x="126" y="115"/>
                          </a:lnTo>
                          <a:lnTo>
                            <a:pt x="127" y="117"/>
                          </a:lnTo>
                          <a:lnTo>
                            <a:pt x="126" y="119"/>
                          </a:lnTo>
                          <a:lnTo>
                            <a:pt x="124" y="121"/>
                          </a:lnTo>
                          <a:lnTo>
                            <a:pt x="121" y="124"/>
                          </a:lnTo>
                          <a:lnTo>
                            <a:pt x="117" y="125"/>
                          </a:lnTo>
                          <a:lnTo>
                            <a:pt x="113" y="127"/>
                          </a:lnTo>
                          <a:lnTo>
                            <a:pt x="106" y="129"/>
                          </a:lnTo>
                          <a:lnTo>
                            <a:pt x="93" y="131"/>
                          </a:lnTo>
                          <a:lnTo>
                            <a:pt x="80" y="133"/>
                          </a:lnTo>
                          <a:lnTo>
                            <a:pt x="55" y="134"/>
                          </a:lnTo>
                          <a:lnTo>
                            <a:pt x="88" y="136"/>
                          </a:lnTo>
                          <a:lnTo>
                            <a:pt x="94" y="136"/>
                          </a:lnTo>
                          <a:lnTo>
                            <a:pt x="97" y="137"/>
                          </a:lnTo>
                          <a:lnTo>
                            <a:pt x="99" y="139"/>
                          </a:lnTo>
                          <a:lnTo>
                            <a:pt x="99" y="141"/>
                          </a:lnTo>
                          <a:lnTo>
                            <a:pt x="100" y="142"/>
                          </a:lnTo>
                          <a:lnTo>
                            <a:pt x="104" y="143"/>
                          </a:lnTo>
                          <a:lnTo>
                            <a:pt x="111" y="140"/>
                          </a:lnTo>
                          <a:lnTo>
                            <a:pt x="117" y="138"/>
                          </a:lnTo>
                          <a:lnTo>
                            <a:pt x="121" y="135"/>
                          </a:lnTo>
                          <a:lnTo>
                            <a:pt x="125" y="133"/>
                          </a:lnTo>
                          <a:lnTo>
                            <a:pt x="128" y="129"/>
                          </a:lnTo>
                          <a:lnTo>
                            <a:pt x="140" y="113"/>
                          </a:lnTo>
                          <a:lnTo>
                            <a:pt x="149" y="100"/>
                          </a:lnTo>
                          <a:lnTo>
                            <a:pt x="152" y="94"/>
                          </a:lnTo>
                          <a:lnTo>
                            <a:pt x="153" y="91"/>
                          </a:lnTo>
                          <a:lnTo>
                            <a:pt x="154" y="89"/>
                          </a:lnTo>
                          <a:lnTo>
                            <a:pt x="154" y="87"/>
                          </a:lnTo>
                          <a:lnTo>
                            <a:pt x="152" y="84"/>
                          </a:lnTo>
                          <a:lnTo>
                            <a:pt x="151" y="82"/>
                          </a:lnTo>
                          <a:lnTo>
                            <a:pt x="150" y="80"/>
                          </a:lnTo>
                          <a:lnTo>
                            <a:pt x="151" y="77"/>
                          </a:lnTo>
                          <a:lnTo>
                            <a:pt x="152" y="75"/>
                          </a:lnTo>
                          <a:lnTo>
                            <a:pt x="153" y="73"/>
                          </a:lnTo>
                          <a:lnTo>
                            <a:pt x="155" y="71"/>
                          </a:lnTo>
                          <a:lnTo>
                            <a:pt x="156" y="69"/>
                          </a:lnTo>
                          <a:lnTo>
                            <a:pt x="158" y="67"/>
                          </a:lnTo>
                          <a:lnTo>
                            <a:pt x="157" y="64"/>
                          </a:lnTo>
                          <a:lnTo>
                            <a:pt x="156" y="61"/>
                          </a:lnTo>
                          <a:lnTo>
                            <a:pt x="155" y="59"/>
                          </a:lnTo>
                          <a:lnTo>
                            <a:pt x="153" y="57"/>
                          </a:lnTo>
                          <a:lnTo>
                            <a:pt x="152" y="55"/>
                          </a:lnTo>
                          <a:lnTo>
                            <a:pt x="151" y="53"/>
                          </a:lnTo>
                          <a:lnTo>
                            <a:pt x="152" y="51"/>
                          </a:lnTo>
                          <a:lnTo>
                            <a:pt x="154" y="48"/>
                          </a:lnTo>
                          <a:lnTo>
                            <a:pt x="156" y="46"/>
                          </a:lnTo>
                          <a:lnTo>
                            <a:pt x="156" y="43"/>
                          </a:lnTo>
                          <a:lnTo>
                            <a:pt x="156" y="40"/>
                          </a:lnTo>
                          <a:lnTo>
                            <a:pt x="155" y="37"/>
                          </a:lnTo>
                          <a:lnTo>
                            <a:pt x="153" y="34"/>
                          </a:lnTo>
                          <a:lnTo>
                            <a:pt x="152" y="33"/>
                          </a:lnTo>
                          <a:lnTo>
                            <a:pt x="152" y="30"/>
                          </a:lnTo>
                          <a:lnTo>
                            <a:pt x="152" y="27"/>
                          </a:lnTo>
                          <a:lnTo>
                            <a:pt x="154" y="25"/>
                          </a:lnTo>
                          <a:lnTo>
                            <a:pt x="155" y="23"/>
                          </a:lnTo>
                          <a:lnTo>
                            <a:pt x="156" y="21"/>
                          </a:lnTo>
                          <a:lnTo>
                            <a:pt x="157" y="19"/>
                          </a:lnTo>
                          <a:lnTo>
                            <a:pt x="158" y="16"/>
                          </a:lnTo>
                          <a:lnTo>
                            <a:pt x="157" y="15"/>
                          </a:lnTo>
                          <a:lnTo>
                            <a:pt x="155" y="12"/>
                          </a:lnTo>
                          <a:lnTo>
                            <a:pt x="154" y="10"/>
                          </a:lnTo>
                          <a:lnTo>
                            <a:pt x="152" y="7"/>
                          </a:lnTo>
                          <a:lnTo>
                            <a:pt x="152" y="0"/>
                          </a:lnTo>
                          <a:lnTo>
                            <a:pt x="136" y="10"/>
                          </a:lnTo>
                          <a:lnTo>
                            <a:pt x="127" y="14"/>
                          </a:lnTo>
                          <a:lnTo>
                            <a:pt x="115" y="18"/>
                          </a:lnTo>
                          <a:lnTo>
                            <a:pt x="102" y="21"/>
                          </a:lnTo>
                          <a:lnTo>
                            <a:pt x="90" y="24"/>
                          </a:lnTo>
                          <a:lnTo>
                            <a:pt x="79" y="26"/>
                          </a:lnTo>
                          <a:lnTo>
                            <a:pt x="63" y="28"/>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nvGrpSpPr>
                <p:cNvPr id="21677" name="Group 79">
                  <a:extLst>
                    <a:ext uri="{FF2B5EF4-FFF2-40B4-BE49-F238E27FC236}">
                      <a16:creationId xmlns:a16="http://schemas.microsoft.com/office/drawing/2014/main" id="{4D83D2C3-2F85-A548-8D19-AB035914A55A}"/>
                    </a:ext>
                  </a:extLst>
                </p:cNvPr>
                <p:cNvGrpSpPr>
                  <a:grpSpLocks/>
                </p:cNvGrpSpPr>
                <p:nvPr/>
              </p:nvGrpSpPr>
              <p:grpSpPr bwMode="auto">
                <a:xfrm>
                  <a:off x="2411" y="1235"/>
                  <a:ext cx="48" cy="92"/>
                  <a:chOff x="2411" y="1235"/>
                  <a:chExt cx="48" cy="92"/>
                </a:xfrm>
              </p:grpSpPr>
              <p:sp>
                <p:nvSpPr>
                  <p:cNvPr id="21678" name="Freeform 80">
                    <a:extLst>
                      <a:ext uri="{FF2B5EF4-FFF2-40B4-BE49-F238E27FC236}">
                        <a16:creationId xmlns:a16="http://schemas.microsoft.com/office/drawing/2014/main" id="{646157BC-B0B9-0A41-8575-976DDA652D67}"/>
                      </a:ext>
                    </a:extLst>
                  </p:cNvPr>
                  <p:cNvSpPr>
                    <a:spLocks/>
                  </p:cNvSpPr>
                  <p:nvPr/>
                </p:nvSpPr>
                <p:spPr bwMode="auto">
                  <a:xfrm>
                    <a:off x="2420" y="1259"/>
                    <a:ext cx="37" cy="17"/>
                  </a:xfrm>
                  <a:custGeom>
                    <a:avLst/>
                    <a:gdLst>
                      <a:gd name="T0" fmla="*/ 36 w 37"/>
                      <a:gd name="T1" fmla="*/ 3 h 17"/>
                      <a:gd name="T2" fmla="*/ 33 w 37"/>
                      <a:gd name="T3" fmla="*/ 0 h 17"/>
                      <a:gd name="T4" fmla="*/ 22 w 37"/>
                      <a:gd name="T5" fmla="*/ 6 h 17"/>
                      <a:gd name="T6" fmla="*/ 11 w 37"/>
                      <a:gd name="T7" fmla="*/ 10 h 17"/>
                      <a:gd name="T8" fmla="*/ 0 w 37"/>
                      <a:gd name="T9" fmla="*/ 13 h 17"/>
                      <a:gd name="T10" fmla="*/ 2 w 37"/>
                      <a:gd name="T11" fmla="*/ 16 h 17"/>
                      <a:gd name="T12" fmla="*/ 9 w 37"/>
                      <a:gd name="T13" fmla="*/ 16 h 17"/>
                      <a:gd name="T14" fmla="*/ 19 w 37"/>
                      <a:gd name="T15" fmla="*/ 13 h 17"/>
                      <a:gd name="T16" fmla="*/ 28 w 37"/>
                      <a:gd name="T17" fmla="*/ 9 h 17"/>
                      <a:gd name="T18" fmla="*/ 36 w 37"/>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17">
                        <a:moveTo>
                          <a:pt x="36" y="3"/>
                        </a:moveTo>
                        <a:lnTo>
                          <a:pt x="33" y="0"/>
                        </a:lnTo>
                        <a:lnTo>
                          <a:pt x="22" y="6"/>
                        </a:lnTo>
                        <a:lnTo>
                          <a:pt x="11" y="10"/>
                        </a:lnTo>
                        <a:lnTo>
                          <a:pt x="0" y="13"/>
                        </a:lnTo>
                        <a:lnTo>
                          <a:pt x="2" y="16"/>
                        </a:lnTo>
                        <a:lnTo>
                          <a:pt x="9" y="16"/>
                        </a:lnTo>
                        <a:lnTo>
                          <a:pt x="19" y="13"/>
                        </a:lnTo>
                        <a:lnTo>
                          <a:pt x="28" y="9"/>
                        </a:lnTo>
                        <a:lnTo>
                          <a:pt x="36"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79" name="Freeform 81">
                    <a:extLst>
                      <a:ext uri="{FF2B5EF4-FFF2-40B4-BE49-F238E27FC236}">
                        <a16:creationId xmlns:a16="http://schemas.microsoft.com/office/drawing/2014/main" id="{AD83DC0D-963C-8342-8A3D-740598799979}"/>
                      </a:ext>
                    </a:extLst>
                  </p:cNvPr>
                  <p:cNvSpPr>
                    <a:spLocks/>
                  </p:cNvSpPr>
                  <p:nvPr/>
                </p:nvSpPr>
                <p:spPr bwMode="auto">
                  <a:xfrm>
                    <a:off x="2427" y="1283"/>
                    <a:ext cx="32" cy="17"/>
                  </a:xfrm>
                  <a:custGeom>
                    <a:avLst/>
                    <a:gdLst>
                      <a:gd name="T0" fmla="*/ 31 w 32"/>
                      <a:gd name="T1" fmla="*/ 3 h 17"/>
                      <a:gd name="T2" fmla="*/ 29 w 32"/>
                      <a:gd name="T3" fmla="*/ 0 h 17"/>
                      <a:gd name="T4" fmla="*/ 19 w 32"/>
                      <a:gd name="T5" fmla="*/ 7 h 17"/>
                      <a:gd name="T6" fmla="*/ 10 w 32"/>
                      <a:gd name="T7" fmla="*/ 10 h 17"/>
                      <a:gd name="T8" fmla="*/ 0 w 32"/>
                      <a:gd name="T9" fmla="*/ 13 h 17"/>
                      <a:gd name="T10" fmla="*/ 2 w 32"/>
                      <a:gd name="T11" fmla="*/ 16 h 17"/>
                      <a:gd name="T12" fmla="*/ 9 w 32"/>
                      <a:gd name="T13" fmla="*/ 16 h 17"/>
                      <a:gd name="T14" fmla="*/ 16 w 32"/>
                      <a:gd name="T15" fmla="*/ 14 h 17"/>
                      <a:gd name="T16" fmla="*/ 24 w 32"/>
                      <a:gd name="T17" fmla="*/ 9 h 17"/>
                      <a:gd name="T18" fmla="*/ 31 w 32"/>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7">
                        <a:moveTo>
                          <a:pt x="31" y="3"/>
                        </a:moveTo>
                        <a:lnTo>
                          <a:pt x="29" y="0"/>
                        </a:lnTo>
                        <a:lnTo>
                          <a:pt x="19" y="7"/>
                        </a:lnTo>
                        <a:lnTo>
                          <a:pt x="10" y="10"/>
                        </a:lnTo>
                        <a:lnTo>
                          <a:pt x="0" y="13"/>
                        </a:lnTo>
                        <a:lnTo>
                          <a:pt x="2" y="16"/>
                        </a:lnTo>
                        <a:lnTo>
                          <a:pt x="9" y="16"/>
                        </a:lnTo>
                        <a:lnTo>
                          <a:pt x="16" y="14"/>
                        </a:lnTo>
                        <a:lnTo>
                          <a:pt x="24" y="9"/>
                        </a:lnTo>
                        <a:lnTo>
                          <a:pt x="31"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80" name="Freeform 82">
                    <a:extLst>
                      <a:ext uri="{FF2B5EF4-FFF2-40B4-BE49-F238E27FC236}">
                        <a16:creationId xmlns:a16="http://schemas.microsoft.com/office/drawing/2014/main" id="{4C076ED4-2A93-8E4A-9386-E677CCFF9CA5}"/>
                      </a:ext>
                    </a:extLst>
                  </p:cNvPr>
                  <p:cNvSpPr>
                    <a:spLocks/>
                  </p:cNvSpPr>
                  <p:nvPr/>
                </p:nvSpPr>
                <p:spPr bwMode="auto">
                  <a:xfrm>
                    <a:off x="2425" y="1310"/>
                    <a:ext cx="33" cy="17"/>
                  </a:xfrm>
                  <a:custGeom>
                    <a:avLst/>
                    <a:gdLst>
                      <a:gd name="T0" fmla="*/ 32 w 33"/>
                      <a:gd name="T1" fmla="*/ 2 h 17"/>
                      <a:gd name="T2" fmla="*/ 29 w 33"/>
                      <a:gd name="T3" fmla="*/ 0 h 17"/>
                      <a:gd name="T4" fmla="*/ 20 w 33"/>
                      <a:gd name="T5" fmla="*/ 6 h 17"/>
                      <a:gd name="T6" fmla="*/ 10 w 33"/>
                      <a:gd name="T7" fmla="*/ 10 h 17"/>
                      <a:gd name="T8" fmla="*/ 0 w 33"/>
                      <a:gd name="T9" fmla="*/ 13 h 17"/>
                      <a:gd name="T10" fmla="*/ 2 w 33"/>
                      <a:gd name="T11" fmla="*/ 16 h 17"/>
                      <a:gd name="T12" fmla="*/ 9 w 33"/>
                      <a:gd name="T13" fmla="*/ 15 h 17"/>
                      <a:gd name="T14" fmla="*/ 17 w 33"/>
                      <a:gd name="T15" fmla="*/ 13 h 17"/>
                      <a:gd name="T16" fmla="*/ 26 w 33"/>
                      <a:gd name="T17" fmla="*/ 8 h 17"/>
                      <a:gd name="T18" fmla="*/ 32 w 3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7">
                        <a:moveTo>
                          <a:pt x="32" y="2"/>
                        </a:moveTo>
                        <a:lnTo>
                          <a:pt x="29" y="0"/>
                        </a:lnTo>
                        <a:lnTo>
                          <a:pt x="20" y="6"/>
                        </a:lnTo>
                        <a:lnTo>
                          <a:pt x="10" y="10"/>
                        </a:lnTo>
                        <a:lnTo>
                          <a:pt x="0" y="13"/>
                        </a:lnTo>
                        <a:lnTo>
                          <a:pt x="2" y="16"/>
                        </a:lnTo>
                        <a:lnTo>
                          <a:pt x="9" y="15"/>
                        </a:lnTo>
                        <a:lnTo>
                          <a:pt x="17" y="13"/>
                        </a:lnTo>
                        <a:lnTo>
                          <a:pt x="26" y="8"/>
                        </a:lnTo>
                        <a:lnTo>
                          <a:pt x="32" y="2"/>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81" name="Freeform 83">
                    <a:extLst>
                      <a:ext uri="{FF2B5EF4-FFF2-40B4-BE49-F238E27FC236}">
                        <a16:creationId xmlns:a16="http://schemas.microsoft.com/office/drawing/2014/main" id="{BA301185-57AC-5D4C-B1C1-154041685E01}"/>
                      </a:ext>
                    </a:extLst>
                  </p:cNvPr>
                  <p:cNvSpPr>
                    <a:spLocks/>
                  </p:cNvSpPr>
                  <p:nvPr/>
                </p:nvSpPr>
                <p:spPr bwMode="auto">
                  <a:xfrm>
                    <a:off x="2411" y="1235"/>
                    <a:ext cx="38" cy="17"/>
                  </a:xfrm>
                  <a:custGeom>
                    <a:avLst/>
                    <a:gdLst>
                      <a:gd name="T0" fmla="*/ 37 w 38"/>
                      <a:gd name="T1" fmla="*/ 3 h 17"/>
                      <a:gd name="T2" fmla="*/ 33 w 38"/>
                      <a:gd name="T3" fmla="*/ 0 h 17"/>
                      <a:gd name="T4" fmla="*/ 21 w 38"/>
                      <a:gd name="T5" fmla="*/ 6 h 17"/>
                      <a:gd name="T6" fmla="*/ 11 w 38"/>
                      <a:gd name="T7" fmla="*/ 10 h 17"/>
                      <a:gd name="T8" fmla="*/ 0 w 38"/>
                      <a:gd name="T9" fmla="*/ 13 h 17"/>
                      <a:gd name="T10" fmla="*/ 2 w 38"/>
                      <a:gd name="T11" fmla="*/ 16 h 17"/>
                      <a:gd name="T12" fmla="*/ 9 w 38"/>
                      <a:gd name="T13" fmla="*/ 16 h 17"/>
                      <a:gd name="T14" fmla="*/ 18 w 38"/>
                      <a:gd name="T15" fmla="*/ 13 h 17"/>
                      <a:gd name="T16" fmla="*/ 27 w 38"/>
                      <a:gd name="T17" fmla="*/ 10 h 17"/>
                      <a:gd name="T18" fmla="*/ 37 w 38"/>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3"/>
                        </a:moveTo>
                        <a:lnTo>
                          <a:pt x="33" y="0"/>
                        </a:lnTo>
                        <a:lnTo>
                          <a:pt x="21" y="6"/>
                        </a:lnTo>
                        <a:lnTo>
                          <a:pt x="11" y="10"/>
                        </a:lnTo>
                        <a:lnTo>
                          <a:pt x="0" y="13"/>
                        </a:lnTo>
                        <a:lnTo>
                          <a:pt x="2" y="16"/>
                        </a:lnTo>
                        <a:lnTo>
                          <a:pt x="9" y="16"/>
                        </a:lnTo>
                        <a:lnTo>
                          <a:pt x="18" y="13"/>
                        </a:lnTo>
                        <a:lnTo>
                          <a:pt x="27" y="10"/>
                        </a:lnTo>
                        <a:lnTo>
                          <a:pt x="37"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nvGrpSpPr>
              <p:cNvPr id="21659" name="Group 84">
                <a:extLst>
                  <a:ext uri="{FF2B5EF4-FFF2-40B4-BE49-F238E27FC236}">
                    <a16:creationId xmlns:a16="http://schemas.microsoft.com/office/drawing/2014/main" id="{EA7FC237-E200-E74E-9B3F-056EFE14DB30}"/>
                  </a:ext>
                </a:extLst>
              </p:cNvPr>
              <p:cNvGrpSpPr>
                <a:grpSpLocks/>
              </p:cNvGrpSpPr>
              <p:nvPr/>
            </p:nvGrpSpPr>
            <p:grpSpPr bwMode="auto">
              <a:xfrm>
                <a:off x="2162" y="626"/>
                <a:ext cx="435" cy="606"/>
                <a:chOff x="2162" y="626"/>
                <a:chExt cx="435" cy="606"/>
              </a:xfrm>
            </p:grpSpPr>
            <p:sp>
              <p:nvSpPr>
                <p:cNvPr id="21660" name="Freeform 85">
                  <a:extLst>
                    <a:ext uri="{FF2B5EF4-FFF2-40B4-BE49-F238E27FC236}">
                      <a16:creationId xmlns:a16="http://schemas.microsoft.com/office/drawing/2014/main" id="{24415065-7ACB-9841-8248-B94589EB83BA}"/>
                    </a:ext>
                  </a:extLst>
                </p:cNvPr>
                <p:cNvSpPr>
                  <a:spLocks/>
                </p:cNvSpPr>
                <p:nvPr/>
              </p:nvSpPr>
              <p:spPr bwMode="auto">
                <a:xfrm>
                  <a:off x="2166" y="629"/>
                  <a:ext cx="435" cy="603"/>
                </a:xfrm>
                <a:custGeom>
                  <a:avLst/>
                  <a:gdLst>
                    <a:gd name="T0" fmla="*/ 311 w 435"/>
                    <a:gd name="T1" fmla="*/ 578 h 606"/>
                    <a:gd name="T2" fmla="*/ 315 w 435"/>
                    <a:gd name="T3" fmla="*/ 573 h 606"/>
                    <a:gd name="T4" fmla="*/ 316 w 435"/>
                    <a:gd name="T5" fmla="*/ 569 h 606"/>
                    <a:gd name="T6" fmla="*/ 319 w 435"/>
                    <a:gd name="T7" fmla="*/ 555 h 606"/>
                    <a:gd name="T8" fmla="*/ 336 w 435"/>
                    <a:gd name="T9" fmla="*/ 460 h 606"/>
                    <a:gd name="T10" fmla="*/ 348 w 435"/>
                    <a:gd name="T11" fmla="*/ 425 h 606"/>
                    <a:gd name="T12" fmla="*/ 359 w 435"/>
                    <a:gd name="T13" fmla="*/ 400 h 606"/>
                    <a:gd name="T14" fmla="*/ 381 w 435"/>
                    <a:gd name="T15" fmla="*/ 363 h 606"/>
                    <a:gd name="T16" fmla="*/ 404 w 435"/>
                    <a:gd name="T17" fmla="*/ 327 h 606"/>
                    <a:gd name="T18" fmla="*/ 419 w 435"/>
                    <a:gd name="T19" fmla="*/ 295 h 606"/>
                    <a:gd name="T20" fmla="*/ 429 w 435"/>
                    <a:gd name="T21" fmla="*/ 262 h 606"/>
                    <a:gd name="T22" fmla="*/ 434 w 435"/>
                    <a:gd name="T23" fmla="*/ 219 h 606"/>
                    <a:gd name="T24" fmla="*/ 430 w 435"/>
                    <a:gd name="T25" fmla="*/ 180 h 606"/>
                    <a:gd name="T26" fmla="*/ 421 w 435"/>
                    <a:gd name="T27" fmla="*/ 142 h 606"/>
                    <a:gd name="T28" fmla="*/ 406 w 435"/>
                    <a:gd name="T29" fmla="*/ 108 h 606"/>
                    <a:gd name="T30" fmla="*/ 379 w 435"/>
                    <a:gd name="T31" fmla="*/ 74 h 606"/>
                    <a:gd name="T32" fmla="*/ 352 w 435"/>
                    <a:gd name="T33" fmla="*/ 48 h 606"/>
                    <a:gd name="T34" fmla="*/ 316 w 435"/>
                    <a:gd name="T35" fmla="*/ 25 h 606"/>
                    <a:gd name="T36" fmla="*/ 274 w 435"/>
                    <a:gd name="T37" fmla="*/ 8 h 606"/>
                    <a:gd name="T38" fmla="*/ 240 w 435"/>
                    <a:gd name="T39" fmla="*/ 1 h 606"/>
                    <a:gd name="T40" fmla="*/ 201 w 435"/>
                    <a:gd name="T41" fmla="*/ 0 h 606"/>
                    <a:gd name="T42" fmla="*/ 168 w 435"/>
                    <a:gd name="T43" fmla="*/ 6 h 606"/>
                    <a:gd name="T44" fmla="*/ 135 w 435"/>
                    <a:gd name="T45" fmla="*/ 16 h 606"/>
                    <a:gd name="T46" fmla="*/ 108 w 435"/>
                    <a:gd name="T47" fmla="*/ 30 h 606"/>
                    <a:gd name="T48" fmla="*/ 79 w 435"/>
                    <a:gd name="T49" fmla="*/ 50 h 606"/>
                    <a:gd name="T50" fmla="*/ 52 w 435"/>
                    <a:gd name="T51" fmla="*/ 75 h 606"/>
                    <a:gd name="T52" fmla="*/ 30 w 435"/>
                    <a:gd name="T53" fmla="*/ 101 h 606"/>
                    <a:gd name="T54" fmla="*/ 11 w 435"/>
                    <a:gd name="T55" fmla="*/ 140 h 606"/>
                    <a:gd name="T56" fmla="*/ 2 w 435"/>
                    <a:gd name="T57" fmla="*/ 181 h 606"/>
                    <a:gd name="T58" fmla="*/ 0 w 435"/>
                    <a:gd name="T59" fmla="*/ 217 h 606"/>
                    <a:gd name="T60" fmla="*/ 3 w 435"/>
                    <a:gd name="T61" fmla="*/ 256 h 606"/>
                    <a:gd name="T62" fmla="*/ 13 w 435"/>
                    <a:gd name="T63" fmla="*/ 295 h 606"/>
                    <a:gd name="T64" fmla="*/ 31 w 435"/>
                    <a:gd name="T65" fmla="*/ 329 h 606"/>
                    <a:gd name="T66" fmla="*/ 52 w 435"/>
                    <a:gd name="T67" fmla="*/ 364 h 606"/>
                    <a:gd name="T68" fmla="*/ 80 w 435"/>
                    <a:gd name="T69" fmla="*/ 414 h 606"/>
                    <a:gd name="T70" fmla="*/ 92 w 435"/>
                    <a:gd name="T71" fmla="*/ 441 h 606"/>
                    <a:gd name="T72" fmla="*/ 101 w 435"/>
                    <a:gd name="T73" fmla="*/ 473 h 606"/>
                    <a:gd name="T74" fmla="*/ 108 w 435"/>
                    <a:gd name="T75" fmla="*/ 515 h 606"/>
                    <a:gd name="T76" fmla="*/ 113 w 435"/>
                    <a:gd name="T77" fmla="*/ 554 h 606"/>
                    <a:gd name="T78" fmla="*/ 117 w 435"/>
                    <a:gd name="T79" fmla="*/ 570 h 606"/>
                    <a:gd name="T80" fmla="*/ 119 w 435"/>
                    <a:gd name="T81" fmla="*/ 573 h 606"/>
                    <a:gd name="T82" fmla="*/ 124 w 435"/>
                    <a:gd name="T83" fmla="*/ 579 h 606"/>
                    <a:gd name="T84" fmla="*/ 137 w 435"/>
                    <a:gd name="T85" fmla="*/ 586 h 606"/>
                    <a:gd name="T86" fmla="*/ 151 w 435"/>
                    <a:gd name="T87" fmla="*/ 591 h 606"/>
                    <a:gd name="T88" fmla="*/ 167 w 435"/>
                    <a:gd name="T89" fmla="*/ 595 h 606"/>
                    <a:gd name="T90" fmla="*/ 184 w 435"/>
                    <a:gd name="T91" fmla="*/ 597 h 606"/>
                    <a:gd name="T92" fmla="*/ 201 w 435"/>
                    <a:gd name="T93" fmla="*/ 599 h 606"/>
                    <a:gd name="T94" fmla="*/ 216 w 435"/>
                    <a:gd name="T95" fmla="*/ 599 h 606"/>
                    <a:gd name="T96" fmla="*/ 233 w 435"/>
                    <a:gd name="T97" fmla="*/ 599 h 606"/>
                    <a:gd name="T98" fmla="*/ 251 w 435"/>
                    <a:gd name="T99" fmla="*/ 597 h 606"/>
                    <a:gd name="T100" fmla="*/ 267 w 435"/>
                    <a:gd name="T101" fmla="*/ 594 h 606"/>
                    <a:gd name="T102" fmla="*/ 281 w 435"/>
                    <a:gd name="T103" fmla="*/ 591 h 606"/>
                    <a:gd name="T104" fmla="*/ 295 w 435"/>
                    <a:gd name="T105" fmla="*/ 587 h 60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35" h="606">
                      <a:moveTo>
                        <a:pt x="304" y="589"/>
                      </a:moveTo>
                      <a:lnTo>
                        <a:pt x="308" y="586"/>
                      </a:lnTo>
                      <a:lnTo>
                        <a:pt x="311" y="584"/>
                      </a:lnTo>
                      <a:lnTo>
                        <a:pt x="312" y="582"/>
                      </a:lnTo>
                      <a:lnTo>
                        <a:pt x="313" y="580"/>
                      </a:lnTo>
                      <a:lnTo>
                        <a:pt x="315" y="579"/>
                      </a:lnTo>
                      <a:lnTo>
                        <a:pt x="315" y="578"/>
                      </a:lnTo>
                      <a:lnTo>
                        <a:pt x="316" y="577"/>
                      </a:lnTo>
                      <a:lnTo>
                        <a:pt x="316" y="575"/>
                      </a:lnTo>
                      <a:lnTo>
                        <a:pt x="317" y="573"/>
                      </a:lnTo>
                      <a:lnTo>
                        <a:pt x="317" y="571"/>
                      </a:lnTo>
                      <a:lnTo>
                        <a:pt x="319" y="561"/>
                      </a:lnTo>
                      <a:lnTo>
                        <a:pt x="332" y="483"/>
                      </a:lnTo>
                      <a:lnTo>
                        <a:pt x="334" y="472"/>
                      </a:lnTo>
                      <a:lnTo>
                        <a:pt x="336" y="464"/>
                      </a:lnTo>
                      <a:lnTo>
                        <a:pt x="339" y="452"/>
                      </a:lnTo>
                      <a:lnTo>
                        <a:pt x="343" y="440"/>
                      </a:lnTo>
                      <a:lnTo>
                        <a:pt x="348" y="429"/>
                      </a:lnTo>
                      <a:lnTo>
                        <a:pt x="352" y="420"/>
                      </a:lnTo>
                      <a:lnTo>
                        <a:pt x="356" y="412"/>
                      </a:lnTo>
                      <a:lnTo>
                        <a:pt x="359" y="404"/>
                      </a:lnTo>
                      <a:lnTo>
                        <a:pt x="367" y="391"/>
                      </a:lnTo>
                      <a:lnTo>
                        <a:pt x="374" y="379"/>
                      </a:lnTo>
                      <a:lnTo>
                        <a:pt x="381" y="367"/>
                      </a:lnTo>
                      <a:lnTo>
                        <a:pt x="387" y="359"/>
                      </a:lnTo>
                      <a:lnTo>
                        <a:pt x="397" y="342"/>
                      </a:lnTo>
                      <a:lnTo>
                        <a:pt x="404" y="331"/>
                      </a:lnTo>
                      <a:lnTo>
                        <a:pt x="409" y="321"/>
                      </a:lnTo>
                      <a:lnTo>
                        <a:pt x="414" y="310"/>
                      </a:lnTo>
                      <a:lnTo>
                        <a:pt x="419" y="297"/>
                      </a:lnTo>
                      <a:lnTo>
                        <a:pt x="423" y="286"/>
                      </a:lnTo>
                      <a:lnTo>
                        <a:pt x="426" y="274"/>
                      </a:lnTo>
                      <a:lnTo>
                        <a:pt x="429" y="264"/>
                      </a:lnTo>
                      <a:lnTo>
                        <a:pt x="431" y="252"/>
                      </a:lnTo>
                      <a:lnTo>
                        <a:pt x="433" y="238"/>
                      </a:lnTo>
                      <a:lnTo>
                        <a:pt x="434" y="221"/>
                      </a:lnTo>
                      <a:lnTo>
                        <a:pt x="434" y="205"/>
                      </a:lnTo>
                      <a:lnTo>
                        <a:pt x="432" y="193"/>
                      </a:lnTo>
                      <a:lnTo>
                        <a:pt x="430" y="182"/>
                      </a:lnTo>
                      <a:lnTo>
                        <a:pt x="428" y="171"/>
                      </a:lnTo>
                      <a:lnTo>
                        <a:pt x="425" y="158"/>
                      </a:lnTo>
                      <a:lnTo>
                        <a:pt x="421" y="144"/>
                      </a:lnTo>
                      <a:lnTo>
                        <a:pt x="417" y="132"/>
                      </a:lnTo>
                      <a:lnTo>
                        <a:pt x="412" y="120"/>
                      </a:lnTo>
                      <a:lnTo>
                        <a:pt x="406" y="110"/>
                      </a:lnTo>
                      <a:lnTo>
                        <a:pt x="398" y="97"/>
                      </a:lnTo>
                      <a:lnTo>
                        <a:pt x="388" y="84"/>
                      </a:lnTo>
                      <a:lnTo>
                        <a:pt x="379" y="74"/>
                      </a:lnTo>
                      <a:lnTo>
                        <a:pt x="371" y="65"/>
                      </a:lnTo>
                      <a:lnTo>
                        <a:pt x="362" y="57"/>
                      </a:lnTo>
                      <a:lnTo>
                        <a:pt x="352" y="48"/>
                      </a:lnTo>
                      <a:lnTo>
                        <a:pt x="342" y="41"/>
                      </a:lnTo>
                      <a:lnTo>
                        <a:pt x="330" y="33"/>
                      </a:lnTo>
                      <a:lnTo>
                        <a:pt x="316" y="25"/>
                      </a:lnTo>
                      <a:lnTo>
                        <a:pt x="303" y="19"/>
                      </a:lnTo>
                      <a:lnTo>
                        <a:pt x="288" y="13"/>
                      </a:lnTo>
                      <a:lnTo>
                        <a:pt x="274" y="8"/>
                      </a:lnTo>
                      <a:lnTo>
                        <a:pt x="263" y="6"/>
                      </a:lnTo>
                      <a:lnTo>
                        <a:pt x="251" y="3"/>
                      </a:lnTo>
                      <a:lnTo>
                        <a:pt x="240" y="1"/>
                      </a:lnTo>
                      <a:lnTo>
                        <a:pt x="226" y="0"/>
                      </a:lnTo>
                      <a:lnTo>
                        <a:pt x="214" y="0"/>
                      </a:lnTo>
                      <a:lnTo>
                        <a:pt x="201" y="0"/>
                      </a:lnTo>
                      <a:lnTo>
                        <a:pt x="190" y="1"/>
                      </a:lnTo>
                      <a:lnTo>
                        <a:pt x="178" y="4"/>
                      </a:lnTo>
                      <a:lnTo>
                        <a:pt x="168" y="6"/>
                      </a:lnTo>
                      <a:lnTo>
                        <a:pt x="156" y="9"/>
                      </a:lnTo>
                      <a:lnTo>
                        <a:pt x="145" y="12"/>
                      </a:lnTo>
                      <a:lnTo>
                        <a:pt x="135" y="16"/>
                      </a:lnTo>
                      <a:lnTo>
                        <a:pt x="126" y="20"/>
                      </a:lnTo>
                      <a:lnTo>
                        <a:pt x="116" y="25"/>
                      </a:lnTo>
                      <a:lnTo>
                        <a:pt x="108" y="30"/>
                      </a:lnTo>
                      <a:lnTo>
                        <a:pt x="98" y="36"/>
                      </a:lnTo>
                      <a:lnTo>
                        <a:pt x="88" y="44"/>
                      </a:lnTo>
                      <a:lnTo>
                        <a:pt x="79" y="50"/>
                      </a:lnTo>
                      <a:lnTo>
                        <a:pt x="70" y="58"/>
                      </a:lnTo>
                      <a:lnTo>
                        <a:pt x="61" y="66"/>
                      </a:lnTo>
                      <a:lnTo>
                        <a:pt x="52" y="75"/>
                      </a:lnTo>
                      <a:lnTo>
                        <a:pt x="44" y="84"/>
                      </a:lnTo>
                      <a:lnTo>
                        <a:pt x="38" y="92"/>
                      </a:lnTo>
                      <a:lnTo>
                        <a:pt x="30" y="103"/>
                      </a:lnTo>
                      <a:lnTo>
                        <a:pt x="23" y="115"/>
                      </a:lnTo>
                      <a:lnTo>
                        <a:pt x="16" y="129"/>
                      </a:lnTo>
                      <a:lnTo>
                        <a:pt x="11" y="142"/>
                      </a:lnTo>
                      <a:lnTo>
                        <a:pt x="8" y="156"/>
                      </a:lnTo>
                      <a:lnTo>
                        <a:pt x="4" y="170"/>
                      </a:lnTo>
                      <a:lnTo>
                        <a:pt x="2" y="183"/>
                      </a:lnTo>
                      <a:lnTo>
                        <a:pt x="0" y="196"/>
                      </a:lnTo>
                      <a:lnTo>
                        <a:pt x="0" y="208"/>
                      </a:lnTo>
                      <a:lnTo>
                        <a:pt x="0" y="219"/>
                      </a:lnTo>
                      <a:lnTo>
                        <a:pt x="0" y="232"/>
                      </a:lnTo>
                      <a:lnTo>
                        <a:pt x="1" y="243"/>
                      </a:lnTo>
                      <a:lnTo>
                        <a:pt x="3" y="258"/>
                      </a:lnTo>
                      <a:lnTo>
                        <a:pt x="5" y="270"/>
                      </a:lnTo>
                      <a:lnTo>
                        <a:pt x="9" y="283"/>
                      </a:lnTo>
                      <a:lnTo>
                        <a:pt x="13" y="297"/>
                      </a:lnTo>
                      <a:lnTo>
                        <a:pt x="19" y="310"/>
                      </a:lnTo>
                      <a:lnTo>
                        <a:pt x="24" y="321"/>
                      </a:lnTo>
                      <a:lnTo>
                        <a:pt x="31" y="333"/>
                      </a:lnTo>
                      <a:lnTo>
                        <a:pt x="38" y="345"/>
                      </a:lnTo>
                      <a:lnTo>
                        <a:pt x="45" y="357"/>
                      </a:lnTo>
                      <a:lnTo>
                        <a:pt x="52" y="368"/>
                      </a:lnTo>
                      <a:lnTo>
                        <a:pt x="59" y="381"/>
                      </a:lnTo>
                      <a:lnTo>
                        <a:pt x="70" y="399"/>
                      </a:lnTo>
                      <a:lnTo>
                        <a:pt x="80" y="418"/>
                      </a:lnTo>
                      <a:lnTo>
                        <a:pt x="86" y="427"/>
                      </a:lnTo>
                      <a:lnTo>
                        <a:pt x="89" y="435"/>
                      </a:lnTo>
                      <a:lnTo>
                        <a:pt x="92" y="445"/>
                      </a:lnTo>
                      <a:lnTo>
                        <a:pt x="96" y="456"/>
                      </a:lnTo>
                      <a:lnTo>
                        <a:pt x="98" y="466"/>
                      </a:lnTo>
                      <a:lnTo>
                        <a:pt x="101" y="477"/>
                      </a:lnTo>
                      <a:lnTo>
                        <a:pt x="103" y="492"/>
                      </a:lnTo>
                      <a:lnTo>
                        <a:pt x="106" y="508"/>
                      </a:lnTo>
                      <a:lnTo>
                        <a:pt x="108" y="521"/>
                      </a:lnTo>
                      <a:lnTo>
                        <a:pt x="110" y="538"/>
                      </a:lnTo>
                      <a:lnTo>
                        <a:pt x="111" y="550"/>
                      </a:lnTo>
                      <a:lnTo>
                        <a:pt x="113" y="560"/>
                      </a:lnTo>
                      <a:lnTo>
                        <a:pt x="116" y="570"/>
                      </a:lnTo>
                      <a:lnTo>
                        <a:pt x="116" y="573"/>
                      </a:lnTo>
                      <a:lnTo>
                        <a:pt x="117" y="576"/>
                      </a:lnTo>
                      <a:lnTo>
                        <a:pt x="117" y="577"/>
                      </a:lnTo>
                      <a:lnTo>
                        <a:pt x="118" y="578"/>
                      </a:lnTo>
                      <a:lnTo>
                        <a:pt x="119" y="579"/>
                      </a:lnTo>
                      <a:lnTo>
                        <a:pt x="120" y="581"/>
                      </a:lnTo>
                      <a:lnTo>
                        <a:pt x="122" y="583"/>
                      </a:lnTo>
                      <a:lnTo>
                        <a:pt x="124" y="585"/>
                      </a:lnTo>
                      <a:lnTo>
                        <a:pt x="127" y="587"/>
                      </a:lnTo>
                      <a:lnTo>
                        <a:pt x="131" y="589"/>
                      </a:lnTo>
                      <a:lnTo>
                        <a:pt x="137" y="592"/>
                      </a:lnTo>
                      <a:lnTo>
                        <a:pt x="141" y="594"/>
                      </a:lnTo>
                      <a:lnTo>
                        <a:pt x="146" y="596"/>
                      </a:lnTo>
                      <a:lnTo>
                        <a:pt x="151" y="597"/>
                      </a:lnTo>
                      <a:lnTo>
                        <a:pt x="155" y="598"/>
                      </a:lnTo>
                      <a:lnTo>
                        <a:pt x="162" y="600"/>
                      </a:lnTo>
                      <a:lnTo>
                        <a:pt x="167" y="601"/>
                      </a:lnTo>
                      <a:lnTo>
                        <a:pt x="173" y="602"/>
                      </a:lnTo>
                      <a:lnTo>
                        <a:pt x="178" y="602"/>
                      </a:lnTo>
                      <a:lnTo>
                        <a:pt x="184" y="603"/>
                      </a:lnTo>
                      <a:lnTo>
                        <a:pt x="190" y="604"/>
                      </a:lnTo>
                      <a:lnTo>
                        <a:pt x="195" y="604"/>
                      </a:lnTo>
                      <a:lnTo>
                        <a:pt x="201" y="605"/>
                      </a:lnTo>
                      <a:lnTo>
                        <a:pt x="206" y="605"/>
                      </a:lnTo>
                      <a:lnTo>
                        <a:pt x="212" y="605"/>
                      </a:lnTo>
                      <a:lnTo>
                        <a:pt x="216" y="605"/>
                      </a:lnTo>
                      <a:lnTo>
                        <a:pt x="222" y="605"/>
                      </a:lnTo>
                      <a:lnTo>
                        <a:pt x="228" y="605"/>
                      </a:lnTo>
                      <a:lnTo>
                        <a:pt x="233" y="605"/>
                      </a:lnTo>
                      <a:lnTo>
                        <a:pt x="238" y="605"/>
                      </a:lnTo>
                      <a:lnTo>
                        <a:pt x="244" y="604"/>
                      </a:lnTo>
                      <a:lnTo>
                        <a:pt x="251" y="603"/>
                      </a:lnTo>
                      <a:lnTo>
                        <a:pt x="255" y="602"/>
                      </a:lnTo>
                      <a:lnTo>
                        <a:pt x="261" y="602"/>
                      </a:lnTo>
                      <a:lnTo>
                        <a:pt x="267" y="600"/>
                      </a:lnTo>
                      <a:lnTo>
                        <a:pt x="272" y="600"/>
                      </a:lnTo>
                      <a:lnTo>
                        <a:pt x="277" y="599"/>
                      </a:lnTo>
                      <a:lnTo>
                        <a:pt x="281" y="597"/>
                      </a:lnTo>
                      <a:lnTo>
                        <a:pt x="287" y="596"/>
                      </a:lnTo>
                      <a:lnTo>
                        <a:pt x="291" y="594"/>
                      </a:lnTo>
                      <a:lnTo>
                        <a:pt x="295" y="593"/>
                      </a:lnTo>
                      <a:lnTo>
                        <a:pt x="300" y="591"/>
                      </a:lnTo>
                      <a:lnTo>
                        <a:pt x="304" y="589"/>
                      </a:lnTo>
                    </a:path>
                  </a:pathLst>
                </a:custGeom>
                <a:gradFill rotWithShape="0">
                  <a:gsLst>
                    <a:gs pos="0">
                      <a:srgbClr val="999999"/>
                    </a:gs>
                    <a:gs pos="100000">
                      <a:schemeClr val="tx2"/>
                    </a:gs>
                  </a:gsLst>
                  <a:path path="rect">
                    <a:fillToRect l="50000" t="50000" r="50000" b="50000"/>
                  </a:path>
                </a:gradFill>
                <a:ln w="12700" cap="rnd" cmpd="sng">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661" name="Group 86">
                  <a:extLst>
                    <a:ext uri="{FF2B5EF4-FFF2-40B4-BE49-F238E27FC236}">
                      <a16:creationId xmlns:a16="http://schemas.microsoft.com/office/drawing/2014/main" id="{AF934956-EE2E-044C-AE06-3A6ECFF49F08}"/>
                    </a:ext>
                  </a:extLst>
                </p:cNvPr>
                <p:cNvGrpSpPr>
                  <a:grpSpLocks/>
                </p:cNvGrpSpPr>
                <p:nvPr/>
              </p:nvGrpSpPr>
              <p:grpSpPr bwMode="auto">
                <a:xfrm>
                  <a:off x="2284" y="687"/>
                  <a:ext cx="272" cy="537"/>
                  <a:chOff x="2284" y="687"/>
                  <a:chExt cx="272" cy="537"/>
                </a:xfrm>
              </p:grpSpPr>
              <p:sp>
                <p:nvSpPr>
                  <p:cNvPr id="227" name="Oval 87">
                    <a:extLst>
                      <a:ext uri="{FF2B5EF4-FFF2-40B4-BE49-F238E27FC236}">
                        <a16:creationId xmlns:a16="http://schemas.microsoft.com/office/drawing/2014/main" id="{361EE7FD-EC15-AE45-8258-A94BB104C23F}"/>
                      </a:ext>
                    </a:extLst>
                  </p:cNvPr>
                  <p:cNvSpPr>
                    <a:spLocks noChangeArrowheads="1"/>
                  </p:cNvSpPr>
                  <p:nvPr/>
                </p:nvSpPr>
                <p:spPr bwMode="auto">
                  <a:xfrm>
                    <a:off x="2288" y="1162"/>
                    <a:ext cx="193" cy="62"/>
                  </a:xfrm>
                  <a:prstGeom prst="ellipse">
                    <a:avLst/>
                  </a:prstGeom>
                  <a:gradFill rotWithShape="0">
                    <a:gsLst>
                      <a:gs pos="0">
                        <a:srgbClr val="999999"/>
                      </a:gs>
                      <a:gs pos="100000">
                        <a:schemeClr val="tx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21663" name="Freeform 88">
                    <a:extLst>
                      <a:ext uri="{FF2B5EF4-FFF2-40B4-BE49-F238E27FC236}">
                        <a16:creationId xmlns:a16="http://schemas.microsoft.com/office/drawing/2014/main" id="{5ABD7E68-1D10-7549-B889-7AF29B764BE7}"/>
                      </a:ext>
                    </a:extLst>
                  </p:cNvPr>
                  <p:cNvSpPr>
                    <a:spLocks/>
                  </p:cNvSpPr>
                  <p:nvPr/>
                </p:nvSpPr>
                <p:spPr bwMode="auto">
                  <a:xfrm>
                    <a:off x="2482" y="687"/>
                    <a:ext cx="74" cy="91"/>
                  </a:xfrm>
                  <a:custGeom>
                    <a:avLst/>
                    <a:gdLst>
                      <a:gd name="T0" fmla="*/ 0 w 74"/>
                      <a:gd name="T1" fmla="*/ 0 h 91"/>
                      <a:gd name="T2" fmla="*/ 20 w 74"/>
                      <a:gd name="T3" fmla="*/ 10 h 91"/>
                      <a:gd name="T4" fmla="*/ 37 w 74"/>
                      <a:gd name="T5" fmla="*/ 20 h 91"/>
                      <a:gd name="T6" fmla="*/ 51 w 74"/>
                      <a:gd name="T7" fmla="*/ 31 h 91"/>
                      <a:gd name="T8" fmla="*/ 60 w 74"/>
                      <a:gd name="T9" fmla="*/ 42 h 91"/>
                      <a:gd name="T10" fmla="*/ 66 w 74"/>
                      <a:gd name="T11" fmla="*/ 54 h 91"/>
                      <a:gd name="T12" fmla="*/ 70 w 74"/>
                      <a:gd name="T13" fmla="*/ 64 h 91"/>
                      <a:gd name="T14" fmla="*/ 73 w 74"/>
                      <a:gd name="T15" fmla="*/ 74 h 91"/>
                      <a:gd name="T16" fmla="*/ 48 w 74"/>
                      <a:gd name="T17" fmla="*/ 90 h 91"/>
                      <a:gd name="T18" fmla="*/ 45 w 74"/>
                      <a:gd name="T19" fmla="*/ 75 h 91"/>
                      <a:gd name="T20" fmla="*/ 41 w 74"/>
                      <a:gd name="T21" fmla="*/ 60 h 91"/>
                      <a:gd name="T22" fmla="*/ 35 w 74"/>
                      <a:gd name="T23" fmla="*/ 44 h 91"/>
                      <a:gd name="T24" fmla="*/ 27 w 74"/>
                      <a:gd name="T25" fmla="*/ 30 h 91"/>
                      <a:gd name="T26" fmla="*/ 16 w 74"/>
                      <a:gd name="T27" fmla="*/ 16 h 91"/>
                      <a:gd name="T28" fmla="*/ 0 w 74"/>
                      <a:gd name="T29" fmla="*/ 0 h 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91">
                        <a:moveTo>
                          <a:pt x="0" y="0"/>
                        </a:moveTo>
                        <a:lnTo>
                          <a:pt x="20" y="10"/>
                        </a:lnTo>
                        <a:lnTo>
                          <a:pt x="37" y="20"/>
                        </a:lnTo>
                        <a:lnTo>
                          <a:pt x="51" y="31"/>
                        </a:lnTo>
                        <a:lnTo>
                          <a:pt x="60" y="42"/>
                        </a:lnTo>
                        <a:lnTo>
                          <a:pt x="66" y="54"/>
                        </a:lnTo>
                        <a:lnTo>
                          <a:pt x="70" y="64"/>
                        </a:lnTo>
                        <a:lnTo>
                          <a:pt x="73" y="74"/>
                        </a:lnTo>
                        <a:lnTo>
                          <a:pt x="48" y="90"/>
                        </a:lnTo>
                        <a:lnTo>
                          <a:pt x="45" y="75"/>
                        </a:lnTo>
                        <a:lnTo>
                          <a:pt x="41" y="60"/>
                        </a:lnTo>
                        <a:lnTo>
                          <a:pt x="35" y="44"/>
                        </a:lnTo>
                        <a:lnTo>
                          <a:pt x="27" y="30"/>
                        </a:lnTo>
                        <a:lnTo>
                          <a:pt x="16" y="16"/>
                        </a:lnTo>
                        <a:lnTo>
                          <a:pt x="0" y="0"/>
                        </a:lnTo>
                      </a:path>
                    </a:pathLst>
                  </a:custGeom>
                  <a:gradFill rotWithShape="0">
                    <a:gsLst>
                      <a:gs pos="0">
                        <a:srgbClr val="999999"/>
                      </a:gs>
                      <a:gs pos="100000">
                        <a:schemeClr val="tx2"/>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664" name="Group 89">
                    <a:extLst>
                      <a:ext uri="{FF2B5EF4-FFF2-40B4-BE49-F238E27FC236}">
                        <a16:creationId xmlns:a16="http://schemas.microsoft.com/office/drawing/2014/main" id="{7BAE1B8B-E877-D44F-914E-0CC2A21E6039}"/>
                      </a:ext>
                    </a:extLst>
                  </p:cNvPr>
                  <p:cNvGrpSpPr>
                    <a:grpSpLocks/>
                  </p:cNvGrpSpPr>
                  <p:nvPr/>
                </p:nvGrpSpPr>
                <p:grpSpPr bwMode="auto">
                  <a:xfrm>
                    <a:off x="2319" y="808"/>
                    <a:ext cx="121" cy="377"/>
                    <a:chOff x="2319" y="808"/>
                    <a:chExt cx="121" cy="377"/>
                  </a:xfrm>
                </p:grpSpPr>
                <p:sp>
                  <p:nvSpPr>
                    <p:cNvPr id="21666" name="Freeform 90">
                      <a:extLst>
                        <a:ext uri="{FF2B5EF4-FFF2-40B4-BE49-F238E27FC236}">
                          <a16:creationId xmlns:a16="http://schemas.microsoft.com/office/drawing/2014/main" id="{CCC9D22D-6898-C441-8799-67025D4C2D45}"/>
                        </a:ext>
                      </a:extLst>
                    </p:cNvPr>
                    <p:cNvSpPr>
                      <a:spLocks/>
                    </p:cNvSpPr>
                    <p:nvPr/>
                  </p:nvSpPr>
                  <p:spPr bwMode="auto">
                    <a:xfrm>
                      <a:off x="2344" y="966"/>
                      <a:ext cx="72" cy="222"/>
                    </a:xfrm>
                    <a:custGeom>
                      <a:avLst/>
                      <a:gdLst>
                        <a:gd name="T0" fmla="*/ 0 w 75"/>
                        <a:gd name="T1" fmla="*/ 16 h 220"/>
                        <a:gd name="T2" fmla="*/ 2 w 75"/>
                        <a:gd name="T3" fmla="*/ 52 h 220"/>
                        <a:gd name="T4" fmla="*/ 5 w 75"/>
                        <a:gd name="T5" fmla="*/ 59 h 220"/>
                        <a:gd name="T6" fmla="*/ 4 w 75"/>
                        <a:gd name="T7" fmla="*/ 207 h 220"/>
                        <a:gd name="T8" fmla="*/ 9 w 75"/>
                        <a:gd name="T9" fmla="*/ 223 h 220"/>
                        <a:gd name="T10" fmla="*/ 19 w 75"/>
                        <a:gd name="T11" fmla="*/ 223 h 220"/>
                        <a:gd name="T12" fmla="*/ 30 w 75"/>
                        <a:gd name="T13" fmla="*/ 215 h 220"/>
                        <a:gd name="T14" fmla="*/ 39 w 75"/>
                        <a:gd name="T15" fmla="*/ 215 h 220"/>
                        <a:gd name="T16" fmla="*/ 49 w 75"/>
                        <a:gd name="T17" fmla="*/ 223 h 220"/>
                        <a:gd name="T18" fmla="*/ 60 w 75"/>
                        <a:gd name="T19" fmla="*/ 223 h 220"/>
                        <a:gd name="T20" fmla="*/ 65 w 75"/>
                        <a:gd name="T21" fmla="*/ 207 h 220"/>
                        <a:gd name="T22" fmla="*/ 62 w 75"/>
                        <a:gd name="T23" fmla="*/ 59 h 220"/>
                        <a:gd name="T24" fmla="*/ 66 w 75"/>
                        <a:gd name="T25" fmla="*/ 52 h 220"/>
                        <a:gd name="T26" fmla="*/ 68 w 75"/>
                        <a:gd name="T27" fmla="*/ 16 h 220"/>
                        <a:gd name="T28" fmla="*/ 54 w 75"/>
                        <a:gd name="T29" fmla="*/ 3 h 220"/>
                        <a:gd name="T30" fmla="*/ 46 w 75"/>
                        <a:gd name="T31" fmla="*/ 3 h 220"/>
                        <a:gd name="T32" fmla="*/ 41 w 75"/>
                        <a:gd name="T33" fmla="*/ 0 h 220"/>
                        <a:gd name="T34" fmla="*/ 25 w 75"/>
                        <a:gd name="T35" fmla="*/ 0 h 220"/>
                        <a:gd name="T36" fmla="*/ 21 w 75"/>
                        <a:gd name="T37" fmla="*/ 3 h 220"/>
                        <a:gd name="T38" fmla="*/ 14 w 75"/>
                        <a:gd name="T39" fmla="*/ 3 h 220"/>
                        <a:gd name="T40" fmla="*/ 0 w 75"/>
                        <a:gd name="T41" fmla="*/ 16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220">
                          <a:moveTo>
                            <a:pt x="0" y="16"/>
                          </a:moveTo>
                          <a:lnTo>
                            <a:pt x="2" y="52"/>
                          </a:lnTo>
                          <a:lnTo>
                            <a:pt x="5" y="57"/>
                          </a:lnTo>
                          <a:lnTo>
                            <a:pt x="4" y="203"/>
                          </a:lnTo>
                          <a:lnTo>
                            <a:pt x="9" y="219"/>
                          </a:lnTo>
                          <a:lnTo>
                            <a:pt x="21" y="219"/>
                          </a:lnTo>
                          <a:lnTo>
                            <a:pt x="32" y="211"/>
                          </a:lnTo>
                          <a:lnTo>
                            <a:pt x="43" y="211"/>
                          </a:lnTo>
                          <a:lnTo>
                            <a:pt x="53" y="219"/>
                          </a:lnTo>
                          <a:lnTo>
                            <a:pt x="66" y="219"/>
                          </a:lnTo>
                          <a:lnTo>
                            <a:pt x="71" y="203"/>
                          </a:lnTo>
                          <a:lnTo>
                            <a:pt x="68" y="57"/>
                          </a:lnTo>
                          <a:lnTo>
                            <a:pt x="72" y="52"/>
                          </a:lnTo>
                          <a:lnTo>
                            <a:pt x="74" y="16"/>
                          </a:lnTo>
                          <a:lnTo>
                            <a:pt x="58" y="3"/>
                          </a:lnTo>
                          <a:lnTo>
                            <a:pt x="50" y="3"/>
                          </a:lnTo>
                          <a:lnTo>
                            <a:pt x="45" y="0"/>
                          </a:lnTo>
                          <a:lnTo>
                            <a:pt x="27" y="0"/>
                          </a:lnTo>
                          <a:lnTo>
                            <a:pt x="23" y="3"/>
                          </a:lnTo>
                          <a:lnTo>
                            <a:pt x="16" y="3"/>
                          </a:lnTo>
                          <a:lnTo>
                            <a:pt x="0" y="16"/>
                          </a:lnTo>
                        </a:path>
                      </a:pathLst>
                    </a:custGeom>
                    <a:gradFill rotWithShape="0">
                      <a:gsLst>
                        <a:gs pos="0">
                          <a:srgbClr val="999999"/>
                        </a:gs>
                        <a:gs pos="100000">
                          <a:schemeClr val="tx2"/>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32" name="Oval 91">
                      <a:extLst>
                        <a:ext uri="{FF2B5EF4-FFF2-40B4-BE49-F238E27FC236}">
                          <a16:creationId xmlns:a16="http://schemas.microsoft.com/office/drawing/2014/main" id="{D56D301C-EA44-2745-AD62-8CBF3B1AB193}"/>
                        </a:ext>
                      </a:extLst>
                    </p:cNvPr>
                    <p:cNvSpPr>
                      <a:spLocks noChangeArrowheads="1"/>
                    </p:cNvSpPr>
                    <p:nvPr/>
                  </p:nvSpPr>
                  <p:spPr bwMode="auto">
                    <a:xfrm>
                      <a:off x="2380" y="972"/>
                      <a:ext cx="9" cy="15"/>
                    </a:xfrm>
                    <a:prstGeom prst="ellipse">
                      <a:avLst/>
                    </a:prstGeom>
                    <a:gradFill rotWithShape="0">
                      <a:gsLst>
                        <a:gs pos="0">
                          <a:srgbClr val="999999"/>
                        </a:gs>
                        <a:gs pos="100000">
                          <a:schemeClr val="tx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grpSp>
                  <p:nvGrpSpPr>
                    <p:cNvPr id="21668" name="Group 92">
                      <a:extLst>
                        <a:ext uri="{FF2B5EF4-FFF2-40B4-BE49-F238E27FC236}">
                          <a16:creationId xmlns:a16="http://schemas.microsoft.com/office/drawing/2014/main" id="{8626F833-B90C-8243-A3F1-10625D7B52F1}"/>
                        </a:ext>
                      </a:extLst>
                    </p:cNvPr>
                    <p:cNvGrpSpPr>
                      <a:grpSpLocks/>
                    </p:cNvGrpSpPr>
                    <p:nvPr/>
                  </p:nvGrpSpPr>
                  <p:grpSpPr bwMode="auto">
                    <a:xfrm>
                      <a:off x="2319" y="808"/>
                      <a:ext cx="121" cy="173"/>
                      <a:chOff x="2319" y="808"/>
                      <a:chExt cx="121" cy="173"/>
                    </a:xfrm>
                  </p:grpSpPr>
                  <p:sp>
                    <p:nvSpPr>
                      <p:cNvPr id="239" name="Oval 93">
                        <a:extLst>
                          <a:ext uri="{FF2B5EF4-FFF2-40B4-BE49-F238E27FC236}">
                            <a16:creationId xmlns:a16="http://schemas.microsoft.com/office/drawing/2014/main" id="{FF9E8685-5BE2-9E48-A824-94AE892E87B0}"/>
                          </a:ext>
                        </a:extLst>
                      </p:cNvPr>
                      <p:cNvSpPr>
                        <a:spLocks noChangeArrowheads="1"/>
                      </p:cNvSpPr>
                      <p:nvPr/>
                    </p:nvSpPr>
                    <p:spPr bwMode="auto">
                      <a:xfrm>
                        <a:off x="2330" y="808"/>
                        <a:ext cx="107" cy="61"/>
                      </a:xfrm>
                      <a:prstGeom prst="ellipse">
                        <a:avLst/>
                      </a:prstGeom>
                      <a:gradFill rotWithShape="0">
                        <a:gsLst>
                          <a:gs pos="0">
                            <a:srgbClr val="999999"/>
                          </a:gs>
                          <a:gs pos="100000">
                            <a:schemeClr val="tx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21675" name="Freeform 94">
                        <a:extLst>
                          <a:ext uri="{FF2B5EF4-FFF2-40B4-BE49-F238E27FC236}">
                            <a16:creationId xmlns:a16="http://schemas.microsoft.com/office/drawing/2014/main" id="{3151CAB8-3ED9-D848-BF80-9CA1B6153280}"/>
                          </a:ext>
                        </a:extLst>
                      </p:cNvPr>
                      <p:cNvSpPr>
                        <a:spLocks/>
                      </p:cNvSpPr>
                      <p:nvPr/>
                    </p:nvSpPr>
                    <p:spPr bwMode="auto">
                      <a:xfrm>
                        <a:off x="2323" y="835"/>
                        <a:ext cx="121" cy="149"/>
                      </a:xfrm>
                      <a:custGeom>
                        <a:avLst/>
                        <a:gdLst>
                          <a:gd name="T0" fmla="*/ 76 w 121"/>
                          <a:gd name="T1" fmla="*/ 151 h 146"/>
                          <a:gd name="T2" fmla="*/ 120 w 121"/>
                          <a:gd name="T3" fmla="*/ 14 h 146"/>
                          <a:gd name="T4" fmla="*/ 113 w 121"/>
                          <a:gd name="T5" fmla="*/ 11 h 146"/>
                          <a:gd name="T6" fmla="*/ 104 w 121"/>
                          <a:gd name="T7" fmla="*/ 8 h 146"/>
                          <a:gd name="T8" fmla="*/ 92 w 121"/>
                          <a:gd name="T9" fmla="*/ 5 h 146"/>
                          <a:gd name="T10" fmla="*/ 82 w 121"/>
                          <a:gd name="T11" fmla="*/ 2 h 146"/>
                          <a:gd name="T12" fmla="*/ 73 w 121"/>
                          <a:gd name="T13" fmla="*/ 1 h 146"/>
                          <a:gd name="T14" fmla="*/ 63 w 121"/>
                          <a:gd name="T15" fmla="*/ 0 h 146"/>
                          <a:gd name="T16" fmla="*/ 53 w 121"/>
                          <a:gd name="T17" fmla="*/ 1 h 146"/>
                          <a:gd name="T18" fmla="*/ 39 w 121"/>
                          <a:gd name="T19" fmla="*/ 2 h 146"/>
                          <a:gd name="T20" fmla="*/ 28 w 121"/>
                          <a:gd name="T21" fmla="*/ 5 h 146"/>
                          <a:gd name="T22" fmla="*/ 17 w 121"/>
                          <a:gd name="T23" fmla="*/ 8 h 146"/>
                          <a:gd name="T24" fmla="*/ 7 w 121"/>
                          <a:gd name="T25" fmla="*/ 12 h 146"/>
                          <a:gd name="T26" fmla="*/ 0 w 121"/>
                          <a:gd name="T27" fmla="*/ 16 h 146"/>
                          <a:gd name="T28" fmla="*/ 42 w 121"/>
                          <a:gd name="T29" fmla="*/ 151 h 1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46">
                            <a:moveTo>
                              <a:pt x="76" y="145"/>
                            </a:moveTo>
                            <a:lnTo>
                              <a:pt x="120" y="14"/>
                            </a:lnTo>
                            <a:lnTo>
                              <a:pt x="113" y="11"/>
                            </a:lnTo>
                            <a:lnTo>
                              <a:pt x="104" y="8"/>
                            </a:lnTo>
                            <a:lnTo>
                              <a:pt x="92" y="5"/>
                            </a:lnTo>
                            <a:lnTo>
                              <a:pt x="82" y="2"/>
                            </a:lnTo>
                            <a:lnTo>
                              <a:pt x="73" y="1"/>
                            </a:lnTo>
                            <a:lnTo>
                              <a:pt x="63" y="0"/>
                            </a:lnTo>
                            <a:lnTo>
                              <a:pt x="53" y="1"/>
                            </a:lnTo>
                            <a:lnTo>
                              <a:pt x="39" y="2"/>
                            </a:lnTo>
                            <a:lnTo>
                              <a:pt x="28" y="5"/>
                            </a:lnTo>
                            <a:lnTo>
                              <a:pt x="17" y="8"/>
                            </a:lnTo>
                            <a:lnTo>
                              <a:pt x="7" y="12"/>
                            </a:lnTo>
                            <a:lnTo>
                              <a:pt x="0" y="16"/>
                            </a:lnTo>
                            <a:lnTo>
                              <a:pt x="42" y="145"/>
                            </a:lnTo>
                          </a:path>
                        </a:pathLst>
                      </a:custGeom>
                      <a:gradFill rotWithShape="0">
                        <a:gsLst>
                          <a:gs pos="0">
                            <a:srgbClr val="999999"/>
                          </a:gs>
                          <a:gs pos="100000">
                            <a:schemeClr val="tx2"/>
                          </a:gs>
                        </a:gsLst>
                        <a:path path="rect">
                          <a:fillToRect l="50000" t="50000" r="50000" b="50000"/>
                        </a:path>
                      </a:gradFill>
                      <a:ln w="12700" cap="rnd" cmpd="sng">
                        <a:solidFill>
                          <a:srgbClr val="A0A0A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669" name="Group 95">
                      <a:extLst>
                        <a:ext uri="{FF2B5EF4-FFF2-40B4-BE49-F238E27FC236}">
                          <a16:creationId xmlns:a16="http://schemas.microsoft.com/office/drawing/2014/main" id="{37FAAAC6-D3B4-BE4C-BB55-298D39499195}"/>
                        </a:ext>
                      </a:extLst>
                    </p:cNvPr>
                    <p:cNvGrpSpPr>
                      <a:grpSpLocks/>
                    </p:cNvGrpSpPr>
                    <p:nvPr/>
                  </p:nvGrpSpPr>
                  <p:grpSpPr bwMode="auto">
                    <a:xfrm>
                      <a:off x="2357" y="996"/>
                      <a:ext cx="41" cy="167"/>
                      <a:chOff x="2357" y="996"/>
                      <a:chExt cx="41" cy="167"/>
                    </a:xfrm>
                  </p:grpSpPr>
                  <p:sp>
                    <p:nvSpPr>
                      <p:cNvPr id="10407" name="Line 96">
                        <a:extLst>
                          <a:ext uri="{FF2B5EF4-FFF2-40B4-BE49-F238E27FC236}">
                            <a16:creationId xmlns:a16="http://schemas.microsoft.com/office/drawing/2014/main" id="{3350616F-3EC3-FA47-822A-E265D6BC8E03}"/>
                          </a:ext>
                        </a:extLst>
                      </p:cNvPr>
                      <p:cNvSpPr>
                        <a:spLocks noChangeShapeType="1"/>
                      </p:cNvSpPr>
                      <p:nvPr/>
                    </p:nvSpPr>
                    <p:spPr bwMode="auto">
                      <a:xfrm>
                        <a:off x="2365" y="1001"/>
                        <a:ext cx="0" cy="163"/>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408" name="Line 97">
                        <a:extLst>
                          <a:ext uri="{FF2B5EF4-FFF2-40B4-BE49-F238E27FC236}">
                            <a16:creationId xmlns:a16="http://schemas.microsoft.com/office/drawing/2014/main" id="{68DF4840-5F56-0147-923F-F2571661697B}"/>
                          </a:ext>
                        </a:extLst>
                      </p:cNvPr>
                      <p:cNvSpPr>
                        <a:spLocks noChangeShapeType="1"/>
                      </p:cNvSpPr>
                      <p:nvPr/>
                    </p:nvSpPr>
                    <p:spPr bwMode="auto">
                      <a:xfrm flipV="1">
                        <a:off x="2391" y="1001"/>
                        <a:ext cx="1" cy="162"/>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409" name="Line 98">
                        <a:extLst>
                          <a:ext uri="{FF2B5EF4-FFF2-40B4-BE49-F238E27FC236}">
                            <a16:creationId xmlns:a16="http://schemas.microsoft.com/office/drawing/2014/main" id="{4875CBB6-E11C-DB4C-909C-9B6B86556090}"/>
                          </a:ext>
                        </a:extLst>
                      </p:cNvPr>
                      <p:cNvSpPr>
                        <a:spLocks noChangeShapeType="1"/>
                      </p:cNvSpPr>
                      <p:nvPr/>
                    </p:nvSpPr>
                    <p:spPr bwMode="auto">
                      <a:xfrm flipV="1">
                        <a:off x="2399" y="997"/>
                        <a:ext cx="0" cy="162"/>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410" name="Line 99">
                        <a:extLst>
                          <a:ext uri="{FF2B5EF4-FFF2-40B4-BE49-F238E27FC236}">
                            <a16:creationId xmlns:a16="http://schemas.microsoft.com/office/drawing/2014/main" id="{499A394B-F551-A146-95FB-9CBB553DDF63}"/>
                          </a:ext>
                        </a:extLst>
                      </p:cNvPr>
                      <p:cNvSpPr>
                        <a:spLocks noChangeShapeType="1"/>
                      </p:cNvSpPr>
                      <p:nvPr/>
                    </p:nvSpPr>
                    <p:spPr bwMode="auto">
                      <a:xfrm flipV="1">
                        <a:off x="2358" y="997"/>
                        <a:ext cx="0" cy="162"/>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grpSp>
              <p:sp>
                <p:nvSpPr>
                  <p:cNvPr id="21665" name="Freeform 100">
                    <a:extLst>
                      <a:ext uri="{FF2B5EF4-FFF2-40B4-BE49-F238E27FC236}">
                        <a16:creationId xmlns:a16="http://schemas.microsoft.com/office/drawing/2014/main" id="{6B88AFC1-B334-2044-AF84-67F5464C2BEB}"/>
                      </a:ext>
                    </a:extLst>
                  </p:cNvPr>
                  <p:cNvSpPr>
                    <a:spLocks/>
                  </p:cNvSpPr>
                  <p:nvPr/>
                </p:nvSpPr>
                <p:spPr bwMode="auto">
                  <a:xfrm>
                    <a:off x="2374" y="1075"/>
                    <a:ext cx="122" cy="143"/>
                  </a:xfrm>
                  <a:custGeom>
                    <a:avLst/>
                    <a:gdLst>
                      <a:gd name="T0" fmla="*/ 124 w 119"/>
                      <a:gd name="T1" fmla="*/ 0 h 143"/>
                      <a:gd name="T2" fmla="*/ 119 w 119"/>
                      <a:gd name="T3" fmla="*/ 5 h 143"/>
                      <a:gd name="T4" fmla="*/ 97 w 119"/>
                      <a:gd name="T5" fmla="*/ 92 h 143"/>
                      <a:gd name="T6" fmla="*/ 94 w 119"/>
                      <a:gd name="T7" fmla="*/ 101 h 143"/>
                      <a:gd name="T8" fmla="*/ 88 w 119"/>
                      <a:gd name="T9" fmla="*/ 108 h 143"/>
                      <a:gd name="T10" fmla="*/ 79 w 119"/>
                      <a:gd name="T11" fmla="*/ 115 h 143"/>
                      <a:gd name="T12" fmla="*/ 70 w 119"/>
                      <a:gd name="T13" fmla="*/ 120 h 143"/>
                      <a:gd name="T14" fmla="*/ 59 w 119"/>
                      <a:gd name="T15" fmla="*/ 125 h 143"/>
                      <a:gd name="T16" fmla="*/ 49 w 119"/>
                      <a:gd name="T17" fmla="*/ 129 h 143"/>
                      <a:gd name="T18" fmla="*/ 38 w 119"/>
                      <a:gd name="T19" fmla="*/ 133 h 143"/>
                      <a:gd name="T20" fmla="*/ 28 w 119"/>
                      <a:gd name="T21" fmla="*/ 135 h 143"/>
                      <a:gd name="T22" fmla="*/ 14 w 119"/>
                      <a:gd name="T23" fmla="*/ 137 h 143"/>
                      <a:gd name="T24" fmla="*/ 0 w 119"/>
                      <a:gd name="T25" fmla="*/ 136 h 143"/>
                      <a:gd name="T26" fmla="*/ 3 w 119"/>
                      <a:gd name="T27" fmla="*/ 141 h 143"/>
                      <a:gd name="T28" fmla="*/ 12 w 119"/>
                      <a:gd name="T29" fmla="*/ 142 h 143"/>
                      <a:gd name="T30" fmla="*/ 19 w 119"/>
                      <a:gd name="T31" fmla="*/ 142 h 143"/>
                      <a:gd name="T32" fmla="*/ 31 w 119"/>
                      <a:gd name="T33" fmla="*/ 141 h 143"/>
                      <a:gd name="T34" fmla="*/ 40 w 119"/>
                      <a:gd name="T35" fmla="*/ 141 h 143"/>
                      <a:gd name="T36" fmla="*/ 51 w 119"/>
                      <a:gd name="T37" fmla="*/ 139 h 143"/>
                      <a:gd name="T38" fmla="*/ 60 w 119"/>
                      <a:gd name="T39" fmla="*/ 137 h 143"/>
                      <a:gd name="T40" fmla="*/ 72 w 119"/>
                      <a:gd name="T41" fmla="*/ 134 h 143"/>
                      <a:gd name="T42" fmla="*/ 78 w 119"/>
                      <a:gd name="T43" fmla="*/ 132 h 143"/>
                      <a:gd name="T44" fmla="*/ 87 w 119"/>
                      <a:gd name="T45" fmla="*/ 129 h 143"/>
                      <a:gd name="T46" fmla="*/ 96 w 119"/>
                      <a:gd name="T47" fmla="*/ 123 h 143"/>
                      <a:gd name="T48" fmla="*/ 99 w 119"/>
                      <a:gd name="T49" fmla="*/ 120 h 143"/>
                      <a:gd name="T50" fmla="*/ 103 w 119"/>
                      <a:gd name="T51" fmla="*/ 115 h 143"/>
                      <a:gd name="T52" fmla="*/ 106 w 119"/>
                      <a:gd name="T53" fmla="*/ 107 h 143"/>
                      <a:gd name="T54" fmla="*/ 108 w 119"/>
                      <a:gd name="T55" fmla="*/ 98 h 143"/>
                      <a:gd name="T56" fmla="*/ 124 w 119"/>
                      <a:gd name="T57" fmla="*/ 0 h 1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9" h="143">
                        <a:moveTo>
                          <a:pt x="118" y="0"/>
                        </a:moveTo>
                        <a:lnTo>
                          <a:pt x="113" y="5"/>
                        </a:lnTo>
                        <a:lnTo>
                          <a:pt x="93" y="92"/>
                        </a:lnTo>
                        <a:lnTo>
                          <a:pt x="90" y="101"/>
                        </a:lnTo>
                        <a:lnTo>
                          <a:pt x="84" y="108"/>
                        </a:lnTo>
                        <a:lnTo>
                          <a:pt x="75" y="115"/>
                        </a:lnTo>
                        <a:lnTo>
                          <a:pt x="66" y="120"/>
                        </a:lnTo>
                        <a:lnTo>
                          <a:pt x="57" y="125"/>
                        </a:lnTo>
                        <a:lnTo>
                          <a:pt x="47" y="129"/>
                        </a:lnTo>
                        <a:lnTo>
                          <a:pt x="36" y="133"/>
                        </a:lnTo>
                        <a:lnTo>
                          <a:pt x="26" y="135"/>
                        </a:lnTo>
                        <a:lnTo>
                          <a:pt x="14" y="137"/>
                        </a:lnTo>
                        <a:lnTo>
                          <a:pt x="0" y="136"/>
                        </a:lnTo>
                        <a:lnTo>
                          <a:pt x="3" y="141"/>
                        </a:lnTo>
                        <a:lnTo>
                          <a:pt x="12" y="142"/>
                        </a:lnTo>
                        <a:lnTo>
                          <a:pt x="19" y="142"/>
                        </a:lnTo>
                        <a:lnTo>
                          <a:pt x="29" y="141"/>
                        </a:lnTo>
                        <a:lnTo>
                          <a:pt x="38" y="141"/>
                        </a:lnTo>
                        <a:lnTo>
                          <a:pt x="49" y="139"/>
                        </a:lnTo>
                        <a:lnTo>
                          <a:pt x="58" y="137"/>
                        </a:lnTo>
                        <a:lnTo>
                          <a:pt x="68" y="134"/>
                        </a:lnTo>
                        <a:lnTo>
                          <a:pt x="74" y="132"/>
                        </a:lnTo>
                        <a:lnTo>
                          <a:pt x="83" y="129"/>
                        </a:lnTo>
                        <a:lnTo>
                          <a:pt x="92" y="123"/>
                        </a:lnTo>
                        <a:lnTo>
                          <a:pt x="95" y="120"/>
                        </a:lnTo>
                        <a:lnTo>
                          <a:pt x="98" y="115"/>
                        </a:lnTo>
                        <a:lnTo>
                          <a:pt x="100" y="107"/>
                        </a:lnTo>
                        <a:lnTo>
                          <a:pt x="102" y="98"/>
                        </a:lnTo>
                        <a:lnTo>
                          <a:pt x="118" y="0"/>
                        </a:lnTo>
                      </a:path>
                    </a:pathLst>
                  </a:custGeom>
                  <a:gradFill rotWithShape="0">
                    <a:gsLst>
                      <a:gs pos="0">
                        <a:srgbClr val="999999"/>
                      </a:gs>
                      <a:gs pos="100000">
                        <a:schemeClr val="tx2"/>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grpSp>
          <p:nvGrpSpPr>
            <p:cNvPr id="21515" name="Group 101">
              <a:extLst>
                <a:ext uri="{FF2B5EF4-FFF2-40B4-BE49-F238E27FC236}">
                  <a16:creationId xmlns:a16="http://schemas.microsoft.com/office/drawing/2014/main" id="{6B05708D-E43D-8E4B-A89F-7CD6C9FA763F}"/>
                </a:ext>
              </a:extLst>
            </p:cNvPr>
            <p:cNvGrpSpPr>
              <a:grpSpLocks/>
            </p:cNvGrpSpPr>
            <p:nvPr/>
          </p:nvGrpSpPr>
          <p:grpSpPr bwMode="auto">
            <a:xfrm>
              <a:off x="3264" y="2016"/>
              <a:ext cx="432" cy="813"/>
              <a:chOff x="2162" y="626"/>
              <a:chExt cx="435" cy="765"/>
            </a:xfrm>
          </p:grpSpPr>
          <p:grpSp>
            <p:nvGrpSpPr>
              <p:cNvPr id="21623" name="Group 102">
                <a:extLst>
                  <a:ext uri="{FF2B5EF4-FFF2-40B4-BE49-F238E27FC236}">
                    <a16:creationId xmlns:a16="http://schemas.microsoft.com/office/drawing/2014/main" id="{144C1648-72EB-C740-815D-D66D7C950DC6}"/>
                  </a:ext>
                </a:extLst>
              </p:cNvPr>
              <p:cNvGrpSpPr>
                <a:grpSpLocks/>
              </p:cNvGrpSpPr>
              <p:nvPr/>
            </p:nvGrpSpPr>
            <p:grpSpPr bwMode="auto">
              <a:xfrm>
                <a:off x="2280" y="1211"/>
                <a:ext cx="198" cy="180"/>
                <a:chOff x="2280" y="1211"/>
                <a:chExt cx="198" cy="180"/>
              </a:xfrm>
            </p:grpSpPr>
            <p:grpSp>
              <p:nvGrpSpPr>
                <p:cNvPr id="21641" name="Group 103">
                  <a:extLst>
                    <a:ext uri="{FF2B5EF4-FFF2-40B4-BE49-F238E27FC236}">
                      <a16:creationId xmlns:a16="http://schemas.microsoft.com/office/drawing/2014/main" id="{B6E7D2AA-A652-DE4C-B7FD-37E41536CF00}"/>
                    </a:ext>
                  </a:extLst>
                </p:cNvPr>
                <p:cNvGrpSpPr>
                  <a:grpSpLocks/>
                </p:cNvGrpSpPr>
                <p:nvPr/>
              </p:nvGrpSpPr>
              <p:grpSpPr bwMode="auto">
                <a:xfrm>
                  <a:off x="2280" y="1211"/>
                  <a:ext cx="198" cy="180"/>
                  <a:chOff x="2280" y="1211"/>
                  <a:chExt cx="198" cy="180"/>
                </a:xfrm>
              </p:grpSpPr>
              <p:grpSp>
                <p:nvGrpSpPr>
                  <p:cNvPr id="21647" name="Group 104">
                    <a:extLst>
                      <a:ext uri="{FF2B5EF4-FFF2-40B4-BE49-F238E27FC236}">
                        <a16:creationId xmlns:a16="http://schemas.microsoft.com/office/drawing/2014/main" id="{6582B21E-3F65-654D-A81E-980EC963E39E}"/>
                      </a:ext>
                    </a:extLst>
                  </p:cNvPr>
                  <p:cNvGrpSpPr>
                    <a:grpSpLocks/>
                  </p:cNvGrpSpPr>
                  <p:nvPr/>
                </p:nvGrpSpPr>
                <p:grpSpPr bwMode="auto">
                  <a:xfrm>
                    <a:off x="2329" y="1349"/>
                    <a:ext cx="108" cy="42"/>
                    <a:chOff x="2329" y="1349"/>
                    <a:chExt cx="108" cy="42"/>
                  </a:xfrm>
                </p:grpSpPr>
                <p:sp>
                  <p:nvSpPr>
                    <p:cNvPr id="21656" name="Freeform 105">
                      <a:extLst>
                        <a:ext uri="{FF2B5EF4-FFF2-40B4-BE49-F238E27FC236}">
                          <a16:creationId xmlns:a16="http://schemas.microsoft.com/office/drawing/2014/main" id="{559E9491-126B-6846-969C-F3FAE3E85258}"/>
                        </a:ext>
                      </a:extLst>
                    </p:cNvPr>
                    <p:cNvSpPr>
                      <a:spLocks/>
                    </p:cNvSpPr>
                    <p:nvPr/>
                  </p:nvSpPr>
                  <p:spPr bwMode="auto">
                    <a:xfrm>
                      <a:off x="2329" y="1349"/>
                      <a:ext cx="108" cy="42"/>
                    </a:xfrm>
                    <a:custGeom>
                      <a:avLst/>
                      <a:gdLst>
                        <a:gd name="T0" fmla="*/ 0 w 108"/>
                        <a:gd name="T1" fmla="*/ 0 h 42"/>
                        <a:gd name="T2" fmla="*/ 22 w 108"/>
                        <a:gd name="T3" fmla="*/ 33 h 42"/>
                        <a:gd name="T4" fmla="*/ 24 w 108"/>
                        <a:gd name="T5" fmla="*/ 34 h 42"/>
                        <a:gd name="T6" fmla="*/ 27 w 108"/>
                        <a:gd name="T7" fmla="*/ 36 h 42"/>
                        <a:gd name="T8" fmla="*/ 30 w 108"/>
                        <a:gd name="T9" fmla="*/ 37 h 42"/>
                        <a:gd name="T10" fmla="*/ 33 w 108"/>
                        <a:gd name="T11" fmla="*/ 39 h 42"/>
                        <a:gd name="T12" fmla="*/ 38 w 108"/>
                        <a:gd name="T13" fmla="*/ 39 h 42"/>
                        <a:gd name="T14" fmla="*/ 41 w 108"/>
                        <a:gd name="T15" fmla="*/ 40 h 42"/>
                        <a:gd name="T16" fmla="*/ 45 w 108"/>
                        <a:gd name="T17" fmla="*/ 40 h 42"/>
                        <a:gd name="T18" fmla="*/ 48 w 108"/>
                        <a:gd name="T19" fmla="*/ 40 h 42"/>
                        <a:gd name="T20" fmla="*/ 53 w 108"/>
                        <a:gd name="T21" fmla="*/ 41 h 42"/>
                        <a:gd name="T22" fmla="*/ 56 w 108"/>
                        <a:gd name="T23" fmla="*/ 41 h 42"/>
                        <a:gd name="T24" fmla="*/ 60 w 108"/>
                        <a:gd name="T25" fmla="*/ 40 h 42"/>
                        <a:gd name="T26" fmla="*/ 64 w 108"/>
                        <a:gd name="T27" fmla="*/ 40 h 42"/>
                        <a:gd name="T28" fmla="*/ 68 w 108"/>
                        <a:gd name="T29" fmla="*/ 40 h 42"/>
                        <a:gd name="T30" fmla="*/ 72 w 108"/>
                        <a:gd name="T31" fmla="*/ 39 h 42"/>
                        <a:gd name="T32" fmla="*/ 75 w 108"/>
                        <a:gd name="T33" fmla="*/ 38 h 42"/>
                        <a:gd name="T34" fmla="*/ 79 w 108"/>
                        <a:gd name="T35" fmla="*/ 37 h 42"/>
                        <a:gd name="T36" fmla="*/ 82 w 108"/>
                        <a:gd name="T37" fmla="*/ 36 h 42"/>
                        <a:gd name="T38" fmla="*/ 85 w 108"/>
                        <a:gd name="T39" fmla="*/ 34 h 42"/>
                        <a:gd name="T40" fmla="*/ 86 w 108"/>
                        <a:gd name="T41" fmla="*/ 33 h 42"/>
                        <a:gd name="T42" fmla="*/ 87 w 108"/>
                        <a:gd name="T43" fmla="*/ 31 h 42"/>
                        <a:gd name="T44" fmla="*/ 107 w 108"/>
                        <a:gd name="T45" fmla="*/ 0 h 42"/>
                        <a:gd name="T46" fmla="*/ 0 w 108"/>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8" h="42">
                          <a:moveTo>
                            <a:pt x="0" y="0"/>
                          </a:moveTo>
                          <a:lnTo>
                            <a:pt x="22" y="33"/>
                          </a:lnTo>
                          <a:lnTo>
                            <a:pt x="24" y="34"/>
                          </a:lnTo>
                          <a:lnTo>
                            <a:pt x="27" y="36"/>
                          </a:lnTo>
                          <a:lnTo>
                            <a:pt x="30" y="37"/>
                          </a:lnTo>
                          <a:lnTo>
                            <a:pt x="33" y="39"/>
                          </a:lnTo>
                          <a:lnTo>
                            <a:pt x="38" y="39"/>
                          </a:lnTo>
                          <a:lnTo>
                            <a:pt x="41" y="40"/>
                          </a:lnTo>
                          <a:lnTo>
                            <a:pt x="45" y="40"/>
                          </a:lnTo>
                          <a:lnTo>
                            <a:pt x="48" y="40"/>
                          </a:lnTo>
                          <a:lnTo>
                            <a:pt x="53" y="41"/>
                          </a:lnTo>
                          <a:lnTo>
                            <a:pt x="56" y="41"/>
                          </a:lnTo>
                          <a:lnTo>
                            <a:pt x="60" y="40"/>
                          </a:lnTo>
                          <a:lnTo>
                            <a:pt x="64" y="40"/>
                          </a:lnTo>
                          <a:lnTo>
                            <a:pt x="68" y="40"/>
                          </a:lnTo>
                          <a:lnTo>
                            <a:pt x="72" y="39"/>
                          </a:lnTo>
                          <a:lnTo>
                            <a:pt x="75" y="38"/>
                          </a:lnTo>
                          <a:lnTo>
                            <a:pt x="79" y="37"/>
                          </a:lnTo>
                          <a:lnTo>
                            <a:pt x="82" y="36"/>
                          </a:lnTo>
                          <a:lnTo>
                            <a:pt x="85" y="34"/>
                          </a:lnTo>
                          <a:lnTo>
                            <a:pt x="86" y="33"/>
                          </a:lnTo>
                          <a:lnTo>
                            <a:pt x="87" y="31"/>
                          </a:lnTo>
                          <a:lnTo>
                            <a:pt x="10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57" name="Freeform 106">
                      <a:extLst>
                        <a:ext uri="{FF2B5EF4-FFF2-40B4-BE49-F238E27FC236}">
                          <a16:creationId xmlns:a16="http://schemas.microsoft.com/office/drawing/2014/main" id="{F0AF91DE-C0FE-AF45-837C-D51B2CAB45C7}"/>
                        </a:ext>
                      </a:extLst>
                    </p:cNvPr>
                    <p:cNvSpPr>
                      <a:spLocks/>
                    </p:cNvSpPr>
                    <p:nvPr/>
                  </p:nvSpPr>
                  <p:spPr bwMode="auto">
                    <a:xfrm>
                      <a:off x="2346" y="1349"/>
                      <a:ext cx="49" cy="42"/>
                    </a:xfrm>
                    <a:custGeom>
                      <a:avLst/>
                      <a:gdLst>
                        <a:gd name="T0" fmla="*/ 0 w 49"/>
                        <a:gd name="T1" fmla="*/ 0 h 42"/>
                        <a:gd name="T2" fmla="*/ 13 w 49"/>
                        <a:gd name="T3" fmla="*/ 37 h 42"/>
                        <a:gd name="T4" fmla="*/ 16 w 49"/>
                        <a:gd name="T5" fmla="*/ 39 h 42"/>
                        <a:gd name="T6" fmla="*/ 21 w 49"/>
                        <a:gd name="T7" fmla="*/ 39 h 42"/>
                        <a:gd name="T8" fmla="*/ 24 w 49"/>
                        <a:gd name="T9" fmla="*/ 40 h 42"/>
                        <a:gd name="T10" fmla="*/ 28 w 49"/>
                        <a:gd name="T11" fmla="*/ 40 h 42"/>
                        <a:gd name="T12" fmla="*/ 31 w 49"/>
                        <a:gd name="T13" fmla="*/ 40 h 42"/>
                        <a:gd name="T14" fmla="*/ 36 w 49"/>
                        <a:gd name="T15" fmla="*/ 41 h 42"/>
                        <a:gd name="T16" fmla="*/ 39 w 49"/>
                        <a:gd name="T17" fmla="*/ 41 h 42"/>
                        <a:gd name="T18" fmla="*/ 43 w 49"/>
                        <a:gd name="T19" fmla="*/ 40 h 42"/>
                        <a:gd name="T20" fmla="*/ 48 w 49"/>
                        <a:gd name="T21" fmla="*/ 0 h 42"/>
                        <a:gd name="T22" fmla="*/ 0 w 49"/>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9" h="42">
                          <a:moveTo>
                            <a:pt x="0" y="0"/>
                          </a:moveTo>
                          <a:lnTo>
                            <a:pt x="13" y="37"/>
                          </a:lnTo>
                          <a:lnTo>
                            <a:pt x="16" y="39"/>
                          </a:lnTo>
                          <a:lnTo>
                            <a:pt x="21" y="39"/>
                          </a:lnTo>
                          <a:lnTo>
                            <a:pt x="24" y="40"/>
                          </a:lnTo>
                          <a:lnTo>
                            <a:pt x="28" y="40"/>
                          </a:lnTo>
                          <a:lnTo>
                            <a:pt x="31" y="40"/>
                          </a:lnTo>
                          <a:lnTo>
                            <a:pt x="36" y="41"/>
                          </a:lnTo>
                          <a:lnTo>
                            <a:pt x="39" y="41"/>
                          </a:lnTo>
                          <a:lnTo>
                            <a:pt x="43" y="40"/>
                          </a:lnTo>
                          <a:lnTo>
                            <a:pt x="48" y="0"/>
                          </a:lnTo>
                          <a:lnTo>
                            <a:pt x="0" y="0"/>
                          </a:lnTo>
                        </a:path>
                      </a:pathLst>
                    </a:custGeom>
                    <a:solidFill>
                      <a:srgbClr val="404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648" name="Group 107">
                    <a:extLst>
                      <a:ext uri="{FF2B5EF4-FFF2-40B4-BE49-F238E27FC236}">
                        <a16:creationId xmlns:a16="http://schemas.microsoft.com/office/drawing/2014/main" id="{128B9C4B-1B40-434E-B8B1-2C8EF847E2C2}"/>
                      </a:ext>
                    </a:extLst>
                  </p:cNvPr>
                  <p:cNvGrpSpPr>
                    <a:grpSpLocks/>
                  </p:cNvGrpSpPr>
                  <p:nvPr/>
                </p:nvGrpSpPr>
                <p:grpSpPr bwMode="auto">
                  <a:xfrm>
                    <a:off x="2280" y="1211"/>
                    <a:ext cx="198" cy="150"/>
                    <a:chOff x="2280" y="1211"/>
                    <a:chExt cx="198" cy="150"/>
                  </a:xfrm>
                </p:grpSpPr>
                <p:sp>
                  <p:nvSpPr>
                    <p:cNvPr id="21649" name="Freeform 108">
                      <a:extLst>
                        <a:ext uri="{FF2B5EF4-FFF2-40B4-BE49-F238E27FC236}">
                          <a16:creationId xmlns:a16="http://schemas.microsoft.com/office/drawing/2014/main" id="{D852F202-8DB9-DB41-A557-96E6B82F083C}"/>
                        </a:ext>
                      </a:extLst>
                    </p:cNvPr>
                    <p:cNvSpPr>
                      <a:spLocks/>
                    </p:cNvSpPr>
                    <p:nvPr/>
                  </p:nvSpPr>
                  <p:spPr bwMode="auto">
                    <a:xfrm>
                      <a:off x="2280" y="1211"/>
                      <a:ext cx="198" cy="150"/>
                    </a:xfrm>
                    <a:custGeom>
                      <a:avLst/>
                      <a:gdLst>
                        <a:gd name="T0" fmla="*/ 5 w 198"/>
                        <a:gd name="T1" fmla="*/ 4 h 150"/>
                        <a:gd name="T2" fmla="*/ 6 w 198"/>
                        <a:gd name="T3" fmla="*/ 8 h 150"/>
                        <a:gd name="T4" fmla="*/ 5 w 198"/>
                        <a:gd name="T5" fmla="*/ 15 h 150"/>
                        <a:gd name="T6" fmla="*/ 3 w 198"/>
                        <a:gd name="T7" fmla="*/ 20 h 150"/>
                        <a:gd name="T8" fmla="*/ 1 w 198"/>
                        <a:gd name="T9" fmla="*/ 26 h 150"/>
                        <a:gd name="T10" fmla="*/ 4 w 198"/>
                        <a:gd name="T11" fmla="*/ 31 h 150"/>
                        <a:gd name="T12" fmla="*/ 8 w 198"/>
                        <a:gd name="T13" fmla="*/ 36 h 150"/>
                        <a:gd name="T14" fmla="*/ 7 w 198"/>
                        <a:gd name="T15" fmla="*/ 41 h 150"/>
                        <a:gd name="T16" fmla="*/ 3 w 198"/>
                        <a:gd name="T17" fmla="*/ 45 h 150"/>
                        <a:gd name="T18" fmla="*/ 1 w 198"/>
                        <a:gd name="T19" fmla="*/ 49 h 150"/>
                        <a:gd name="T20" fmla="*/ 4 w 198"/>
                        <a:gd name="T21" fmla="*/ 54 h 150"/>
                        <a:gd name="T22" fmla="*/ 7 w 198"/>
                        <a:gd name="T23" fmla="*/ 58 h 150"/>
                        <a:gd name="T24" fmla="*/ 7 w 198"/>
                        <a:gd name="T25" fmla="*/ 63 h 150"/>
                        <a:gd name="T26" fmla="*/ 3 w 198"/>
                        <a:gd name="T27" fmla="*/ 67 h 150"/>
                        <a:gd name="T28" fmla="*/ 0 w 198"/>
                        <a:gd name="T29" fmla="*/ 72 h 150"/>
                        <a:gd name="T30" fmla="*/ 3 w 198"/>
                        <a:gd name="T31" fmla="*/ 77 h 150"/>
                        <a:gd name="T32" fmla="*/ 7 w 198"/>
                        <a:gd name="T33" fmla="*/ 82 h 150"/>
                        <a:gd name="T34" fmla="*/ 7 w 198"/>
                        <a:gd name="T35" fmla="*/ 90 h 150"/>
                        <a:gd name="T36" fmla="*/ 4 w 198"/>
                        <a:gd name="T37" fmla="*/ 94 h 150"/>
                        <a:gd name="T38" fmla="*/ 5 w 198"/>
                        <a:gd name="T39" fmla="*/ 98 h 150"/>
                        <a:gd name="T40" fmla="*/ 9 w 198"/>
                        <a:gd name="T41" fmla="*/ 104 h 150"/>
                        <a:gd name="T42" fmla="*/ 23 w 198"/>
                        <a:gd name="T43" fmla="*/ 119 h 150"/>
                        <a:gd name="T44" fmla="*/ 36 w 198"/>
                        <a:gd name="T45" fmla="*/ 131 h 150"/>
                        <a:gd name="T46" fmla="*/ 47 w 198"/>
                        <a:gd name="T47" fmla="*/ 137 h 150"/>
                        <a:gd name="T48" fmla="*/ 67 w 198"/>
                        <a:gd name="T49" fmla="*/ 146 h 150"/>
                        <a:gd name="T50" fmla="*/ 87 w 198"/>
                        <a:gd name="T51" fmla="*/ 149 h 150"/>
                        <a:gd name="T52" fmla="*/ 113 w 198"/>
                        <a:gd name="T53" fmla="*/ 149 h 150"/>
                        <a:gd name="T54" fmla="*/ 134 w 198"/>
                        <a:gd name="T55" fmla="*/ 147 h 150"/>
                        <a:gd name="T56" fmla="*/ 150 w 198"/>
                        <a:gd name="T57" fmla="*/ 142 h 150"/>
                        <a:gd name="T58" fmla="*/ 160 w 198"/>
                        <a:gd name="T59" fmla="*/ 137 h 150"/>
                        <a:gd name="T60" fmla="*/ 167 w 198"/>
                        <a:gd name="T61" fmla="*/ 131 h 150"/>
                        <a:gd name="T62" fmla="*/ 188 w 198"/>
                        <a:gd name="T63" fmla="*/ 102 h 150"/>
                        <a:gd name="T64" fmla="*/ 192 w 198"/>
                        <a:gd name="T65" fmla="*/ 93 h 150"/>
                        <a:gd name="T66" fmla="*/ 193 w 198"/>
                        <a:gd name="T67" fmla="*/ 89 h 150"/>
                        <a:gd name="T68" fmla="*/ 190 w 198"/>
                        <a:gd name="T69" fmla="*/ 84 h 150"/>
                        <a:gd name="T70" fmla="*/ 190 w 198"/>
                        <a:gd name="T71" fmla="*/ 79 h 150"/>
                        <a:gd name="T72" fmla="*/ 192 w 198"/>
                        <a:gd name="T73" fmla="*/ 75 h 150"/>
                        <a:gd name="T74" fmla="*/ 195 w 198"/>
                        <a:gd name="T75" fmla="*/ 71 h 150"/>
                        <a:gd name="T76" fmla="*/ 196 w 198"/>
                        <a:gd name="T77" fmla="*/ 66 h 150"/>
                        <a:gd name="T78" fmla="*/ 194 w 198"/>
                        <a:gd name="T79" fmla="*/ 61 h 150"/>
                        <a:gd name="T80" fmla="*/ 191 w 198"/>
                        <a:gd name="T81" fmla="*/ 57 h 150"/>
                        <a:gd name="T82" fmla="*/ 191 w 198"/>
                        <a:gd name="T83" fmla="*/ 53 h 150"/>
                        <a:gd name="T84" fmla="*/ 195 w 198"/>
                        <a:gd name="T85" fmla="*/ 48 h 150"/>
                        <a:gd name="T86" fmla="*/ 195 w 198"/>
                        <a:gd name="T87" fmla="*/ 42 h 150"/>
                        <a:gd name="T88" fmla="*/ 192 w 198"/>
                        <a:gd name="T89" fmla="*/ 36 h 150"/>
                        <a:gd name="T90" fmla="*/ 191 w 198"/>
                        <a:gd name="T91" fmla="*/ 32 h 150"/>
                        <a:gd name="T92" fmla="*/ 193 w 198"/>
                        <a:gd name="T93" fmla="*/ 27 h 150"/>
                        <a:gd name="T94" fmla="*/ 195 w 198"/>
                        <a:gd name="T95" fmla="*/ 23 h 150"/>
                        <a:gd name="T96" fmla="*/ 197 w 198"/>
                        <a:gd name="T97" fmla="*/ 18 h 150"/>
                        <a:gd name="T98" fmla="*/ 194 w 198"/>
                        <a:gd name="T99" fmla="*/ 14 h 150"/>
                        <a:gd name="T100" fmla="*/ 191 w 198"/>
                        <a:gd name="T101" fmla="*/ 9 h 150"/>
                        <a:gd name="T102" fmla="*/ 192 w 198"/>
                        <a:gd name="T103" fmla="*/ 4 h 150"/>
                        <a:gd name="T104" fmla="*/ 6 w 198"/>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8" h="150">
                          <a:moveTo>
                            <a:pt x="6" y="0"/>
                          </a:moveTo>
                          <a:lnTo>
                            <a:pt x="5" y="4"/>
                          </a:lnTo>
                          <a:lnTo>
                            <a:pt x="5" y="6"/>
                          </a:lnTo>
                          <a:lnTo>
                            <a:pt x="6" y="8"/>
                          </a:lnTo>
                          <a:lnTo>
                            <a:pt x="6" y="12"/>
                          </a:lnTo>
                          <a:lnTo>
                            <a:pt x="5" y="15"/>
                          </a:lnTo>
                          <a:lnTo>
                            <a:pt x="4" y="18"/>
                          </a:lnTo>
                          <a:lnTo>
                            <a:pt x="3" y="20"/>
                          </a:lnTo>
                          <a:lnTo>
                            <a:pt x="1" y="23"/>
                          </a:lnTo>
                          <a:lnTo>
                            <a:pt x="1" y="26"/>
                          </a:lnTo>
                          <a:lnTo>
                            <a:pt x="3" y="29"/>
                          </a:lnTo>
                          <a:lnTo>
                            <a:pt x="4" y="31"/>
                          </a:lnTo>
                          <a:lnTo>
                            <a:pt x="7" y="34"/>
                          </a:lnTo>
                          <a:lnTo>
                            <a:pt x="8" y="36"/>
                          </a:lnTo>
                          <a:lnTo>
                            <a:pt x="8" y="38"/>
                          </a:lnTo>
                          <a:lnTo>
                            <a:pt x="7" y="41"/>
                          </a:lnTo>
                          <a:lnTo>
                            <a:pt x="5" y="42"/>
                          </a:lnTo>
                          <a:lnTo>
                            <a:pt x="3" y="45"/>
                          </a:lnTo>
                          <a:lnTo>
                            <a:pt x="2" y="47"/>
                          </a:lnTo>
                          <a:lnTo>
                            <a:pt x="1" y="49"/>
                          </a:lnTo>
                          <a:lnTo>
                            <a:pt x="3" y="51"/>
                          </a:lnTo>
                          <a:lnTo>
                            <a:pt x="4" y="54"/>
                          </a:lnTo>
                          <a:lnTo>
                            <a:pt x="6" y="56"/>
                          </a:lnTo>
                          <a:lnTo>
                            <a:pt x="7" y="58"/>
                          </a:lnTo>
                          <a:lnTo>
                            <a:pt x="8" y="60"/>
                          </a:lnTo>
                          <a:lnTo>
                            <a:pt x="7" y="63"/>
                          </a:lnTo>
                          <a:lnTo>
                            <a:pt x="5" y="65"/>
                          </a:lnTo>
                          <a:lnTo>
                            <a:pt x="3" y="67"/>
                          </a:lnTo>
                          <a:lnTo>
                            <a:pt x="1" y="70"/>
                          </a:lnTo>
                          <a:lnTo>
                            <a:pt x="0" y="72"/>
                          </a:lnTo>
                          <a:lnTo>
                            <a:pt x="1" y="75"/>
                          </a:lnTo>
                          <a:lnTo>
                            <a:pt x="3" y="77"/>
                          </a:lnTo>
                          <a:lnTo>
                            <a:pt x="5" y="80"/>
                          </a:lnTo>
                          <a:lnTo>
                            <a:pt x="7" y="82"/>
                          </a:lnTo>
                          <a:lnTo>
                            <a:pt x="9" y="86"/>
                          </a:lnTo>
                          <a:lnTo>
                            <a:pt x="7" y="90"/>
                          </a:lnTo>
                          <a:lnTo>
                            <a:pt x="5" y="92"/>
                          </a:lnTo>
                          <a:lnTo>
                            <a:pt x="4" y="94"/>
                          </a:lnTo>
                          <a:lnTo>
                            <a:pt x="4" y="97"/>
                          </a:lnTo>
                          <a:lnTo>
                            <a:pt x="5" y="98"/>
                          </a:lnTo>
                          <a:lnTo>
                            <a:pt x="7" y="100"/>
                          </a:lnTo>
                          <a:lnTo>
                            <a:pt x="9" y="104"/>
                          </a:lnTo>
                          <a:lnTo>
                            <a:pt x="14" y="110"/>
                          </a:lnTo>
                          <a:lnTo>
                            <a:pt x="23" y="119"/>
                          </a:lnTo>
                          <a:lnTo>
                            <a:pt x="31" y="127"/>
                          </a:lnTo>
                          <a:lnTo>
                            <a:pt x="36" y="131"/>
                          </a:lnTo>
                          <a:lnTo>
                            <a:pt x="41" y="134"/>
                          </a:lnTo>
                          <a:lnTo>
                            <a:pt x="47" y="137"/>
                          </a:lnTo>
                          <a:lnTo>
                            <a:pt x="55" y="142"/>
                          </a:lnTo>
                          <a:lnTo>
                            <a:pt x="67" y="146"/>
                          </a:lnTo>
                          <a:lnTo>
                            <a:pt x="77" y="148"/>
                          </a:lnTo>
                          <a:lnTo>
                            <a:pt x="87" y="149"/>
                          </a:lnTo>
                          <a:lnTo>
                            <a:pt x="99" y="149"/>
                          </a:lnTo>
                          <a:lnTo>
                            <a:pt x="113" y="149"/>
                          </a:lnTo>
                          <a:lnTo>
                            <a:pt x="124" y="148"/>
                          </a:lnTo>
                          <a:lnTo>
                            <a:pt x="134" y="147"/>
                          </a:lnTo>
                          <a:lnTo>
                            <a:pt x="143" y="145"/>
                          </a:lnTo>
                          <a:lnTo>
                            <a:pt x="150" y="142"/>
                          </a:lnTo>
                          <a:lnTo>
                            <a:pt x="156" y="140"/>
                          </a:lnTo>
                          <a:lnTo>
                            <a:pt x="160" y="137"/>
                          </a:lnTo>
                          <a:lnTo>
                            <a:pt x="164" y="135"/>
                          </a:lnTo>
                          <a:lnTo>
                            <a:pt x="167" y="131"/>
                          </a:lnTo>
                          <a:lnTo>
                            <a:pt x="179" y="115"/>
                          </a:lnTo>
                          <a:lnTo>
                            <a:pt x="188" y="102"/>
                          </a:lnTo>
                          <a:lnTo>
                            <a:pt x="191" y="96"/>
                          </a:lnTo>
                          <a:lnTo>
                            <a:pt x="192" y="93"/>
                          </a:lnTo>
                          <a:lnTo>
                            <a:pt x="193" y="91"/>
                          </a:lnTo>
                          <a:lnTo>
                            <a:pt x="193" y="89"/>
                          </a:lnTo>
                          <a:lnTo>
                            <a:pt x="191" y="86"/>
                          </a:lnTo>
                          <a:lnTo>
                            <a:pt x="190" y="84"/>
                          </a:lnTo>
                          <a:lnTo>
                            <a:pt x="189" y="82"/>
                          </a:lnTo>
                          <a:lnTo>
                            <a:pt x="190" y="79"/>
                          </a:lnTo>
                          <a:lnTo>
                            <a:pt x="191" y="77"/>
                          </a:lnTo>
                          <a:lnTo>
                            <a:pt x="192" y="75"/>
                          </a:lnTo>
                          <a:lnTo>
                            <a:pt x="194" y="73"/>
                          </a:lnTo>
                          <a:lnTo>
                            <a:pt x="195" y="71"/>
                          </a:lnTo>
                          <a:lnTo>
                            <a:pt x="197" y="69"/>
                          </a:lnTo>
                          <a:lnTo>
                            <a:pt x="196" y="66"/>
                          </a:lnTo>
                          <a:lnTo>
                            <a:pt x="195" y="63"/>
                          </a:lnTo>
                          <a:lnTo>
                            <a:pt x="194" y="61"/>
                          </a:lnTo>
                          <a:lnTo>
                            <a:pt x="192" y="59"/>
                          </a:lnTo>
                          <a:lnTo>
                            <a:pt x="191" y="57"/>
                          </a:lnTo>
                          <a:lnTo>
                            <a:pt x="190" y="55"/>
                          </a:lnTo>
                          <a:lnTo>
                            <a:pt x="191" y="53"/>
                          </a:lnTo>
                          <a:lnTo>
                            <a:pt x="193" y="50"/>
                          </a:lnTo>
                          <a:lnTo>
                            <a:pt x="195" y="48"/>
                          </a:lnTo>
                          <a:lnTo>
                            <a:pt x="195" y="45"/>
                          </a:lnTo>
                          <a:lnTo>
                            <a:pt x="195" y="42"/>
                          </a:lnTo>
                          <a:lnTo>
                            <a:pt x="194" y="39"/>
                          </a:lnTo>
                          <a:lnTo>
                            <a:pt x="192" y="36"/>
                          </a:lnTo>
                          <a:lnTo>
                            <a:pt x="191" y="35"/>
                          </a:lnTo>
                          <a:lnTo>
                            <a:pt x="191" y="32"/>
                          </a:lnTo>
                          <a:lnTo>
                            <a:pt x="191" y="29"/>
                          </a:lnTo>
                          <a:lnTo>
                            <a:pt x="193" y="27"/>
                          </a:lnTo>
                          <a:lnTo>
                            <a:pt x="194" y="25"/>
                          </a:lnTo>
                          <a:lnTo>
                            <a:pt x="195" y="23"/>
                          </a:lnTo>
                          <a:lnTo>
                            <a:pt x="196" y="21"/>
                          </a:lnTo>
                          <a:lnTo>
                            <a:pt x="197" y="18"/>
                          </a:lnTo>
                          <a:lnTo>
                            <a:pt x="196" y="17"/>
                          </a:lnTo>
                          <a:lnTo>
                            <a:pt x="194" y="14"/>
                          </a:lnTo>
                          <a:lnTo>
                            <a:pt x="193" y="12"/>
                          </a:lnTo>
                          <a:lnTo>
                            <a:pt x="191" y="9"/>
                          </a:lnTo>
                          <a:lnTo>
                            <a:pt x="191" y="6"/>
                          </a:lnTo>
                          <a:lnTo>
                            <a:pt x="192" y="4"/>
                          </a:lnTo>
                          <a:lnTo>
                            <a:pt x="192" y="0"/>
                          </a:lnTo>
                          <a:lnTo>
                            <a:pt x="6" y="0"/>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50" name="Freeform 109">
                      <a:extLst>
                        <a:ext uri="{FF2B5EF4-FFF2-40B4-BE49-F238E27FC236}">
                          <a16:creationId xmlns:a16="http://schemas.microsoft.com/office/drawing/2014/main" id="{E625E050-12D4-7D4E-9296-8E7B8B153A99}"/>
                        </a:ext>
                      </a:extLst>
                    </p:cNvPr>
                    <p:cNvSpPr>
                      <a:spLocks/>
                    </p:cNvSpPr>
                    <p:nvPr/>
                  </p:nvSpPr>
                  <p:spPr bwMode="auto">
                    <a:xfrm>
                      <a:off x="2281" y="1231"/>
                      <a:ext cx="26" cy="22"/>
                    </a:xfrm>
                    <a:custGeom>
                      <a:avLst/>
                      <a:gdLst>
                        <a:gd name="T0" fmla="*/ 2 w 26"/>
                        <a:gd name="T1" fmla="*/ 0 h 22"/>
                        <a:gd name="T2" fmla="*/ 3 w 26"/>
                        <a:gd name="T3" fmla="*/ 3 h 22"/>
                        <a:gd name="T4" fmla="*/ 6 w 26"/>
                        <a:gd name="T5" fmla="*/ 5 h 22"/>
                        <a:gd name="T6" fmla="*/ 10 w 26"/>
                        <a:gd name="T7" fmla="*/ 9 h 22"/>
                        <a:gd name="T8" fmla="*/ 15 w 26"/>
                        <a:gd name="T9" fmla="*/ 12 h 22"/>
                        <a:gd name="T10" fmla="*/ 20 w 26"/>
                        <a:gd name="T11" fmla="*/ 14 h 22"/>
                        <a:gd name="T12" fmla="*/ 25 w 26"/>
                        <a:gd name="T13" fmla="*/ 15 h 22"/>
                        <a:gd name="T14" fmla="*/ 23 w 26"/>
                        <a:gd name="T15" fmla="*/ 18 h 22"/>
                        <a:gd name="T16" fmla="*/ 17 w 26"/>
                        <a:gd name="T17" fmla="*/ 18 h 22"/>
                        <a:gd name="T18" fmla="*/ 10 w 26"/>
                        <a:gd name="T19" fmla="*/ 18 h 22"/>
                        <a:gd name="T20" fmla="*/ 6 w 26"/>
                        <a:gd name="T21" fmla="*/ 21 h 22"/>
                        <a:gd name="T22" fmla="*/ 7 w 26"/>
                        <a:gd name="T23" fmla="*/ 18 h 22"/>
                        <a:gd name="T24" fmla="*/ 6 w 26"/>
                        <a:gd name="T25" fmla="*/ 16 h 22"/>
                        <a:gd name="T26" fmla="*/ 5 w 26"/>
                        <a:gd name="T27" fmla="*/ 13 h 22"/>
                        <a:gd name="T28" fmla="*/ 3 w 26"/>
                        <a:gd name="T29" fmla="*/ 10 h 22"/>
                        <a:gd name="T30" fmla="*/ 1 w 26"/>
                        <a:gd name="T31" fmla="*/ 7 h 22"/>
                        <a:gd name="T32" fmla="*/ 0 w 26"/>
                        <a:gd name="T33" fmla="*/ 3 h 22"/>
                        <a:gd name="T34" fmla="*/ 2 w 26"/>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22">
                          <a:moveTo>
                            <a:pt x="2" y="0"/>
                          </a:moveTo>
                          <a:lnTo>
                            <a:pt x="3" y="3"/>
                          </a:lnTo>
                          <a:lnTo>
                            <a:pt x="6" y="5"/>
                          </a:lnTo>
                          <a:lnTo>
                            <a:pt x="10" y="9"/>
                          </a:lnTo>
                          <a:lnTo>
                            <a:pt x="15" y="12"/>
                          </a:lnTo>
                          <a:lnTo>
                            <a:pt x="20" y="14"/>
                          </a:lnTo>
                          <a:lnTo>
                            <a:pt x="25" y="15"/>
                          </a:lnTo>
                          <a:lnTo>
                            <a:pt x="23" y="18"/>
                          </a:lnTo>
                          <a:lnTo>
                            <a:pt x="17" y="18"/>
                          </a:lnTo>
                          <a:lnTo>
                            <a:pt x="10" y="18"/>
                          </a:lnTo>
                          <a:lnTo>
                            <a:pt x="6" y="21"/>
                          </a:lnTo>
                          <a:lnTo>
                            <a:pt x="7" y="18"/>
                          </a:lnTo>
                          <a:lnTo>
                            <a:pt x="6" y="16"/>
                          </a:lnTo>
                          <a:lnTo>
                            <a:pt x="5" y="13"/>
                          </a:lnTo>
                          <a:lnTo>
                            <a:pt x="3" y="10"/>
                          </a:lnTo>
                          <a:lnTo>
                            <a:pt x="1" y="7"/>
                          </a:lnTo>
                          <a:lnTo>
                            <a:pt x="0" y="3"/>
                          </a:lnTo>
                          <a:lnTo>
                            <a:pt x="2"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51" name="Freeform 110">
                      <a:extLst>
                        <a:ext uri="{FF2B5EF4-FFF2-40B4-BE49-F238E27FC236}">
                          <a16:creationId xmlns:a16="http://schemas.microsoft.com/office/drawing/2014/main" id="{1901F69B-B0B9-444C-B4DE-62947C09DFCF}"/>
                        </a:ext>
                      </a:extLst>
                    </p:cNvPr>
                    <p:cNvSpPr>
                      <a:spLocks/>
                    </p:cNvSpPr>
                    <p:nvPr/>
                  </p:nvSpPr>
                  <p:spPr bwMode="auto">
                    <a:xfrm>
                      <a:off x="2282" y="1256"/>
                      <a:ext cx="33" cy="19"/>
                    </a:xfrm>
                    <a:custGeom>
                      <a:avLst/>
                      <a:gdLst>
                        <a:gd name="T0" fmla="*/ 0 w 33"/>
                        <a:gd name="T1" fmla="*/ 3 h 19"/>
                        <a:gd name="T2" fmla="*/ 1 w 33"/>
                        <a:gd name="T3" fmla="*/ 0 h 19"/>
                        <a:gd name="T4" fmla="*/ 2 w 33"/>
                        <a:gd name="T5" fmla="*/ 3 h 19"/>
                        <a:gd name="T6" fmla="*/ 5 w 33"/>
                        <a:gd name="T7" fmla="*/ 4 h 19"/>
                        <a:gd name="T8" fmla="*/ 9 w 33"/>
                        <a:gd name="T9" fmla="*/ 6 h 19"/>
                        <a:gd name="T10" fmla="*/ 14 w 33"/>
                        <a:gd name="T11" fmla="*/ 7 h 19"/>
                        <a:gd name="T12" fmla="*/ 21 w 33"/>
                        <a:gd name="T13" fmla="*/ 8 h 19"/>
                        <a:gd name="T14" fmla="*/ 30 w 33"/>
                        <a:gd name="T15" fmla="*/ 10 h 19"/>
                        <a:gd name="T16" fmla="*/ 32 w 33"/>
                        <a:gd name="T17" fmla="*/ 17 h 19"/>
                        <a:gd name="T18" fmla="*/ 23 w 33"/>
                        <a:gd name="T19" fmla="*/ 15 h 19"/>
                        <a:gd name="T20" fmla="*/ 15 w 33"/>
                        <a:gd name="T21" fmla="*/ 14 h 19"/>
                        <a:gd name="T22" fmla="*/ 10 w 33"/>
                        <a:gd name="T23" fmla="*/ 15 h 19"/>
                        <a:gd name="T24" fmla="*/ 5 w 33"/>
                        <a:gd name="T25" fmla="*/ 18 h 19"/>
                        <a:gd name="T26" fmla="*/ 5 w 33"/>
                        <a:gd name="T27" fmla="*/ 16 h 19"/>
                        <a:gd name="T28" fmla="*/ 5 w 33"/>
                        <a:gd name="T29" fmla="*/ 14 h 19"/>
                        <a:gd name="T30" fmla="*/ 5 w 33"/>
                        <a:gd name="T31" fmla="*/ 11 h 19"/>
                        <a:gd name="T32" fmla="*/ 2 w 33"/>
                        <a:gd name="T33" fmla="*/ 8 h 19"/>
                        <a:gd name="T34" fmla="*/ 0 w 33"/>
                        <a:gd name="T35" fmla="*/ 5 h 19"/>
                        <a:gd name="T36" fmla="*/ 0 w 33"/>
                        <a:gd name="T37" fmla="*/ 3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19">
                          <a:moveTo>
                            <a:pt x="0" y="3"/>
                          </a:moveTo>
                          <a:lnTo>
                            <a:pt x="1" y="0"/>
                          </a:lnTo>
                          <a:lnTo>
                            <a:pt x="2" y="3"/>
                          </a:lnTo>
                          <a:lnTo>
                            <a:pt x="5" y="4"/>
                          </a:lnTo>
                          <a:lnTo>
                            <a:pt x="9" y="6"/>
                          </a:lnTo>
                          <a:lnTo>
                            <a:pt x="14" y="7"/>
                          </a:lnTo>
                          <a:lnTo>
                            <a:pt x="21" y="8"/>
                          </a:lnTo>
                          <a:lnTo>
                            <a:pt x="30" y="10"/>
                          </a:lnTo>
                          <a:lnTo>
                            <a:pt x="32" y="17"/>
                          </a:lnTo>
                          <a:lnTo>
                            <a:pt x="23" y="15"/>
                          </a:lnTo>
                          <a:lnTo>
                            <a:pt x="15" y="14"/>
                          </a:lnTo>
                          <a:lnTo>
                            <a:pt x="10" y="15"/>
                          </a:lnTo>
                          <a:lnTo>
                            <a:pt x="5" y="18"/>
                          </a:lnTo>
                          <a:lnTo>
                            <a:pt x="5" y="16"/>
                          </a:lnTo>
                          <a:lnTo>
                            <a:pt x="5" y="14"/>
                          </a:lnTo>
                          <a:lnTo>
                            <a:pt x="5" y="11"/>
                          </a:lnTo>
                          <a:lnTo>
                            <a:pt x="2" y="8"/>
                          </a:lnTo>
                          <a:lnTo>
                            <a:pt x="0" y="5"/>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52" name="Freeform 111">
                      <a:extLst>
                        <a:ext uri="{FF2B5EF4-FFF2-40B4-BE49-F238E27FC236}">
                          <a16:creationId xmlns:a16="http://schemas.microsoft.com/office/drawing/2014/main" id="{98B115BE-FF45-E249-913B-293B44C07CA2}"/>
                        </a:ext>
                      </a:extLst>
                    </p:cNvPr>
                    <p:cNvSpPr>
                      <a:spLocks/>
                    </p:cNvSpPr>
                    <p:nvPr/>
                  </p:nvSpPr>
                  <p:spPr bwMode="auto">
                    <a:xfrm>
                      <a:off x="2281" y="1278"/>
                      <a:ext cx="38" cy="23"/>
                    </a:xfrm>
                    <a:custGeom>
                      <a:avLst/>
                      <a:gdLst>
                        <a:gd name="T0" fmla="*/ 0 w 38"/>
                        <a:gd name="T1" fmla="*/ 3 h 23"/>
                        <a:gd name="T2" fmla="*/ 2 w 38"/>
                        <a:gd name="T3" fmla="*/ 0 h 23"/>
                        <a:gd name="T4" fmla="*/ 4 w 38"/>
                        <a:gd name="T5" fmla="*/ 4 h 23"/>
                        <a:gd name="T6" fmla="*/ 7 w 38"/>
                        <a:gd name="T7" fmla="*/ 5 h 23"/>
                        <a:gd name="T8" fmla="*/ 9 w 38"/>
                        <a:gd name="T9" fmla="*/ 7 h 23"/>
                        <a:gd name="T10" fmla="*/ 15 w 38"/>
                        <a:gd name="T11" fmla="*/ 9 h 23"/>
                        <a:gd name="T12" fmla="*/ 20 w 38"/>
                        <a:gd name="T13" fmla="*/ 11 h 23"/>
                        <a:gd name="T14" fmla="*/ 27 w 38"/>
                        <a:gd name="T15" fmla="*/ 13 h 23"/>
                        <a:gd name="T16" fmla="*/ 36 w 38"/>
                        <a:gd name="T17" fmla="*/ 15 h 23"/>
                        <a:gd name="T18" fmla="*/ 37 w 38"/>
                        <a:gd name="T19" fmla="*/ 22 h 23"/>
                        <a:gd name="T20" fmla="*/ 28 w 38"/>
                        <a:gd name="T21" fmla="*/ 18 h 23"/>
                        <a:gd name="T22" fmla="*/ 22 w 38"/>
                        <a:gd name="T23" fmla="*/ 16 h 23"/>
                        <a:gd name="T24" fmla="*/ 16 w 38"/>
                        <a:gd name="T25" fmla="*/ 15 h 23"/>
                        <a:gd name="T26" fmla="*/ 12 w 38"/>
                        <a:gd name="T27" fmla="*/ 15 h 23"/>
                        <a:gd name="T28" fmla="*/ 10 w 38"/>
                        <a:gd name="T29" fmla="*/ 17 h 23"/>
                        <a:gd name="T30" fmla="*/ 8 w 38"/>
                        <a:gd name="T31" fmla="*/ 19 h 23"/>
                        <a:gd name="T32" fmla="*/ 7 w 38"/>
                        <a:gd name="T33" fmla="*/ 17 h 23"/>
                        <a:gd name="T34" fmla="*/ 4 w 38"/>
                        <a:gd name="T35" fmla="*/ 13 h 23"/>
                        <a:gd name="T36" fmla="*/ 2 w 38"/>
                        <a:gd name="T37" fmla="*/ 10 h 23"/>
                        <a:gd name="T38" fmla="*/ 0 w 38"/>
                        <a:gd name="T39" fmla="*/ 7 h 23"/>
                        <a:gd name="T40" fmla="*/ 0 w 38"/>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 h="23">
                          <a:moveTo>
                            <a:pt x="0" y="3"/>
                          </a:moveTo>
                          <a:lnTo>
                            <a:pt x="2" y="0"/>
                          </a:lnTo>
                          <a:lnTo>
                            <a:pt x="4" y="4"/>
                          </a:lnTo>
                          <a:lnTo>
                            <a:pt x="7" y="5"/>
                          </a:lnTo>
                          <a:lnTo>
                            <a:pt x="9" y="7"/>
                          </a:lnTo>
                          <a:lnTo>
                            <a:pt x="15" y="9"/>
                          </a:lnTo>
                          <a:lnTo>
                            <a:pt x="20" y="11"/>
                          </a:lnTo>
                          <a:lnTo>
                            <a:pt x="27" y="13"/>
                          </a:lnTo>
                          <a:lnTo>
                            <a:pt x="36" y="15"/>
                          </a:lnTo>
                          <a:lnTo>
                            <a:pt x="37" y="22"/>
                          </a:lnTo>
                          <a:lnTo>
                            <a:pt x="28" y="18"/>
                          </a:lnTo>
                          <a:lnTo>
                            <a:pt x="22" y="16"/>
                          </a:lnTo>
                          <a:lnTo>
                            <a:pt x="16" y="15"/>
                          </a:lnTo>
                          <a:lnTo>
                            <a:pt x="12" y="15"/>
                          </a:lnTo>
                          <a:lnTo>
                            <a:pt x="10" y="17"/>
                          </a:lnTo>
                          <a:lnTo>
                            <a:pt x="8" y="19"/>
                          </a:lnTo>
                          <a:lnTo>
                            <a:pt x="7" y="17"/>
                          </a:lnTo>
                          <a:lnTo>
                            <a:pt x="4" y="13"/>
                          </a:lnTo>
                          <a:lnTo>
                            <a:pt x="2" y="10"/>
                          </a:lnTo>
                          <a:lnTo>
                            <a:pt x="0" y="7"/>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53" name="Freeform 112">
                      <a:extLst>
                        <a:ext uri="{FF2B5EF4-FFF2-40B4-BE49-F238E27FC236}">
                          <a16:creationId xmlns:a16="http://schemas.microsoft.com/office/drawing/2014/main" id="{EB2A4B0C-DE23-5C40-8211-6C172DEBFF00}"/>
                        </a:ext>
                      </a:extLst>
                    </p:cNvPr>
                    <p:cNvSpPr>
                      <a:spLocks/>
                    </p:cNvSpPr>
                    <p:nvPr/>
                  </p:nvSpPr>
                  <p:spPr bwMode="auto">
                    <a:xfrm>
                      <a:off x="2285" y="1302"/>
                      <a:ext cx="45" cy="49"/>
                    </a:xfrm>
                    <a:custGeom>
                      <a:avLst/>
                      <a:gdLst>
                        <a:gd name="T0" fmla="*/ 0 w 45"/>
                        <a:gd name="T1" fmla="*/ 7 h 49"/>
                        <a:gd name="T2" fmla="*/ 0 w 45"/>
                        <a:gd name="T3" fmla="*/ 4 h 49"/>
                        <a:gd name="T4" fmla="*/ 0 w 45"/>
                        <a:gd name="T5" fmla="*/ 2 h 49"/>
                        <a:gd name="T6" fmla="*/ 2 w 45"/>
                        <a:gd name="T7" fmla="*/ 0 h 49"/>
                        <a:gd name="T8" fmla="*/ 5 w 45"/>
                        <a:gd name="T9" fmla="*/ 3 h 49"/>
                        <a:gd name="T10" fmla="*/ 10 w 45"/>
                        <a:gd name="T11" fmla="*/ 7 h 49"/>
                        <a:gd name="T12" fmla="*/ 15 w 45"/>
                        <a:gd name="T13" fmla="*/ 9 h 49"/>
                        <a:gd name="T14" fmla="*/ 23 w 45"/>
                        <a:gd name="T15" fmla="*/ 11 h 49"/>
                        <a:gd name="T16" fmla="*/ 33 w 45"/>
                        <a:gd name="T17" fmla="*/ 14 h 49"/>
                        <a:gd name="T18" fmla="*/ 35 w 45"/>
                        <a:gd name="T19" fmla="*/ 19 h 49"/>
                        <a:gd name="T20" fmla="*/ 30 w 45"/>
                        <a:gd name="T21" fmla="*/ 17 h 49"/>
                        <a:gd name="T22" fmla="*/ 24 w 45"/>
                        <a:gd name="T23" fmla="*/ 17 h 49"/>
                        <a:gd name="T24" fmla="*/ 21 w 45"/>
                        <a:gd name="T25" fmla="*/ 17 h 49"/>
                        <a:gd name="T26" fmla="*/ 21 w 45"/>
                        <a:gd name="T27" fmla="*/ 20 h 49"/>
                        <a:gd name="T28" fmla="*/ 22 w 45"/>
                        <a:gd name="T29" fmla="*/ 23 h 49"/>
                        <a:gd name="T30" fmla="*/ 25 w 45"/>
                        <a:gd name="T31" fmla="*/ 27 h 49"/>
                        <a:gd name="T32" fmla="*/ 29 w 45"/>
                        <a:gd name="T33" fmla="*/ 32 h 49"/>
                        <a:gd name="T34" fmla="*/ 35 w 45"/>
                        <a:gd name="T35" fmla="*/ 37 h 49"/>
                        <a:gd name="T36" fmla="*/ 44 w 45"/>
                        <a:gd name="T37" fmla="*/ 44 h 49"/>
                        <a:gd name="T38" fmla="*/ 44 w 45"/>
                        <a:gd name="T39" fmla="*/ 48 h 49"/>
                        <a:gd name="T40" fmla="*/ 41 w 45"/>
                        <a:gd name="T41" fmla="*/ 45 h 49"/>
                        <a:gd name="T42" fmla="*/ 35 w 45"/>
                        <a:gd name="T43" fmla="*/ 43 h 49"/>
                        <a:gd name="T44" fmla="*/ 28 w 45"/>
                        <a:gd name="T45" fmla="*/ 37 h 49"/>
                        <a:gd name="T46" fmla="*/ 22 w 45"/>
                        <a:gd name="T47" fmla="*/ 31 h 49"/>
                        <a:gd name="T48" fmla="*/ 17 w 45"/>
                        <a:gd name="T49" fmla="*/ 27 h 49"/>
                        <a:gd name="T50" fmla="*/ 12 w 45"/>
                        <a:gd name="T51" fmla="*/ 21 h 49"/>
                        <a:gd name="T52" fmla="*/ 7 w 45"/>
                        <a:gd name="T53" fmla="*/ 16 h 49"/>
                        <a:gd name="T54" fmla="*/ 3 w 45"/>
                        <a:gd name="T55" fmla="*/ 12 h 49"/>
                        <a:gd name="T56" fmla="*/ 0 w 45"/>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 h="49">
                          <a:moveTo>
                            <a:pt x="0" y="7"/>
                          </a:moveTo>
                          <a:lnTo>
                            <a:pt x="0" y="4"/>
                          </a:lnTo>
                          <a:lnTo>
                            <a:pt x="0" y="2"/>
                          </a:lnTo>
                          <a:lnTo>
                            <a:pt x="2" y="0"/>
                          </a:lnTo>
                          <a:lnTo>
                            <a:pt x="5" y="3"/>
                          </a:lnTo>
                          <a:lnTo>
                            <a:pt x="10" y="7"/>
                          </a:lnTo>
                          <a:lnTo>
                            <a:pt x="15" y="9"/>
                          </a:lnTo>
                          <a:lnTo>
                            <a:pt x="23" y="11"/>
                          </a:lnTo>
                          <a:lnTo>
                            <a:pt x="33" y="14"/>
                          </a:lnTo>
                          <a:lnTo>
                            <a:pt x="35" y="19"/>
                          </a:lnTo>
                          <a:lnTo>
                            <a:pt x="30" y="17"/>
                          </a:lnTo>
                          <a:lnTo>
                            <a:pt x="24" y="17"/>
                          </a:lnTo>
                          <a:lnTo>
                            <a:pt x="21" y="17"/>
                          </a:lnTo>
                          <a:lnTo>
                            <a:pt x="21" y="20"/>
                          </a:lnTo>
                          <a:lnTo>
                            <a:pt x="22" y="23"/>
                          </a:lnTo>
                          <a:lnTo>
                            <a:pt x="25" y="27"/>
                          </a:lnTo>
                          <a:lnTo>
                            <a:pt x="29" y="32"/>
                          </a:lnTo>
                          <a:lnTo>
                            <a:pt x="35" y="37"/>
                          </a:lnTo>
                          <a:lnTo>
                            <a:pt x="44" y="44"/>
                          </a:lnTo>
                          <a:lnTo>
                            <a:pt x="44" y="48"/>
                          </a:lnTo>
                          <a:lnTo>
                            <a:pt x="41" y="45"/>
                          </a:lnTo>
                          <a:lnTo>
                            <a:pt x="35" y="43"/>
                          </a:lnTo>
                          <a:lnTo>
                            <a:pt x="28" y="37"/>
                          </a:lnTo>
                          <a:lnTo>
                            <a:pt x="22" y="31"/>
                          </a:lnTo>
                          <a:lnTo>
                            <a:pt x="17" y="27"/>
                          </a:lnTo>
                          <a:lnTo>
                            <a:pt x="12" y="21"/>
                          </a:lnTo>
                          <a:lnTo>
                            <a:pt x="7" y="16"/>
                          </a:lnTo>
                          <a:lnTo>
                            <a:pt x="3" y="12"/>
                          </a:lnTo>
                          <a:lnTo>
                            <a:pt x="0" y="7"/>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54" name="Freeform 113">
                      <a:extLst>
                        <a:ext uri="{FF2B5EF4-FFF2-40B4-BE49-F238E27FC236}">
                          <a16:creationId xmlns:a16="http://schemas.microsoft.com/office/drawing/2014/main" id="{EF3F81BF-14BE-CB40-8707-185E8DD7ED9F}"/>
                        </a:ext>
                      </a:extLst>
                    </p:cNvPr>
                    <p:cNvSpPr>
                      <a:spLocks/>
                    </p:cNvSpPr>
                    <p:nvPr/>
                  </p:nvSpPr>
                  <p:spPr bwMode="auto">
                    <a:xfrm>
                      <a:off x="2286" y="1216"/>
                      <a:ext cx="19" cy="17"/>
                    </a:xfrm>
                    <a:custGeom>
                      <a:avLst/>
                      <a:gdLst>
                        <a:gd name="T0" fmla="*/ 0 w 19"/>
                        <a:gd name="T1" fmla="*/ 0 h 17"/>
                        <a:gd name="T2" fmla="*/ 2 w 19"/>
                        <a:gd name="T3" fmla="*/ 2 h 17"/>
                        <a:gd name="T4" fmla="*/ 5 w 19"/>
                        <a:gd name="T5" fmla="*/ 4 h 17"/>
                        <a:gd name="T6" fmla="*/ 9 w 19"/>
                        <a:gd name="T7" fmla="*/ 7 h 17"/>
                        <a:gd name="T8" fmla="*/ 13 w 19"/>
                        <a:gd name="T9" fmla="*/ 9 h 17"/>
                        <a:gd name="T10" fmla="*/ 16 w 19"/>
                        <a:gd name="T11" fmla="*/ 11 h 17"/>
                        <a:gd name="T12" fmla="*/ 18 w 19"/>
                        <a:gd name="T13" fmla="*/ 13 h 17"/>
                        <a:gd name="T14" fmla="*/ 14 w 19"/>
                        <a:gd name="T15" fmla="*/ 16 h 17"/>
                        <a:gd name="T16" fmla="*/ 9 w 19"/>
                        <a:gd name="T17" fmla="*/ 13 h 17"/>
                        <a:gd name="T18" fmla="*/ 4 w 19"/>
                        <a:gd name="T19" fmla="*/ 11 h 17"/>
                        <a:gd name="T20" fmla="*/ 0 w 19"/>
                        <a:gd name="T21" fmla="*/ 9 h 17"/>
                        <a:gd name="T22" fmla="*/ 0 w 19"/>
                        <a:gd name="T23" fmla="*/ 7 h 17"/>
                        <a:gd name="T24" fmla="*/ 1 w 19"/>
                        <a:gd name="T25" fmla="*/ 4 h 17"/>
                        <a:gd name="T26" fmla="*/ 0 w 1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17">
                          <a:moveTo>
                            <a:pt x="0" y="0"/>
                          </a:moveTo>
                          <a:lnTo>
                            <a:pt x="2" y="2"/>
                          </a:lnTo>
                          <a:lnTo>
                            <a:pt x="5" y="4"/>
                          </a:lnTo>
                          <a:lnTo>
                            <a:pt x="9" y="7"/>
                          </a:lnTo>
                          <a:lnTo>
                            <a:pt x="13" y="9"/>
                          </a:lnTo>
                          <a:lnTo>
                            <a:pt x="16" y="11"/>
                          </a:lnTo>
                          <a:lnTo>
                            <a:pt x="18" y="13"/>
                          </a:lnTo>
                          <a:lnTo>
                            <a:pt x="14" y="16"/>
                          </a:lnTo>
                          <a:lnTo>
                            <a:pt x="9" y="13"/>
                          </a:lnTo>
                          <a:lnTo>
                            <a:pt x="4" y="11"/>
                          </a:lnTo>
                          <a:lnTo>
                            <a:pt x="0" y="9"/>
                          </a:lnTo>
                          <a:lnTo>
                            <a:pt x="0" y="7"/>
                          </a:lnTo>
                          <a:lnTo>
                            <a:pt x="1" y="4"/>
                          </a:lnTo>
                          <a:lnTo>
                            <a:pt x="0"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55" name="Freeform 114">
                      <a:extLst>
                        <a:ext uri="{FF2B5EF4-FFF2-40B4-BE49-F238E27FC236}">
                          <a16:creationId xmlns:a16="http://schemas.microsoft.com/office/drawing/2014/main" id="{11173A52-CC78-6C46-A2A3-07BFE652D7F4}"/>
                        </a:ext>
                      </a:extLst>
                    </p:cNvPr>
                    <p:cNvSpPr>
                      <a:spLocks/>
                    </p:cNvSpPr>
                    <p:nvPr/>
                  </p:nvSpPr>
                  <p:spPr bwMode="auto">
                    <a:xfrm>
                      <a:off x="2319" y="1213"/>
                      <a:ext cx="159" cy="144"/>
                    </a:xfrm>
                    <a:custGeom>
                      <a:avLst/>
                      <a:gdLst>
                        <a:gd name="T0" fmla="*/ 75 w 159"/>
                        <a:gd name="T1" fmla="*/ 33 h 144"/>
                        <a:gd name="T2" fmla="*/ 63 w 159"/>
                        <a:gd name="T3" fmla="*/ 37 h 144"/>
                        <a:gd name="T4" fmla="*/ 38 w 159"/>
                        <a:gd name="T5" fmla="*/ 41 h 144"/>
                        <a:gd name="T6" fmla="*/ 0 w 159"/>
                        <a:gd name="T7" fmla="*/ 43 h 144"/>
                        <a:gd name="T8" fmla="*/ 44 w 159"/>
                        <a:gd name="T9" fmla="*/ 50 h 144"/>
                        <a:gd name="T10" fmla="*/ 94 w 159"/>
                        <a:gd name="T11" fmla="*/ 46 h 144"/>
                        <a:gd name="T12" fmla="*/ 128 w 159"/>
                        <a:gd name="T13" fmla="*/ 36 h 144"/>
                        <a:gd name="T14" fmla="*/ 139 w 159"/>
                        <a:gd name="T15" fmla="*/ 35 h 144"/>
                        <a:gd name="T16" fmla="*/ 134 w 159"/>
                        <a:gd name="T17" fmla="*/ 43 h 144"/>
                        <a:gd name="T18" fmla="*/ 110 w 159"/>
                        <a:gd name="T19" fmla="*/ 54 h 144"/>
                        <a:gd name="T20" fmla="*/ 65 w 159"/>
                        <a:gd name="T21" fmla="*/ 64 h 144"/>
                        <a:gd name="T22" fmla="*/ 38 w 159"/>
                        <a:gd name="T23" fmla="*/ 73 h 144"/>
                        <a:gd name="T24" fmla="*/ 88 w 159"/>
                        <a:gd name="T25" fmla="*/ 72 h 144"/>
                        <a:gd name="T26" fmla="*/ 122 w 159"/>
                        <a:gd name="T27" fmla="*/ 64 h 144"/>
                        <a:gd name="T28" fmla="*/ 142 w 159"/>
                        <a:gd name="T29" fmla="*/ 57 h 144"/>
                        <a:gd name="T30" fmla="*/ 142 w 159"/>
                        <a:gd name="T31" fmla="*/ 62 h 144"/>
                        <a:gd name="T32" fmla="*/ 126 w 159"/>
                        <a:gd name="T33" fmla="*/ 73 h 144"/>
                        <a:gd name="T34" fmla="*/ 94 w 159"/>
                        <a:gd name="T35" fmla="*/ 84 h 144"/>
                        <a:gd name="T36" fmla="*/ 51 w 159"/>
                        <a:gd name="T37" fmla="*/ 92 h 144"/>
                        <a:gd name="T38" fmla="*/ 66 w 159"/>
                        <a:gd name="T39" fmla="*/ 97 h 144"/>
                        <a:gd name="T40" fmla="*/ 104 w 159"/>
                        <a:gd name="T41" fmla="*/ 95 h 144"/>
                        <a:gd name="T42" fmla="*/ 135 w 159"/>
                        <a:gd name="T43" fmla="*/ 85 h 144"/>
                        <a:gd name="T44" fmla="*/ 138 w 159"/>
                        <a:gd name="T45" fmla="*/ 89 h 144"/>
                        <a:gd name="T46" fmla="*/ 129 w 159"/>
                        <a:gd name="T47" fmla="*/ 98 h 144"/>
                        <a:gd name="T48" fmla="*/ 105 w 159"/>
                        <a:gd name="T49" fmla="*/ 108 h 144"/>
                        <a:gd name="T50" fmla="*/ 78 w 159"/>
                        <a:gd name="T51" fmla="*/ 112 h 144"/>
                        <a:gd name="T52" fmla="*/ 36 w 159"/>
                        <a:gd name="T53" fmla="*/ 113 h 144"/>
                        <a:gd name="T54" fmla="*/ 65 w 159"/>
                        <a:gd name="T55" fmla="*/ 120 h 144"/>
                        <a:gd name="T56" fmla="*/ 92 w 159"/>
                        <a:gd name="T57" fmla="*/ 120 h 144"/>
                        <a:gd name="T58" fmla="*/ 116 w 159"/>
                        <a:gd name="T59" fmla="*/ 116 h 144"/>
                        <a:gd name="T60" fmla="*/ 127 w 159"/>
                        <a:gd name="T61" fmla="*/ 117 h 144"/>
                        <a:gd name="T62" fmla="*/ 121 w 159"/>
                        <a:gd name="T63" fmla="*/ 124 h 144"/>
                        <a:gd name="T64" fmla="*/ 106 w 159"/>
                        <a:gd name="T65" fmla="*/ 129 h 144"/>
                        <a:gd name="T66" fmla="*/ 55 w 159"/>
                        <a:gd name="T67" fmla="*/ 134 h 144"/>
                        <a:gd name="T68" fmla="*/ 97 w 159"/>
                        <a:gd name="T69" fmla="*/ 137 h 144"/>
                        <a:gd name="T70" fmla="*/ 100 w 159"/>
                        <a:gd name="T71" fmla="*/ 142 h 144"/>
                        <a:gd name="T72" fmla="*/ 117 w 159"/>
                        <a:gd name="T73" fmla="*/ 138 h 144"/>
                        <a:gd name="T74" fmla="*/ 128 w 159"/>
                        <a:gd name="T75" fmla="*/ 129 h 144"/>
                        <a:gd name="T76" fmla="*/ 152 w 159"/>
                        <a:gd name="T77" fmla="*/ 94 h 144"/>
                        <a:gd name="T78" fmla="*/ 154 w 159"/>
                        <a:gd name="T79" fmla="*/ 87 h 144"/>
                        <a:gd name="T80" fmla="*/ 150 w 159"/>
                        <a:gd name="T81" fmla="*/ 80 h 144"/>
                        <a:gd name="T82" fmla="*/ 153 w 159"/>
                        <a:gd name="T83" fmla="*/ 73 h 144"/>
                        <a:gd name="T84" fmla="*/ 158 w 159"/>
                        <a:gd name="T85" fmla="*/ 67 h 144"/>
                        <a:gd name="T86" fmla="*/ 155 w 159"/>
                        <a:gd name="T87" fmla="*/ 59 h 144"/>
                        <a:gd name="T88" fmla="*/ 151 w 159"/>
                        <a:gd name="T89" fmla="*/ 53 h 144"/>
                        <a:gd name="T90" fmla="*/ 156 w 159"/>
                        <a:gd name="T91" fmla="*/ 46 h 144"/>
                        <a:gd name="T92" fmla="*/ 155 w 159"/>
                        <a:gd name="T93" fmla="*/ 37 h 144"/>
                        <a:gd name="T94" fmla="*/ 152 w 159"/>
                        <a:gd name="T95" fmla="*/ 30 h 144"/>
                        <a:gd name="T96" fmla="*/ 155 w 159"/>
                        <a:gd name="T97" fmla="*/ 23 h 144"/>
                        <a:gd name="T98" fmla="*/ 158 w 159"/>
                        <a:gd name="T99" fmla="*/ 16 h 144"/>
                        <a:gd name="T100" fmla="*/ 154 w 159"/>
                        <a:gd name="T101" fmla="*/ 10 h 144"/>
                        <a:gd name="T102" fmla="*/ 136 w 159"/>
                        <a:gd name="T103" fmla="*/ 10 h 144"/>
                        <a:gd name="T104" fmla="*/ 102 w 159"/>
                        <a:gd name="T105" fmla="*/ 21 h 144"/>
                        <a:gd name="T106" fmla="*/ 63 w 159"/>
                        <a:gd name="T107" fmla="*/ 28 h 1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59" h="144">
                          <a:moveTo>
                            <a:pt x="63" y="28"/>
                          </a:moveTo>
                          <a:lnTo>
                            <a:pt x="40" y="29"/>
                          </a:lnTo>
                          <a:lnTo>
                            <a:pt x="75" y="33"/>
                          </a:lnTo>
                          <a:lnTo>
                            <a:pt x="73" y="34"/>
                          </a:lnTo>
                          <a:lnTo>
                            <a:pt x="69" y="36"/>
                          </a:lnTo>
                          <a:lnTo>
                            <a:pt x="63" y="37"/>
                          </a:lnTo>
                          <a:lnTo>
                            <a:pt x="56" y="39"/>
                          </a:lnTo>
                          <a:lnTo>
                            <a:pt x="48" y="40"/>
                          </a:lnTo>
                          <a:lnTo>
                            <a:pt x="38" y="41"/>
                          </a:lnTo>
                          <a:lnTo>
                            <a:pt x="26" y="42"/>
                          </a:lnTo>
                          <a:lnTo>
                            <a:pt x="13" y="43"/>
                          </a:lnTo>
                          <a:lnTo>
                            <a:pt x="0" y="43"/>
                          </a:lnTo>
                          <a:lnTo>
                            <a:pt x="21" y="48"/>
                          </a:lnTo>
                          <a:lnTo>
                            <a:pt x="33" y="50"/>
                          </a:lnTo>
                          <a:lnTo>
                            <a:pt x="44" y="50"/>
                          </a:lnTo>
                          <a:lnTo>
                            <a:pt x="58" y="50"/>
                          </a:lnTo>
                          <a:lnTo>
                            <a:pt x="77" y="49"/>
                          </a:lnTo>
                          <a:lnTo>
                            <a:pt x="94" y="46"/>
                          </a:lnTo>
                          <a:lnTo>
                            <a:pt x="107" y="43"/>
                          </a:lnTo>
                          <a:lnTo>
                            <a:pt x="122" y="39"/>
                          </a:lnTo>
                          <a:lnTo>
                            <a:pt x="128" y="36"/>
                          </a:lnTo>
                          <a:lnTo>
                            <a:pt x="134" y="34"/>
                          </a:lnTo>
                          <a:lnTo>
                            <a:pt x="138" y="34"/>
                          </a:lnTo>
                          <a:lnTo>
                            <a:pt x="139" y="35"/>
                          </a:lnTo>
                          <a:lnTo>
                            <a:pt x="139" y="37"/>
                          </a:lnTo>
                          <a:lnTo>
                            <a:pt x="138" y="40"/>
                          </a:lnTo>
                          <a:lnTo>
                            <a:pt x="134" y="43"/>
                          </a:lnTo>
                          <a:lnTo>
                            <a:pt x="128" y="47"/>
                          </a:lnTo>
                          <a:lnTo>
                            <a:pt x="120" y="50"/>
                          </a:lnTo>
                          <a:lnTo>
                            <a:pt x="110" y="54"/>
                          </a:lnTo>
                          <a:lnTo>
                            <a:pt x="96" y="58"/>
                          </a:lnTo>
                          <a:lnTo>
                            <a:pt x="81" y="61"/>
                          </a:lnTo>
                          <a:lnTo>
                            <a:pt x="65" y="64"/>
                          </a:lnTo>
                          <a:lnTo>
                            <a:pt x="49" y="66"/>
                          </a:lnTo>
                          <a:lnTo>
                            <a:pt x="21" y="69"/>
                          </a:lnTo>
                          <a:lnTo>
                            <a:pt x="38" y="73"/>
                          </a:lnTo>
                          <a:lnTo>
                            <a:pt x="52" y="75"/>
                          </a:lnTo>
                          <a:lnTo>
                            <a:pt x="70" y="74"/>
                          </a:lnTo>
                          <a:lnTo>
                            <a:pt x="88" y="72"/>
                          </a:lnTo>
                          <a:lnTo>
                            <a:pt x="102" y="69"/>
                          </a:lnTo>
                          <a:lnTo>
                            <a:pt x="113" y="66"/>
                          </a:lnTo>
                          <a:lnTo>
                            <a:pt x="122" y="64"/>
                          </a:lnTo>
                          <a:lnTo>
                            <a:pt x="131" y="61"/>
                          </a:lnTo>
                          <a:lnTo>
                            <a:pt x="138" y="58"/>
                          </a:lnTo>
                          <a:lnTo>
                            <a:pt x="142" y="57"/>
                          </a:lnTo>
                          <a:lnTo>
                            <a:pt x="144" y="57"/>
                          </a:lnTo>
                          <a:lnTo>
                            <a:pt x="143" y="59"/>
                          </a:lnTo>
                          <a:lnTo>
                            <a:pt x="142" y="62"/>
                          </a:lnTo>
                          <a:lnTo>
                            <a:pt x="139" y="65"/>
                          </a:lnTo>
                          <a:lnTo>
                            <a:pt x="133" y="69"/>
                          </a:lnTo>
                          <a:lnTo>
                            <a:pt x="126" y="73"/>
                          </a:lnTo>
                          <a:lnTo>
                            <a:pt x="117" y="77"/>
                          </a:lnTo>
                          <a:lnTo>
                            <a:pt x="107" y="81"/>
                          </a:lnTo>
                          <a:lnTo>
                            <a:pt x="94" y="84"/>
                          </a:lnTo>
                          <a:lnTo>
                            <a:pt x="76" y="88"/>
                          </a:lnTo>
                          <a:lnTo>
                            <a:pt x="63" y="91"/>
                          </a:lnTo>
                          <a:lnTo>
                            <a:pt x="51" y="92"/>
                          </a:lnTo>
                          <a:lnTo>
                            <a:pt x="33" y="93"/>
                          </a:lnTo>
                          <a:lnTo>
                            <a:pt x="51" y="95"/>
                          </a:lnTo>
                          <a:lnTo>
                            <a:pt x="66" y="97"/>
                          </a:lnTo>
                          <a:lnTo>
                            <a:pt x="78" y="97"/>
                          </a:lnTo>
                          <a:lnTo>
                            <a:pt x="91" y="97"/>
                          </a:lnTo>
                          <a:lnTo>
                            <a:pt x="104" y="95"/>
                          </a:lnTo>
                          <a:lnTo>
                            <a:pt x="114" y="92"/>
                          </a:lnTo>
                          <a:lnTo>
                            <a:pt x="122" y="90"/>
                          </a:lnTo>
                          <a:lnTo>
                            <a:pt x="135" y="85"/>
                          </a:lnTo>
                          <a:lnTo>
                            <a:pt x="137" y="85"/>
                          </a:lnTo>
                          <a:lnTo>
                            <a:pt x="138" y="86"/>
                          </a:lnTo>
                          <a:lnTo>
                            <a:pt x="138" y="89"/>
                          </a:lnTo>
                          <a:lnTo>
                            <a:pt x="136" y="92"/>
                          </a:lnTo>
                          <a:lnTo>
                            <a:pt x="133" y="95"/>
                          </a:lnTo>
                          <a:lnTo>
                            <a:pt x="129" y="98"/>
                          </a:lnTo>
                          <a:lnTo>
                            <a:pt x="121" y="102"/>
                          </a:lnTo>
                          <a:lnTo>
                            <a:pt x="113" y="106"/>
                          </a:lnTo>
                          <a:lnTo>
                            <a:pt x="105" y="108"/>
                          </a:lnTo>
                          <a:lnTo>
                            <a:pt x="96" y="110"/>
                          </a:lnTo>
                          <a:lnTo>
                            <a:pt x="88" y="111"/>
                          </a:lnTo>
                          <a:lnTo>
                            <a:pt x="78" y="112"/>
                          </a:lnTo>
                          <a:lnTo>
                            <a:pt x="66" y="113"/>
                          </a:lnTo>
                          <a:lnTo>
                            <a:pt x="54" y="113"/>
                          </a:lnTo>
                          <a:lnTo>
                            <a:pt x="36" y="113"/>
                          </a:lnTo>
                          <a:lnTo>
                            <a:pt x="46" y="116"/>
                          </a:lnTo>
                          <a:lnTo>
                            <a:pt x="55" y="119"/>
                          </a:lnTo>
                          <a:lnTo>
                            <a:pt x="65" y="120"/>
                          </a:lnTo>
                          <a:lnTo>
                            <a:pt x="74" y="120"/>
                          </a:lnTo>
                          <a:lnTo>
                            <a:pt x="83" y="121"/>
                          </a:lnTo>
                          <a:lnTo>
                            <a:pt x="92" y="120"/>
                          </a:lnTo>
                          <a:lnTo>
                            <a:pt x="99" y="120"/>
                          </a:lnTo>
                          <a:lnTo>
                            <a:pt x="106" y="119"/>
                          </a:lnTo>
                          <a:lnTo>
                            <a:pt x="116" y="116"/>
                          </a:lnTo>
                          <a:lnTo>
                            <a:pt x="124" y="115"/>
                          </a:lnTo>
                          <a:lnTo>
                            <a:pt x="126" y="115"/>
                          </a:lnTo>
                          <a:lnTo>
                            <a:pt x="127" y="117"/>
                          </a:lnTo>
                          <a:lnTo>
                            <a:pt x="126" y="119"/>
                          </a:lnTo>
                          <a:lnTo>
                            <a:pt x="124" y="121"/>
                          </a:lnTo>
                          <a:lnTo>
                            <a:pt x="121" y="124"/>
                          </a:lnTo>
                          <a:lnTo>
                            <a:pt x="117" y="125"/>
                          </a:lnTo>
                          <a:lnTo>
                            <a:pt x="113" y="127"/>
                          </a:lnTo>
                          <a:lnTo>
                            <a:pt x="106" y="129"/>
                          </a:lnTo>
                          <a:lnTo>
                            <a:pt x="93" y="131"/>
                          </a:lnTo>
                          <a:lnTo>
                            <a:pt x="80" y="133"/>
                          </a:lnTo>
                          <a:lnTo>
                            <a:pt x="55" y="134"/>
                          </a:lnTo>
                          <a:lnTo>
                            <a:pt x="88" y="136"/>
                          </a:lnTo>
                          <a:lnTo>
                            <a:pt x="94" y="136"/>
                          </a:lnTo>
                          <a:lnTo>
                            <a:pt x="97" y="137"/>
                          </a:lnTo>
                          <a:lnTo>
                            <a:pt x="99" y="139"/>
                          </a:lnTo>
                          <a:lnTo>
                            <a:pt x="99" y="141"/>
                          </a:lnTo>
                          <a:lnTo>
                            <a:pt x="100" y="142"/>
                          </a:lnTo>
                          <a:lnTo>
                            <a:pt x="104" y="143"/>
                          </a:lnTo>
                          <a:lnTo>
                            <a:pt x="111" y="140"/>
                          </a:lnTo>
                          <a:lnTo>
                            <a:pt x="117" y="138"/>
                          </a:lnTo>
                          <a:lnTo>
                            <a:pt x="121" y="135"/>
                          </a:lnTo>
                          <a:lnTo>
                            <a:pt x="125" y="133"/>
                          </a:lnTo>
                          <a:lnTo>
                            <a:pt x="128" y="129"/>
                          </a:lnTo>
                          <a:lnTo>
                            <a:pt x="140" y="113"/>
                          </a:lnTo>
                          <a:lnTo>
                            <a:pt x="149" y="100"/>
                          </a:lnTo>
                          <a:lnTo>
                            <a:pt x="152" y="94"/>
                          </a:lnTo>
                          <a:lnTo>
                            <a:pt x="153" y="91"/>
                          </a:lnTo>
                          <a:lnTo>
                            <a:pt x="154" y="89"/>
                          </a:lnTo>
                          <a:lnTo>
                            <a:pt x="154" y="87"/>
                          </a:lnTo>
                          <a:lnTo>
                            <a:pt x="152" y="84"/>
                          </a:lnTo>
                          <a:lnTo>
                            <a:pt x="151" y="82"/>
                          </a:lnTo>
                          <a:lnTo>
                            <a:pt x="150" y="80"/>
                          </a:lnTo>
                          <a:lnTo>
                            <a:pt x="151" y="77"/>
                          </a:lnTo>
                          <a:lnTo>
                            <a:pt x="152" y="75"/>
                          </a:lnTo>
                          <a:lnTo>
                            <a:pt x="153" y="73"/>
                          </a:lnTo>
                          <a:lnTo>
                            <a:pt x="155" y="71"/>
                          </a:lnTo>
                          <a:lnTo>
                            <a:pt x="156" y="69"/>
                          </a:lnTo>
                          <a:lnTo>
                            <a:pt x="158" y="67"/>
                          </a:lnTo>
                          <a:lnTo>
                            <a:pt x="157" y="64"/>
                          </a:lnTo>
                          <a:lnTo>
                            <a:pt x="156" y="61"/>
                          </a:lnTo>
                          <a:lnTo>
                            <a:pt x="155" y="59"/>
                          </a:lnTo>
                          <a:lnTo>
                            <a:pt x="153" y="57"/>
                          </a:lnTo>
                          <a:lnTo>
                            <a:pt x="152" y="55"/>
                          </a:lnTo>
                          <a:lnTo>
                            <a:pt x="151" y="53"/>
                          </a:lnTo>
                          <a:lnTo>
                            <a:pt x="152" y="51"/>
                          </a:lnTo>
                          <a:lnTo>
                            <a:pt x="154" y="48"/>
                          </a:lnTo>
                          <a:lnTo>
                            <a:pt x="156" y="46"/>
                          </a:lnTo>
                          <a:lnTo>
                            <a:pt x="156" y="43"/>
                          </a:lnTo>
                          <a:lnTo>
                            <a:pt x="156" y="40"/>
                          </a:lnTo>
                          <a:lnTo>
                            <a:pt x="155" y="37"/>
                          </a:lnTo>
                          <a:lnTo>
                            <a:pt x="153" y="34"/>
                          </a:lnTo>
                          <a:lnTo>
                            <a:pt x="152" y="33"/>
                          </a:lnTo>
                          <a:lnTo>
                            <a:pt x="152" y="30"/>
                          </a:lnTo>
                          <a:lnTo>
                            <a:pt x="152" y="27"/>
                          </a:lnTo>
                          <a:lnTo>
                            <a:pt x="154" y="25"/>
                          </a:lnTo>
                          <a:lnTo>
                            <a:pt x="155" y="23"/>
                          </a:lnTo>
                          <a:lnTo>
                            <a:pt x="156" y="21"/>
                          </a:lnTo>
                          <a:lnTo>
                            <a:pt x="157" y="19"/>
                          </a:lnTo>
                          <a:lnTo>
                            <a:pt x="158" y="16"/>
                          </a:lnTo>
                          <a:lnTo>
                            <a:pt x="157" y="15"/>
                          </a:lnTo>
                          <a:lnTo>
                            <a:pt x="155" y="12"/>
                          </a:lnTo>
                          <a:lnTo>
                            <a:pt x="154" y="10"/>
                          </a:lnTo>
                          <a:lnTo>
                            <a:pt x="152" y="7"/>
                          </a:lnTo>
                          <a:lnTo>
                            <a:pt x="152" y="0"/>
                          </a:lnTo>
                          <a:lnTo>
                            <a:pt x="136" y="10"/>
                          </a:lnTo>
                          <a:lnTo>
                            <a:pt x="127" y="14"/>
                          </a:lnTo>
                          <a:lnTo>
                            <a:pt x="115" y="18"/>
                          </a:lnTo>
                          <a:lnTo>
                            <a:pt x="102" y="21"/>
                          </a:lnTo>
                          <a:lnTo>
                            <a:pt x="90" y="24"/>
                          </a:lnTo>
                          <a:lnTo>
                            <a:pt x="79" y="26"/>
                          </a:lnTo>
                          <a:lnTo>
                            <a:pt x="63" y="28"/>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nvGrpSpPr>
                <p:cNvPr id="21642" name="Group 115">
                  <a:extLst>
                    <a:ext uri="{FF2B5EF4-FFF2-40B4-BE49-F238E27FC236}">
                      <a16:creationId xmlns:a16="http://schemas.microsoft.com/office/drawing/2014/main" id="{309F54C0-CFB3-AA4F-931B-29B6248764E2}"/>
                    </a:ext>
                  </a:extLst>
                </p:cNvPr>
                <p:cNvGrpSpPr>
                  <a:grpSpLocks/>
                </p:cNvGrpSpPr>
                <p:nvPr/>
              </p:nvGrpSpPr>
              <p:grpSpPr bwMode="auto">
                <a:xfrm>
                  <a:off x="2411" y="1235"/>
                  <a:ext cx="48" cy="92"/>
                  <a:chOff x="2411" y="1235"/>
                  <a:chExt cx="48" cy="92"/>
                </a:xfrm>
              </p:grpSpPr>
              <p:sp>
                <p:nvSpPr>
                  <p:cNvPr id="21643" name="Freeform 116">
                    <a:extLst>
                      <a:ext uri="{FF2B5EF4-FFF2-40B4-BE49-F238E27FC236}">
                        <a16:creationId xmlns:a16="http://schemas.microsoft.com/office/drawing/2014/main" id="{082AD163-CF77-1944-B66C-5A3471EAD076}"/>
                      </a:ext>
                    </a:extLst>
                  </p:cNvPr>
                  <p:cNvSpPr>
                    <a:spLocks/>
                  </p:cNvSpPr>
                  <p:nvPr/>
                </p:nvSpPr>
                <p:spPr bwMode="auto">
                  <a:xfrm>
                    <a:off x="2420" y="1259"/>
                    <a:ext cx="37" cy="17"/>
                  </a:xfrm>
                  <a:custGeom>
                    <a:avLst/>
                    <a:gdLst>
                      <a:gd name="T0" fmla="*/ 36 w 37"/>
                      <a:gd name="T1" fmla="*/ 3 h 17"/>
                      <a:gd name="T2" fmla="*/ 33 w 37"/>
                      <a:gd name="T3" fmla="*/ 0 h 17"/>
                      <a:gd name="T4" fmla="*/ 22 w 37"/>
                      <a:gd name="T5" fmla="*/ 6 h 17"/>
                      <a:gd name="T6" fmla="*/ 11 w 37"/>
                      <a:gd name="T7" fmla="*/ 10 h 17"/>
                      <a:gd name="T8" fmla="*/ 0 w 37"/>
                      <a:gd name="T9" fmla="*/ 13 h 17"/>
                      <a:gd name="T10" fmla="*/ 2 w 37"/>
                      <a:gd name="T11" fmla="*/ 16 h 17"/>
                      <a:gd name="T12" fmla="*/ 9 w 37"/>
                      <a:gd name="T13" fmla="*/ 16 h 17"/>
                      <a:gd name="T14" fmla="*/ 19 w 37"/>
                      <a:gd name="T15" fmla="*/ 13 h 17"/>
                      <a:gd name="T16" fmla="*/ 28 w 37"/>
                      <a:gd name="T17" fmla="*/ 9 h 17"/>
                      <a:gd name="T18" fmla="*/ 36 w 37"/>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17">
                        <a:moveTo>
                          <a:pt x="36" y="3"/>
                        </a:moveTo>
                        <a:lnTo>
                          <a:pt x="33" y="0"/>
                        </a:lnTo>
                        <a:lnTo>
                          <a:pt x="22" y="6"/>
                        </a:lnTo>
                        <a:lnTo>
                          <a:pt x="11" y="10"/>
                        </a:lnTo>
                        <a:lnTo>
                          <a:pt x="0" y="13"/>
                        </a:lnTo>
                        <a:lnTo>
                          <a:pt x="2" y="16"/>
                        </a:lnTo>
                        <a:lnTo>
                          <a:pt x="9" y="16"/>
                        </a:lnTo>
                        <a:lnTo>
                          <a:pt x="19" y="13"/>
                        </a:lnTo>
                        <a:lnTo>
                          <a:pt x="28" y="9"/>
                        </a:lnTo>
                        <a:lnTo>
                          <a:pt x="36"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44" name="Freeform 117">
                    <a:extLst>
                      <a:ext uri="{FF2B5EF4-FFF2-40B4-BE49-F238E27FC236}">
                        <a16:creationId xmlns:a16="http://schemas.microsoft.com/office/drawing/2014/main" id="{D1F1B99E-16F3-E640-B97F-2F41D302B790}"/>
                      </a:ext>
                    </a:extLst>
                  </p:cNvPr>
                  <p:cNvSpPr>
                    <a:spLocks/>
                  </p:cNvSpPr>
                  <p:nvPr/>
                </p:nvSpPr>
                <p:spPr bwMode="auto">
                  <a:xfrm>
                    <a:off x="2427" y="1283"/>
                    <a:ext cx="32" cy="17"/>
                  </a:xfrm>
                  <a:custGeom>
                    <a:avLst/>
                    <a:gdLst>
                      <a:gd name="T0" fmla="*/ 31 w 32"/>
                      <a:gd name="T1" fmla="*/ 3 h 17"/>
                      <a:gd name="T2" fmla="*/ 29 w 32"/>
                      <a:gd name="T3" fmla="*/ 0 h 17"/>
                      <a:gd name="T4" fmla="*/ 19 w 32"/>
                      <a:gd name="T5" fmla="*/ 7 h 17"/>
                      <a:gd name="T6" fmla="*/ 10 w 32"/>
                      <a:gd name="T7" fmla="*/ 10 h 17"/>
                      <a:gd name="T8" fmla="*/ 0 w 32"/>
                      <a:gd name="T9" fmla="*/ 13 h 17"/>
                      <a:gd name="T10" fmla="*/ 2 w 32"/>
                      <a:gd name="T11" fmla="*/ 16 h 17"/>
                      <a:gd name="T12" fmla="*/ 9 w 32"/>
                      <a:gd name="T13" fmla="*/ 16 h 17"/>
                      <a:gd name="T14" fmla="*/ 16 w 32"/>
                      <a:gd name="T15" fmla="*/ 14 h 17"/>
                      <a:gd name="T16" fmla="*/ 24 w 32"/>
                      <a:gd name="T17" fmla="*/ 9 h 17"/>
                      <a:gd name="T18" fmla="*/ 31 w 32"/>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7">
                        <a:moveTo>
                          <a:pt x="31" y="3"/>
                        </a:moveTo>
                        <a:lnTo>
                          <a:pt x="29" y="0"/>
                        </a:lnTo>
                        <a:lnTo>
                          <a:pt x="19" y="7"/>
                        </a:lnTo>
                        <a:lnTo>
                          <a:pt x="10" y="10"/>
                        </a:lnTo>
                        <a:lnTo>
                          <a:pt x="0" y="13"/>
                        </a:lnTo>
                        <a:lnTo>
                          <a:pt x="2" y="16"/>
                        </a:lnTo>
                        <a:lnTo>
                          <a:pt x="9" y="16"/>
                        </a:lnTo>
                        <a:lnTo>
                          <a:pt x="16" y="14"/>
                        </a:lnTo>
                        <a:lnTo>
                          <a:pt x="24" y="9"/>
                        </a:lnTo>
                        <a:lnTo>
                          <a:pt x="31"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45" name="Freeform 118">
                    <a:extLst>
                      <a:ext uri="{FF2B5EF4-FFF2-40B4-BE49-F238E27FC236}">
                        <a16:creationId xmlns:a16="http://schemas.microsoft.com/office/drawing/2014/main" id="{4145F24E-316D-D447-AF33-8EC122E50D42}"/>
                      </a:ext>
                    </a:extLst>
                  </p:cNvPr>
                  <p:cNvSpPr>
                    <a:spLocks/>
                  </p:cNvSpPr>
                  <p:nvPr/>
                </p:nvSpPr>
                <p:spPr bwMode="auto">
                  <a:xfrm>
                    <a:off x="2425" y="1310"/>
                    <a:ext cx="33" cy="17"/>
                  </a:xfrm>
                  <a:custGeom>
                    <a:avLst/>
                    <a:gdLst>
                      <a:gd name="T0" fmla="*/ 32 w 33"/>
                      <a:gd name="T1" fmla="*/ 2 h 17"/>
                      <a:gd name="T2" fmla="*/ 29 w 33"/>
                      <a:gd name="T3" fmla="*/ 0 h 17"/>
                      <a:gd name="T4" fmla="*/ 20 w 33"/>
                      <a:gd name="T5" fmla="*/ 6 h 17"/>
                      <a:gd name="T6" fmla="*/ 10 w 33"/>
                      <a:gd name="T7" fmla="*/ 10 h 17"/>
                      <a:gd name="T8" fmla="*/ 0 w 33"/>
                      <a:gd name="T9" fmla="*/ 13 h 17"/>
                      <a:gd name="T10" fmla="*/ 2 w 33"/>
                      <a:gd name="T11" fmla="*/ 16 h 17"/>
                      <a:gd name="T12" fmla="*/ 9 w 33"/>
                      <a:gd name="T13" fmla="*/ 15 h 17"/>
                      <a:gd name="T14" fmla="*/ 17 w 33"/>
                      <a:gd name="T15" fmla="*/ 13 h 17"/>
                      <a:gd name="T16" fmla="*/ 26 w 33"/>
                      <a:gd name="T17" fmla="*/ 8 h 17"/>
                      <a:gd name="T18" fmla="*/ 32 w 3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7">
                        <a:moveTo>
                          <a:pt x="32" y="2"/>
                        </a:moveTo>
                        <a:lnTo>
                          <a:pt x="29" y="0"/>
                        </a:lnTo>
                        <a:lnTo>
                          <a:pt x="20" y="6"/>
                        </a:lnTo>
                        <a:lnTo>
                          <a:pt x="10" y="10"/>
                        </a:lnTo>
                        <a:lnTo>
                          <a:pt x="0" y="13"/>
                        </a:lnTo>
                        <a:lnTo>
                          <a:pt x="2" y="16"/>
                        </a:lnTo>
                        <a:lnTo>
                          <a:pt x="9" y="15"/>
                        </a:lnTo>
                        <a:lnTo>
                          <a:pt x="17" y="13"/>
                        </a:lnTo>
                        <a:lnTo>
                          <a:pt x="26" y="8"/>
                        </a:lnTo>
                        <a:lnTo>
                          <a:pt x="32" y="2"/>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46" name="Freeform 119">
                    <a:extLst>
                      <a:ext uri="{FF2B5EF4-FFF2-40B4-BE49-F238E27FC236}">
                        <a16:creationId xmlns:a16="http://schemas.microsoft.com/office/drawing/2014/main" id="{22EC2EB2-5CFD-FF4B-B762-66D50FDE6B82}"/>
                      </a:ext>
                    </a:extLst>
                  </p:cNvPr>
                  <p:cNvSpPr>
                    <a:spLocks/>
                  </p:cNvSpPr>
                  <p:nvPr/>
                </p:nvSpPr>
                <p:spPr bwMode="auto">
                  <a:xfrm>
                    <a:off x="2411" y="1235"/>
                    <a:ext cx="38" cy="17"/>
                  </a:xfrm>
                  <a:custGeom>
                    <a:avLst/>
                    <a:gdLst>
                      <a:gd name="T0" fmla="*/ 37 w 38"/>
                      <a:gd name="T1" fmla="*/ 3 h 17"/>
                      <a:gd name="T2" fmla="*/ 33 w 38"/>
                      <a:gd name="T3" fmla="*/ 0 h 17"/>
                      <a:gd name="T4" fmla="*/ 21 w 38"/>
                      <a:gd name="T5" fmla="*/ 6 h 17"/>
                      <a:gd name="T6" fmla="*/ 11 w 38"/>
                      <a:gd name="T7" fmla="*/ 10 h 17"/>
                      <a:gd name="T8" fmla="*/ 0 w 38"/>
                      <a:gd name="T9" fmla="*/ 13 h 17"/>
                      <a:gd name="T10" fmla="*/ 2 w 38"/>
                      <a:gd name="T11" fmla="*/ 16 h 17"/>
                      <a:gd name="T12" fmla="*/ 9 w 38"/>
                      <a:gd name="T13" fmla="*/ 16 h 17"/>
                      <a:gd name="T14" fmla="*/ 18 w 38"/>
                      <a:gd name="T15" fmla="*/ 13 h 17"/>
                      <a:gd name="T16" fmla="*/ 27 w 38"/>
                      <a:gd name="T17" fmla="*/ 10 h 17"/>
                      <a:gd name="T18" fmla="*/ 37 w 38"/>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3"/>
                        </a:moveTo>
                        <a:lnTo>
                          <a:pt x="33" y="0"/>
                        </a:lnTo>
                        <a:lnTo>
                          <a:pt x="21" y="6"/>
                        </a:lnTo>
                        <a:lnTo>
                          <a:pt x="11" y="10"/>
                        </a:lnTo>
                        <a:lnTo>
                          <a:pt x="0" y="13"/>
                        </a:lnTo>
                        <a:lnTo>
                          <a:pt x="2" y="16"/>
                        </a:lnTo>
                        <a:lnTo>
                          <a:pt x="9" y="16"/>
                        </a:lnTo>
                        <a:lnTo>
                          <a:pt x="18" y="13"/>
                        </a:lnTo>
                        <a:lnTo>
                          <a:pt x="27" y="10"/>
                        </a:lnTo>
                        <a:lnTo>
                          <a:pt x="37"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nvGrpSpPr>
              <p:cNvPr id="21624" name="Group 120">
                <a:extLst>
                  <a:ext uri="{FF2B5EF4-FFF2-40B4-BE49-F238E27FC236}">
                    <a16:creationId xmlns:a16="http://schemas.microsoft.com/office/drawing/2014/main" id="{DFB27353-90CB-F043-873B-F5A6EC131775}"/>
                  </a:ext>
                </a:extLst>
              </p:cNvPr>
              <p:cNvGrpSpPr>
                <a:grpSpLocks/>
              </p:cNvGrpSpPr>
              <p:nvPr/>
            </p:nvGrpSpPr>
            <p:grpSpPr bwMode="auto">
              <a:xfrm>
                <a:off x="2162" y="626"/>
                <a:ext cx="435" cy="606"/>
                <a:chOff x="2162" y="626"/>
                <a:chExt cx="435" cy="606"/>
              </a:xfrm>
            </p:grpSpPr>
            <p:sp>
              <p:nvSpPr>
                <p:cNvPr id="21625" name="Freeform 121">
                  <a:extLst>
                    <a:ext uri="{FF2B5EF4-FFF2-40B4-BE49-F238E27FC236}">
                      <a16:creationId xmlns:a16="http://schemas.microsoft.com/office/drawing/2014/main" id="{3978E0D6-F977-7D47-A351-3C7BC595C639}"/>
                    </a:ext>
                  </a:extLst>
                </p:cNvPr>
                <p:cNvSpPr>
                  <a:spLocks/>
                </p:cNvSpPr>
                <p:nvPr/>
              </p:nvSpPr>
              <p:spPr bwMode="auto">
                <a:xfrm>
                  <a:off x="2166" y="630"/>
                  <a:ext cx="431" cy="606"/>
                </a:xfrm>
                <a:custGeom>
                  <a:avLst/>
                  <a:gdLst>
                    <a:gd name="T0" fmla="*/ 305 w 435"/>
                    <a:gd name="T1" fmla="*/ 584 h 606"/>
                    <a:gd name="T2" fmla="*/ 309 w 435"/>
                    <a:gd name="T3" fmla="*/ 579 h 606"/>
                    <a:gd name="T4" fmla="*/ 310 w 435"/>
                    <a:gd name="T5" fmla="*/ 575 h 606"/>
                    <a:gd name="T6" fmla="*/ 313 w 435"/>
                    <a:gd name="T7" fmla="*/ 561 h 606"/>
                    <a:gd name="T8" fmla="*/ 330 w 435"/>
                    <a:gd name="T9" fmla="*/ 464 h 606"/>
                    <a:gd name="T10" fmla="*/ 342 w 435"/>
                    <a:gd name="T11" fmla="*/ 429 h 606"/>
                    <a:gd name="T12" fmla="*/ 353 w 435"/>
                    <a:gd name="T13" fmla="*/ 404 h 606"/>
                    <a:gd name="T14" fmla="*/ 374 w 435"/>
                    <a:gd name="T15" fmla="*/ 367 h 606"/>
                    <a:gd name="T16" fmla="*/ 396 w 435"/>
                    <a:gd name="T17" fmla="*/ 331 h 606"/>
                    <a:gd name="T18" fmla="*/ 411 w 435"/>
                    <a:gd name="T19" fmla="*/ 297 h 606"/>
                    <a:gd name="T20" fmla="*/ 421 w 435"/>
                    <a:gd name="T21" fmla="*/ 264 h 606"/>
                    <a:gd name="T22" fmla="*/ 426 w 435"/>
                    <a:gd name="T23" fmla="*/ 221 h 606"/>
                    <a:gd name="T24" fmla="*/ 422 w 435"/>
                    <a:gd name="T25" fmla="*/ 182 h 606"/>
                    <a:gd name="T26" fmla="*/ 413 w 435"/>
                    <a:gd name="T27" fmla="*/ 144 h 606"/>
                    <a:gd name="T28" fmla="*/ 398 w 435"/>
                    <a:gd name="T29" fmla="*/ 110 h 606"/>
                    <a:gd name="T30" fmla="*/ 373 w 435"/>
                    <a:gd name="T31" fmla="*/ 74 h 606"/>
                    <a:gd name="T32" fmla="*/ 346 w 435"/>
                    <a:gd name="T33" fmla="*/ 48 h 606"/>
                    <a:gd name="T34" fmla="*/ 310 w 435"/>
                    <a:gd name="T35" fmla="*/ 25 h 606"/>
                    <a:gd name="T36" fmla="*/ 269 w 435"/>
                    <a:gd name="T37" fmla="*/ 8 h 606"/>
                    <a:gd name="T38" fmla="*/ 236 w 435"/>
                    <a:gd name="T39" fmla="*/ 1 h 606"/>
                    <a:gd name="T40" fmla="*/ 197 w 435"/>
                    <a:gd name="T41" fmla="*/ 0 h 606"/>
                    <a:gd name="T42" fmla="*/ 164 w 435"/>
                    <a:gd name="T43" fmla="*/ 6 h 606"/>
                    <a:gd name="T44" fmla="*/ 133 w 435"/>
                    <a:gd name="T45" fmla="*/ 16 h 606"/>
                    <a:gd name="T46" fmla="*/ 106 w 435"/>
                    <a:gd name="T47" fmla="*/ 30 h 606"/>
                    <a:gd name="T48" fmla="*/ 77 w 435"/>
                    <a:gd name="T49" fmla="*/ 50 h 606"/>
                    <a:gd name="T50" fmla="*/ 52 w 435"/>
                    <a:gd name="T51" fmla="*/ 75 h 606"/>
                    <a:gd name="T52" fmla="*/ 30 w 435"/>
                    <a:gd name="T53" fmla="*/ 103 h 606"/>
                    <a:gd name="T54" fmla="*/ 11 w 435"/>
                    <a:gd name="T55" fmla="*/ 142 h 606"/>
                    <a:gd name="T56" fmla="*/ 2 w 435"/>
                    <a:gd name="T57" fmla="*/ 183 h 606"/>
                    <a:gd name="T58" fmla="*/ 0 w 435"/>
                    <a:gd name="T59" fmla="*/ 219 h 606"/>
                    <a:gd name="T60" fmla="*/ 3 w 435"/>
                    <a:gd name="T61" fmla="*/ 258 h 606"/>
                    <a:gd name="T62" fmla="*/ 13 w 435"/>
                    <a:gd name="T63" fmla="*/ 297 h 606"/>
                    <a:gd name="T64" fmla="*/ 31 w 435"/>
                    <a:gd name="T65" fmla="*/ 333 h 606"/>
                    <a:gd name="T66" fmla="*/ 52 w 435"/>
                    <a:gd name="T67" fmla="*/ 368 h 606"/>
                    <a:gd name="T68" fmla="*/ 78 w 435"/>
                    <a:gd name="T69" fmla="*/ 418 h 606"/>
                    <a:gd name="T70" fmla="*/ 90 w 435"/>
                    <a:gd name="T71" fmla="*/ 445 h 606"/>
                    <a:gd name="T72" fmla="*/ 99 w 435"/>
                    <a:gd name="T73" fmla="*/ 477 h 606"/>
                    <a:gd name="T74" fmla="*/ 106 w 435"/>
                    <a:gd name="T75" fmla="*/ 521 h 606"/>
                    <a:gd name="T76" fmla="*/ 111 w 435"/>
                    <a:gd name="T77" fmla="*/ 560 h 606"/>
                    <a:gd name="T78" fmla="*/ 115 w 435"/>
                    <a:gd name="T79" fmla="*/ 576 h 606"/>
                    <a:gd name="T80" fmla="*/ 117 w 435"/>
                    <a:gd name="T81" fmla="*/ 579 h 606"/>
                    <a:gd name="T82" fmla="*/ 122 w 435"/>
                    <a:gd name="T83" fmla="*/ 585 h 606"/>
                    <a:gd name="T84" fmla="*/ 135 w 435"/>
                    <a:gd name="T85" fmla="*/ 592 h 606"/>
                    <a:gd name="T86" fmla="*/ 149 w 435"/>
                    <a:gd name="T87" fmla="*/ 597 h 606"/>
                    <a:gd name="T88" fmla="*/ 163 w 435"/>
                    <a:gd name="T89" fmla="*/ 601 h 606"/>
                    <a:gd name="T90" fmla="*/ 180 w 435"/>
                    <a:gd name="T91" fmla="*/ 603 h 606"/>
                    <a:gd name="T92" fmla="*/ 197 w 435"/>
                    <a:gd name="T93" fmla="*/ 605 h 606"/>
                    <a:gd name="T94" fmla="*/ 212 w 435"/>
                    <a:gd name="T95" fmla="*/ 605 h 606"/>
                    <a:gd name="T96" fmla="*/ 229 w 435"/>
                    <a:gd name="T97" fmla="*/ 605 h 606"/>
                    <a:gd name="T98" fmla="*/ 247 w 435"/>
                    <a:gd name="T99" fmla="*/ 603 h 606"/>
                    <a:gd name="T100" fmla="*/ 263 w 435"/>
                    <a:gd name="T101" fmla="*/ 600 h 606"/>
                    <a:gd name="T102" fmla="*/ 275 w 435"/>
                    <a:gd name="T103" fmla="*/ 597 h 606"/>
                    <a:gd name="T104" fmla="*/ 289 w 435"/>
                    <a:gd name="T105" fmla="*/ 593 h 60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35" h="606">
                      <a:moveTo>
                        <a:pt x="304" y="589"/>
                      </a:moveTo>
                      <a:lnTo>
                        <a:pt x="308" y="586"/>
                      </a:lnTo>
                      <a:lnTo>
                        <a:pt x="311" y="584"/>
                      </a:lnTo>
                      <a:lnTo>
                        <a:pt x="312" y="582"/>
                      </a:lnTo>
                      <a:lnTo>
                        <a:pt x="313" y="580"/>
                      </a:lnTo>
                      <a:lnTo>
                        <a:pt x="315" y="579"/>
                      </a:lnTo>
                      <a:lnTo>
                        <a:pt x="315" y="578"/>
                      </a:lnTo>
                      <a:lnTo>
                        <a:pt x="316" y="577"/>
                      </a:lnTo>
                      <a:lnTo>
                        <a:pt x="316" y="575"/>
                      </a:lnTo>
                      <a:lnTo>
                        <a:pt x="317" y="573"/>
                      </a:lnTo>
                      <a:lnTo>
                        <a:pt x="317" y="571"/>
                      </a:lnTo>
                      <a:lnTo>
                        <a:pt x="319" y="561"/>
                      </a:lnTo>
                      <a:lnTo>
                        <a:pt x="332" y="483"/>
                      </a:lnTo>
                      <a:lnTo>
                        <a:pt x="334" y="472"/>
                      </a:lnTo>
                      <a:lnTo>
                        <a:pt x="336" y="464"/>
                      </a:lnTo>
                      <a:lnTo>
                        <a:pt x="339" y="452"/>
                      </a:lnTo>
                      <a:lnTo>
                        <a:pt x="343" y="440"/>
                      </a:lnTo>
                      <a:lnTo>
                        <a:pt x="348" y="429"/>
                      </a:lnTo>
                      <a:lnTo>
                        <a:pt x="352" y="420"/>
                      </a:lnTo>
                      <a:lnTo>
                        <a:pt x="356" y="412"/>
                      </a:lnTo>
                      <a:lnTo>
                        <a:pt x="359" y="404"/>
                      </a:lnTo>
                      <a:lnTo>
                        <a:pt x="367" y="391"/>
                      </a:lnTo>
                      <a:lnTo>
                        <a:pt x="374" y="379"/>
                      </a:lnTo>
                      <a:lnTo>
                        <a:pt x="381" y="367"/>
                      </a:lnTo>
                      <a:lnTo>
                        <a:pt x="387" y="359"/>
                      </a:lnTo>
                      <a:lnTo>
                        <a:pt x="397" y="342"/>
                      </a:lnTo>
                      <a:lnTo>
                        <a:pt x="404" y="331"/>
                      </a:lnTo>
                      <a:lnTo>
                        <a:pt x="409" y="321"/>
                      </a:lnTo>
                      <a:lnTo>
                        <a:pt x="414" y="310"/>
                      </a:lnTo>
                      <a:lnTo>
                        <a:pt x="419" y="297"/>
                      </a:lnTo>
                      <a:lnTo>
                        <a:pt x="423" y="286"/>
                      </a:lnTo>
                      <a:lnTo>
                        <a:pt x="426" y="274"/>
                      </a:lnTo>
                      <a:lnTo>
                        <a:pt x="429" y="264"/>
                      </a:lnTo>
                      <a:lnTo>
                        <a:pt x="431" y="252"/>
                      </a:lnTo>
                      <a:lnTo>
                        <a:pt x="433" y="238"/>
                      </a:lnTo>
                      <a:lnTo>
                        <a:pt x="434" y="221"/>
                      </a:lnTo>
                      <a:lnTo>
                        <a:pt x="434" y="205"/>
                      </a:lnTo>
                      <a:lnTo>
                        <a:pt x="432" y="193"/>
                      </a:lnTo>
                      <a:lnTo>
                        <a:pt x="430" y="182"/>
                      </a:lnTo>
                      <a:lnTo>
                        <a:pt x="428" y="171"/>
                      </a:lnTo>
                      <a:lnTo>
                        <a:pt x="425" y="158"/>
                      </a:lnTo>
                      <a:lnTo>
                        <a:pt x="421" y="144"/>
                      </a:lnTo>
                      <a:lnTo>
                        <a:pt x="417" y="132"/>
                      </a:lnTo>
                      <a:lnTo>
                        <a:pt x="412" y="120"/>
                      </a:lnTo>
                      <a:lnTo>
                        <a:pt x="406" y="110"/>
                      </a:lnTo>
                      <a:lnTo>
                        <a:pt x="398" y="97"/>
                      </a:lnTo>
                      <a:lnTo>
                        <a:pt x="388" y="84"/>
                      </a:lnTo>
                      <a:lnTo>
                        <a:pt x="379" y="74"/>
                      </a:lnTo>
                      <a:lnTo>
                        <a:pt x="371" y="65"/>
                      </a:lnTo>
                      <a:lnTo>
                        <a:pt x="362" y="57"/>
                      </a:lnTo>
                      <a:lnTo>
                        <a:pt x="352" y="48"/>
                      </a:lnTo>
                      <a:lnTo>
                        <a:pt x="342" y="41"/>
                      </a:lnTo>
                      <a:lnTo>
                        <a:pt x="330" y="33"/>
                      </a:lnTo>
                      <a:lnTo>
                        <a:pt x="316" y="25"/>
                      </a:lnTo>
                      <a:lnTo>
                        <a:pt x="303" y="19"/>
                      </a:lnTo>
                      <a:lnTo>
                        <a:pt x="288" y="13"/>
                      </a:lnTo>
                      <a:lnTo>
                        <a:pt x="274" y="8"/>
                      </a:lnTo>
                      <a:lnTo>
                        <a:pt x="263" y="6"/>
                      </a:lnTo>
                      <a:lnTo>
                        <a:pt x="251" y="3"/>
                      </a:lnTo>
                      <a:lnTo>
                        <a:pt x="240" y="1"/>
                      </a:lnTo>
                      <a:lnTo>
                        <a:pt x="226" y="0"/>
                      </a:lnTo>
                      <a:lnTo>
                        <a:pt x="214" y="0"/>
                      </a:lnTo>
                      <a:lnTo>
                        <a:pt x="201" y="0"/>
                      </a:lnTo>
                      <a:lnTo>
                        <a:pt x="190" y="1"/>
                      </a:lnTo>
                      <a:lnTo>
                        <a:pt x="178" y="4"/>
                      </a:lnTo>
                      <a:lnTo>
                        <a:pt x="168" y="6"/>
                      </a:lnTo>
                      <a:lnTo>
                        <a:pt x="156" y="9"/>
                      </a:lnTo>
                      <a:lnTo>
                        <a:pt x="145" y="12"/>
                      </a:lnTo>
                      <a:lnTo>
                        <a:pt x="135" y="16"/>
                      </a:lnTo>
                      <a:lnTo>
                        <a:pt x="126" y="20"/>
                      </a:lnTo>
                      <a:lnTo>
                        <a:pt x="116" y="25"/>
                      </a:lnTo>
                      <a:lnTo>
                        <a:pt x="108" y="30"/>
                      </a:lnTo>
                      <a:lnTo>
                        <a:pt x="98" y="36"/>
                      </a:lnTo>
                      <a:lnTo>
                        <a:pt x="88" y="44"/>
                      </a:lnTo>
                      <a:lnTo>
                        <a:pt x="79" y="50"/>
                      </a:lnTo>
                      <a:lnTo>
                        <a:pt x="70" y="58"/>
                      </a:lnTo>
                      <a:lnTo>
                        <a:pt x="61" y="66"/>
                      </a:lnTo>
                      <a:lnTo>
                        <a:pt x="52" y="75"/>
                      </a:lnTo>
                      <a:lnTo>
                        <a:pt x="44" y="84"/>
                      </a:lnTo>
                      <a:lnTo>
                        <a:pt x="38" y="92"/>
                      </a:lnTo>
                      <a:lnTo>
                        <a:pt x="30" y="103"/>
                      </a:lnTo>
                      <a:lnTo>
                        <a:pt x="23" y="115"/>
                      </a:lnTo>
                      <a:lnTo>
                        <a:pt x="16" y="129"/>
                      </a:lnTo>
                      <a:lnTo>
                        <a:pt x="11" y="142"/>
                      </a:lnTo>
                      <a:lnTo>
                        <a:pt x="8" y="156"/>
                      </a:lnTo>
                      <a:lnTo>
                        <a:pt x="4" y="170"/>
                      </a:lnTo>
                      <a:lnTo>
                        <a:pt x="2" y="183"/>
                      </a:lnTo>
                      <a:lnTo>
                        <a:pt x="0" y="196"/>
                      </a:lnTo>
                      <a:lnTo>
                        <a:pt x="0" y="208"/>
                      </a:lnTo>
                      <a:lnTo>
                        <a:pt x="0" y="219"/>
                      </a:lnTo>
                      <a:lnTo>
                        <a:pt x="0" y="232"/>
                      </a:lnTo>
                      <a:lnTo>
                        <a:pt x="1" y="243"/>
                      </a:lnTo>
                      <a:lnTo>
                        <a:pt x="3" y="258"/>
                      </a:lnTo>
                      <a:lnTo>
                        <a:pt x="5" y="270"/>
                      </a:lnTo>
                      <a:lnTo>
                        <a:pt x="9" y="283"/>
                      </a:lnTo>
                      <a:lnTo>
                        <a:pt x="13" y="297"/>
                      </a:lnTo>
                      <a:lnTo>
                        <a:pt x="19" y="310"/>
                      </a:lnTo>
                      <a:lnTo>
                        <a:pt x="24" y="321"/>
                      </a:lnTo>
                      <a:lnTo>
                        <a:pt x="31" y="333"/>
                      </a:lnTo>
                      <a:lnTo>
                        <a:pt x="38" y="345"/>
                      </a:lnTo>
                      <a:lnTo>
                        <a:pt x="45" y="357"/>
                      </a:lnTo>
                      <a:lnTo>
                        <a:pt x="52" y="368"/>
                      </a:lnTo>
                      <a:lnTo>
                        <a:pt x="59" y="381"/>
                      </a:lnTo>
                      <a:lnTo>
                        <a:pt x="70" y="399"/>
                      </a:lnTo>
                      <a:lnTo>
                        <a:pt x="80" y="418"/>
                      </a:lnTo>
                      <a:lnTo>
                        <a:pt x="86" y="427"/>
                      </a:lnTo>
                      <a:lnTo>
                        <a:pt x="89" y="435"/>
                      </a:lnTo>
                      <a:lnTo>
                        <a:pt x="92" y="445"/>
                      </a:lnTo>
                      <a:lnTo>
                        <a:pt x="96" y="456"/>
                      </a:lnTo>
                      <a:lnTo>
                        <a:pt x="98" y="466"/>
                      </a:lnTo>
                      <a:lnTo>
                        <a:pt x="101" y="477"/>
                      </a:lnTo>
                      <a:lnTo>
                        <a:pt x="103" y="492"/>
                      </a:lnTo>
                      <a:lnTo>
                        <a:pt x="106" y="508"/>
                      </a:lnTo>
                      <a:lnTo>
                        <a:pt x="108" y="521"/>
                      </a:lnTo>
                      <a:lnTo>
                        <a:pt x="110" y="538"/>
                      </a:lnTo>
                      <a:lnTo>
                        <a:pt x="111" y="550"/>
                      </a:lnTo>
                      <a:lnTo>
                        <a:pt x="113" y="560"/>
                      </a:lnTo>
                      <a:lnTo>
                        <a:pt x="116" y="570"/>
                      </a:lnTo>
                      <a:lnTo>
                        <a:pt x="116" y="573"/>
                      </a:lnTo>
                      <a:lnTo>
                        <a:pt x="117" y="576"/>
                      </a:lnTo>
                      <a:lnTo>
                        <a:pt x="117" y="577"/>
                      </a:lnTo>
                      <a:lnTo>
                        <a:pt x="118" y="578"/>
                      </a:lnTo>
                      <a:lnTo>
                        <a:pt x="119" y="579"/>
                      </a:lnTo>
                      <a:lnTo>
                        <a:pt x="120" y="581"/>
                      </a:lnTo>
                      <a:lnTo>
                        <a:pt x="122" y="583"/>
                      </a:lnTo>
                      <a:lnTo>
                        <a:pt x="124" y="585"/>
                      </a:lnTo>
                      <a:lnTo>
                        <a:pt x="127" y="587"/>
                      </a:lnTo>
                      <a:lnTo>
                        <a:pt x="131" y="589"/>
                      </a:lnTo>
                      <a:lnTo>
                        <a:pt x="137" y="592"/>
                      </a:lnTo>
                      <a:lnTo>
                        <a:pt x="141" y="594"/>
                      </a:lnTo>
                      <a:lnTo>
                        <a:pt x="146" y="596"/>
                      </a:lnTo>
                      <a:lnTo>
                        <a:pt x="151" y="597"/>
                      </a:lnTo>
                      <a:lnTo>
                        <a:pt x="155" y="598"/>
                      </a:lnTo>
                      <a:lnTo>
                        <a:pt x="162" y="600"/>
                      </a:lnTo>
                      <a:lnTo>
                        <a:pt x="167" y="601"/>
                      </a:lnTo>
                      <a:lnTo>
                        <a:pt x="173" y="602"/>
                      </a:lnTo>
                      <a:lnTo>
                        <a:pt x="178" y="602"/>
                      </a:lnTo>
                      <a:lnTo>
                        <a:pt x="184" y="603"/>
                      </a:lnTo>
                      <a:lnTo>
                        <a:pt x="190" y="604"/>
                      </a:lnTo>
                      <a:lnTo>
                        <a:pt x="195" y="604"/>
                      </a:lnTo>
                      <a:lnTo>
                        <a:pt x="201" y="605"/>
                      </a:lnTo>
                      <a:lnTo>
                        <a:pt x="206" y="605"/>
                      </a:lnTo>
                      <a:lnTo>
                        <a:pt x="212" y="605"/>
                      </a:lnTo>
                      <a:lnTo>
                        <a:pt x="216" y="605"/>
                      </a:lnTo>
                      <a:lnTo>
                        <a:pt x="222" y="605"/>
                      </a:lnTo>
                      <a:lnTo>
                        <a:pt x="228" y="605"/>
                      </a:lnTo>
                      <a:lnTo>
                        <a:pt x="233" y="605"/>
                      </a:lnTo>
                      <a:lnTo>
                        <a:pt x="238" y="605"/>
                      </a:lnTo>
                      <a:lnTo>
                        <a:pt x="244" y="604"/>
                      </a:lnTo>
                      <a:lnTo>
                        <a:pt x="251" y="603"/>
                      </a:lnTo>
                      <a:lnTo>
                        <a:pt x="255" y="602"/>
                      </a:lnTo>
                      <a:lnTo>
                        <a:pt x="261" y="602"/>
                      </a:lnTo>
                      <a:lnTo>
                        <a:pt x="267" y="600"/>
                      </a:lnTo>
                      <a:lnTo>
                        <a:pt x="272" y="600"/>
                      </a:lnTo>
                      <a:lnTo>
                        <a:pt x="277" y="599"/>
                      </a:lnTo>
                      <a:lnTo>
                        <a:pt x="281" y="597"/>
                      </a:lnTo>
                      <a:lnTo>
                        <a:pt x="287" y="596"/>
                      </a:lnTo>
                      <a:lnTo>
                        <a:pt x="291" y="594"/>
                      </a:lnTo>
                      <a:lnTo>
                        <a:pt x="295" y="593"/>
                      </a:lnTo>
                      <a:lnTo>
                        <a:pt x="300" y="591"/>
                      </a:lnTo>
                      <a:lnTo>
                        <a:pt x="304" y="589"/>
                      </a:lnTo>
                    </a:path>
                  </a:pathLst>
                </a:custGeom>
                <a:gradFill rotWithShape="0">
                  <a:gsLst>
                    <a:gs pos="0">
                      <a:srgbClr val="999999"/>
                    </a:gs>
                    <a:gs pos="100000">
                      <a:schemeClr val="tx2"/>
                    </a:gs>
                  </a:gsLst>
                  <a:path path="rect">
                    <a:fillToRect l="50000" t="50000" r="50000" b="50000"/>
                  </a:path>
                </a:gradFill>
                <a:ln w="12700" cap="rnd" cmpd="sng">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626" name="Group 122">
                  <a:extLst>
                    <a:ext uri="{FF2B5EF4-FFF2-40B4-BE49-F238E27FC236}">
                      <a16:creationId xmlns:a16="http://schemas.microsoft.com/office/drawing/2014/main" id="{BEFA7121-F9A5-A94E-BDB5-1E91E1AC243A}"/>
                    </a:ext>
                  </a:extLst>
                </p:cNvPr>
                <p:cNvGrpSpPr>
                  <a:grpSpLocks/>
                </p:cNvGrpSpPr>
                <p:nvPr/>
              </p:nvGrpSpPr>
              <p:grpSpPr bwMode="auto">
                <a:xfrm>
                  <a:off x="2284" y="687"/>
                  <a:ext cx="272" cy="537"/>
                  <a:chOff x="2284" y="687"/>
                  <a:chExt cx="272" cy="537"/>
                </a:xfrm>
              </p:grpSpPr>
              <p:sp>
                <p:nvSpPr>
                  <p:cNvPr id="192" name="Oval 123">
                    <a:extLst>
                      <a:ext uri="{FF2B5EF4-FFF2-40B4-BE49-F238E27FC236}">
                        <a16:creationId xmlns:a16="http://schemas.microsoft.com/office/drawing/2014/main" id="{0CD139ED-B100-3848-8A1D-6DB34B0EC33B}"/>
                      </a:ext>
                    </a:extLst>
                  </p:cNvPr>
                  <p:cNvSpPr>
                    <a:spLocks noChangeArrowheads="1"/>
                  </p:cNvSpPr>
                  <p:nvPr/>
                </p:nvSpPr>
                <p:spPr bwMode="auto">
                  <a:xfrm>
                    <a:off x="2284" y="1162"/>
                    <a:ext cx="190" cy="62"/>
                  </a:xfrm>
                  <a:prstGeom prst="ellipse">
                    <a:avLst/>
                  </a:prstGeom>
                  <a:gradFill rotWithShape="0">
                    <a:gsLst>
                      <a:gs pos="0">
                        <a:srgbClr val="999999"/>
                      </a:gs>
                      <a:gs pos="100000">
                        <a:schemeClr val="tx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21628" name="Freeform 124">
                    <a:extLst>
                      <a:ext uri="{FF2B5EF4-FFF2-40B4-BE49-F238E27FC236}">
                        <a16:creationId xmlns:a16="http://schemas.microsoft.com/office/drawing/2014/main" id="{BCDF2663-6248-2545-846E-8E27663E4844}"/>
                      </a:ext>
                    </a:extLst>
                  </p:cNvPr>
                  <p:cNvSpPr>
                    <a:spLocks/>
                  </p:cNvSpPr>
                  <p:nvPr/>
                </p:nvSpPr>
                <p:spPr bwMode="auto">
                  <a:xfrm>
                    <a:off x="2482" y="687"/>
                    <a:ext cx="74" cy="91"/>
                  </a:xfrm>
                  <a:custGeom>
                    <a:avLst/>
                    <a:gdLst>
                      <a:gd name="T0" fmla="*/ 0 w 74"/>
                      <a:gd name="T1" fmla="*/ 0 h 91"/>
                      <a:gd name="T2" fmla="*/ 20 w 74"/>
                      <a:gd name="T3" fmla="*/ 10 h 91"/>
                      <a:gd name="T4" fmla="*/ 37 w 74"/>
                      <a:gd name="T5" fmla="*/ 20 h 91"/>
                      <a:gd name="T6" fmla="*/ 51 w 74"/>
                      <a:gd name="T7" fmla="*/ 31 h 91"/>
                      <a:gd name="T8" fmla="*/ 60 w 74"/>
                      <a:gd name="T9" fmla="*/ 42 h 91"/>
                      <a:gd name="T10" fmla="*/ 66 w 74"/>
                      <a:gd name="T11" fmla="*/ 54 h 91"/>
                      <a:gd name="T12" fmla="*/ 70 w 74"/>
                      <a:gd name="T13" fmla="*/ 64 h 91"/>
                      <a:gd name="T14" fmla="*/ 73 w 74"/>
                      <a:gd name="T15" fmla="*/ 74 h 91"/>
                      <a:gd name="T16" fmla="*/ 48 w 74"/>
                      <a:gd name="T17" fmla="*/ 90 h 91"/>
                      <a:gd name="T18" fmla="*/ 45 w 74"/>
                      <a:gd name="T19" fmla="*/ 75 h 91"/>
                      <a:gd name="T20" fmla="*/ 41 w 74"/>
                      <a:gd name="T21" fmla="*/ 60 h 91"/>
                      <a:gd name="T22" fmla="*/ 35 w 74"/>
                      <a:gd name="T23" fmla="*/ 44 h 91"/>
                      <a:gd name="T24" fmla="*/ 27 w 74"/>
                      <a:gd name="T25" fmla="*/ 30 h 91"/>
                      <a:gd name="T26" fmla="*/ 16 w 74"/>
                      <a:gd name="T27" fmla="*/ 16 h 91"/>
                      <a:gd name="T28" fmla="*/ 0 w 74"/>
                      <a:gd name="T29" fmla="*/ 0 h 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91">
                        <a:moveTo>
                          <a:pt x="0" y="0"/>
                        </a:moveTo>
                        <a:lnTo>
                          <a:pt x="20" y="10"/>
                        </a:lnTo>
                        <a:lnTo>
                          <a:pt x="37" y="20"/>
                        </a:lnTo>
                        <a:lnTo>
                          <a:pt x="51" y="31"/>
                        </a:lnTo>
                        <a:lnTo>
                          <a:pt x="60" y="42"/>
                        </a:lnTo>
                        <a:lnTo>
                          <a:pt x="66" y="54"/>
                        </a:lnTo>
                        <a:lnTo>
                          <a:pt x="70" y="64"/>
                        </a:lnTo>
                        <a:lnTo>
                          <a:pt x="73" y="74"/>
                        </a:lnTo>
                        <a:lnTo>
                          <a:pt x="48" y="90"/>
                        </a:lnTo>
                        <a:lnTo>
                          <a:pt x="45" y="75"/>
                        </a:lnTo>
                        <a:lnTo>
                          <a:pt x="41" y="60"/>
                        </a:lnTo>
                        <a:lnTo>
                          <a:pt x="35" y="44"/>
                        </a:lnTo>
                        <a:lnTo>
                          <a:pt x="27" y="30"/>
                        </a:lnTo>
                        <a:lnTo>
                          <a:pt x="16" y="16"/>
                        </a:lnTo>
                        <a:lnTo>
                          <a:pt x="0" y="0"/>
                        </a:lnTo>
                      </a:path>
                    </a:pathLst>
                  </a:custGeom>
                  <a:gradFill rotWithShape="0">
                    <a:gsLst>
                      <a:gs pos="0">
                        <a:srgbClr val="999999"/>
                      </a:gs>
                      <a:gs pos="100000">
                        <a:schemeClr val="tx2"/>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629" name="Group 125">
                    <a:extLst>
                      <a:ext uri="{FF2B5EF4-FFF2-40B4-BE49-F238E27FC236}">
                        <a16:creationId xmlns:a16="http://schemas.microsoft.com/office/drawing/2014/main" id="{CCFD9892-F4F1-2943-A404-513AB534A2BB}"/>
                      </a:ext>
                    </a:extLst>
                  </p:cNvPr>
                  <p:cNvGrpSpPr>
                    <a:grpSpLocks/>
                  </p:cNvGrpSpPr>
                  <p:nvPr/>
                </p:nvGrpSpPr>
                <p:grpSpPr bwMode="auto">
                  <a:xfrm>
                    <a:off x="2319" y="808"/>
                    <a:ext cx="121" cy="377"/>
                    <a:chOff x="2319" y="808"/>
                    <a:chExt cx="121" cy="377"/>
                  </a:xfrm>
                </p:grpSpPr>
                <p:sp>
                  <p:nvSpPr>
                    <p:cNvPr id="21631" name="Freeform 126">
                      <a:extLst>
                        <a:ext uri="{FF2B5EF4-FFF2-40B4-BE49-F238E27FC236}">
                          <a16:creationId xmlns:a16="http://schemas.microsoft.com/office/drawing/2014/main" id="{223333FA-1CE4-8744-A41A-85896526AD09}"/>
                        </a:ext>
                      </a:extLst>
                    </p:cNvPr>
                    <p:cNvSpPr>
                      <a:spLocks/>
                    </p:cNvSpPr>
                    <p:nvPr/>
                  </p:nvSpPr>
                  <p:spPr bwMode="auto">
                    <a:xfrm>
                      <a:off x="2343" y="966"/>
                      <a:ext cx="74" cy="223"/>
                    </a:xfrm>
                    <a:custGeom>
                      <a:avLst/>
                      <a:gdLst>
                        <a:gd name="T0" fmla="*/ 0 w 75"/>
                        <a:gd name="T1" fmla="*/ 16 h 220"/>
                        <a:gd name="T2" fmla="*/ 2 w 75"/>
                        <a:gd name="T3" fmla="*/ 54 h 220"/>
                        <a:gd name="T4" fmla="*/ 5 w 75"/>
                        <a:gd name="T5" fmla="*/ 59 h 220"/>
                        <a:gd name="T6" fmla="*/ 4 w 75"/>
                        <a:gd name="T7" fmla="*/ 209 h 220"/>
                        <a:gd name="T8" fmla="*/ 9 w 75"/>
                        <a:gd name="T9" fmla="*/ 225 h 220"/>
                        <a:gd name="T10" fmla="*/ 21 w 75"/>
                        <a:gd name="T11" fmla="*/ 225 h 220"/>
                        <a:gd name="T12" fmla="*/ 32 w 75"/>
                        <a:gd name="T13" fmla="*/ 217 h 220"/>
                        <a:gd name="T14" fmla="*/ 41 w 75"/>
                        <a:gd name="T15" fmla="*/ 217 h 220"/>
                        <a:gd name="T16" fmla="*/ 51 w 75"/>
                        <a:gd name="T17" fmla="*/ 225 h 220"/>
                        <a:gd name="T18" fmla="*/ 64 w 75"/>
                        <a:gd name="T19" fmla="*/ 225 h 220"/>
                        <a:gd name="T20" fmla="*/ 69 w 75"/>
                        <a:gd name="T21" fmla="*/ 209 h 220"/>
                        <a:gd name="T22" fmla="*/ 66 w 75"/>
                        <a:gd name="T23" fmla="*/ 59 h 220"/>
                        <a:gd name="T24" fmla="*/ 70 w 75"/>
                        <a:gd name="T25" fmla="*/ 54 h 220"/>
                        <a:gd name="T26" fmla="*/ 72 w 75"/>
                        <a:gd name="T27" fmla="*/ 16 h 220"/>
                        <a:gd name="T28" fmla="*/ 56 w 75"/>
                        <a:gd name="T29" fmla="*/ 3 h 220"/>
                        <a:gd name="T30" fmla="*/ 48 w 75"/>
                        <a:gd name="T31" fmla="*/ 3 h 220"/>
                        <a:gd name="T32" fmla="*/ 43 w 75"/>
                        <a:gd name="T33" fmla="*/ 0 h 220"/>
                        <a:gd name="T34" fmla="*/ 27 w 75"/>
                        <a:gd name="T35" fmla="*/ 0 h 220"/>
                        <a:gd name="T36" fmla="*/ 23 w 75"/>
                        <a:gd name="T37" fmla="*/ 3 h 220"/>
                        <a:gd name="T38" fmla="*/ 16 w 75"/>
                        <a:gd name="T39" fmla="*/ 3 h 220"/>
                        <a:gd name="T40" fmla="*/ 0 w 75"/>
                        <a:gd name="T41" fmla="*/ 16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220">
                          <a:moveTo>
                            <a:pt x="0" y="16"/>
                          </a:moveTo>
                          <a:lnTo>
                            <a:pt x="2" y="52"/>
                          </a:lnTo>
                          <a:lnTo>
                            <a:pt x="5" y="57"/>
                          </a:lnTo>
                          <a:lnTo>
                            <a:pt x="4" y="203"/>
                          </a:lnTo>
                          <a:lnTo>
                            <a:pt x="9" y="219"/>
                          </a:lnTo>
                          <a:lnTo>
                            <a:pt x="21" y="219"/>
                          </a:lnTo>
                          <a:lnTo>
                            <a:pt x="32" y="211"/>
                          </a:lnTo>
                          <a:lnTo>
                            <a:pt x="43" y="211"/>
                          </a:lnTo>
                          <a:lnTo>
                            <a:pt x="53" y="219"/>
                          </a:lnTo>
                          <a:lnTo>
                            <a:pt x="66" y="219"/>
                          </a:lnTo>
                          <a:lnTo>
                            <a:pt x="71" y="203"/>
                          </a:lnTo>
                          <a:lnTo>
                            <a:pt x="68" y="57"/>
                          </a:lnTo>
                          <a:lnTo>
                            <a:pt x="72" y="52"/>
                          </a:lnTo>
                          <a:lnTo>
                            <a:pt x="74" y="16"/>
                          </a:lnTo>
                          <a:lnTo>
                            <a:pt x="58" y="3"/>
                          </a:lnTo>
                          <a:lnTo>
                            <a:pt x="50" y="3"/>
                          </a:lnTo>
                          <a:lnTo>
                            <a:pt x="45" y="0"/>
                          </a:lnTo>
                          <a:lnTo>
                            <a:pt x="27" y="0"/>
                          </a:lnTo>
                          <a:lnTo>
                            <a:pt x="23" y="3"/>
                          </a:lnTo>
                          <a:lnTo>
                            <a:pt x="16" y="3"/>
                          </a:lnTo>
                          <a:lnTo>
                            <a:pt x="0" y="16"/>
                          </a:lnTo>
                        </a:path>
                      </a:pathLst>
                    </a:custGeom>
                    <a:gradFill rotWithShape="0">
                      <a:gsLst>
                        <a:gs pos="0">
                          <a:srgbClr val="999999"/>
                        </a:gs>
                        <a:gs pos="100000">
                          <a:schemeClr val="tx2"/>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197" name="Oval 127">
                      <a:extLst>
                        <a:ext uri="{FF2B5EF4-FFF2-40B4-BE49-F238E27FC236}">
                          <a16:creationId xmlns:a16="http://schemas.microsoft.com/office/drawing/2014/main" id="{0D67F5C8-CCFE-4B49-A16D-FDDDB63974F5}"/>
                        </a:ext>
                      </a:extLst>
                    </p:cNvPr>
                    <p:cNvSpPr>
                      <a:spLocks noChangeArrowheads="1"/>
                    </p:cNvSpPr>
                    <p:nvPr/>
                  </p:nvSpPr>
                  <p:spPr bwMode="auto">
                    <a:xfrm>
                      <a:off x="2379" y="973"/>
                      <a:ext cx="11" cy="14"/>
                    </a:xfrm>
                    <a:prstGeom prst="ellipse">
                      <a:avLst/>
                    </a:prstGeom>
                    <a:gradFill rotWithShape="0">
                      <a:gsLst>
                        <a:gs pos="0">
                          <a:srgbClr val="999999"/>
                        </a:gs>
                        <a:gs pos="100000">
                          <a:schemeClr val="tx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grpSp>
                  <p:nvGrpSpPr>
                    <p:cNvPr id="21633" name="Group 128">
                      <a:extLst>
                        <a:ext uri="{FF2B5EF4-FFF2-40B4-BE49-F238E27FC236}">
                          <a16:creationId xmlns:a16="http://schemas.microsoft.com/office/drawing/2014/main" id="{DC46D2DE-A7FE-5846-BC97-FF6D770AC50F}"/>
                        </a:ext>
                      </a:extLst>
                    </p:cNvPr>
                    <p:cNvGrpSpPr>
                      <a:grpSpLocks/>
                    </p:cNvGrpSpPr>
                    <p:nvPr/>
                  </p:nvGrpSpPr>
                  <p:grpSpPr bwMode="auto">
                    <a:xfrm>
                      <a:off x="2319" y="808"/>
                      <a:ext cx="121" cy="173"/>
                      <a:chOff x="2319" y="808"/>
                      <a:chExt cx="121" cy="173"/>
                    </a:xfrm>
                  </p:grpSpPr>
                  <p:sp>
                    <p:nvSpPr>
                      <p:cNvPr id="204" name="Oval 129">
                        <a:extLst>
                          <a:ext uri="{FF2B5EF4-FFF2-40B4-BE49-F238E27FC236}">
                            <a16:creationId xmlns:a16="http://schemas.microsoft.com/office/drawing/2014/main" id="{DC3DE4F7-EF80-0D47-BF77-2479BDC145D0}"/>
                          </a:ext>
                        </a:extLst>
                      </p:cNvPr>
                      <p:cNvSpPr>
                        <a:spLocks noChangeArrowheads="1"/>
                      </p:cNvSpPr>
                      <p:nvPr/>
                    </p:nvSpPr>
                    <p:spPr bwMode="auto">
                      <a:xfrm>
                        <a:off x="2330" y="808"/>
                        <a:ext cx="107" cy="58"/>
                      </a:xfrm>
                      <a:prstGeom prst="ellipse">
                        <a:avLst/>
                      </a:prstGeom>
                      <a:gradFill rotWithShape="0">
                        <a:gsLst>
                          <a:gs pos="0">
                            <a:srgbClr val="999999"/>
                          </a:gs>
                          <a:gs pos="100000">
                            <a:schemeClr val="tx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21640" name="Freeform 130">
                        <a:extLst>
                          <a:ext uri="{FF2B5EF4-FFF2-40B4-BE49-F238E27FC236}">
                            <a16:creationId xmlns:a16="http://schemas.microsoft.com/office/drawing/2014/main" id="{55C5D23A-87AE-3248-8804-ABA0DA22BAD6}"/>
                          </a:ext>
                        </a:extLst>
                      </p:cNvPr>
                      <p:cNvSpPr>
                        <a:spLocks/>
                      </p:cNvSpPr>
                      <p:nvPr/>
                    </p:nvSpPr>
                    <p:spPr bwMode="auto">
                      <a:xfrm>
                        <a:off x="2323" y="835"/>
                        <a:ext cx="121" cy="146"/>
                      </a:xfrm>
                      <a:custGeom>
                        <a:avLst/>
                        <a:gdLst>
                          <a:gd name="T0" fmla="*/ 76 w 121"/>
                          <a:gd name="T1" fmla="*/ 145 h 146"/>
                          <a:gd name="T2" fmla="*/ 120 w 121"/>
                          <a:gd name="T3" fmla="*/ 14 h 146"/>
                          <a:gd name="T4" fmla="*/ 113 w 121"/>
                          <a:gd name="T5" fmla="*/ 11 h 146"/>
                          <a:gd name="T6" fmla="*/ 104 w 121"/>
                          <a:gd name="T7" fmla="*/ 8 h 146"/>
                          <a:gd name="T8" fmla="*/ 92 w 121"/>
                          <a:gd name="T9" fmla="*/ 5 h 146"/>
                          <a:gd name="T10" fmla="*/ 82 w 121"/>
                          <a:gd name="T11" fmla="*/ 2 h 146"/>
                          <a:gd name="T12" fmla="*/ 73 w 121"/>
                          <a:gd name="T13" fmla="*/ 1 h 146"/>
                          <a:gd name="T14" fmla="*/ 63 w 121"/>
                          <a:gd name="T15" fmla="*/ 0 h 146"/>
                          <a:gd name="T16" fmla="*/ 53 w 121"/>
                          <a:gd name="T17" fmla="*/ 1 h 146"/>
                          <a:gd name="T18" fmla="*/ 39 w 121"/>
                          <a:gd name="T19" fmla="*/ 2 h 146"/>
                          <a:gd name="T20" fmla="*/ 28 w 121"/>
                          <a:gd name="T21" fmla="*/ 5 h 146"/>
                          <a:gd name="T22" fmla="*/ 17 w 121"/>
                          <a:gd name="T23" fmla="*/ 8 h 146"/>
                          <a:gd name="T24" fmla="*/ 7 w 121"/>
                          <a:gd name="T25" fmla="*/ 12 h 146"/>
                          <a:gd name="T26" fmla="*/ 0 w 121"/>
                          <a:gd name="T27" fmla="*/ 16 h 146"/>
                          <a:gd name="T28" fmla="*/ 42 w 121"/>
                          <a:gd name="T29" fmla="*/ 145 h 1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46">
                            <a:moveTo>
                              <a:pt x="76" y="145"/>
                            </a:moveTo>
                            <a:lnTo>
                              <a:pt x="120" y="14"/>
                            </a:lnTo>
                            <a:lnTo>
                              <a:pt x="113" y="11"/>
                            </a:lnTo>
                            <a:lnTo>
                              <a:pt x="104" y="8"/>
                            </a:lnTo>
                            <a:lnTo>
                              <a:pt x="92" y="5"/>
                            </a:lnTo>
                            <a:lnTo>
                              <a:pt x="82" y="2"/>
                            </a:lnTo>
                            <a:lnTo>
                              <a:pt x="73" y="1"/>
                            </a:lnTo>
                            <a:lnTo>
                              <a:pt x="63" y="0"/>
                            </a:lnTo>
                            <a:lnTo>
                              <a:pt x="53" y="1"/>
                            </a:lnTo>
                            <a:lnTo>
                              <a:pt x="39" y="2"/>
                            </a:lnTo>
                            <a:lnTo>
                              <a:pt x="28" y="5"/>
                            </a:lnTo>
                            <a:lnTo>
                              <a:pt x="17" y="8"/>
                            </a:lnTo>
                            <a:lnTo>
                              <a:pt x="7" y="12"/>
                            </a:lnTo>
                            <a:lnTo>
                              <a:pt x="0" y="16"/>
                            </a:lnTo>
                            <a:lnTo>
                              <a:pt x="42" y="145"/>
                            </a:lnTo>
                          </a:path>
                        </a:pathLst>
                      </a:custGeom>
                      <a:gradFill rotWithShape="0">
                        <a:gsLst>
                          <a:gs pos="0">
                            <a:srgbClr val="999999"/>
                          </a:gs>
                          <a:gs pos="100000">
                            <a:schemeClr val="tx2"/>
                          </a:gs>
                        </a:gsLst>
                        <a:path path="rect">
                          <a:fillToRect l="50000" t="50000" r="50000" b="50000"/>
                        </a:path>
                      </a:gradFill>
                      <a:ln w="12700" cap="rnd" cmpd="sng">
                        <a:solidFill>
                          <a:srgbClr val="A0A0A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634" name="Group 131">
                      <a:extLst>
                        <a:ext uri="{FF2B5EF4-FFF2-40B4-BE49-F238E27FC236}">
                          <a16:creationId xmlns:a16="http://schemas.microsoft.com/office/drawing/2014/main" id="{5EEAC5DC-EFB3-0947-A980-06224E8C9DBA}"/>
                        </a:ext>
                      </a:extLst>
                    </p:cNvPr>
                    <p:cNvGrpSpPr>
                      <a:grpSpLocks/>
                    </p:cNvGrpSpPr>
                    <p:nvPr/>
                  </p:nvGrpSpPr>
                  <p:grpSpPr bwMode="auto">
                    <a:xfrm>
                      <a:off x="2357" y="996"/>
                      <a:ext cx="41" cy="167"/>
                      <a:chOff x="2357" y="996"/>
                      <a:chExt cx="41" cy="167"/>
                    </a:xfrm>
                  </p:grpSpPr>
                  <p:sp>
                    <p:nvSpPr>
                      <p:cNvPr id="10372" name="Line 132">
                        <a:extLst>
                          <a:ext uri="{FF2B5EF4-FFF2-40B4-BE49-F238E27FC236}">
                            <a16:creationId xmlns:a16="http://schemas.microsoft.com/office/drawing/2014/main" id="{788186A5-8A9F-4847-972B-B844E0086A56}"/>
                          </a:ext>
                        </a:extLst>
                      </p:cNvPr>
                      <p:cNvSpPr>
                        <a:spLocks noChangeShapeType="1"/>
                      </p:cNvSpPr>
                      <p:nvPr/>
                    </p:nvSpPr>
                    <p:spPr bwMode="auto">
                      <a:xfrm>
                        <a:off x="2364" y="1000"/>
                        <a:ext cx="0" cy="164"/>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373" name="Line 133">
                        <a:extLst>
                          <a:ext uri="{FF2B5EF4-FFF2-40B4-BE49-F238E27FC236}">
                            <a16:creationId xmlns:a16="http://schemas.microsoft.com/office/drawing/2014/main" id="{1F75CC1D-0F56-A24A-A457-610B20DD05A9}"/>
                          </a:ext>
                        </a:extLst>
                      </p:cNvPr>
                      <p:cNvSpPr>
                        <a:spLocks noChangeShapeType="1"/>
                      </p:cNvSpPr>
                      <p:nvPr/>
                    </p:nvSpPr>
                    <p:spPr bwMode="auto">
                      <a:xfrm flipV="1">
                        <a:off x="2390" y="1000"/>
                        <a:ext cx="1" cy="163"/>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374" name="Line 134">
                        <a:extLst>
                          <a:ext uri="{FF2B5EF4-FFF2-40B4-BE49-F238E27FC236}">
                            <a16:creationId xmlns:a16="http://schemas.microsoft.com/office/drawing/2014/main" id="{93C86D13-5C21-BE4C-95BE-1A7B3A7DA3F6}"/>
                          </a:ext>
                        </a:extLst>
                      </p:cNvPr>
                      <p:cNvSpPr>
                        <a:spLocks noChangeShapeType="1"/>
                      </p:cNvSpPr>
                      <p:nvPr/>
                    </p:nvSpPr>
                    <p:spPr bwMode="auto">
                      <a:xfrm flipV="1">
                        <a:off x="2398" y="996"/>
                        <a:ext cx="0" cy="163"/>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375" name="Line 135">
                        <a:extLst>
                          <a:ext uri="{FF2B5EF4-FFF2-40B4-BE49-F238E27FC236}">
                            <a16:creationId xmlns:a16="http://schemas.microsoft.com/office/drawing/2014/main" id="{5B25F58D-FB45-E74B-AC8D-B1FA308853D7}"/>
                          </a:ext>
                        </a:extLst>
                      </p:cNvPr>
                      <p:cNvSpPr>
                        <a:spLocks noChangeShapeType="1"/>
                      </p:cNvSpPr>
                      <p:nvPr/>
                    </p:nvSpPr>
                    <p:spPr bwMode="auto">
                      <a:xfrm flipV="1">
                        <a:off x="2357" y="996"/>
                        <a:ext cx="0" cy="163"/>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grpSp>
              <p:sp>
                <p:nvSpPr>
                  <p:cNvPr id="21630" name="Freeform 136">
                    <a:extLst>
                      <a:ext uri="{FF2B5EF4-FFF2-40B4-BE49-F238E27FC236}">
                        <a16:creationId xmlns:a16="http://schemas.microsoft.com/office/drawing/2014/main" id="{2813DAF5-3019-0444-98E5-56B9B084ABD6}"/>
                      </a:ext>
                    </a:extLst>
                  </p:cNvPr>
                  <p:cNvSpPr>
                    <a:spLocks/>
                  </p:cNvSpPr>
                  <p:nvPr/>
                </p:nvSpPr>
                <p:spPr bwMode="auto">
                  <a:xfrm>
                    <a:off x="2370" y="1076"/>
                    <a:ext cx="119" cy="145"/>
                  </a:xfrm>
                  <a:custGeom>
                    <a:avLst/>
                    <a:gdLst>
                      <a:gd name="T0" fmla="*/ 118 w 119"/>
                      <a:gd name="T1" fmla="*/ 0 h 143"/>
                      <a:gd name="T2" fmla="*/ 113 w 119"/>
                      <a:gd name="T3" fmla="*/ 5 h 143"/>
                      <a:gd name="T4" fmla="*/ 93 w 119"/>
                      <a:gd name="T5" fmla="*/ 94 h 143"/>
                      <a:gd name="T6" fmla="*/ 90 w 119"/>
                      <a:gd name="T7" fmla="*/ 103 h 143"/>
                      <a:gd name="T8" fmla="*/ 84 w 119"/>
                      <a:gd name="T9" fmla="*/ 112 h 143"/>
                      <a:gd name="T10" fmla="*/ 75 w 119"/>
                      <a:gd name="T11" fmla="*/ 119 h 143"/>
                      <a:gd name="T12" fmla="*/ 66 w 119"/>
                      <a:gd name="T13" fmla="*/ 124 h 143"/>
                      <a:gd name="T14" fmla="*/ 57 w 119"/>
                      <a:gd name="T15" fmla="*/ 129 h 143"/>
                      <a:gd name="T16" fmla="*/ 47 w 119"/>
                      <a:gd name="T17" fmla="*/ 133 h 143"/>
                      <a:gd name="T18" fmla="*/ 36 w 119"/>
                      <a:gd name="T19" fmla="*/ 137 h 143"/>
                      <a:gd name="T20" fmla="*/ 26 w 119"/>
                      <a:gd name="T21" fmla="*/ 139 h 143"/>
                      <a:gd name="T22" fmla="*/ 14 w 119"/>
                      <a:gd name="T23" fmla="*/ 141 h 143"/>
                      <a:gd name="T24" fmla="*/ 0 w 119"/>
                      <a:gd name="T25" fmla="*/ 140 h 143"/>
                      <a:gd name="T26" fmla="*/ 3 w 119"/>
                      <a:gd name="T27" fmla="*/ 145 h 143"/>
                      <a:gd name="T28" fmla="*/ 12 w 119"/>
                      <a:gd name="T29" fmla="*/ 146 h 143"/>
                      <a:gd name="T30" fmla="*/ 19 w 119"/>
                      <a:gd name="T31" fmla="*/ 146 h 143"/>
                      <a:gd name="T32" fmla="*/ 29 w 119"/>
                      <a:gd name="T33" fmla="*/ 145 h 143"/>
                      <a:gd name="T34" fmla="*/ 38 w 119"/>
                      <a:gd name="T35" fmla="*/ 145 h 143"/>
                      <a:gd name="T36" fmla="*/ 49 w 119"/>
                      <a:gd name="T37" fmla="*/ 143 h 143"/>
                      <a:gd name="T38" fmla="*/ 58 w 119"/>
                      <a:gd name="T39" fmla="*/ 141 h 143"/>
                      <a:gd name="T40" fmla="*/ 68 w 119"/>
                      <a:gd name="T41" fmla="*/ 138 h 143"/>
                      <a:gd name="T42" fmla="*/ 74 w 119"/>
                      <a:gd name="T43" fmla="*/ 136 h 143"/>
                      <a:gd name="T44" fmla="*/ 83 w 119"/>
                      <a:gd name="T45" fmla="*/ 133 h 143"/>
                      <a:gd name="T46" fmla="*/ 92 w 119"/>
                      <a:gd name="T47" fmla="*/ 127 h 143"/>
                      <a:gd name="T48" fmla="*/ 95 w 119"/>
                      <a:gd name="T49" fmla="*/ 124 h 143"/>
                      <a:gd name="T50" fmla="*/ 98 w 119"/>
                      <a:gd name="T51" fmla="*/ 119 h 143"/>
                      <a:gd name="T52" fmla="*/ 100 w 119"/>
                      <a:gd name="T53" fmla="*/ 110 h 143"/>
                      <a:gd name="T54" fmla="*/ 102 w 119"/>
                      <a:gd name="T55" fmla="*/ 100 h 143"/>
                      <a:gd name="T56" fmla="*/ 118 w 119"/>
                      <a:gd name="T57" fmla="*/ 0 h 1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9" h="143">
                        <a:moveTo>
                          <a:pt x="118" y="0"/>
                        </a:moveTo>
                        <a:lnTo>
                          <a:pt x="113" y="5"/>
                        </a:lnTo>
                        <a:lnTo>
                          <a:pt x="93" y="92"/>
                        </a:lnTo>
                        <a:lnTo>
                          <a:pt x="90" y="101"/>
                        </a:lnTo>
                        <a:lnTo>
                          <a:pt x="84" y="108"/>
                        </a:lnTo>
                        <a:lnTo>
                          <a:pt x="75" y="115"/>
                        </a:lnTo>
                        <a:lnTo>
                          <a:pt x="66" y="120"/>
                        </a:lnTo>
                        <a:lnTo>
                          <a:pt x="57" y="125"/>
                        </a:lnTo>
                        <a:lnTo>
                          <a:pt x="47" y="129"/>
                        </a:lnTo>
                        <a:lnTo>
                          <a:pt x="36" y="133"/>
                        </a:lnTo>
                        <a:lnTo>
                          <a:pt x="26" y="135"/>
                        </a:lnTo>
                        <a:lnTo>
                          <a:pt x="14" y="137"/>
                        </a:lnTo>
                        <a:lnTo>
                          <a:pt x="0" y="136"/>
                        </a:lnTo>
                        <a:lnTo>
                          <a:pt x="3" y="141"/>
                        </a:lnTo>
                        <a:lnTo>
                          <a:pt x="12" y="142"/>
                        </a:lnTo>
                        <a:lnTo>
                          <a:pt x="19" y="142"/>
                        </a:lnTo>
                        <a:lnTo>
                          <a:pt x="29" y="141"/>
                        </a:lnTo>
                        <a:lnTo>
                          <a:pt x="38" y="141"/>
                        </a:lnTo>
                        <a:lnTo>
                          <a:pt x="49" y="139"/>
                        </a:lnTo>
                        <a:lnTo>
                          <a:pt x="58" y="137"/>
                        </a:lnTo>
                        <a:lnTo>
                          <a:pt x="68" y="134"/>
                        </a:lnTo>
                        <a:lnTo>
                          <a:pt x="74" y="132"/>
                        </a:lnTo>
                        <a:lnTo>
                          <a:pt x="83" y="129"/>
                        </a:lnTo>
                        <a:lnTo>
                          <a:pt x="92" y="123"/>
                        </a:lnTo>
                        <a:lnTo>
                          <a:pt x="95" y="120"/>
                        </a:lnTo>
                        <a:lnTo>
                          <a:pt x="98" y="115"/>
                        </a:lnTo>
                        <a:lnTo>
                          <a:pt x="100" y="107"/>
                        </a:lnTo>
                        <a:lnTo>
                          <a:pt x="102" y="98"/>
                        </a:lnTo>
                        <a:lnTo>
                          <a:pt x="118" y="0"/>
                        </a:lnTo>
                      </a:path>
                    </a:pathLst>
                  </a:custGeom>
                  <a:gradFill rotWithShape="0">
                    <a:gsLst>
                      <a:gs pos="0">
                        <a:srgbClr val="999999"/>
                      </a:gs>
                      <a:gs pos="100000">
                        <a:schemeClr val="tx2"/>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grpSp>
          <p:nvGrpSpPr>
            <p:cNvPr id="21516" name="Group 137">
              <a:extLst>
                <a:ext uri="{FF2B5EF4-FFF2-40B4-BE49-F238E27FC236}">
                  <a16:creationId xmlns:a16="http://schemas.microsoft.com/office/drawing/2014/main" id="{345136F3-C4D0-5848-B779-50B0D4460079}"/>
                </a:ext>
              </a:extLst>
            </p:cNvPr>
            <p:cNvGrpSpPr>
              <a:grpSpLocks/>
            </p:cNvGrpSpPr>
            <p:nvPr/>
          </p:nvGrpSpPr>
          <p:grpSpPr bwMode="auto">
            <a:xfrm>
              <a:off x="3264" y="2016"/>
              <a:ext cx="432" cy="813"/>
              <a:chOff x="2162" y="626"/>
              <a:chExt cx="435" cy="765"/>
            </a:xfrm>
          </p:grpSpPr>
          <p:grpSp>
            <p:nvGrpSpPr>
              <p:cNvPr id="21588" name="Group 138">
                <a:extLst>
                  <a:ext uri="{FF2B5EF4-FFF2-40B4-BE49-F238E27FC236}">
                    <a16:creationId xmlns:a16="http://schemas.microsoft.com/office/drawing/2014/main" id="{B45A86AA-D4A9-F244-82C1-C869CC66EAE2}"/>
                  </a:ext>
                </a:extLst>
              </p:cNvPr>
              <p:cNvGrpSpPr>
                <a:grpSpLocks/>
              </p:cNvGrpSpPr>
              <p:nvPr/>
            </p:nvGrpSpPr>
            <p:grpSpPr bwMode="auto">
              <a:xfrm>
                <a:off x="2280" y="1211"/>
                <a:ext cx="198" cy="180"/>
                <a:chOff x="2280" y="1211"/>
                <a:chExt cx="198" cy="180"/>
              </a:xfrm>
            </p:grpSpPr>
            <p:grpSp>
              <p:nvGrpSpPr>
                <p:cNvPr id="21606" name="Group 139">
                  <a:extLst>
                    <a:ext uri="{FF2B5EF4-FFF2-40B4-BE49-F238E27FC236}">
                      <a16:creationId xmlns:a16="http://schemas.microsoft.com/office/drawing/2014/main" id="{A7043B62-B26E-B145-9303-CA79FC5B71EB}"/>
                    </a:ext>
                  </a:extLst>
                </p:cNvPr>
                <p:cNvGrpSpPr>
                  <a:grpSpLocks/>
                </p:cNvGrpSpPr>
                <p:nvPr/>
              </p:nvGrpSpPr>
              <p:grpSpPr bwMode="auto">
                <a:xfrm>
                  <a:off x="2280" y="1211"/>
                  <a:ext cx="198" cy="180"/>
                  <a:chOff x="2280" y="1211"/>
                  <a:chExt cx="198" cy="180"/>
                </a:xfrm>
              </p:grpSpPr>
              <p:grpSp>
                <p:nvGrpSpPr>
                  <p:cNvPr id="21612" name="Group 140">
                    <a:extLst>
                      <a:ext uri="{FF2B5EF4-FFF2-40B4-BE49-F238E27FC236}">
                        <a16:creationId xmlns:a16="http://schemas.microsoft.com/office/drawing/2014/main" id="{748968F3-126F-344C-BC7F-A41A7D722675}"/>
                      </a:ext>
                    </a:extLst>
                  </p:cNvPr>
                  <p:cNvGrpSpPr>
                    <a:grpSpLocks/>
                  </p:cNvGrpSpPr>
                  <p:nvPr/>
                </p:nvGrpSpPr>
                <p:grpSpPr bwMode="auto">
                  <a:xfrm>
                    <a:off x="2329" y="1349"/>
                    <a:ext cx="108" cy="42"/>
                    <a:chOff x="2329" y="1349"/>
                    <a:chExt cx="108" cy="42"/>
                  </a:xfrm>
                </p:grpSpPr>
                <p:sp>
                  <p:nvSpPr>
                    <p:cNvPr id="21621" name="Freeform 141">
                      <a:extLst>
                        <a:ext uri="{FF2B5EF4-FFF2-40B4-BE49-F238E27FC236}">
                          <a16:creationId xmlns:a16="http://schemas.microsoft.com/office/drawing/2014/main" id="{68BACB80-BFDF-C944-8A45-11CFBABF4672}"/>
                        </a:ext>
                      </a:extLst>
                    </p:cNvPr>
                    <p:cNvSpPr>
                      <a:spLocks/>
                    </p:cNvSpPr>
                    <p:nvPr/>
                  </p:nvSpPr>
                  <p:spPr bwMode="auto">
                    <a:xfrm>
                      <a:off x="2329" y="1349"/>
                      <a:ext cx="108" cy="42"/>
                    </a:xfrm>
                    <a:custGeom>
                      <a:avLst/>
                      <a:gdLst>
                        <a:gd name="T0" fmla="*/ 0 w 108"/>
                        <a:gd name="T1" fmla="*/ 0 h 42"/>
                        <a:gd name="T2" fmla="*/ 22 w 108"/>
                        <a:gd name="T3" fmla="*/ 33 h 42"/>
                        <a:gd name="T4" fmla="*/ 24 w 108"/>
                        <a:gd name="T5" fmla="*/ 34 h 42"/>
                        <a:gd name="T6" fmla="*/ 27 w 108"/>
                        <a:gd name="T7" fmla="*/ 36 h 42"/>
                        <a:gd name="T8" fmla="*/ 30 w 108"/>
                        <a:gd name="T9" fmla="*/ 37 h 42"/>
                        <a:gd name="T10" fmla="*/ 33 w 108"/>
                        <a:gd name="T11" fmla="*/ 39 h 42"/>
                        <a:gd name="T12" fmla="*/ 38 w 108"/>
                        <a:gd name="T13" fmla="*/ 39 h 42"/>
                        <a:gd name="T14" fmla="*/ 41 w 108"/>
                        <a:gd name="T15" fmla="*/ 40 h 42"/>
                        <a:gd name="T16" fmla="*/ 45 w 108"/>
                        <a:gd name="T17" fmla="*/ 40 h 42"/>
                        <a:gd name="T18" fmla="*/ 48 w 108"/>
                        <a:gd name="T19" fmla="*/ 40 h 42"/>
                        <a:gd name="T20" fmla="*/ 53 w 108"/>
                        <a:gd name="T21" fmla="*/ 41 h 42"/>
                        <a:gd name="T22" fmla="*/ 56 w 108"/>
                        <a:gd name="T23" fmla="*/ 41 h 42"/>
                        <a:gd name="T24" fmla="*/ 60 w 108"/>
                        <a:gd name="T25" fmla="*/ 40 h 42"/>
                        <a:gd name="T26" fmla="*/ 64 w 108"/>
                        <a:gd name="T27" fmla="*/ 40 h 42"/>
                        <a:gd name="T28" fmla="*/ 68 w 108"/>
                        <a:gd name="T29" fmla="*/ 40 h 42"/>
                        <a:gd name="T30" fmla="*/ 72 w 108"/>
                        <a:gd name="T31" fmla="*/ 39 h 42"/>
                        <a:gd name="T32" fmla="*/ 75 w 108"/>
                        <a:gd name="T33" fmla="*/ 38 h 42"/>
                        <a:gd name="T34" fmla="*/ 79 w 108"/>
                        <a:gd name="T35" fmla="*/ 37 h 42"/>
                        <a:gd name="T36" fmla="*/ 82 w 108"/>
                        <a:gd name="T37" fmla="*/ 36 h 42"/>
                        <a:gd name="T38" fmla="*/ 85 w 108"/>
                        <a:gd name="T39" fmla="*/ 34 h 42"/>
                        <a:gd name="T40" fmla="*/ 86 w 108"/>
                        <a:gd name="T41" fmla="*/ 33 h 42"/>
                        <a:gd name="T42" fmla="*/ 87 w 108"/>
                        <a:gd name="T43" fmla="*/ 31 h 42"/>
                        <a:gd name="T44" fmla="*/ 107 w 108"/>
                        <a:gd name="T45" fmla="*/ 0 h 42"/>
                        <a:gd name="T46" fmla="*/ 0 w 108"/>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8" h="42">
                          <a:moveTo>
                            <a:pt x="0" y="0"/>
                          </a:moveTo>
                          <a:lnTo>
                            <a:pt x="22" y="33"/>
                          </a:lnTo>
                          <a:lnTo>
                            <a:pt x="24" y="34"/>
                          </a:lnTo>
                          <a:lnTo>
                            <a:pt x="27" y="36"/>
                          </a:lnTo>
                          <a:lnTo>
                            <a:pt x="30" y="37"/>
                          </a:lnTo>
                          <a:lnTo>
                            <a:pt x="33" y="39"/>
                          </a:lnTo>
                          <a:lnTo>
                            <a:pt x="38" y="39"/>
                          </a:lnTo>
                          <a:lnTo>
                            <a:pt x="41" y="40"/>
                          </a:lnTo>
                          <a:lnTo>
                            <a:pt x="45" y="40"/>
                          </a:lnTo>
                          <a:lnTo>
                            <a:pt x="48" y="40"/>
                          </a:lnTo>
                          <a:lnTo>
                            <a:pt x="53" y="41"/>
                          </a:lnTo>
                          <a:lnTo>
                            <a:pt x="56" y="41"/>
                          </a:lnTo>
                          <a:lnTo>
                            <a:pt x="60" y="40"/>
                          </a:lnTo>
                          <a:lnTo>
                            <a:pt x="64" y="40"/>
                          </a:lnTo>
                          <a:lnTo>
                            <a:pt x="68" y="40"/>
                          </a:lnTo>
                          <a:lnTo>
                            <a:pt x="72" y="39"/>
                          </a:lnTo>
                          <a:lnTo>
                            <a:pt x="75" y="38"/>
                          </a:lnTo>
                          <a:lnTo>
                            <a:pt x="79" y="37"/>
                          </a:lnTo>
                          <a:lnTo>
                            <a:pt x="82" y="36"/>
                          </a:lnTo>
                          <a:lnTo>
                            <a:pt x="85" y="34"/>
                          </a:lnTo>
                          <a:lnTo>
                            <a:pt x="86" y="33"/>
                          </a:lnTo>
                          <a:lnTo>
                            <a:pt x="87" y="31"/>
                          </a:lnTo>
                          <a:lnTo>
                            <a:pt x="10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22" name="Freeform 142">
                      <a:extLst>
                        <a:ext uri="{FF2B5EF4-FFF2-40B4-BE49-F238E27FC236}">
                          <a16:creationId xmlns:a16="http://schemas.microsoft.com/office/drawing/2014/main" id="{2C01EAD9-6229-A74D-93C2-6650BE91A399}"/>
                        </a:ext>
                      </a:extLst>
                    </p:cNvPr>
                    <p:cNvSpPr>
                      <a:spLocks/>
                    </p:cNvSpPr>
                    <p:nvPr/>
                  </p:nvSpPr>
                  <p:spPr bwMode="auto">
                    <a:xfrm>
                      <a:off x="2346" y="1349"/>
                      <a:ext cx="49" cy="42"/>
                    </a:xfrm>
                    <a:custGeom>
                      <a:avLst/>
                      <a:gdLst>
                        <a:gd name="T0" fmla="*/ 0 w 49"/>
                        <a:gd name="T1" fmla="*/ 0 h 42"/>
                        <a:gd name="T2" fmla="*/ 13 w 49"/>
                        <a:gd name="T3" fmla="*/ 37 h 42"/>
                        <a:gd name="T4" fmla="*/ 16 w 49"/>
                        <a:gd name="T5" fmla="*/ 39 h 42"/>
                        <a:gd name="T6" fmla="*/ 21 w 49"/>
                        <a:gd name="T7" fmla="*/ 39 h 42"/>
                        <a:gd name="T8" fmla="*/ 24 w 49"/>
                        <a:gd name="T9" fmla="*/ 40 h 42"/>
                        <a:gd name="T10" fmla="*/ 28 w 49"/>
                        <a:gd name="T11" fmla="*/ 40 h 42"/>
                        <a:gd name="T12" fmla="*/ 31 w 49"/>
                        <a:gd name="T13" fmla="*/ 40 h 42"/>
                        <a:gd name="T14" fmla="*/ 36 w 49"/>
                        <a:gd name="T15" fmla="*/ 41 h 42"/>
                        <a:gd name="T16" fmla="*/ 39 w 49"/>
                        <a:gd name="T17" fmla="*/ 41 h 42"/>
                        <a:gd name="T18" fmla="*/ 43 w 49"/>
                        <a:gd name="T19" fmla="*/ 40 h 42"/>
                        <a:gd name="T20" fmla="*/ 48 w 49"/>
                        <a:gd name="T21" fmla="*/ 0 h 42"/>
                        <a:gd name="T22" fmla="*/ 0 w 49"/>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9" h="42">
                          <a:moveTo>
                            <a:pt x="0" y="0"/>
                          </a:moveTo>
                          <a:lnTo>
                            <a:pt x="13" y="37"/>
                          </a:lnTo>
                          <a:lnTo>
                            <a:pt x="16" y="39"/>
                          </a:lnTo>
                          <a:lnTo>
                            <a:pt x="21" y="39"/>
                          </a:lnTo>
                          <a:lnTo>
                            <a:pt x="24" y="40"/>
                          </a:lnTo>
                          <a:lnTo>
                            <a:pt x="28" y="40"/>
                          </a:lnTo>
                          <a:lnTo>
                            <a:pt x="31" y="40"/>
                          </a:lnTo>
                          <a:lnTo>
                            <a:pt x="36" y="41"/>
                          </a:lnTo>
                          <a:lnTo>
                            <a:pt x="39" y="41"/>
                          </a:lnTo>
                          <a:lnTo>
                            <a:pt x="43" y="40"/>
                          </a:lnTo>
                          <a:lnTo>
                            <a:pt x="48" y="0"/>
                          </a:lnTo>
                          <a:lnTo>
                            <a:pt x="0" y="0"/>
                          </a:lnTo>
                        </a:path>
                      </a:pathLst>
                    </a:custGeom>
                    <a:solidFill>
                      <a:srgbClr val="404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613" name="Group 143">
                    <a:extLst>
                      <a:ext uri="{FF2B5EF4-FFF2-40B4-BE49-F238E27FC236}">
                        <a16:creationId xmlns:a16="http://schemas.microsoft.com/office/drawing/2014/main" id="{160BB0A9-414D-C649-B879-2E7C07FAA59B}"/>
                      </a:ext>
                    </a:extLst>
                  </p:cNvPr>
                  <p:cNvGrpSpPr>
                    <a:grpSpLocks/>
                  </p:cNvGrpSpPr>
                  <p:nvPr/>
                </p:nvGrpSpPr>
                <p:grpSpPr bwMode="auto">
                  <a:xfrm>
                    <a:off x="2280" y="1211"/>
                    <a:ext cx="198" cy="150"/>
                    <a:chOff x="2280" y="1211"/>
                    <a:chExt cx="198" cy="150"/>
                  </a:xfrm>
                </p:grpSpPr>
                <p:sp>
                  <p:nvSpPr>
                    <p:cNvPr id="21614" name="Freeform 144">
                      <a:extLst>
                        <a:ext uri="{FF2B5EF4-FFF2-40B4-BE49-F238E27FC236}">
                          <a16:creationId xmlns:a16="http://schemas.microsoft.com/office/drawing/2014/main" id="{7357C81D-8F64-F241-BDBA-EB4F9F36809A}"/>
                        </a:ext>
                      </a:extLst>
                    </p:cNvPr>
                    <p:cNvSpPr>
                      <a:spLocks/>
                    </p:cNvSpPr>
                    <p:nvPr/>
                  </p:nvSpPr>
                  <p:spPr bwMode="auto">
                    <a:xfrm>
                      <a:off x="2280" y="1211"/>
                      <a:ext cx="198" cy="150"/>
                    </a:xfrm>
                    <a:custGeom>
                      <a:avLst/>
                      <a:gdLst>
                        <a:gd name="T0" fmla="*/ 5 w 198"/>
                        <a:gd name="T1" fmla="*/ 4 h 150"/>
                        <a:gd name="T2" fmla="*/ 6 w 198"/>
                        <a:gd name="T3" fmla="*/ 8 h 150"/>
                        <a:gd name="T4" fmla="*/ 5 w 198"/>
                        <a:gd name="T5" fmla="*/ 15 h 150"/>
                        <a:gd name="T6" fmla="*/ 3 w 198"/>
                        <a:gd name="T7" fmla="*/ 20 h 150"/>
                        <a:gd name="T8" fmla="*/ 1 w 198"/>
                        <a:gd name="T9" fmla="*/ 26 h 150"/>
                        <a:gd name="T10" fmla="*/ 4 w 198"/>
                        <a:gd name="T11" fmla="*/ 31 h 150"/>
                        <a:gd name="T12" fmla="*/ 8 w 198"/>
                        <a:gd name="T13" fmla="*/ 36 h 150"/>
                        <a:gd name="T14" fmla="*/ 7 w 198"/>
                        <a:gd name="T15" fmla="*/ 41 h 150"/>
                        <a:gd name="T16" fmla="*/ 3 w 198"/>
                        <a:gd name="T17" fmla="*/ 45 h 150"/>
                        <a:gd name="T18" fmla="*/ 1 w 198"/>
                        <a:gd name="T19" fmla="*/ 49 h 150"/>
                        <a:gd name="T20" fmla="*/ 4 w 198"/>
                        <a:gd name="T21" fmla="*/ 54 h 150"/>
                        <a:gd name="T22" fmla="*/ 7 w 198"/>
                        <a:gd name="T23" fmla="*/ 58 h 150"/>
                        <a:gd name="T24" fmla="*/ 7 w 198"/>
                        <a:gd name="T25" fmla="*/ 63 h 150"/>
                        <a:gd name="T26" fmla="*/ 3 w 198"/>
                        <a:gd name="T27" fmla="*/ 67 h 150"/>
                        <a:gd name="T28" fmla="*/ 0 w 198"/>
                        <a:gd name="T29" fmla="*/ 72 h 150"/>
                        <a:gd name="T30" fmla="*/ 3 w 198"/>
                        <a:gd name="T31" fmla="*/ 77 h 150"/>
                        <a:gd name="T32" fmla="*/ 7 w 198"/>
                        <a:gd name="T33" fmla="*/ 82 h 150"/>
                        <a:gd name="T34" fmla="*/ 7 w 198"/>
                        <a:gd name="T35" fmla="*/ 90 h 150"/>
                        <a:gd name="T36" fmla="*/ 4 w 198"/>
                        <a:gd name="T37" fmla="*/ 94 h 150"/>
                        <a:gd name="T38" fmla="*/ 5 w 198"/>
                        <a:gd name="T39" fmla="*/ 98 h 150"/>
                        <a:gd name="T40" fmla="*/ 9 w 198"/>
                        <a:gd name="T41" fmla="*/ 104 h 150"/>
                        <a:gd name="T42" fmla="*/ 23 w 198"/>
                        <a:gd name="T43" fmla="*/ 119 h 150"/>
                        <a:gd name="T44" fmla="*/ 36 w 198"/>
                        <a:gd name="T45" fmla="*/ 131 h 150"/>
                        <a:gd name="T46" fmla="*/ 47 w 198"/>
                        <a:gd name="T47" fmla="*/ 137 h 150"/>
                        <a:gd name="T48" fmla="*/ 67 w 198"/>
                        <a:gd name="T49" fmla="*/ 146 h 150"/>
                        <a:gd name="T50" fmla="*/ 87 w 198"/>
                        <a:gd name="T51" fmla="*/ 149 h 150"/>
                        <a:gd name="T52" fmla="*/ 113 w 198"/>
                        <a:gd name="T53" fmla="*/ 149 h 150"/>
                        <a:gd name="T54" fmla="*/ 134 w 198"/>
                        <a:gd name="T55" fmla="*/ 147 h 150"/>
                        <a:gd name="T56" fmla="*/ 150 w 198"/>
                        <a:gd name="T57" fmla="*/ 142 h 150"/>
                        <a:gd name="T58" fmla="*/ 160 w 198"/>
                        <a:gd name="T59" fmla="*/ 137 h 150"/>
                        <a:gd name="T60" fmla="*/ 167 w 198"/>
                        <a:gd name="T61" fmla="*/ 131 h 150"/>
                        <a:gd name="T62" fmla="*/ 188 w 198"/>
                        <a:gd name="T63" fmla="*/ 102 h 150"/>
                        <a:gd name="T64" fmla="*/ 192 w 198"/>
                        <a:gd name="T65" fmla="*/ 93 h 150"/>
                        <a:gd name="T66" fmla="*/ 193 w 198"/>
                        <a:gd name="T67" fmla="*/ 89 h 150"/>
                        <a:gd name="T68" fmla="*/ 190 w 198"/>
                        <a:gd name="T69" fmla="*/ 84 h 150"/>
                        <a:gd name="T70" fmla="*/ 190 w 198"/>
                        <a:gd name="T71" fmla="*/ 79 h 150"/>
                        <a:gd name="T72" fmla="*/ 192 w 198"/>
                        <a:gd name="T73" fmla="*/ 75 h 150"/>
                        <a:gd name="T74" fmla="*/ 195 w 198"/>
                        <a:gd name="T75" fmla="*/ 71 h 150"/>
                        <a:gd name="T76" fmla="*/ 196 w 198"/>
                        <a:gd name="T77" fmla="*/ 66 h 150"/>
                        <a:gd name="T78" fmla="*/ 194 w 198"/>
                        <a:gd name="T79" fmla="*/ 61 h 150"/>
                        <a:gd name="T80" fmla="*/ 191 w 198"/>
                        <a:gd name="T81" fmla="*/ 57 h 150"/>
                        <a:gd name="T82" fmla="*/ 191 w 198"/>
                        <a:gd name="T83" fmla="*/ 53 h 150"/>
                        <a:gd name="T84" fmla="*/ 195 w 198"/>
                        <a:gd name="T85" fmla="*/ 48 h 150"/>
                        <a:gd name="T86" fmla="*/ 195 w 198"/>
                        <a:gd name="T87" fmla="*/ 42 h 150"/>
                        <a:gd name="T88" fmla="*/ 192 w 198"/>
                        <a:gd name="T89" fmla="*/ 36 h 150"/>
                        <a:gd name="T90" fmla="*/ 191 w 198"/>
                        <a:gd name="T91" fmla="*/ 32 h 150"/>
                        <a:gd name="T92" fmla="*/ 193 w 198"/>
                        <a:gd name="T93" fmla="*/ 27 h 150"/>
                        <a:gd name="T94" fmla="*/ 195 w 198"/>
                        <a:gd name="T95" fmla="*/ 23 h 150"/>
                        <a:gd name="T96" fmla="*/ 197 w 198"/>
                        <a:gd name="T97" fmla="*/ 18 h 150"/>
                        <a:gd name="T98" fmla="*/ 194 w 198"/>
                        <a:gd name="T99" fmla="*/ 14 h 150"/>
                        <a:gd name="T100" fmla="*/ 191 w 198"/>
                        <a:gd name="T101" fmla="*/ 9 h 150"/>
                        <a:gd name="T102" fmla="*/ 192 w 198"/>
                        <a:gd name="T103" fmla="*/ 4 h 150"/>
                        <a:gd name="T104" fmla="*/ 6 w 198"/>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8" h="150">
                          <a:moveTo>
                            <a:pt x="6" y="0"/>
                          </a:moveTo>
                          <a:lnTo>
                            <a:pt x="5" y="4"/>
                          </a:lnTo>
                          <a:lnTo>
                            <a:pt x="5" y="6"/>
                          </a:lnTo>
                          <a:lnTo>
                            <a:pt x="6" y="8"/>
                          </a:lnTo>
                          <a:lnTo>
                            <a:pt x="6" y="12"/>
                          </a:lnTo>
                          <a:lnTo>
                            <a:pt x="5" y="15"/>
                          </a:lnTo>
                          <a:lnTo>
                            <a:pt x="4" y="18"/>
                          </a:lnTo>
                          <a:lnTo>
                            <a:pt x="3" y="20"/>
                          </a:lnTo>
                          <a:lnTo>
                            <a:pt x="1" y="23"/>
                          </a:lnTo>
                          <a:lnTo>
                            <a:pt x="1" y="26"/>
                          </a:lnTo>
                          <a:lnTo>
                            <a:pt x="3" y="29"/>
                          </a:lnTo>
                          <a:lnTo>
                            <a:pt x="4" y="31"/>
                          </a:lnTo>
                          <a:lnTo>
                            <a:pt x="7" y="34"/>
                          </a:lnTo>
                          <a:lnTo>
                            <a:pt x="8" y="36"/>
                          </a:lnTo>
                          <a:lnTo>
                            <a:pt x="8" y="38"/>
                          </a:lnTo>
                          <a:lnTo>
                            <a:pt x="7" y="41"/>
                          </a:lnTo>
                          <a:lnTo>
                            <a:pt x="5" y="42"/>
                          </a:lnTo>
                          <a:lnTo>
                            <a:pt x="3" y="45"/>
                          </a:lnTo>
                          <a:lnTo>
                            <a:pt x="2" y="47"/>
                          </a:lnTo>
                          <a:lnTo>
                            <a:pt x="1" y="49"/>
                          </a:lnTo>
                          <a:lnTo>
                            <a:pt x="3" y="51"/>
                          </a:lnTo>
                          <a:lnTo>
                            <a:pt x="4" y="54"/>
                          </a:lnTo>
                          <a:lnTo>
                            <a:pt x="6" y="56"/>
                          </a:lnTo>
                          <a:lnTo>
                            <a:pt x="7" y="58"/>
                          </a:lnTo>
                          <a:lnTo>
                            <a:pt x="8" y="60"/>
                          </a:lnTo>
                          <a:lnTo>
                            <a:pt x="7" y="63"/>
                          </a:lnTo>
                          <a:lnTo>
                            <a:pt x="5" y="65"/>
                          </a:lnTo>
                          <a:lnTo>
                            <a:pt x="3" y="67"/>
                          </a:lnTo>
                          <a:lnTo>
                            <a:pt x="1" y="70"/>
                          </a:lnTo>
                          <a:lnTo>
                            <a:pt x="0" y="72"/>
                          </a:lnTo>
                          <a:lnTo>
                            <a:pt x="1" y="75"/>
                          </a:lnTo>
                          <a:lnTo>
                            <a:pt x="3" y="77"/>
                          </a:lnTo>
                          <a:lnTo>
                            <a:pt x="5" y="80"/>
                          </a:lnTo>
                          <a:lnTo>
                            <a:pt x="7" y="82"/>
                          </a:lnTo>
                          <a:lnTo>
                            <a:pt x="9" y="86"/>
                          </a:lnTo>
                          <a:lnTo>
                            <a:pt x="7" y="90"/>
                          </a:lnTo>
                          <a:lnTo>
                            <a:pt x="5" y="92"/>
                          </a:lnTo>
                          <a:lnTo>
                            <a:pt x="4" y="94"/>
                          </a:lnTo>
                          <a:lnTo>
                            <a:pt x="4" y="97"/>
                          </a:lnTo>
                          <a:lnTo>
                            <a:pt x="5" y="98"/>
                          </a:lnTo>
                          <a:lnTo>
                            <a:pt x="7" y="100"/>
                          </a:lnTo>
                          <a:lnTo>
                            <a:pt x="9" y="104"/>
                          </a:lnTo>
                          <a:lnTo>
                            <a:pt x="14" y="110"/>
                          </a:lnTo>
                          <a:lnTo>
                            <a:pt x="23" y="119"/>
                          </a:lnTo>
                          <a:lnTo>
                            <a:pt x="31" y="127"/>
                          </a:lnTo>
                          <a:lnTo>
                            <a:pt x="36" y="131"/>
                          </a:lnTo>
                          <a:lnTo>
                            <a:pt x="41" y="134"/>
                          </a:lnTo>
                          <a:lnTo>
                            <a:pt x="47" y="137"/>
                          </a:lnTo>
                          <a:lnTo>
                            <a:pt x="55" y="142"/>
                          </a:lnTo>
                          <a:lnTo>
                            <a:pt x="67" y="146"/>
                          </a:lnTo>
                          <a:lnTo>
                            <a:pt x="77" y="148"/>
                          </a:lnTo>
                          <a:lnTo>
                            <a:pt x="87" y="149"/>
                          </a:lnTo>
                          <a:lnTo>
                            <a:pt x="99" y="149"/>
                          </a:lnTo>
                          <a:lnTo>
                            <a:pt x="113" y="149"/>
                          </a:lnTo>
                          <a:lnTo>
                            <a:pt x="124" y="148"/>
                          </a:lnTo>
                          <a:lnTo>
                            <a:pt x="134" y="147"/>
                          </a:lnTo>
                          <a:lnTo>
                            <a:pt x="143" y="145"/>
                          </a:lnTo>
                          <a:lnTo>
                            <a:pt x="150" y="142"/>
                          </a:lnTo>
                          <a:lnTo>
                            <a:pt x="156" y="140"/>
                          </a:lnTo>
                          <a:lnTo>
                            <a:pt x="160" y="137"/>
                          </a:lnTo>
                          <a:lnTo>
                            <a:pt x="164" y="135"/>
                          </a:lnTo>
                          <a:lnTo>
                            <a:pt x="167" y="131"/>
                          </a:lnTo>
                          <a:lnTo>
                            <a:pt x="179" y="115"/>
                          </a:lnTo>
                          <a:lnTo>
                            <a:pt x="188" y="102"/>
                          </a:lnTo>
                          <a:lnTo>
                            <a:pt x="191" y="96"/>
                          </a:lnTo>
                          <a:lnTo>
                            <a:pt x="192" y="93"/>
                          </a:lnTo>
                          <a:lnTo>
                            <a:pt x="193" y="91"/>
                          </a:lnTo>
                          <a:lnTo>
                            <a:pt x="193" y="89"/>
                          </a:lnTo>
                          <a:lnTo>
                            <a:pt x="191" y="86"/>
                          </a:lnTo>
                          <a:lnTo>
                            <a:pt x="190" y="84"/>
                          </a:lnTo>
                          <a:lnTo>
                            <a:pt x="189" y="82"/>
                          </a:lnTo>
                          <a:lnTo>
                            <a:pt x="190" y="79"/>
                          </a:lnTo>
                          <a:lnTo>
                            <a:pt x="191" y="77"/>
                          </a:lnTo>
                          <a:lnTo>
                            <a:pt x="192" y="75"/>
                          </a:lnTo>
                          <a:lnTo>
                            <a:pt x="194" y="73"/>
                          </a:lnTo>
                          <a:lnTo>
                            <a:pt x="195" y="71"/>
                          </a:lnTo>
                          <a:lnTo>
                            <a:pt x="197" y="69"/>
                          </a:lnTo>
                          <a:lnTo>
                            <a:pt x="196" y="66"/>
                          </a:lnTo>
                          <a:lnTo>
                            <a:pt x="195" y="63"/>
                          </a:lnTo>
                          <a:lnTo>
                            <a:pt x="194" y="61"/>
                          </a:lnTo>
                          <a:lnTo>
                            <a:pt x="192" y="59"/>
                          </a:lnTo>
                          <a:lnTo>
                            <a:pt x="191" y="57"/>
                          </a:lnTo>
                          <a:lnTo>
                            <a:pt x="190" y="55"/>
                          </a:lnTo>
                          <a:lnTo>
                            <a:pt x="191" y="53"/>
                          </a:lnTo>
                          <a:lnTo>
                            <a:pt x="193" y="50"/>
                          </a:lnTo>
                          <a:lnTo>
                            <a:pt x="195" y="48"/>
                          </a:lnTo>
                          <a:lnTo>
                            <a:pt x="195" y="45"/>
                          </a:lnTo>
                          <a:lnTo>
                            <a:pt x="195" y="42"/>
                          </a:lnTo>
                          <a:lnTo>
                            <a:pt x="194" y="39"/>
                          </a:lnTo>
                          <a:lnTo>
                            <a:pt x="192" y="36"/>
                          </a:lnTo>
                          <a:lnTo>
                            <a:pt x="191" y="35"/>
                          </a:lnTo>
                          <a:lnTo>
                            <a:pt x="191" y="32"/>
                          </a:lnTo>
                          <a:lnTo>
                            <a:pt x="191" y="29"/>
                          </a:lnTo>
                          <a:lnTo>
                            <a:pt x="193" y="27"/>
                          </a:lnTo>
                          <a:lnTo>
                            <a:pt x="194" y="25"/>
                          </a:lnTo>
                          <a:lnTo>
                            <a:pt x="195" y="23"/>
                          </a:lnTo>
                          <a:lnTo>
                            <a:pt x="196" y="21"/>
                          </a:lnTo>
                          <a:lnTo>
                            <a:pt x="197" y="18"/>
                          </a:lnTo>
                          <a:lnTo>
                            <a:pt x="196" y="17"/>
                          </a:lnTo>
                          <a:lnTo>
                            <a:pt x="194" y="14"/>
                          </a:lnTo>
                          <a:lnTo>
                            <a:pt x="193" y="12"/>
                          </a:lnTo>
                          <a:lnTo>
                            <a:pt x="191" y="9"/>
                          </a:lnTo>
                          <a:lnTo>
                            <a:pt x="191" y="6"/>
                          </a:lnTo>
                          <a:lnTo>
                            <a:pt x="192" y="4"/>
                          </a:lnTo>
                          <a:lnTo>
                            <a:pt x="192" y="0"/>
                          </a:lnTo>
                          <a:lnTo>
                            <a:pt x="6" y="0"/>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15" name="Freeform 145">
                      <a:extLst>
                        <a:ext uri="{FF2B5EF4-FFF2-40B4-BE49-F238E27FC236}">
                          <a16:creationId xmlns:a16="http://schemas.microsoft.com/office/drawing/2014/main" id="{7C9215F1-9BC9-334F-A479-BA1DFA6FA42E}"/>
                        </a:ext>
                      </a:extLst>
                    </p:cNvPr>
                    <p:cNvSpPr>
                      <a:spLocks/>
                    </p:cNvSpPr>
                    <p:nvPr/>
                  </p:nvSpPr>
                  <p:spPr bwMode="auto">
                    <a:xfrm>
                      <a:off x="2281" y="1231"/>
                      <a:ext cx="26" cy="22"/>
                    </a:xfrm>
                    <a:custGeom>
                      <a:avLst/>
                      <a:gdLst>
                        <a:gd name="T0" fmla="*/ 2 w 26"/>
                        <a:gd name="T1" fmla="*/ 0 h 22"/>
                        <a:gd name="T2" fmla="*/ 3 w 26"/>
                        <a:gd name="T3" fmla="*/ 3 h 22"/>
                        <a:gd name="T4" fmla="*/ 6 w 26"/>
                        <a:gd name="T5" fmla="*/ 5 h 22"/>
                        <a:gd name="T6" fmla="*/ 10 w 26"/>
                        <a:gd name="T7" fmla="*/ 9 h 22"/>
                        <a:gd name="T8" fmla="*/ 15 w 26"/>
                        <a:gd name="T9" fmla="*/ 12 h 22"/>
                        <a:gd name="T10" fmla="*/ 20 w 26"/>
                        <a:gd name="T11" fmla="*/ 14 h 22"/>
                        <a:gd name="T12" fmla="*/ 25 w 26"/>
                        <a:gd name="T13" fmla="*/ 15 h 22"/>
                        <a:gd name="T14" fmla="*/ 23 w 26"/>
                        <a:gd name="T15" fmla="*/ 18 h 22"/>
                        <a:gd name="T16" fmla="*/ 17 w 26"/>
                        <a:gd name="T17" fmla="*/ 18 h 22"/>
                        <a:gd name="T18" fmla="*/ 10 w 26"/>
                        <a:gd name="T19" fmla="*/ 18 h 22"/>
                        <a:gd name="T20" fmla="*/ 6 w 26"/>
                        <a:gd name="T21" fmla="*/ 21 h 22"/>
                        <a:gd name="T22" fmla="*/ 7 w 26"/>
                        <a:gd name="T23" fmla="*/ 18 h 22"/>
                        <a:gd name="T24" fmla="*/ 6 w 26"/>
                        <a:gd name="T25" fmla="*/ 16 h 22"/>
                        <a:gd name="T26" fmla="*/ 5 w 26"/>
                        <a:gd name="T27" fmla="*/ 13 h 22"/>
                        <a:gd name="T28" fmla="*/ 3 w 26"/>
                        <a:gd name="T29" fmla="*/ 10 h 22"/>
                        <a:gd name="T30" fmla="*/ 1 w 26"/>
                        <a:gd name="T31" fmla="*/ 7 h 22"/>
                        <a:gd name="T32" fmla="*/ 0 w 26"/>
                        <a:gd name="T33" fmla="*/ 3 h 22"/>
                        <a:gd name="T34" fmla="*/ 2 w 26"/>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22">
                          <a:moveTo>
                            <a:pt x="2" y="0"/>
                          </a:moveTo>
                          <a:lnTo>
                            <a:pt x="3" y="3"/>
                          </a:lnTo>
                          <a:lnTo>
                            <a:pt x="6" y="5"/>
                          </a:lnTo>
                          <a:lnTo>
                            <a:pt x="10" y="9"/>
                          </a:lnTo>
                          <a:lnTo>
                            <a:pt x="15" y="12"/>
                          </a:lnTo>
                          <a:lnTo>
                            <a:pt x="20" y="14"/>
                          </a:lnTo>
                          <a:lnTo>
                            <a:pt x="25" y="15"/>
                          </a:lnTo>
                          <a:lnTo>
                            <a:pt x="23" y="18"/>
                          </a:lnTo>
                          <a:lnTo>
                            <a:pt x="17" y="18"/>
                          </a:lnTo>
                          <a:lnTo>
                            <a:pt x="10" y="18"/>
                          </a:lnTo>
                          <a:lnTo>
                            <a:pt x="6" y="21"/>
                          </a:lnTo>
                          <a:lnTo>
                            <a:pt x="7" y="18"/>
                          </a:lnTo>
                          <a:lnTo>
                            <a:pt x="6" y="16"/>
                          </a:lnTo>
                          <a:lnTo>
                            <a:pt x="5" y="13"/>
                          </a:lnTo>
                          <a:lnTo>
                            <a:pt x="3" y="10"/>
                          </a:lnTo>
                          <a:lnTo>
                            <a:pt x="1" y="7"/>
                          </a:lnTo>
                          <a:lnTo>
                            <a:pt x="0" y="3"/>
                          </a:lnTo>
                          <a:lnTo>
                            <a:pt x="2"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16" name="Freeform 146">
                      <a:extLst>
                        <a:ext uri="{FF2B5EF4-FFF2-40B4-BE49-F238E27FC236}">
                          <a16:creationId xmlns:a16="http://schemas.microsoft.com/office/drawing/2014/main" id="{7A2EC2AC-416C-4B4D-8F60-0A61FDA5C3DF}"/>
                        </a:ext>
                      </a:extLst>
                    </p:cNvPr>
                    <p:cNvSpPr>
                      <a:spLocks/>
                    </p:cNvSpPr>
                    <p:nvPr/>
                  </p:nvSpPr>
                  <p:spPr bwMode="auto">
                    <a:xfrm>
                      <a:off x="2282" y="1256"/>
                      <a:ext cx="33" cy="19"/>
                    </a:xfrm>
                    <a:custGeom>
                      <a:avLst/>
                      <a:gdLst>
                        <a:gd name="T0" fmla="*/ 0 w 33"/>
                        <a:gd name="T1" fmla="*/ 3 h 19"/>
                        <a:gd name="T2" fmla="*/ 1 w 33"/>
                        <a:gd name="T3" fmla="*/ 0 h 19"/>
                        <a:gd name="T4" fmla="*/ 2 w 33"/>
                        <a:gd name="T5" fmla="*/ 3 h 19"/>
                        <a:gd name="T6" fmla="*/ 5 w 33"/>
                        <a:gd name="T7" fmla="*/ 4 h 19"/>
                        <a:gd name="T8" fmla="*/ 9 w 33"/>
                        <a:gd name="T9" fmla="*/ 6 h 19"/>
                        <a:gd name="T10" fmla="*/ 14 w 33"/>
                        <a:gd name="T11" fmla="*/ 7 h 19"/>
                        <a:gd name="T12" fmla="*/ 21 w 33"/>
                        <a:gd name="T13" fmla="*/ 8 h 19"/>
                        <a:gd name="T14" fmla="*/ 30 w 33"/>
                        <a:gd name="T15" fmla="*/ 10 h 19"/>
                        <a:gd name="T16" fmla="*/ 32 w 33"/>
                        <a:gd name="T17" fmla="*/ 17 h 19"/>
                        <a:gd name="T18" fmla="*/ 23 w 33"/>
                        <a:gd name="T19" fmla="*/ 15 h 19"/>
                        <a:gd name="T20" fmla="*/ 15 w 33"/>
                        <a:gd name="T21" fmla="*/ 14 h 19"/>
                        <a:gd name="T22" fmla="*/ 10 w 33"/>
                        <a:gd name="T23" fmla="*/ 15 h 19"/>
                        <a:gd name="T24" fmla="*/ 5 w 33"/>
                        <a:gd name="T25" fmla="*/ 18 h 19"/>
                        <a:gd name="T26" fmla="*/ 5 w 33"/>
                        <a:gd name="T27" fmla="*/ 16 h 19"/>
                        <a:gd name="T28" fmla="*/ 5 w 33"/>
                        <a:gd name="T29" fmla="*/ 14 h 19"/>
                        <a:gd name="T30" fmla="*/ 5 w 33"/>
                        <a:gd name="T31" fmla="*/ 11 h 19"/>
                        <a:gd name="T32" fmla="*/ 2 w 33"/>
                        <a:gd name="T33" fmla="*/ 8 h 19"/>
                        <a:gd name="T34" fmla="*/ 0 w 33"/>
                        <a:gd name="T35" fmla="*/ 5 h 19"/>
                        <a:gd name="T36" fmla="*/ 0 w 33"/>
                        <a:gd name="T37" fmla="*/ 3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19">
                          <a:moveTo>
                            <a:pt x="0" y="3"/>
                          </a:moveTo>
                          <a:lnTo>
                            <a:pt x="1" y="0"/>
                          </a:lnTo>
                          <a:lnTo>
                            <a:pt x="2" y="3"/>
                          </a:lnTo>
                          <a:lnTo>
                            <a:pt x="5" y="4"/>
                          </a:lnTo>
                          <a:lnTo>
                            <a:pt x="9" y="6"/>
                          </a:lnTo>
                          <a:lnTo>
                            <a:pt x="14" y="7"/>
                          </a:lnTo>
                          <a:lnTo>
                            <a:pt x="21" y="8"/>
                          </a:lnTo>
                          <a:lnTo>
                            <a:pt x="30" y="10"/>
                          </a:lnTo>
                          <a:lnTo>
                            <a:pt x="32" y="17"/>
                          </a:lnTo>
                          <a:lnTo>
                            <a:pt x="23" y="15"/>
                          </a:lnTo>
                          <a:lnTo>
                            <a:pt x="15" y="14"/>
                          </a:lnTo>
                          <a:lnTo>
                            <a:pt x="10" y="15"/>
                          </a:lnTo>
                          <a:lnTo>
                            <a:pt x="5" y="18"/>
                          </a:lnTo>
                          <a:lnTo>
                            <a:pt x="5" y="16"/>
                          </a:lnTo>
                          <a:lnTo>
                            <a:pt x="5" y="14"/>
                          </a:lnTo>
                          <a:lnTo>
                            <a:pt x="5" y="11"/>
                          </a:lnTo>
                          <a:lnTo>
                            <a:pt x="2" y="8"/>
                          </a:lnTo>
                          <a:lnTo>
                            <a:pt x="0" y="5"/>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17" name="Freeform 147">
                      <a:extLst>
                        <a:ext uri="{FF2B5EF4-FFF2-40B4-BE49-F238E27FC236}">
                          <a16:creationId xmlns:a16="http://schemas.microsoft.com/office/drawing/2014/main" id="{A77E693A-425A-8C48-BE80-BA38A31255DC}"/>
                        </a:ext>
                      </a:extLst>
                    </p:cNvPr>
                    <p:cNvSpPr>
                      <a:spLocks/>
                    </p:cNvSpPr>
                    <p:nvPr/>
                  </p:nvSpPr>
                  <p:spPr bwMode="auto">
                    <a:xfrm>
                      <a:off x="2281" y="1278"/>
                      <a:ext cx="38" cy="23"/>
                    </a:xfrm>
                    <a:custGeom>
                      <a:avLst/>
                      <a:gdLst>
                        <a:gd name="T0" fmla="*/ 0 w 38"/>
                        <a:gd name="T1" fmla="*/ 3 h 23"/>
                        <a:gd name="T2" fmla="*/ 2 w 38"/>
                        <a:gd name="T3" fmla="*/ 0 h 23"/>
                        <a:gd name="T4" fmla="*/ 4 w 38"/>
                        <a:gd name="T5" fmla="*/ 4 h 23"/>
                        <a:gd name="T6" fmla="*/ 7 w 38"/>
                        <a:gd name="T7" fmla="*/ 5 h 23"/>
                        <a:gd name="T8" fmla="*/ 9 w 38"/>
                        <a:gd name="T9" fmla="*/ 7 h 23"/>
                        <a:gd name="T10" fmla="*/ 15 w 38"/>
                        <a:gd name="T11" fmla="*/ 9 h 23"/>
                        <a:gd name="T12" fmla="*/ 20 w 38"/>
                        <a:gd name="T13" fmla="*/ 11 h 23"/>
                        <a:gd name="T14" fmla="*/ 27 w 38"/>
                        <a:gd name="T15" fmla="*/ 13 h 23"/>
                        <a:gd name="T16" fmla="*/ 36 w 38"/>
                        <a:gd name="T17" fmla="*/ 15 h 23"/>
                        <a:gd name="T18" fmla="*/ 37 w 38"/>
                        <a:gd name="T19" fmla="*/ 22 h 23"/>
                        <a:gd name="T20" fmla="*/ 28 w 38"/>
                        <a:gd name="T21" fmla="*/ 18 h 23"/>
                        <a:gd name="T22" fmla="*/ 22 w 38"/>
                        <a:gd name="T23" fmla="*/ 16 h 23"/>
                        <a:gd name="T24" fmla="*/ 16 w 38"/>
                        <a:gd name="T25" fmla="*/ 15 h 23"/>
                        <a:gd name="T26" fmla="*/ 12 w 38"/>
                        <a:gd name="T27" fmla="*/ 15 h 23"/>
                        <a:gd name="T28" fmla="*/ 10 w 38"/>
                        <a:gd name="T29" fmla="*/ 17 h 23"/>
                        <a:gd name="T30" fmla="*/ 8 w 38"/>
                        <a:gd name="T31" fmla="*/ 19 h 23"/>
                        <a:gd name="T32" fmla="*/ 7 w 38"/>
                        <a:gd name="T33" fmla="*/ 17 h 23"/>
                        <a:gd name="T34" fmla="*/ 4 w 38"/>
                        <a:gd name="T35" fmla="*/ 13 h 23"/>
                        <a:gd name="T36" fmla="*/ 2 w 38"/>
                        <a:gd name="T37" fmla="*/ 10 h 23"/>
                        <a:gd name="T38" fmla="*/ 0 w 38"/>
                        <a:gd name="T39" fmla="*/ 7 h 23"/>
                        <a:gd name="T40" fmla="*/ 0 w 38"/>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 h="23">
                          <a:moveTo>
                            <a:pt x="0" y="3"/>
                          </a:moveTo>
                          <a:lnTo>
                            <a:pt x="2" y="0"/>
                          </a:lnTo>
                          <a:lnTo>
                            <a:pt x="4" y="4"/>
                          </a:lnTo>
                          <a:lnTo>
                            <a:pt x="7" y="5"/>
                          </a:lnTo>
                          <a:lnTo>
                            <a:pt x="9" y="7"/>
                          </a:lnTo>
                          <a:lnTo>
                            <a:pt x="15" y="9"/>
                          </a:lnTo>
                          <a:lnTo>
                            <a:pt x="20" y="11"/>
                          </a:lnTo>
                          <a:lnTo>
                            <a:pt x="27" y="13"/>
                          </a:lnTo>
                          <a:lnTo>
                            <a:pt x="36" y="15"/>
                          </a:lnTo>
                          <a:lnTo>
                            <a:pt x="37" y="22"/>
                          </a:lnTo>
                          <a:lnTo>
                            <a:pt x="28" y="18"/>
                          </a:lnTo>
                          <a:lnTo>
                            <a:pt x="22" y="16"/>
                          </a:lnTo>
                          <a:lnTo>
                            <a:pt x="16" y="15"/>
                          </a:lnTo>
                          <a:lnTo>
                            <a:pt x="12" y="15"/>
                          </a:lnTo>
                          <a:lnTo>
                            <a:pt x="10" y="17"/>
                          </a:lnTo>
                          <a:lnTo>
                            <a:pt x="8" y="19"/>
                          </a:lnTo>
                          <a:lnTo>
                            <a:pt x="7" y="17"/>
                          </a:lnTo>
                          <a:lnTo>
                            <a:pt x="4" y="13"/>
                          </a:lnTo>
                          <a:lnTo>
                            <a:pt x="2" y="10"/>
                          </a:lnTo>
                          <a:lnTo>
                            <a:pt x="0" y="7"/>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18" name="Freeform 148">
                      <a:extLst>
                        <a:ext uri="{FF2B5EF4-FFF2-40B4-BE49-F238E27FC236}">
                          <a16:creationId xmlns:a16="http://schemas.microsoft.com/office/drawing/2014/main" id="{48BE34B1-1DD7-7548-9462-936ACC7ADD4A}"/>
                        </a:ext>
                      </a:extLst>
                    </p:cNvPr>
                    <p:cNvSpPr>
                      <a:spLocks/>
                    </p:cNvSpPr>
                    <p:nvPr/>
                  </p:nvSpPr>
                  <p:spPr bwMode="auto">
                    <a:xfrm>
                      <a:off x="2285" y="1302"/>
                      <a:ext cx="45" cy="49"/>
                    </a:xfrm>
                    <a:custGeom>
                      <a:avLst/>
                      <a:gdLst>
                        <a:gd name="T0" fmla="*/ 0 w 45"/>
                        <a:gd name="T1" fmla="*/ 7 h 49"/>
                        <a:gd name="T2" fmla="*/ 0 w 45"/>
                        <a:gd name="T3" fmla="*/ 4 h 49"/>
                        <a:gd name="T4" fmla="*/ 0 w 45"/>
                        <a:gd name="T5" fmla="*/ 2 h 49"/>
                        <a:gd name="T6" fmla="*/ 2 w 45"/>
                        <a:gd name="T7" fmla="*/ 0 h 49"/>
                        <a:gd name="T8" fmla="*/ 5 w 45"/>
                        <a:gd name="T9" fmla="*/ 3 h 49"/>
                        <a:gd name="T10" fmla="*/ 10 w 45"/>
                        <a:gd name="T11" fmla="*/ 7 h 49"/>
                        <a:gd name="T12" fmla="*/ 15 w 45"/>
                        <a:gd name="T13" fmla="*/ 9 h 49"/>
                        <a:gd name="T14" fmla="*/ 23 w 45"/>
                        <a:gd name="T15" fmla="*/ 11 h 49"/>
                        <a:gd name="T16" fmla="*/ 33 w 45"/>
                        <a:gd name="T17" fmla="*/ 14 h 49"/>
                        <a:gd name="T18" fmla="*/ 35 w 45"/>
                        <a:gd name="T19" fmla="*/ 19 h 49"/>
                        <a:gd name="T20" fmla="*/ 30 w 45"/>
                        <a:gd name="T21" fmla="*/ 17 h 49"/>
                        <a:gd name="T22" fmla="*/ 24 w 45"/>
                        <a:gd name="T23" fmla="*/ 17 h 49"/>
                        <a:gd name="T24" fmla="*/ 21 w 45"/>
                        <a:gd name="T25" fmla="*/ 17 h 49"/>
                        <a:gd name="T26" fmla="*/ 21 w 45"/>
                        <a:gd name="T27" fmla="*/ 20 h 49"/>
                        <a:gd name="T28" fmla="*/ 22 w 45"/>
                        <a:gd name="T29" fmla="*/ 23 h 49"/>
                        <a:gd name="T30" fmla="*/ 25 w 45"/>
                        <a:gd name="T31" fmla="*/ 27 h 49"/>
                        <a:gd name="T32" fmla="*/ 29 w 45"/>
                        <a:gd name="T33" fmla="*/ 32 h 49"/>
                        <a:gd name="T34" fmla="*/ 35 w 45"/>
                        <a:gd name="T35" fmla="*/ 37 h 49"/>
                        <a:gd name="T36" fmla="*/ 44 w 45"/>
                        <a:gd name="T37" fmla="*/ 44 h 49"/>
                        <a:gd name="T38" fmla="*/ 44 w 45"/>
                        <a:gd name="T39" fmla="*/ 48 h 49"/>
                        <a:gd name="T40" fmla="*/ 41 w 45"/>
                        <a:gd name="T41" fmla="*/ 45 h 49"/>
                        <a:gd name="T42" fmla="*/ 35 w 45"/>
                        <a:gd name="T43" fmla="*/ 43 h 49"/>
                        <a:gd name="T44" fmla="*/ 28 w 45"/>
                        <a:gd name="T45" fmla="*/ 37 h 49"/>
                        <a:gd name="T46" fmla="*/ 22 w 45"/>
                        <a:gd name="T47" fmla="*/ 31 h 49"/>
                        <a:gd name="T48" fmla="*/ 17 w 45"/>
                        <a:gd name="T49" fmla="*/ 27 h 49"/>
                        <a:gd name="T50" fmla="*/ 12 w 45"/>
                        <a:gd name="T51" fmla="*/ 21 h 49"/>
                        <a:gd name="T52" fmla="*/ 7 w 45"/>
                        <a:gd name="T53" fmla="*/ 16 h 49"/>
                        <a:gd name="T54" fmla="*/ 3 w 45"/>
                        <a:gd name="T55" fmla="*/ 12 h 49"/>
                        <a:gd name="T56" fmla="*/ 0 w 45"/>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 h="49">
                          <a:moveTo>
                            <a:pt x="0" y="7"/>
                          </a:moveTo>
                          <a:lnTo>
                            <a:pt x="0" y="4"/>
                          </a:lnTo>
                          <a:lnTo>
                            <a:pt x="0" y="2"/>
                          </a:lnTo>
                          <a:lnTo>
                            <a:pt x="2" y="0"/>
                          </a:lnTo>
                          <a:lnTo>
                            <a:pt x="5" y="3"/>
                          </a:lnTo>
                          <a:lnTo>
                            <a:pt x="10" y="7"/>
                          </a:lnTo>
                          <a:lnTo>
                            <a:pt x="15" y="9"/>
                          </a:lnTo>
                          <a:lnTo>
                            <a:pt x="23" y="11"/>
                          </a:lnTo>
                          <a:lnTo>
                            <a:pt x="33" y="14"/>
                          </a:lnTo>
                          <a:lnTo>
                            <a:pt x="35" y="19"/>
                          </a:lnTo>
                          <a:lnTo>
                            <a:pt x="30" y="17"/>
                          </a:lnTo>
                          <a:lnTo>
                            <a:pt x="24" y="17"/>
                          </a:lnTo>
                          <a:lnTo>
                            <a:pt x="21" y="17"/>
                          </a:lnTo>
                          <a:lnTo>
                            <a:pt x="21" y="20"/>
                          </a:lnTo>
                          <a:lnTo>
                            <a:pt x="22" y="23"/>
                          </a:lnTo>
                          <a:lnTo>
                            <a:pt x="25" y="27"/>
                          </a:lnTo>
                          <a:lnTo>
                            <a:pt x="29" y="32"/>
                          </a:lnTo>
                          <a:lnTo>
                            <a:pt x="35" y="37"/>
                          </a:lnTo>
                          <a:lnTo>
                            <a:pt x="44" y="44"/>
                          </a:lnTo>
                          <a:lnTo>
                            <a:pt x="44" y="48"/>
                          </a:lnTo>
                          <a:lnTo>
                            <a:pt x="41" y="45"/>
                          </a:lnTo>
                          <a:lnTo>
                            <a:pt x="35" y="43"/>
                          </a:lnTo>
                          <a:lnTo>
                            <a:pt x="28" y="37"/>
                          </a:lnTo>
                          <a:lnTo>
                            <a:pt x="22" y="31"/>
                          </a:lnTo>
                          <a:lnTo>
                            <a:pt x="17" y="27"/>
                          </a:lnTo>
                          <a:lnTo>
                            <a:pt x="12" y="21"/>
                          </a:lnTo>
                          <a:lnTo>
                            <a:pt x="7" y="16"/>
                          </a:lnTo>
                          <a:lnTo>
                            <a:pt x="3" y="12"/>
                          </a:lnTo>
                          <a:lnTo>
                            <a:pt x="0" y="7"/>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19" name="Freeform 149">
                      <a:extLst>
                        <a:ext uri="{FF2B5EF4-FFF2-40B4-BE49-F238E27FC236}">
                          <a16:creationId xmlns:a16="http://schemas.microsoft.com/office/drawing/2014/main" id="{A1E09B7F-F835-ED46-AFAE-5D5258AE1DEE}"/>
                        </a:ext>
                      </a:extLst>
                    </p:cNvPr>
                    <p:cNvSpPr>
                      <a:spLocks/>
                    </p:cNvSpPr>
                    <p:nvPr/>
                  </p:nvSpPr>
                  <p:spPr bwMode="auto">
                    <a:xfrm>
                      <a:off x="2286" y="1216"/>
                      <a:ext cx="19" cy="17"/>
                    </a:xfrm>
                    <a:custGeom>
                      <a:avLst/>
                      <a:gdLst>
                        <a:gd name="T0" fmla="*/ 0 w 19"/>
                        <a:gd name="T1" fmla="*/ 0 h 17"/>
                        <a:gd name="T2" fmla="*/ 2 w 19"/>
                        <a:gd name="T3" fmla="*/ 2 h 17"/>
                        <a:gd name="T4" fmla="*/ 5 w 19"/>
                        <a:gd name="T5" fmla="*/ 4 h 17"/>
                        <a:gd name="T6" fmla="*/ 9 w 19"/>
                        <a:gd name="T7" fmla="*/ 7 h 17"/>
                        <a:gd name="T8" fmla="*/ 13 w 19"/>
                        <a:gd name="T9" fmla="*/ 9 h 17"/>
                        <a:gd name="T10" fmla="*/ 16 w 19"/>
                        <a:gd name="T11" fmla="*/ 11 h 17"/>
                        <a:gd name="T12" fmla="*/ 18 w 19"/>
                        <a:gd name="T13" fmla="*/ 13 h 17"/>
                        <a:gd name="T14" fmla="*/ 14 w 19"/>
                        <a:gd name="T15" fmla="*/ 16 h 17"/>
                        <a:gd name="T16" fmla="*/ 9 w 19"/>
                        <a:gd name="T17" fmla="*/ 13 h 17"/>
                        <a:gd name="T18" fmla="*/ 4 w 19"/>
                        <a:gd name="T19" fmla="*/ 11 h 17"/>
                        <a:gd name="T20" fmla="*/ 0 w 19"/>
                        <a:gd name="T21" fmla="*/ 9 h 17"/>
                        <a:gd name="T22" fmla="*/ 0 w 19"/>
                        <a:gd name="T23" fmla="*/ 7 h 17"/>
                        <a:gd name="T24" fmla="*/ 1 w 19"/>
                        <a:gd name="T25" fmla="*/ 4 h 17"/>
                        <a:gd name="T26" fmla="*/ 0 w 1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17">
                          <a:moveTo>
                            <a:pt x="0" y="0"/>
                          </a:moveTo>
                          <a:lnTo>
                            <a:pt x="2" y="2"/>
                          </a:lnTo>
                          <a:lnTo>
                            <a:pt x="5" y="4"/>
                          </a:lnTo>
                          <a:lnTo>
                            <a:pt x="9" y="7"/>
                          </a:lnTo>
                          <a:lnTo>
                            <a:pt x="13" y="9"/>
                          </a:lnTo>
                          <a:lnTo>
                            <a:pt x="16" y="11"/>
                          </a:lnTo>
                          <a:lnTo>
                            <a:pt x="18" y="13"/>
                          </a:lnTo>
                          <a:lnTo>
                            <a:pt x="14" y="16"/>
                          </a:lnTo>
                          <a:lnTo>
                            <a:pt x="9" y="13"/>
                          </a:lnTo>
                          <a:lnTo>
                            <a:pt x="4" y="11"/>
                          </a:lnTo>
                          <a:lnTo>
                            <a:pt x="0" y="9"/>
                          </a:lnTo>
                          <a:lnTo>
                            <a:pt x="0" y="7"/>
                          </a:lnTo>
                          <a:lnTo>
                            <a:pt x="1" y="4"/>
                          </a:lnTo>
                          <a:lnTo>
                            <a:pt x="0"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20" name="Freeform 150">
                      <a:extLst>
                        <a:ext uri="{FF2B5EF4-FFF2-40B4-BE49-F238E27FC236}">
                          <a16:creationId xmlns:a16="http://schemas.microsoft.com/office/drawing/2014/main" id="{981BEA39-D5AA-4A43-885C-8742519095F8}"/>
                        </a:ext>
                      </a:extLst>
                    </p:cNvPr>
                    <p:cNvSpPr>
                      <a:spLocks/>
                    </p:cNvSpPr>
                    <p:nvPr/>
                  </p:nvSpPr>
                  <p:spPr bwMode="auto">
                    <a:xfrm>
                      <a:off x="2319" y="1213"/>
                      <a:ext cx="159" cy="144"/>
                    </a:xfrm>
                    <a:custGeom>
                      <a:avLst/>
                      <a:gdLst>
                        <a:gd name="T0" fmla="*/ 75 w 159"/>
                        <a:gd name="T1" fmla="*/ 33 h 144"/>
                        <a:gd name="T2" fmla="*/ 63 w 159"/>
                        <a:gd name="T3" fmla="*/ 37 h 144"/>
                        <a:gd name="T4" fmla="*/ 38 w 159"/>
                        <a:gd name="T5" fmla="*/ 41 h 144"/>
                        <a:gd name="T6" fmla="*/ 0 w 159"/>
                        <a:gd name="T7" fmla="*/ 43 h 144"/>
                        <a:gd name="T8" fmla="*/ 44 w 159"/>
                        <a:gd name="T9" fmla="*/ 50 h 144"/>
                        <a:gd name="T10" fmla="*/ 94 w 159"/>
                        <a:gd name="T11" fmla="*/ 46 h 144"/>
                        <a:gd name="T12" fmla="*/ 128 w 159"/>
                        <a:gd name="T13" fmla="*/ 36 h 144"/>
                        <a:gd name="T14" fmla="*/ 139 w 159"/>
                        <a:gd name="T15" fmla="*/ 35 h 144"/>
                        <a:gd name="T16" fmla="*/ 134 w 159"/>
                        <a:gd name="T17" fmla="*/ 43 h 144"/>
                        <a:gd name="T18" fmla="*/ 110 w 159"/>
                        <a:gd name="T19" fmla="*/ 54 h 144"/>
                        <a:gd name="T20" fmla="*/ 65 w 159"/>
                        <a:gd name="T21" fmla="*/ 64 h 144"/>
                        <a:gd name="T22" fmla="*/ 38 w 159"/>
                        <a:gd name="T23" fmla="*/ 73 h 144"/>
                        <a:gd name="T24" fmla="*/ 88 w 159"/>
                        <a:gd name="T25" fmla="*/ 72 h 144"/>
                        <a:gd name="T26" fmla="*/ 122 w 159"/>
                        <a:gd name="T27" fmla="*/ 64 h 144"/>
                        <a:gd name="T28" fmla="*/ 142 w 159"/>
                        <a:gd name="T29" fmla="*/ 57 h 144"/>
                        <a:gd name="T30" fmla="*/ 142 w 159"/>
                        <a:gd name="T31" fmla="*/ 62 h 144"/>
                        <a:gd name="T32" fmla="*/ 126 w 159"/>
                        <a:gd name="T33" fmla="*/ 73 h 144"/>
                        <a:gd name="T34" fmla="*/ 94 w 159"/>
                        <a:gd name="T35" fmla="*/ 84 h 144"/>
                        <a:gd name="T36" fmla="*/ 51 w 159"/>
                        <a:gd name="T37" fmla="*/ 92 h 144"/>
                        <a:gd name="T38" fmla="*/ 66 w 159"/>
                        <a:gd name="T39" fmla="*/ 97 h 144"/>
                        <a:gd name="T40" fmla="*/ 104 w 159"/>
                        <a:gd name="T41" fmla="*/ 95 h 144"/>
                        <a:gd name="T42" fmla="*/ 135 w 159"/>
                        <a:gd name="T43" fmla="*/ 85 h 144"/>
                        <a:gd name="T44" fmla="*/ 138 w 159"/>
                        <a:gd name="T45" fmla="*/ 89 h 144"/>
                        <a:gd name="T46" fmla="*/ 129 w 159"/>
                        <a:gd name="T47" fmla="*/ 98 h 144"/>
                        <a:gd name="T48" fmla="*/ 105 w 159"/>
                        <a:gd name="T49" fmla="*/ 108 h 144"/>
                        <a:gd name="T50" fmla="*/ 78 w 159"/>
                        <a:gd name="T51" fmla="*/ 112 h 144"/>
                        <a:gd name="T52" fmla="*/ 36 w 159"/>
                        <a:gd name="T53" fmla="*/ 113 h 144"/>
                        <a:gd name="T54" fmla="*/ 65 w 159"/>
                        <a:gd name="T55" fmla="*/ 120 h 144"/>
                        <a:gd name="T56" fmla="*/ 92 w 159"/>
                        <a:gd name="T57" fmla="*/ 120 h 144"/>
                        <a:gd name="T58" fmla="*/ 116 w 159"/>
                        <a:gd name="T59" fmla="*/ 116 h 144"/>
                        <a:gd name="T60" fmla="*/ 127 w 159"/>
                        <a:gd name="T61" fmla="*/ 117 h 144"/>
                        <a:gd name="T62" fmla="*/ 121 w 159"/>
                        <a:gd name="T63" fmla="*/ 124 h 144"/>
                        <a:gd name="T64" fmla="*/ 106 w 159"/>
                        <a:gd name="T65" fmla="*/ 129 h 144"/>
                        <a:gd name="T66" fmla="*/ 55 w 159"/>
                        <a:gd name="T67" fmla="*/ 134 h 144"/>
                        <a:gd name="T68" fmla="*/ 97 w 159"/>
                        <a:gd name="T69" fmla="*/ 137 h 144"/>
                        <a:gd name="T70" fmla="*/ 100 w 159"/>
                        <a:gd name="T71" fmla="*/ 142 h 144"/>
                        <a:gd name="T72" fmla="*/ 117 w 159"/>
                        <a:gd name="T73" fmla="*/ 138 h 144"/>
                        <a:gd name="T74" fmla="*/ 128 w 159"/>
                        <a:gd name="T75" fmla="*/ 129 h 144"/>
                        <a:gd name="T76" fmla="*/ 152 w 159"/>
                        <a:gd name="T77" fmla="*/ 94 h 144"/>
                        <a:gd name="T78" fmla="*/ 154 w 159"/>
                        <a:gd name="T79" fmla="*/ 87 h 144"/>
                        <a:gd name="T80" fmla="*/ 150 w 159"/>
                        <a:gd name="T81" fmla="*/ 80 h 144"/>
                        <a:gd name="T82" fmla="*/ 153 w 159"/>
                        <a:gd name="T83" fmla="*/ 73 h 144"/>
                        <a:gd name="T84" fmla="*/ 158 w 159"/>
                        <a:gd name="T85" fmla="*/ 67 h 144"/>
                        <a:gd name="T86" fmla="*/ 155 w 159"/>
                        <a:gd name="T87" fmla="*/ 59 h 144"/>
                        <a:gd name="T88" fmla="*/ 151 w 159"/>
                        <a:gd name="T89" fmla="*/ 53 h 144"/>
                        <a:gd name="T90" fmla="*/ 156 w 159"/>
                        <a:gd name="T91" fmla="*/ 46 h 144"/>
                        <a:gd name="T92" fmla="*/ 155 w 159"/>
                        <a:gd name="T93" fmla="*/ 37 h 144"/>
                        <a:gd name="T94" fmla="*/ 152 w 159"/>
                        <a:gd name="T95" fmla="*/ 30 h 144"/>
                        <a:gd name="T96" fmla="*/ 155 w 159"/>
                        <a:gd name="T97" fmla="*/ 23 h 144"/>
                        <a:gd name="T98" fmla="*/ 158 w 159"/>
                        <a:gd name="T99" fmla="*/ 16 h 144"/>
                        <a:gd name="T100" fmla="*/ 154 w 159"/>
                        <a:gd name="T101" fmla="*/ 10 h 144"/>
                        <a:gd name="T102" fmla="*/ 136 w 159"/>
                        <a:gd name="T103" fmla="*/ 10 h 144"/>
                        <a:gd name="T104" fmla="*/ 102 w 159"/>
                        <a:gd name="T105" fmla="*/ 21 h 144"/>
                        <a:gd name="T106" fmla="*/ 63 w 159"/>
                        <a:gd name="T107" fmla="*/ 28 h 1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59" h="144">
                          <a:moveTo>
                            <a:pt x="63" y="28"/>
                          </a:moveTo>
                          <a:lnTo>
                            <a:pt x="40" y="29"/>
                          </a:lnTo>
                          <a:lnTo>
                            <a:pt x="75" y="33"/>
                          </a:lnTo>
                          <a:lnTo>
                            <a:pt x="73" y="34"/>
                          </a:lnTo>
                          <a:lnTo>
                            <a:pt x="69" y="36"/>
                          </a:lnTo>
                          <a:lnTo>
                            <a:pt x="63" y="37"/>
                          </a:lnTo>
                          <a:lnTo>
                            <a:pt x="56" y="39"/>
                          </a:lnTo>
                          <a:lnTo>
                            <a:pt x="48" y="40"/>
                          </a:lnTo>
                          <a:lnTo>
                            <a:pt x="38" y="41"/>
                          </a:lnTo>
                          <a:lnTo>
                            <a:pt x="26" y="42"/>
                          </a:lnTo>
                          <a:lnTo>
                            <a:pt x="13" y="43"/>
                          </a:lnTo>
                          <a:lnTo>
                            <a:pt x="0" y="43"/>
                          </a:lnTo>
                          <a:lnTo>
                            <a:pt x="21" y="48"/>
                          </a:lnTo>
                          <a:lnTo>
                            <a:pt x="33" y="50"/>
                          </a:lnTo>
                          <a:lnTo>
                            <a:pt x="44" y="50"/>
                          </a:lnTo>
                          <a:lnTo>
                            <a:pt x="58" y="50"/>
                          </a:lnTo>
                          <a:lnTo>
                            <a:pt x="77" y="49"/>
                          </a:lnTo>
                          <a:lnTo>
                            <a:pt x="94" y="46"/>
                          </a:lnTo>
                          <a:lnTo>
                            <a:pt x="107" y="43"/>
                          </a:lnTo>
                          <a:lnTo>
                            <a:pt x="122" y="39"/>
                          </a:lnTo>
                          <a:lnTo>
                            <a:pt x="128" y="36"/>
                          </a:lnTo>
                          <a:lnTo>
                            <a:pt x="134" y="34"/>
                          </a:lnTo>
                          <a:lnTo>
                            <a:pt x="138" y="34"/>
                          </a:lnTo>
                          <a:lnTo>
                            <a:pt x="139" y="35"/>
                          </a:lnTo>
                          <a:lnTo>
                            <a:pt x="139" y="37"/>
                          </a:lnTo>
                          <a:lnTo>
                            <a:pt x="138" y="40"/>
                          </a:lnTo>
                          <a:lnTo>
                            <a:pt x="134" y="43"/>
                          </a:lnTo>
                          <a:lnTo>
                            <a:pt x="128" y="47"/>
                          </a:lnTo>
                          <a:lnTo>
                            <a:pt x="120" y="50"/>
                          </a:lnTo>
                          <a:lnTo>
                            <a:pt x="110" y="54"/>
                          </a:lnTo>
                          <a:lnTo>
                            <a:pt x="96" y="58"/>
                          </a:lnTo>
                          <a:lnTo>
                            <a:pt x="81" y="61"/>
                          </a:lnTo>
                          <a:lnTo>
                            <a:pt x="65" y="64"/>
                          </a:lnTo>
                          <a:lnTo>
                            <a:pt x="49" y="66"/>
                          </a:lnTo>
                          <a:lnTo>
                            <a:pt x="21" y="69"/>
                          </a:lnTo>
                          <a:lnTo>
                            <a:pt x="38" y="73"/>
                          </a:lnTo>
                          <a:lnTo>
                            <a:pt x="52" y="75"/>
                          </a:lnTo>
                          <a:lnTo>
                            <a:pt x="70" y="74"/>
                          </a:lnTo>
                          <a:lnTo>
                            <a:pt x="88" y="72"/>
                          </a:lnTo>
                          <a:lnTo>
                            <a:pt x="102" y="69"/>
                          </a:lnTo>
                          <a:lnTo>
                            <a:pt x="113" y="66"/>
                          </a:lnTo>
                          <a:lnTo>
                            <a:pt x="122" y="64"/>
                          </a:lnTo>
                          <a:lnTo>
                            <a:pt x="131" y="61"/>
                          </a:lnTo>
                          <a:lnTo>
                            <a:pt x="138" y="58"/>
                          </a:lnTo>
                          <a:lnTo>
                            <a:pt x="142" y="57"/>
                          </a:lnTo>
                          <a:lnTo>
                            <a:pt x="144" y="57"/>
                          </a:lnTo>
                          <a:lnTo>
                            <a:pt x="143" y="59"/>
                          </a:lnTo>
                          <a:lnTo>
                            <a:pt x="142" y="62"/>
                          </a:lnTo>
                          <a:lnTo>
                            <a:pt x="139" y="65"/>
                          </a:lnTo>
                          <a:lnTo>
                            <a:pt x="133" y="69"/>
                          </a:lnTo>
                          <a:lnTo>
                            <a:pt x="126" y="73"/>
                          </a:lnTo>
                          <a:lnTo>
                            <a:pt x="117" y="77"/>
                          </a:lnTo>
                          <a:lnTo>
                            <a:pt x="107" y="81"/>
                          </a:lnTo>
                          <a:lnTo>
                            <a:pt x="94" y="84"/>
                          </a:lnTo>
                          <a:lnTo>
                            <a:pt x="76" y="88"/>
                          </a:lnTo>
                          <a:lnTo>
                            <a:pt x="63" y="91"/>
                          </a:lnTo>
                          <a:lnTo>
                            <a:pt x="51" y="92"/>
                          </a:lnTo>
                          <a:lnTo>
                            <a:pt x="33" y="93"/>
                          </a:lnTo>
                          <a:lnTo>
                            <a:pt x="51" y="95"/>
                          </a:lnTo>
                          <a:lnTo>
                            <a:pt x="66" y="97"/>
                          </a:lnTo>
                          <a:lnTo>
                            <a:pt x="78" y="97"/>
                          </a:lnTo>
                          <a:lnTo>
                            <a:pt x="91" y="97"/>
                          </a:lnTo>
                          <a:lnTo>
                            <a:pt x="104" y="95"/>
                          </a:lnTo>
                          <a:lnTo>
                            <a:pt x="114" y="92"/>
                          </a:lnTo>
                          <a:lnTo>
                            <a:pt x="122" y="90"/>
                          </a:lnTo>
                          <a:lnTo>
                            <a:pt x="135" y="85"/>
                          </a:lnTo>
                          <a:lnTo>
                            <a:pt x="137" y="85"/>
                          </a:lnTo>
                          <a:lnTo>
                            <a:pt x="138" y="86"/>
                          </a:lnTo>
                          <a:lnTo>
                            <a:pt x="138" y="89"/>
                          </a:lnTo>
                          <a:lnTo>
                            <a:pt x="136" y="92"/>
                          </a:lnTo>
                          <a:lnTo>
                            <a:pt x="133" y="95"/>
                          </a:lnTo>
                          <a:lnTo>
                            <a:pt x="129" y="98"/>
                          </a:lnTo>
                          <a:lnTo>
                            <a:pt x="121" y="102"/>
                          </a:lnTo>
                          <a:lnTo>
                            <a:pt x="113" y="106"/>
                          </a:lnTo>
                          <a:lnTo>
                            <a:pt x="105" y="108"/>
                          </a:lnTo>
                          <a:lnTo>
                            <a:pt x="96" y="110"/>
                          </a:lnTo>
                          <a:lnTo>
                            <a:pt x="88" y="111"/>
                          </a:lnTo>
                          <a:lnTo>
                            <a:pt x="78" y="112"/>
                          </a:lnTo>
                          <a:lnTo>
                            <a:pt x="66" y="113"/>
                          </a:lnTo>
                          <a:lnTo>
                            <a:pt x="54" y="113"/>
                          </a:lnTo>
                          <a:lnTo>
                            <a:pt x="36" y="113"/>
                          </a:lnTo>
                          <a:lnTo>
                            <a:pt x="46" y="116"/>
                          </a:lnTo>
                          <a:lnTo>
                            <a:pt x="55" y="119"/>
                          </a:lnTo>
                          <a:lnTo>
                            <a:pt x="65" y="120"/>
                          </a:lnTo>
                          <a:lnTo>
                            <a:pt x="74" y="120"/>
                          </a:lnTo>
                          <a:lnTo>
                            <a:pt x="83" y="121"/>
                          </a:lnTo>
                          <a:lnTo>
                            <a:pt x="92" y="120"/>
                          </a:lnTo>
                          <a:lnTo>
                            <a:pt x="99" y="120"/>
                          </a:lnTo>
                          <a:lnTo>
                            <a:pt x="106" y="119"/>
                          </a:lnTo>
                          <a:lnTo>
                            <a:pt x="116" y="116"/>
                          </a:lnTo>
                          <a:lnTo>
                            <a:pt x="124" y="115"/>
                          </a:lnTo>
                          <a:lnTo>
                            <a:pt x="126" y="115"/>
                          </a:lnTo>
                          <a:lnTo>
                            <a:pt x="127" y="117"/>
                          </a:lnTo>
                          <a:lnTo>
                            <a:pt x="126" y="119"/>
                          </a:lnTo>
                          <a:lnTo>
                            <a:pt x="124" y="121"/>
                          </a:lnTo>
                          <a:lnTo>
                            <a:pt x="121" y="124"/>
                          </a:lnTo>
                          <a:lnTo>
                            <a:pt x="117" y="125"/>
                          </a:lnTo>
                          <a:lnTo>
                            <a:pt x="113" y="127"/>
                          </a:lnTo>
                          <a:lnTo>
                            <a:pt x="106" y="129"/>
                          </a:lnTo>
                          <a:lnTo>
                            <a:pt x="93" y="131"/>
                          </a:lnTo>
                          <a:lnTo>
                            <a:pt x="80" y="133"/>
                          </a:lnTo>
                          <a:lnTo>
                            <a:pt x="55" y="134"/>
                          </a:lnTo>
                          <a:lnTo>
                            <a:pt x="88" y="136"/>
                          </a:lnTo>
                          <a:lnTo>
                            <a:pt x="94" y="136"/>
                          </a:lnTo>
                          <a:lnTo>
                            <a:pt x="97" y="137"/>
                          </a:lnTo>
                          <a:lnTo>
                            <a:pt x="99" y="139"/>
                          </a:lnTo>
                          <a:lnTo>
                            <a:pt x="99" y="141"/>
                          </a:lnTo>
                          <a:lnTo>
                            <a:pt x="100" y="142"/>
                          </a:lnTo>
                          <a:lnTo>
                            <a:pt x="104" y="143"/>
                          </a:lnTo>
                          <a:lnTo>
                            <a:pt x="111" y="140"/>
                          </a:lnTo>
                          <a:lnTo>
                            <a:pt x="117" y="138"/>
                          </a:lnTo>
                          <a:lnTo>
                            <a:pt x="121" y="135"/>
                          </a:lnTo>
                          <a:lnTo>
                            <a:pt x="125" y="133"/>
                          </a:lnTo>
                          <a:lnTo>
                            <a:pt x="128" y="129"/>
                          </a:lnTo>
                          <a:lnTo>
                            <a:pt x="140" y="113"/>
                          </a:lnTo>
                          <a:lnTo>
                            <a:pt x="149" y="100"/>
                          </a:lnTo>
                          <a:lnTo>
                            <a:pt x="152" y="94"/>
                          </a:lnTo>
                          <a:lnTo>
                            <a:pt x="153" y="91"/>
                          </a:lnTo>
                          <a:lnTo>
                            <a:pt x="154" y="89"/>
                          </a:lnTo>
                          <a:lnTo>
                            <a:pt x="154" y="87"/>
                          </a:lnTo>
                          <a:lnTo>
                            <a:pt x="152" y="84"/>
                          </a:lnTo>
                          <a:lnTo>
                            <a:pt x="151" y="82"/>
                          </a:lnTo>
                          <a:lnTo>
                            <a:pt x="150" y="80"/>
                          </a:lnTo>
                          <a:lnTo>
                            <a:pt x="151" y="77"/>
                          </a:lnTo>
                          <a:lnTo>
                            <a:pt x="152" y="75"/>
                          </a:lnTo>
                          <a:lnTo>
                            <a:pt x="153" y="73"/>
                          </a:lnTo>
                          <a:lnTo>
                            <a:pt x="155" y="71"/>
                          </a:lnTo>
                          <a:lnTo>
                            <a:pt x="156" y="69"/>
                          </a:lnTo>
                          <a:lnTo>
                            <a:pt x="158" y="67"/>
                          </a:lnTo>
                          <a:lnTo>
                            <a:pt x="157" y="64"/>
                          </a:lnTo>
                          <a:lnTo>
                            <a:pt x="156" y="61"/>
                          </a:lnTo>
                          <a:lnTo>
                            <a:pt x="155" y="59"/>
                          </a:lnTo>
                          <a:lnTo>
                            <a:pt x="153" y="57"/>
                          </a:lnTo>
                          <a:lnTo>
                            <a:pt x="152" y="55"/>
                          </a:lnTo>
                          <a:lnTo>
                            <a:pt x="151" y="53"/>
                          </a:lnTo>
                          <a:lnTo>
                            <a:pt x="152" y="51"/>
                          </a:lnTo>
                          <a:lnTo>
                            <a:pt x="154" y="48"/>
                          </a:lnTo>
                          <a:lnTo>
                            <a:pt x="156" y="46"/>
                          </a:lnTo>
                          <a:lnTo>
                            <a:pt x="156" y="43"/>
                          </a:lnTo>
                          <a:lnTo>
                            <a:pt x="156" y="40"/>
                          </a:lnTo>
                          <a:lnTo>
                            <a:pt x="155" y="37"/>
                          </a:lnTo>
                          <a:lnTo>
                            <a:pt x="153" y="34"/>
                          </a:lnTo>
                          <a:lnTo>
                            <a:pt x="152" y="33"/>
                          </a:lnTo>
                          <a:lnTo>
                            <a:pt x="152" y="30"/>
                          </a:lnTo>
                          <a:lnTo>
                            <a:pt x="152" y="27"/>
                          </a:lnTo>
                          <a:lnTo>
                            <a:pt x="154" y="25"/>
                          </a:lnTo>
                          <a:lnTo>
                            <a:pt x="155" y="23"/>
                          </a:lnTo>
                          <a:lnTo>
                            <a:pt x="156" y="21"/>
                          </a:lnTo>
                          <a:lnTo>
                            <a:pt x="157" y="19"/>
                          </a:lnTo>
                          <a:lnTo>
                            <a:pt x="158" y="16"/>
                          </a:lnTo>
                          <a:lnTo>
                            <a:pt x="157" y="15"/>
                          </a:lnTo>
                          <a:lnTo>
                            <a:pt x="155" y="12"/>
                          </a:lnTo>
                          <a:lnTo>
                            <a:pt x="154" y="10"/>
                          </a:lnTo>
                          <a:lnTo>
                            <a:pt x="152" y="7"/>
                          </a:lnTo>
                          <a:lnTo>
                            <a:pt x="152" y="0"/>
                          </a:lnTo>
                          <a:lnTo>
                            <a:pt x="136" y="10"/>
                          </a:lnTo>
                          <a:lnTo>
                            <a:pt x="127" y="14"/>
                          </a:lnTo>
                          <a:lnTo>
                            <a:pt x="115" y="18"/>
                          </a:lnTo>
                          <a:lnTo>
                            <a:pt x="102" y="21"/>
                          </a:lnTo>
                          <a:lnTo>
                            <a:pt x="90" y="24"/>
                          </a:lnTo>
                          <a:lnTo>
                            <a:pt x="79" y="26"/>
                          </a:lnTo>
                          <a:lnTo>
                            <a:pt x="63" y="28"/>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nvGrpSpPr>
                <p:cNvPr id="21607" name="Group 151">
                  <a:extLst>
                    <a:ext uri="{FF2B5EF4-FFF2-40B4-BE49-F238E27FC236}">
                      <a16:creationId xmlns:a16="http://schemas.microsoft.com/office/drawing/2014/main" id="{784C261D-543E-C54D-9453-872B67FD513C}"/>
                    </a:ext>
                  </a:extLst>
                </p:cNvPr>
                <p:cNvGrpSpPr>
                  <a:grpSpLocks/>
                </p:cNvGrpSpPr>
                <p:nvPr/>
              </p:nvGrpSpPr>
              <p:grpSpPr bwMode="auto">
                <a:xfrm>
                  <a:off x="2411" y="1235"/>
                  <a:ext cx="48" cy="92"/>
                  <a:chOff x="2411" y="1235"/>
                  <a:chExt cx="48" cy="92"/>
                </a:xfrm>
              </p:grpSpPr>
              <p:sp>
                <p:nvSpPr>
                  <p:cNvPr id="21608" name="Freeform 152">
                    <a:extLst>
                      <a:ext uri="{FF2B5EF4-FFF2-40B4-BE49-F238E27FC236}">
                        <a16:creationId xmlns:a16="http://schemas.microsoft.com/office/drawing/2014/main" id="{CCAB4708-E2AB-3A42-914C-EB2E381B301B}"/>
                      </a:ext>
                    </a:extLst>
                  </p:cNvPr>
                  <p:cNvSpPr>
                    <a:spLocks/>
                  </p:cNvSpPr>
                  <p:nvPr/>
                </p:nvSpPr>
                <p:spPr bwMode="auto">
                  <a:xfrm>
                    <a:off x="2420" y="1259"/>
                    <a:ext cx="37" cy="17"/>
                  </a:xfrm>
                  <a:custGeom>
                    <a:avLst/>
                    <a:gdLst>
                      <a:gd name="T0" fmla="*/ 36 w 37"/>
                      <a:gd name="T1" fmla="*/ 3 h 17"/>
                      <a:gd name="T2" fmla="*/ 33 w 37"/>
                      <a:gd name="T3" fmla="*/ 0 h 17"/>
                      <a:gd name="T4" fmla="*/ 22 w 37"/>
                      <a:gd name="T5" fmla="*/ 6 h 17"/>
                      <a:gd name="T6" fmla="*/ 11 w 37"/>
                      <a:gd name="T7" fmla="*/ 10 h 17"/>
                      <a:gd name="T8" fmla="*/ 0 w 37"/>
                      <a:gd name="T9" fmla="*/ 13 h 17"/>
                      <a:gd name="T10" fmla="*/ 2 w 37"/>
                      <a:gd name="T11" fmla="*/ 16 h 17"/>
                      <a:gd name="T12" fmla="*/ 9 w 37"/>
                      <a:gd name="T13" fmla="*/ 16 h 17"/>
                      <a:gd name="T14" fmla="*/ 19 w 37"/>
                      <a:gd name="T15" fmla="*/ 13 h 17"/>
                      <a:gd name="T16" fmla="*/ 28 w 37"/>
                      <a:gd name="T17" fmla="*/ 9 h 17"/>
                      <a:gd name="T18" fmla="*/ 36 w 37"/>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17">
                        <a:moveTo>
                          <a:pt x="36" y="3"/>
                        </a:moveTo>
                        <a:lnTo>
                          <a:pt x="33" y="0"/>
                        </a:lnTo>
                        <a:lnTo>
                          <a:pt x="22" y="6"/>
                        </a:lnTo>
                        <a:lnTo>
                          <a:pt x="11" y="10"/>
                        </a:lnTo>
                        <a:lnTo>
                          <a:pt x="0" y="13"/>
                        </a:lnTo>
                        <a:lnTo>
                          <a:pt x="2" y="16"/>
                        </a:lnTo>
                        <a:lnTo>
                          <a:pt x="9" y="16"/>
                        </a:lnTo>
                        <a:lnTo>
                          <a:pt x="19" y="13"/>
                        </a:lnTo>
                        <a:lnTo>
                          <a:pt x="28" y="9"/>
                        </a:lnTo>
                        <a:lnTo>
                          <a:pt x="36"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09" name="Freeform 153">
                    <a:extLst>
                      <a:ext uri="{FF2B5EF4-FFF2-40B4-BE49-F238E27FC236}">
                        <a16:creationId xmlns:a16="http://schemas.microsoft.com/office/drawing/2014/main" id="{0BFE8216-165A-124C-80A9-3D047DEF54E6}"/>
                      </a:ext>
                    </a:extLst>
                  </p:cNvPr>
                  <p:cNvSpPr>
                    <a:spLocks/>
                  </p:cNvSpPr>
                  <p:nvPr/>
                </p:nvSpPr>
                <p:spPr bwMode="auto">
                  <a:xfrm>
                    <a:off x="2427" y="1283"/>
                    <a:ext cx="32" cy="17"/>
                  </a:xfrm>
                  <a:custGeom>
                    <a:avLst/>
                    <a:gdLst>
                      <a:gd name="T0" fmla="*/ 31 w 32"/>
                      <a:gd name="T1" fmla="*/ 3 h 17"/>
                      <a:gd name="T2" fmla="*/ 29 w 32"/>
                      <a:gd name="T3" fmla="*/ 0 h 17"/>
                      <a:gd name="T4" fmla="*/ 19 w 32"/>
                      <a:gd name="T5" fmla="*/ 7 h 17"/>
                      <a:gd name="T6" fmla="*/ 10 w 32"/>
                      <a:gd name="T7" fmla="*/ 10 h 17"/>
                      <a:gd name="T8" fmla="*/ 0 w 32"/>
                      <a:gd name="T9" fmla="*/ 13 h 17"/>
                      <a:gd name="T10" fmla="*/ 2 w 32"/>
                      <a:gd name="T11" fmla="*/ 16 h 17"/>
                      <a:gd name="T12" fmla="*/ 9 w 32"/>
                      <a:gd name="T13" fmla="*/ 16 h 17"/>
                      <a:gd name="T14" fmla="*/ 16 w 32"/>
                      <a:gd name="T15" fmla="*/ 14 h 17"/>
                      <a:gd name="T16" fmla="*/ 24 w 32"/>
                      <a:gd name="T17" fmla="*/ 9 h 17"/>
                      <a:gd name="T18" fmla="*/ 31 w 32"/>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7">
                        <a:moveTo>
                          <a:pt x="31" y="3"/>
                        </a:moveTo>
                        <a:lnTo>
                          <a:pt x="29" y="0"/>
                        </a:lnTo>
                        <a:lnTo>
                          <a:pt x="19" y="7"/>
                        </a:lnTo>
                        <a:lnTo>
                          <a:pt x="10" y="10"/>
                        </a:lnTo>
                        <a:lnTo>
                          <a:pt x="0" y="13"/>
                        </a:lnTo>
                        <a:lnTo>
                          <a:pt x="2" y="16"/>
                        </a:lnTo>
                        <a:lnTo>
                          <a:pt x="9" y="16"/>
                        </a:lnTo>
                        <a:lnTo>
                          <a:pt x="16" y="14"/>
                        </a:lnTo>
                        <a:lnTo>
                          <a:pt x="24" y="9"/>
                        </a:lnTo>
                        <a:lnTo>
                          <a:pt x="31"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10" name="Freeform 154">
                    <a:extLst>
                      <a:ext uri="{FF2B5EF4-FFF2-40B4-BE49-F238E27FC236}">
                        <a16:creationId xmlns:a16="http://schemas.microsoft.com/office/drawing/2014/main" id="{5517C515-CA65-9343-8C30-3F7B14E11AF5}"/>
                      </a:ext>
                    </a:extLst>
                  </p:cNvPr>
                  <p:cNvSpPr>
                    <a:spLocks/>
                  </p:cNvSpPr>
                  <p:nvPr/>
                </p:nvSpPr>
                <p:spPr bwMode="auto">
                  <a:xfrm>
                    <a:off x="2425" y="1310"/>
                    <a:ext cx="33" cy="17"/>
                  </a:xfrm>
                  <a:custGeom>
                    <a:avLst/>
                    <a:gdLst>
                      <a:gd name="T0" fmla="*/ 32 w 33"/>
                      <a:gd name="T1" fmla="*/ 2 h 17"/>
                      <a:gd name="T2" fmla="*/ 29 w 33"/>
                      <a:gd name="T3" fmla="*/ 0 h 17"/>
                      <a:gd name="T4" fmla="*/ 20 w 33"/>
                      <a:gd name="T5" fmla="*/ 6 h 17"/>
                      <a:gd name="T6" fmla="*/ 10 w 33"/>
                      <a:gd name="T7" fmla="*/ 10 h 17"/>
                      <a:gd name="T8" fmla="*/ 0 w 33"/>
                      <a:gd name="T9" fmla="*/ 13 h 17"/>
                      <a:gd name="T10" fmla="*/ 2 w 33"/>
                      <a:gd name="T11" fmla="*/ 16 h 17"/>
                      <a:gd name="T12" fmla="*/ 9 w 33"/>
                      <a:gd name="T13" fmla="*/ 15 h 17"/>
                      <a:gd name="T14" fmla="*/ 17 w 33"/>
                      <a:gd name="T15" fmla="*/ 13 h 17"/>
                      <a:gd name="T16" fmla="*/ 26 w 33"/>
                      <a:gd name="T17" fmla="*/ 8 h 17"/>
                      <a:gd name="T18" fmla="*/ 32 w 3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7">
                        <a:moveTo>
                          <a:pt x="32" y="2"/>
                        </a:moveTo>
                        <a:lnTo>
                          <a:pt x="29" y="0"/>
                        </a:lnTo>
                        <a:lnTo>
                          <a:pt x="20" y="6"/>
                        </a:lnTo>
                        <a:lnTo>
                          <a:pt x="10" y="10"/>
                        </a:lnTo>
                        <a:lnTo>
                          <a:pt x="0" y="13"/>
                        </a:lnTo>
                        <a:lnTo>
                          <a:pt x="2" y="16"/>
                        </a:lnTo>
                        <a:lnTo>
                          <a:pt x="9" y="15"/>
                        </a:lnTo>
                        <a:lnTo>
                          <a:pt x="17" y="13"/>
                        </a:lnTo>
                        <a:lnTo>
                          <a:pt x="26" y="8"/>
                        </a:lnTo>
                        <a:lnTo>
                          <a:pt x="32" y="2"/>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611" name="Freeform 155">
                    <a:extLst>
                      <a:ext uri="{FF2B5EF4-FFF2-40B4-BE49-F238E27FC236}">
                        <a16:creationId xmlns:a16="http://schemas.microsoft.com/office/drawing/2014/main" id="{9E77B4B0-0BBE-9A48-BBEC-C37225A0F725}"/>
                      </a:ext>
                    </a:extLst>
                  </p:cNvPr>
                  <p:cNvSpPr>
                    <a:spLocks/>
                  </p:cNvSpPr>
                  <p:nvPr/>
                </p:nvSpPr>
                <p:spPr bwMode="auto">
                  <a:xfrm>
                    <a:off x="2411" y="1235"/>
                    <a:ext cx="38" cy="17"/>
                  </a:xfrm>
                  <a:custGeom>
                    <a:avLst/>
                    <a:gdLst>
                      <a:gd name="T0" fmla="*/ 37 w 38"/>
                      <a:gd name="T1" fmla="*/ 3 h 17"/>
                      <a:gd name="T2" fmla="*/ 33 w 38"/>
                      <a:gd name="T3" fmla="*/ 0 h 17"/>
                      <a:gd name="T4" fmla="*/ 21 w 38"/>
                      <a:gd name="T5" fmla="*/ 6 h 17"/>
                      <a:gd name="T6" fmla="*/ 11 w 38"/>
                      <a:gd name="T7" fmla="*/ 10 h 17"/>
                      <a:gd name="T8" fmla="*/ 0 w 38"/>
                      <a:gd name="T9" fmla="*/ 13 h 17"/>
                      <a:gd name="T10" fmla="*/ 2 w 38"/>
                      <a:gd name="T11" fmla="*/ 16 h 17"/>
                      <a:gd name="T12" fmla="*/ 9 w 38"/>
                      <a:gd name="T13" fmla="*/ 16 h 17"/>
                      <a:gd name="T14" fmla="*/ 18 w 38"/>
                      <a:gd name="T15" fmla="*/ 13 h 17"/>
                      <a:gd name="T16" fmla="*/ 27 w 38"/>
                      <a:gd name="T17" fmla="*/ 10 h 17"/>
                      <a:gd name="T18" fmla="*/ 37 w 38"/>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3"/>
                        </a:moveTo>
                        <a:lnTo>
                          <a:pt x="33" y="0"/>
                        </a:lnTo>
                        <a:lnTo>
                          <a:pt x="21" y="6"/>
                        </a:lnTo>
                        <a:lnTo>
                          <a:pt x="11" y="10"/>
                        </a:lnTo>
                        <a:lnTo>
                          <a:pt x="0" y="13"/>
                        </a:lnTo>
                        <a:lnTo>
                          <a:pt x="2" y="16"/>
                        </a:lnTo>
                        <a:lnTo>
                          <a:pt x="9" y="16"/>
                        </a:lnTo>
                        <a:lnTo>
                          <a:pt x="18" y="13"/>
                        </a:lnTo>
                        <a:lnTo>
                          <a:pt x="27" y="10"/>
                        </a:lnTo>
                        <a:lnTo>
                          <a:pt x="37"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nvGrpSpPr>
              <p:cNvPr id="21589" name="Group 156">
                <a:extLst>
                  <a:ext uri="{FF2B5EF4-FFF2-40B4-BE49-F238E27FC236}">
                    <a16:creationId xmlns:a16="http://schemas.microsoft.com/office/drawing/2014/main" id="{44F74BC4-A52B-7643-99DE-8D012840FC88}"/>
                  </a:ext>
                </a:extLst>
              </p:cNvPr>
              <p:cNvGrpSpPr>
                <a:grpSpLocks/>
              </p:cNvGrpSpPr>
              <p:nvPr/>
            </p:nvGrpSpPr>
            <p:grpSpPr bwMode="auto">
              <a:xfrm>
                <a:off x="2162" y="626"/>
                <a:ext cx="435" cy="606"/>
                <a:chOff x="2162" y="626"/>
                <a:chExt cx="435" cy="606"/>
              </a:xfrm>
            </p:grpSpPr>
            <p:sp>
              <p:nvSpPr>
                <p:cNvPr id="21590" name="Freeform 157">
                  <a:extLst>
                    <a:ext uri="{FF2B5EF4-FFF2-40B4-BE49-F238E27FC236}">
                      <a16:creationId xmlns:a16="http://schemas.microsoft.com/office/drawing/2014/main" id="{01C35B52-8C3F-1E4A-B5A3-4B30116A5255}"/>
                    </a:ext>
                  </a:extLst>
                </p:cNvPr>
                <p:cNvSpPr>
                  <a:spLocks/>
                </p:cNvSpPr>
                <p:nvPr/>
              </p:nvSpPr>
              <p:spPr bwMode="auto">
                <a:xfrm>
                  <a:off x="2162" y="626"/>
                  <a:ext cx="435" cy="606"/>
                </a:xfrm>
                <a:custGeom>
                  <a:avLst/>
                  <a:gdLst>
                    <a:gd name="T0" fmla="*/ 311 w 435"/>
                    <a:gd name="T1" fmla="*/ 584 h 606"/>
                    <a:gd name="T2" fmla="*/ 315 w 435"/>
                    <a:gd name="T3" fmla="*/ 579 h 606"/>
                    <a:gd name="T4" fmla="*/ 316 w 435"/>
                    <a:gd name="T5" fmla="*/ 575 h 606"/>
                    <a:gd name="T6" fmla="*/ 319 w 435"/>
                    <a:gd name="T7" fmla="*/ 561 h 606"/>
                    <a:gd name="T8" fmla="*/ 336 w 435"/>
                    <a:gd name="T9" fmla="*/ 464 h 606"/>
                    <a:gd name="T10" fmla="*/ 348 w 435"/>
                    <a:gd name="T11" fmla="*/ 429 h 606"/>
                    <a:gd name="T12" fmla="*/ 359 w 435"/>
                    <a:gd name="T13" fmla="*/ 404 h 606"/>
                    <a:gd name="T14" fmla="*/ 381 w 435"/>
                    <a:gd name="T15" fmla="*/ 367 h 606"/>
                    <a:gd name="T16" fmla="*/ 404 w 435"/>
                    <a:gd name="T17" fmla="*/ 331 h 606"/>
                    <a:gd name="T18" fmla="*/ 419 w 435"/>
                    <a:gd name="T19" fmla="*/ 297 h 606"/>
                    <a:gd name="T20" fmla="*/ 429 w 435"/>
                    <a:gd name="T21" fmla="*/ 264 h 606"/>
                    <a:gd name="T22" fmla="*/ 434 w 435"/>
                    <a:gd name="T23" fmla="*/ 221 h 606"/>
                    <a:gd name="T24" fmla="*/ 430 w 435"/>
                    <a:gd name="T25" fmla="*/ 182 h 606"/>
                    <a:gd name="T26" fmla="*/ 421 w 435"/>
                    <a:gd name="T27" fmla="*/ 144 h 606"/>
                    <a:gd name="T28" fmla="*/ 406 w 435"/>
                    <a:gd name="T29" fmla="*/ 110 h 606"/>
                    <a:gd name="T30" fmla="*/ 379 w 435"/>
                    <a:gd name="T31" fmla="*/ 74 h 606"/>
                    <a:gd name="T32" fmla="*/ 352 w 435"/>
                    <a:gd name="T33" fmla="*/ 48 h 606"/>
                    <a:gd name="T34" fmla="*/ 316 w 435"/>
                    <a:gd name="T35" fmla="*/ 25 h 606"/>
                    <a:gd name="T36" fmla="*/ 274 w 435"/>
                    <a:gd name="T37" fmla="*/ 8 h 606"/>
                    <a:gd name="T38" fmla="*/ 240 w 435"/>
                    <a:gd name="T39" fmla="*/ 1 h 606"/>
                    <a:gd name="T40" fmla="*/ 201 w 435"/>
                    <a:gd name="T41" fmla="*/ 0 h 606"/>
                    <a:gd name="T42" fmla="*/ 168 w 435"/>
                    <a:gd name="T43" fmla="*/ 6 h 606"/>
                    <a:gd name="T44" fmla="*/ 135 w 435"/>
                    <a:gd name="T45" fmla="*/ 16 h 606"/>
                    <a:gd name="T46" fmla="*/ 108 w 435"/>
                    <a:gd name="T47" fmla="*/ 30 h 606"/>
                    <a:gd name="T48" fmla="*/ 79 w 435"/>
                    <a:gd name="T49" fmla="*/ 50 h 606"/>
                    <a:gd name="T50" fmla="*/ 52 w 435"/>
                    <a:gd name="T51" fmla="*/ 75 h 606"/>
                    <a:gd name="T52" fmla="*/ 30 w 435"/>
                    <a:gd name="T53" fmla="*/ 103 h 606"/>
                    <a:gd name="T54" fmla="*/ 11 w 435"/>
                    <a:gd name="T55" fmla="*/ 142 h 606"/>
                    <a:gd name="T56" fmla="*/ 2 w 435"/>
                    <a:gd name="T57" fmla="*/ 183 h 606"/>
                    <a:gd name="T58" fmla="*/ 0 w 435"/>
                    <a:gd name="T59" fmla="*/ 219 h 606"/>
                    <a:gd name="T60" fmla="*/ 3 w 435"/>
                    <a:gd name="T61" fmla="*/ 258 h 606"/>
                    <a:gd name="T62" fmla="*/ 13 w 435"/>
                    <a:gd name="T63" fmla="*/ 297 h 606"/>
                    <a:gd name="T64" fmla="*/ 31 w 435"/>
                    <a:gd name="T65" fmla="*/ 333 h 606"/>
                    <a:gd name="T66" fmla="*/ 52 w 435"/>
                    <a:gd name="T67" fmla="*/ 368 h 606"/>
                    <a:gd name="T68" fmla="*/ 80 w 435"/>
                    <a:gd name="T69" fmla="*/ 418 h 606"/>
                    <a:gd name="T70" fmla="*/ 92 w 435"/>
                    <a:gd name="T71" fmla="*/ 445 h 606"/>
                    <a:gd name="T72" fmla="*/ 101 w 435"/>
                    <a:gd name="T73" fmla="*/ 477 h 606"/>
                    <a:gd name="T74" fmla="*/ 108 w 435"/>
                    <a:gd name="T75" fmla="*/ 521 h 606"/>
                    <a:gd name="T76" fmla="*/ 113 w 435"/>
                    <a:gd name="T77" fmla="*/ 560 h 606"/>
                    <a:gd name="T78" fmla="*/ 117 w 435"/>
                    <a:gd name="T79" fmla="*/ 576 h 606"/>
                    <a:gd name="T80" fmla="*/ 119 w 435"/>
                    <a:gd name="T81" fmla="*/ 579 h 606"/>
                    <a:gd name="T82" fmla="*/ 124 w 435"/>
                    <a:gd name="T83" fmla="*/ 585 h 606"/>
                    <a:gd name="T84" fmla="*/ 137 w 435"/>
                    <a:gd name="T85" fmla="*/ 592 h 606"/>
                    <a:gd name="T86" fmla="*/ 151 w 435"/>
                    <a:gd name="T87" fmla="*/ 597 h 606"/>
                    <a:gd name="T88" fmla="*/ 167 w 435"/>
                    <a:gd name="T89" fmla="*/ 601 h 606"/>
                    <a:gd name="T90" fmla="*/ 184 w 435"/>
                    <a:gd name="T91" fmla="*/ 603 h 606"/>
                    <a:gd name="T92" fmla="*/ 201 w 435"/>
                    <a:gd name="T93" fmla="*/ 605 h 606"/>
                    <a:gd name="T94" fmla="*/ 216 w 435"/>
                    <a:gd name="T95" fmla="*/ 605 h 606"/>
                    <a:gd name="T96" fmla="*/ 233 w 435"/>
                    <a:gd name="T97" fmla="*/ 605 h 606"/>
                    <a:gd name="T98" fmla="*/ 251 w 435"/>
                    <a:gd name="T99" fmla="*/ 603 h 606"/>
                    <a:gd name="T100" fmla="*/ 267 w 435"/>
                    <a:gd name="T101" fmla="*/ 600 h 606"/>
                    <a:gd name="T102" fmla="*/ 281 w 435"/>
                    <a:gd name="T103" fmla="*/ 597 h 606"/>
                    <a:gd name="T104" fmla="*/ 295 w 435"/>
                    <a:gd name="T105" fmla="*/ 593 h 60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35" h="606">
                      <a:moveTo>
                        <a:pt x="304" y="589"/>
                      </a:moveTo>
                      <a:lnTo>
                        <a:pt x="308" y="586"/>
                      </a:lnTo>
                      <a:lnTo>
                        <a:pt x="311" y="584"/>
                      </a:lnTo>
                      <a:lnTo>
                        <a:pt x="312" y="582"/>
                      </a:lnTo>
                      <a:lnTo>
                        <a:pt x="313" y="580"/>
                      </a:lnTo>
                      <a:lnTo>
                        <a:pt x="315" y="579"/>
                      </a:lnTo>
                      <a:lnTo>
                        <a:pt x="315" y="578"/>
                      </a:lnTo>
                      <a:lnTo>
                        <a:pt x="316" y="577"/>
                      </a:lnTo>
                      <a:lnTo>
                        <a:pt x="316" y="575"/>
                      </a:lnTo>
                      <a:lnTo>
                        <a:pt x="317" y="573"/>
                      </a:lnTo>
                      <a:lnTo>
                        <a:pt x="317" y="571"/>
                      </a:lnTo>
                      <a:lnTo>
                        <a:pt x="319" y="561"/>
                      </a:lnTo>
                      <a:lnTo>
                        <a:pt x="332" y="483"/>
                      </a:lnTo>
                      <a:lnTo>
                        <a:pt x="334" y="472"/>
                      </a:lnTo>
                      <a:lnTo>
                        <a:pt x="336" y="464"/>
                      </a:lnTo>
                      <a:lnTo>
                        <a:pt x="339" y="452"/>
                      </a:lnTo>
                      <a:lnTo>
                        <a:pt x="343" y="440"/>
                      </a:lnTo>
                      <a:lnTo>
                        <a:pt x="348" y="429"/>
                      </a:lnTo>
                      <a:lnTo>
                        <a:pt x="352" y="420"/>
                      </a:lnTo>
                      <a:lnTo>
                        <a:pt x="356" y="412"/>
                      </a:lnTo>
                      <a:lnTo>
                        <a:pt x="359" y="404"/>
                      </a:lnTo>
                      <a:lnTo>
                        <a:pt x="367" y="391"/>
                      </a:lnTo>
                      <a:lnTo>
                        <a:pt x="374" y="379"/>
                      </a:lnTo>
                      <a:lnTo>
                        <a:pt x="381" y="367"/>
                      </a:lnTo>
                      <a:lnTo>
                        <a:pt x="387" y="359"/>
                      </a:lnTo>
                      <a:lnTo>
                        <a:pt x="397" y="342"/>
                      </a:lnTo>
                      <a:lnTo>
                        <a:pt x="404" y="331"/>
                      </a:lnTo>
                      <a:lnTo>
                        <a:pt x="409" y="321"/>
                      </a:lnTo>
                      <a:lnTo>
                        <a:pt x="414" y="310"/>
                      </a:lnTo>
                      <a:lnTo>
                        <a:pt x="419" y="297"/>
                      </a:lnTo>
                      <a:lnTo>
                        <a:pt x="423" y="286"/>
                      </a:lnTo>
                      <a:lnTo>
                        <a:pt x="426" y="274"/>
                      </a:lnTo>
                      <a:lnTo>
                        <a:pt x="429" y="264"/>
                      </a:lnTo>
                      <a:lnTo>
                        <a:pt x="431" y="252"/>
                      </a:lnTo>
                      <a:lnTo>
                        <a:pt x="433" y="238"/>
                      </a:lnTo>
                      <a:lnTo>
                        <a:pt x="434" y="221"/>
                      </a:lnTo>
                      <a:lnTo>
                        <a:pt x="434" y="205"/>
                      </a:lnTo>
                      <a:lnTo>
                        <a:pt x="432" y="193"/>
                      </a:lnTo>
                      <a:lnTo>
                        <a:pt x="430" y="182"/>
                      </a:lnTo>
                      <a:lnTo>
                        <a:pt x="428" y="171"/>
                      </a:lnTo>
                      <a:lnTo>
                        <a:pt x="425" y="158"/>
                      </a:lnTo>
                      <a:lnTo>
                        <a:pt x="421" y="144"/>
                      </a:lnTo>
                      <a:lnTo>
                        <a:pt x="417" y="132"/>
                      </a:lnTo>
                      <a:lnTo>
                        <a:pt x="412" y="120"/>
                      </a:lnTo>
                      <a:lnTo>
                        <a:pt x="406" y="110"/>
                      </a:lnTo>
                      <a:lnTo>
                        <a:pt x="398" y="97"/>
                      </a:lnTo>
                      <a:lnTo>
                        <a:pt x="388" y="84"/>
                      </a:lnTo>
                      <a:lnTo>
                        <a:pt x="379" y="74"/>
                      </a:lnTo>
                      <a:lnTo>
                        <a:pt x="371" y="65"/>
                      </a:lnTo>
                      <a:lnTo>
                        <a:pt x="362" y="57"/>
                      </a:lnTo>
                      <a:lnTo>
                        <a:pt x="352" y="48"/>
                      </a:lnTo>
                      <a:lnTo>
                        <a:pt x="342" y="41"/>
                      </a:lnTo>
                      <a:lnTo>
                        <a:pt x="330" y="33"/>
                      </a:lnTo>
                      <a:lnTo>
                        <a:pt x="316" y="25"/>
                      </a:lnTo>
                      <a:lnTo>
                        <a:pt x="303" y="19"/>
                      </a:lnTo>
                      <a:lnTo>
                        <a:pt x="288" y="13"/>
                      </a:lnTo>
                      <a:lnTo>
                        <a:pt x="274" y="8"/>
                      </a:lnTo>
                      <a:lnTo>
                        <a:pt x="263" y="6"/>
                      </a:lnTo>
                      <a:lnTo>
                        <a:pt x="251" y="3"/>
                      </a:lnTo>
                      <a:lnTo>
                        <a:pt x="240" y="1"/>
                      </a:lnTo>
                      <a:lnTo>
                        <a:pt x="226" y="0"/>
                      </a:lnTo>
                      <a:lnTo>
                        <a:pt x="214" y="0"/>
                      </a:lnTo>
                      <a:lnTo>
                        <a:pt x="201" y="0"/>
                      </a:lnTo>
                      <a:lnTo>
                        <a:pt x="190" y="1"/>
                      </a:lnTo>
                      <a:lnTo>
                        <a:pt x="178" y="4"/>
                      </a:lnTo>
                      <a:lnTo>
                        <a:pt x="168" y="6"/>
                      </a:lnTo>
                      <a:lnTo>
                        <a:pt x="156" y="9"/>
                      </a:lnTo>
                      <a:lnTo>
                        <a:pt x="145" y="12"/>
                      </a:lnTo>
                      <a:lnTo>
                        <a:pt x="135" y="16"/>
                      </a:lnTo>
                      <a:lnTo>
                        <a:pt x="126" y="20"/>
                      </a:lnTo>
                      <a:lnTo>
                        <a:pt x="116" y="25"/>
                      </a:lnTo>
                      <a:lnTo>
                        <a:pt x="108" y="30"/>
                      </a:lnTo>
                      <a:lnTo>
                        <a:pt x="98" y="36"/>
                      </a:lnTo>
                      <a:lnTo>
                        <a:pt x="88" y="44"/>
                      </a:lnTo>
                      <a:lnTo>
                        <a:pt x="79" y="50"/>
                      </a:lnTo>
                      <a:lnTo>
                        <a:pt x="70" y="58"/>
                      </a:lnTo>
                      <a:lnTo>
                        <a:pt x="61" y="66"/>
                      </a:lnTo>
                      <a:lnTo>
                        <a:pt x="52" y="75"/>
                      </a:lnTo>
                      <a:lnTo>
                        <a:pt x="44" y="84"/>
                      </a:lnTo>
                      <a:lnTo>
                        <a:pt x="38" y="92"/>
                      </a:lnTo>
                      <a:lnTo>
                        <a:pt x="30" y="103"/>
                      </a:lnTo>
                      <a:lnTo>
                        <a:pt x="23" y="115"/>
                      </a:lnTo>
                      <a:lnTo>
                        <a:pt x="16" y="129"/>
                      </a:lnTo>
                      <a:lnTo>
                        <a:pt x="11" y="142"/>
                      </a:lnTo>
                      <a:lnTo>
                        <a:pt x="8" y="156"/>
                      </a:lnTo>
                      <a:lnTo>
                        <a:pt x="4" y="170"/>
                      </a:lnTo>
                      <a:lnTo>
                        <a:pt x="2" y="183"/>
                      </a:lnTo>
                      <a:lnTo>
                        <a:pt x="0" y="196"/>
                      </a:lnTo>
                      <a:lnTo>
                        <a:pt x="0" y="208"/>
                      </a:lnTo>
                      <a:lnTo>
                        <a:pt x="0" y="219"/>
                      </a:lnTo>
                      <a:lnTo>
                        <a:pt x="0" y="232"/>
                      </a:lnTo>
                      <a:lnTo>
                        <a:pt x="1" y="243"/>
                      </a:lnTo>
                      <a:lnTo>
                        <a:pt x="3" y="258"/>
                      </a:lnTo>
                      <a:lnTo>
                        <a:pt x="5" y="270"/>
                      </a:lnTo>
                      <a:lnTo>
                        <a:pt x="9" y="283"/>
                      </a:lnTo>
                      <a:lnTo>
                        <a:pt x="13" y="297"/>
                      </a:lnTo>
                      <a:lnTo>
                        <a:pt x="19" y="310"/>
                      </a:lnTo>
                      <a:lnTo>
                        <a:pt x="24" y="321"/>
                      </a:lnTo>
                      <a:lnTo>
                        <a:pt x="31" y="333"/>
                      </a:lnTo>
                      <a:lnTo>
                        <a:pt x="38" y="345"/>
                      </a:lnTo>
                      <a:lnTo>
                        <a:pt x="45" y="357"/>
                      </a:lnTo>
                      <a:lnTo>
                        <a:pt x="52" y="368"/>
                      </a:lnTo>
                      <a:lnTo>
                        <a:pt x="59" y="381"/>
                      </a:lnTo>
                      <a:lnTo>
                        <a:pt x="70" y="399"/>
                      </a:lnTo>
                      <a:lnTo>
                        <a:pt x="80" y="418"/>
                      </a:lnTo>
                      <a:lnTo>
                        <a:pt x="86" y="427"/>
                      </a:lnTo>
                      <a:lnTo>
                        <a:pt x="89" y="435"/>
                      </a:lnTo>
                      <a:lnTo>
                        <a:pt x="92" y="445"/>
                      </a:lnTo>
                      <a:lnTo>
                        <a:pt x="96" y="456"/>
                      </a:lnTo>
                      <a:lnTo>
                        <a:pt x="98" y="466"/>
                      </a:lnTo>
                      <a:lnTo>
                        <a:pt x="101" y="477"/>
                      </a:lnTo>
                      <a:lnTo>
                        <a:pt x="103" y="492"/>
                      </a:lnTo>
                      <a:lnTo>
                        <a:pt x="106" y="508"/>
                      </a:lnTo>
                      <a:lnTo>
                        <a:pt x="108" y="521"/>
                      </a:lnTo>
                      <a:lnTo>
                        <a:pt x="110" y="538"/>
                      </a:lnTo>
                      <a:lnTo>
                        <a:pt x="111" y="550"/>
                      </a:lnTo>
                      <a:lnTo>
                        <a:pt x="113" y="560"/>
                      </a:lnTo>
                      <a:lnTo>
                        <a:pt x="116" y="570"/>
                      </a:lnTo>
                      <a:lnTo>
                        <a:pt x="116" y="573"/>
                      </a:lnTo>
                      <a:lnTo>
                        <a:pt x="117" y="576"/>
                      </a:lnTo>
                      <a:lnTo>
                        <a:pt x="117" y="577"/>
                      </a:lnTo>
                      <a:lnTo>
                        <a:pt x="118" y="578"/>
                      </a:lnTo>
                      <a:lnTo>
                        <a:pt x="119" y="579"/>
                      </a:lnTo>
                      <a:lnTo>
                        <a:pt x="120" y="581"/>
                      </a:lnTo>
                      <a:lnTo>
                        <a:pt x="122" y="583"/>
                      </a:lnTo>
                      <a:lnTo>
                        <a:pt x="124" y="585"/>
                      </a:lnTo>
                      <a:lnTo>
                        <a:pt x="127" y="587"/>
                      </a:lnTo>
                      <a:lnTo>
                        <a:pt x="131" y="589"/>
                      </a:lnTo>
                      <a:lnTo>
                        <a:pt x="137" y="592"/>
                      </a:lnTo>
                      <a:lnTo>
                        <a:pt x="141" y="594"/>
                      </a:lnTo>
                      <a:lnTo>
                        <a:pt x="146" y="596"/>
                      </a:lnTo>
                      <a:lnTo>
                        <a:pt x="151" y="597"/>
                      </a:lnTo>
                      <a:lnTo>
                        <a:pt x="155" y="598"/>
                      </a:lnTo>
                      <a:lnTo>
                        <a:pt x="162" y="600"/>
                      </a:lnTo>
                      <a:lnTo>
                        <a:pt x="167" y="601"/>
                      </a:lnTo>
                      <a:lnTo>
                        <a:pt x="173" y="602"/>
                      </a:lnTo>
                      <a:lnTo>
                        <a:pt x="178" y="602"/>
                      </a:lnTo>
                      <a:lnTo>
                        <a:pt x="184" y="603"/>
                      </a:lnTo>
                      <a:lnTo>
                        <a:pt x="190" y="604"/>
                      </a:lnTo>
                      <a:lnTo>
                        <a:pt x="195" y="604"/>
                      </a:lnTo>
                      <a:lnTo>
                        <a:pt x="201" y="605"/>
                      </a:lnTo>
                      <a:lnTo>
                        <a:pt x="206" y="605"/>
                      </a:lnTo>
                      <a:lnTo>
                        <a:pt x="212" y="605"/>
                      </a:lnTo>
                      <a:lnTo>
                        <a:pt x="216" y="605"/>
                      </a:lnTo>
                      <a:lnTo>
                        <a:pt x="222" y="605"/>
                      </a:lnTo>
                      <a:lnTo>
                        <a:pt x="228" y="605"/>
                      </a:lnTo>
                      <a:lnTo>
                        <a:pt x="233" y="605"/>
                      </a:lnTo>
                      <a:lnTo>
                        <a:pt x="238" y="605"/>
                      </a:lnTo>
                      <a:lnTo>
                        <a:pt x="244" y="604"/>
                      </a:lnTo>
                      <a:lnTo>
                        <a:pt x="251" y="603"/>
                      </a:lnTo>
                      <a:lnTo>
                        <a:pt x="255" y="602"/>
                      </a:lnTo>
                      <a:lnTo>
                        <a:pt x="261" y="602"/>
                      </a:lnTo>
                      <a:lnTo>
                        <a:pt x="267" y="600"/>
                      </a:lnTo>
                      <a:lnTo>
                        <a:pt x="272" y="600"/>
                      </a:lnTo>
                      <a:lnTo>
                        <a:pt x="277" y="599"/>
                      </a:lnTo>
                      <a:lnTo>
                        <a:pt x="281" y="597"/>
                      </a:lnTo>
                      <a:lnTo>
                        <a:pt x="287" y="596"/>
                      </a:lnTo>
                      <a:lnTo>
                        <a:pt x="291" y="594"/>
                      </a:lnTo>
                      <a:lnTo>
                        <a:pt x="295" y="593"/>
                      </a:lnTo>
                      <a:lnTo>
                        <a:pt x="300" y="591"/>
                      </a:lnTo>
                      <a:lnTo>
                        <a:pt x="304" y="589"/>
                      </a:lnTo>
                    </a:path>
                  </a:pathLst>
                </a:custGeom>
                <a:gradFill rotWithShape="0">
                  <a:gsLst>
                    <a:gs pos="0">
                      <a:srgbClr val="FFCC00"/>
                    </a:gs>
                    <a:gs pos="100000">
                      <a:srgbClr val="B28E00"/>
                    </a:gs>
                  </a:gsLst>
                  <a:path path="rect">
                    <a:fillToRect l="50000" t="50000" r="50000" b="50000"/>
                  </a:path>
                </a:gradFill>
                <a:ln w="12700" cap="rnd" cmpd="sng">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591" name="Group 158">
                  <a:extLst>
                    <a:ext uri="{FF2B5EF4-FFF2-40B4-BE49-F238E27FC236}">
                      <a16:creationId xmlns:a16="http://schemas.microsoft.com/office/drawing/2014/main" id="{67CCF463-339F-C64B-9FAC-1850B64145E4}"/>
                    </a:ext>
                  </a:extLst>
                </p:cNvPr>
                <p:cNvGrpSpPr>
                  <a:grpSpLocks/>
                </p:cNvGrpSpPr>
                <p:nvPr/>
              </p:nvGrpSpPr>
              <p:grpSpPr bwMode="auto">
                <a:xfrm>
                  <a:off x="2284" y="687"/>
                  <a:ext cx="272" cy="537"/>
                  <a:chOff x="2284" y="687"/>
                  <a:chExt cx="272" cy="537"/>
                </a:xfrm>
              </p:grpSpPr>
              <p:sp>
                <p:nvSpPr>
                  <p:cNvPr id="10329" name="Oval 159">
                    <a:extLst>
                      <a:ext uri="{FF2B5EF4-FFF2-40B4-BE49-F238E27FC236}">
                        <a16:creationId xmlns:a16="http://schemas.microsoft.com/office/drawing/2014/main" id="{5EB1071B-CB0A-294E-81A2-4449EEE9ACAA}"/>
                      </a:ext>
                    </a:extLst>
                  </p:cNvPr>
                  <p:cNvSpPr>
                    <a:spLocks noChangeArrowheads="1"/>
                  </p:cNvSpPr>
                  <p:nvPr/>
                </p:nvSpPr>
                <p:spPr bwMode="auto">
                  <a:xfrm>
                    <a:off x="2284" y="1162"/>
                    <a:ext cx="190" cy="62"/>
                  </a:xfrm>
                  <a:prstGeom prst="ellipse">
                    <a:avLst/>
                  </a:prstGeom>
                  <a:gradFill rotWithShape="0">
                    <a:gsLst>
                      <a:gs pos="0">
                        <a:srgbClr val="FFCC00"/>
                      </a:gs>
                      <a:gs pos="100000">
                        <a:srgbClr val="B28E00"/>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93" name="Freeform 160">
                    <a:extLst>
                      <a:ext uri="{FF2B5EF4-FFF2-40B4-BE49-F238E27FC236}">
                        <a16:creationId xmlns:a16="http://schemas.microsoft.com/office/drawing/2014/main" id="{8E2574DD-AEC6-6447-8675-6612A86BCAEC}"/>
                      </a:ext>
                    </a:extLst>
                  </p:cNvPr>
                  <p:cNvSpPr>
                    <a:spLocks/>
                  </p:cNvSpPr>
                  <p:nvPr/>
                </p:nvSpPr>
                <p:spPr bwMode="auto">
                  <a:xfrm>
                    <a:off x="2482" y="687"/>
                    <a:ext cx="74" cy="91"/>
                  </a:xfrm>
                  <a:custGeom>
                    <a:avLst/>
                    <a:gdLst>
                      <a:gd name="T0" fmla="*/ 0 w 74"/>
                      <a:gd name="T1" fmla="*/ 0 h 91"/>
                      <a:gd name="T2" fmla="*/ 20 w 74"/>
                      <a:gd name="T3" fmla="*/ 10 h 91"/>
                      <a:gd name="T4" fmla="*/ 37 w 74"/>
                      <a:gd name="T5" fmla="*/ 20 h 91"/>
                      <a:gd name="T6" fmla="*/ 51 w 74"/>
                      <a:gd name="T7" fmla="*/ 31 h 91"/>
                      <a:gd name="T8" fmla="*/ 60 w 74"/>
                      <a:gd name="T9" fmla="*/ 42 h 91"/>
                      <a:gd name="T10" fmla="*/ 66 w 74"/>
                      <a:gd name="T11" fmla="*/ 54 h 91"/>
                      <a:gd name="T12" fmla="*/ 70 w 74"/>
                      <a:gd name="T13" fmla="*/ 64 h 91"/>
                      <a:gd name="T14" fmla="*/ 73 w 74"/>
                      <a:gd name="T15" fmla="*/ 74 h 91"/>
                      <a:gd name="T16" fmla="*/ 48 w 74"/>
                      <a:gd name="T17" fmla="*/ 90 h 91"/>
                      <a:gd name="T18" fmla="*/ 45 w 74"/>
                      <a:gd name="T19" fmla="*/ 75 h 91"/>
                      <a:gd name="T20" fmla="*/ 41 w 74"/>
                      <a:gd name="T21" fmla="*/ 60 h 91"/>
                      <a:gd name="T22" fmla="*/ 35 w 74"/>
                      <a:gd name="T23" fmla="*/ 44 h 91"/>
                      <a:gd name="T24" fmla="*/ 27 w 74"/>
                      <a:gd name="T25" fmla="*/ 30 h 91"/>
                      <a:gd name="T26" fmla="*/ 16 w 74"/>
                      <a:gd name="T27" fmla="*/ 16 h 91"/>
                      <a:gd name="T28" fmla="*/ 0 w 74"/>
                      <a:gd name="T29" fmla="*/ 0 h 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91">
                        <a:moveTo>
                          <a:pt x="0" y="0"/>
                        </a:moveTo>
                        <a:lnTo>
                          <a:pt x="20" y="10"/>
                        </a:lnTo>
                        <a:lnTo>
                          <a:pt x="37" y="20"/>
                        </a:lnTo>
                        <a:lnTo>
                          <a:pt x="51" y="31"/>
                        </a:lnTo>
                        <a:lnTo>
                          <a:pt x="60" y="42"/>
                        </a:lnTo>
                        <a:lnTo>
                          <a:pt x="66" y="54"/>
                        </a:lnTo>
                        <a:lnTo>
                          <a:pt x="70" y="64"/>
                        </a:lnTo>
                        <a:lnTo>
                          <a:pt x="73" y="74"/>
                        </a:lnTo>
                        <a:lnTo>
                          <a:pt x="48" y="90"/>
                        </a:lnTo>
                        <a:lnTo>
                          <a:pt x="45" y="75"/>
                        </a:lnTo>
                        <a:lnTo>
                          <a:pt x="41" y="60"/>
                        </a:lnTo>
                        <a:lnTo>
                          <a:pt x="35" y="44"/>
                        </a:lnTo>
                        <a:lnTo>
                          <a:pt x="27" y="30"/>
                        </a:lnTo>
                        <a:lnTo>
                          <a:pt x="16" y="16"/>
                        </a:lnTo>
                        <a:lnTo>
                          <a:pt x="0" y="0"/>
                        </a:lnTo>
                      </a:path>
                    </a:pathLst>
                  </a:custGeom>
                  <a:gradFill rotWithShape="0">
                    <a:gsLst>
                      <a:gs pos="0">
                        <a:srgbClr val="FFCC00"/>
                      </a:gs>
                      <a:gs pos="100000">
                        <a:srgbClr val="B28E00"/>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594" name="Group 161">
                    <a:extLst>
                      <a:ext uri="{FF2B5EF4-FFF2-40B4-BE49-F238E27FC236}">
                        <a16:creationId xmlns:a16="http://schemas.microsoft.com/office/drawing/2014/main" id="{8ADE90D6-3CFB-E94A-98CE-B29A55D67C9F}"/>
                      </a:ext>
                    </a:extLst>
                  </p:cNvPr>
                  <p:cNvGrpSpPr>
                    <a:grpSpLocks/>
                  </p:cNvGrpSpPr>
                  <p:nvPr/>
                </p:nvGrpSpPr>
                <p:grpSpPr bwMode="auto">
                  <a:xfrm>
                    <a:off x="2319" y="808"/>
                    <a:ext cx="121" cy="377"/>
                    <a:chOff x="2319" y="808"/>
                    <a:chExt cx="121" cy="377"/>
                  </a:xfrm>
                </p:grpSpPr>
                <p:sp>
                  <p:nvSpPr>
                    <p:cNvPr id="21596" name="Freeform 162">
                      <a:extLst>
                        <a:ext uri="{FF2B5EF4-FFF2-40B4-BE49-F238E27FC236}">
                          <a16:creationId xmlns:a16="http://schemas.microsoft.com/office/drawing/2014/main" id="{1608771D-01B9-AD4C-BB9A-1D6D86DF5216}"/>
                        </a:ext>
                      </a:extLst>
                    </p:cNvPr>
                    <p:cNvSpPr>
                      <a:spLocks/>
                    </p:cNvSpPr>
                    <p:nvPr/>
                  </p:nvSpPr>
                  <p:spPr bwMode="auto">
                    <a:xfrm>
                      <a:off x="2341" y="965"/>
                      <a:ext cx="75" cy="220"/>
                    </a:xfrm>
                    <a:custGeom>
                      <a:avLst/>
                      <a:gdLst>
                        <a:gd name="T0" fmla="*/ 0 w 75"/>
                        <a:gd name="T1" fmla="*/ 16 h 220"/>
                        <a:gd name="T2" fmla="*/ 2 w 75"/>
                        <a:gd name="T3" fmla="*/ 52 h 220"/>
                        <a:gd name="T4" fmla="*/ 5 w 75"/>
                        <a:gd name="T5" fmla="*/ 57 h 220"/>
                        <a:gd name="T6" fmla="*/ 4 w 75"/>
                        <a:gd name="T7" fmla="*/ 203 h 220"/>
                        <a:gd name="T8" fmla="*/ 9 w 75"/>
                        <a:gd name="T9" fmla="*/ 219 h 220"/>
                        <a:gd name="T10" fmla="*/ 21 w 75"/>
                        <a:gd name="T11" fmla="*/ 219 h 220"/>
                        <a:gd name="T12" fmla="*/ 32 w 75"/>
                        <a:gd name="T13" fmla="*/ 211 h 220"/>
                        <a:gd name="T14" fmla="*/ 43 w 75"/>
                        <a:gd name="T15" fmla="*/ 211 h 220"/>
                        <a:gd name="T16" fmla="*/ 53 w 75"/>
                        <a:gd name="T17" fmla="*/ 219 h 220"/>
                        <a:gd name="T18" fmla="*/ 66 w 75"/>
                        <a:gd name="T19" fmla="*/ 219 h 220"/>
                        <a:gd name="T20" fmla="*/ 71 w 75"/>
                        <a:gd name="T21" fmla="*/ 203 h 220"/>
                        <a:gd name="T22" fmla="*/ 68 w 75"/>
                        <a:gd name="T23" fmla="*/ 57 h 220"/>
                        <a:gd name="T24" fmla="*/ 72 w 75"/>
                        <a:gd name="T25" fmla="*/ 52 h 220"/>
                        <a:gd name="T26" fmla="*/ 74 w 75"/>
                        <a:gd name="T27" fmla="*/ 16 h 220"/>
                        <a:gd name="T28" fmla="*/ 58 w 75"/>
                        <a:gd name="T29" fmla="*/ 3 h 220"/>
                        <a:gd name="T30" fmla="*/ 50 w 75"/>
                        <a:gd name="T31" fmla="*/ 3 h 220"/>
                        <a:gd name="T32" fmla="*/ 45 w 75"/>
                        <a:gd name="T33" fmla="*/ 0 h 220"/>
                        <a:gd name="T34" fmla="*/ 27 w 75"/>
                        <a:gd name="T35" fmla="*/ 0 h 220"/>
                        <a:gd name="T36" fmla="*/ 23 w 75"/>
                        <a:gd name="T37" fmla="*/ 3 h 220"/>
                        <a:gd name="T38" fmla="*/ 16 w 75"/>
                        <a:gd name="T39" fmla="*/ 3 h 220"/>
                        <a:gd name="T40" fmla="*/ 0 w 75"/>
                        <a:gd name="T41" fmla="*/ 16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220">
                          <a:moveTo>
                            <a:pt x="0" y="16"/>
                          </a:moveTo>
                          <a:lnTo>
                            <a:pt x="2" y="52"/>
                          </a:lnTo>
                          <a:lnTo>
                            <a:pt x="5" y="57"/>
                          </a:lnTo>
                          <a:lnTo>
                            <a:pt x="4" y="203"/>
                          </a:lnTo>
                          <a:lnTo>
                            <a:pt x="9" y="219"/>
                          </a:lnTo>
                          <a:lnTo>
                            <a:pt x="21" y="219"/>
                          </a:lnTo>
                          <a:lnTo>
                            <a:pt x="32" y="211"/>
                          </a:lnTo>
                          <a:lnTo>
                            <a:pt x="43" y="211"/>
                          </a:lnTo>
                          <a:lnTo>
                            <a:pt x="53" y="219"/>
                          </a:lnTo>
                          <a:lnTo>
                            <a:pt x="66" y="219"/>
                          </a:lnTo>
                          <a:lnTo>
                            <a:pt x="71" y="203"/>
                          </a:lnTo>
                          <a:lnTo>
                            <a:pt x="68" y="57"/>
                          </a:lnTo>
                          <a:lnTo>
                            <a:pt x="72" y="52"/>
                          </a:lnTo>
                          <a:lnTo>
                            <a:pt x="74" y="16"/>
                          </a:lnTo>
                          <a:lnTo>
                            <a:pt x="58" y="3"/>
                          </a:lnTo>
                          <a:lnTo>
                            <a:pt x="50" y="3"/>
                          </a:lnTo>
                          <a:lnTo>
                            <a:pt x="45" y="0"/>
                          </a:lnTo>
                          <a:lnTo>
                            <a:pt x="27" y="0"/>
                          </a:lnTo>
                          <a:lnTo>
                            <a:pt x="23" y="3"/>
                          </a:lnTo>
                          <a:lnTo>
                            <a:pt x="16" y="3"/>
                          </a:lnTo>
                          <a:lnTo>
                            <a:pt x="0" y="16"/>
                          </a:lnTo>
                        </a:path>
                      </a:pathLst>
                    </a:custGeom>
                    <a:gradFill rotWithShape="0">
                      <a:gsLst>
                        <a:gs pos="0">
                          <a:srgbClr val="FFCC00"/>
                        </a:gs>
                        <a:gs pos="100000">
                          <a:srgbClr val="B28E00"/>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10334" name="Oval 163">
                      <a:extLst>
                        <a:ext uri="{FF2B5EF4-FFF2-40B4-BE49-F238E27FC236}">
                          <a16:creationId xmlns:a16="http://schemas.microsoft.com/office/drawing/2014/main" id="{DF5397AC-80F5-BC4B-8AF8-C362BFA328A0}"/>
                        </a:ext>
                      </a:extLst>
                    </p:cNvPr>
                    <p:cNvSpPr>
                      <a:spLocks noChangeArrowheads="1"/>
                    </p:cNvSpPr>
                    <p:nvPr/>
                  </p:nvSpPr>
                  <p:spPr bwMode="auto">
                    <a:xfrm>
                      <a:off x="2379" y="973"/>
                      <a:ext cx="11" cy="14"/>
                    </a:xfrm>
                    <a:prstGeom prst="ellipse">
                      <a:avLst/>
                    </a:prstGeom>
                    <a:gradFill rotWithShape="0">
                      <a:gsLst>
                        <a:gs pos="0">
                          <a:srgbClr val="FFCC00"/>
                        </a:gs>
                        <a:gs pos="100000">
                          <a:srgbClr val="B28E00"/>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21598" name="Group 164">
                      <a:extLst>
                        <a:ext uri="{FF2B5EF4-FFF2-40B4-BE49-F238E27FC236}">
                          <a16:creationId xmlns:a16="http://schemas.microsoft.com/office/drawing/2014/main" id="{5F8DAE8A-7078-2746-8A91-CAA3C2A7A0B1}"/>
                        </a:ext>
                      </a:extLst>
                    </p:cNvPr>
                    <p:cNvGrpSpPr>
                      <a:grpSpLocks/>
                    </p:cNvGrpSpPr>
                    <p:nvPr/>
                  </p:nvGrpSpPr>
                  <p:grpSpPr bwMode="auto">
                    <a:xfrm>
                      <a:off x="2319" y="808"/>
                      <a:ext cx="121" cy="173"/>
                      <a:chOff x="2319" y="808"/>
                      <a:chExt cx="121" cy="173"/>
                    </a:xfrm>
                  </p:grpSpPr>
                  <p:sp>
                    <p:nvSpPr>
                      <p:cNvPr id="10341" name="Oval 165">
                        <a:extLst>
                          <a:ext uri="{FF2B5EF4-FFF2-40B4-BE49-F238E27FC236}">
                            <a16:creationId xmlns:a16="http://schemas.microsoft.com/office/drawing/2014/main" id="{EB0B48A2-7763-0F42-907A-75E7FBF8B07F}"/>
                          </a:ext>
                        </a:extLst>
                      </p:cNvPr>
                      <p:cNvSpPr>
                        <a:spLocks noChangeArrowheads="1"/>
                      </p:cNvSpPr>
                      <p:nvPr/>
                    </p:nvSpPr>
                    <p:spPr bwMode="auto">
                      <a:xfrm>
                        <a:off x="2327" y="808"/>
                        <a:ext cx="110" cy="58"/>
                      </a:xfrm>
                      <a:prstGeom prst="ellipse">
                        <a:avLst/>
                      </a:prstGeom>
                      <a:gradFill rotWithShape="0">
                        <a:gsLst>
                          <a:gs pos="0">
                            <a:srgbClr val="FFCC00"/>
                          </a:gs>
                          <a:gs pos="100000">
                            <a:srgbClr val="B28E00"/>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605" name="Freeform 166">
                        <a:extLst>
                          <a:ext uri="{FF2B5EF4-FFF2-40B4-BE49-F238E27FC236}">
                            <a16:creationId xmlns:a16="http://schemas.microsoft.com/office/drawing/2014/main" id="{84F4B8E7-870C-C746-81C2-C2359FC483B7}"/>
                          </a:ext>
                        </a:extLst>
                      </p:cNvPr>
                      <p:cNvSpPr>
                        <a:spLocks/>
                      </p:cNvSpPr>
                      <p:nvPr/>
                    </p:nvSpPr>
                    <p:spPr bwMode="auto">
                      <a:xfrm>
                        <a:off x="2319" y="835"/>
                        <a:ext cx="121" cy="146"/>
                      </a:xfrm>
                      <a:custGeom>
                        <a:avLst/>
                        <a:gdLst>
                          <a:gd name="T0" fmla="*/ 76 w 121"/>
                          <a:gd name="T1" fmla="*/ 145 h 146"/>
                          <a:gd name="T2" fmla="*/ 120 w 121"/>
                          <a:gd name="T3" fmla="*/ 14 h 146"/>
                          <a:gd name="T4" fmla="*/ 113 w 121"/>
                          <a:gd name="T5" fmla="*/ 11 h 146"/>
                          <a:gd name="T6" fmla="*/ 104 w 121"/>
                          <a:gd name="T7" fmla="*/ 8 h 146"/>
                          <a:gd name="T8" fmla="*/ 92 w 121"/>
                          <a:gd name="T9" fmla="*/ 5 h 146"/>
                          <a:gd name="T10" fmla="*/ 82 w 121"/>
                          <a:gd name="T11" fmla="*/ 2 h 146"/>
                          <a:gd name="T12" fmla="*/ 73 w 121"/>
                          <a:gd name="T13" fmla="*/ 1 h 146"/>
                          <a:gd name="T14" fmla="*/ 63 w 121"/>
                          <a:gd name="T15" fmla="*/ 0 h 146"/>
                          <a:gd name="T16" fmla="*/ 53 w 121"/>
                          <a:gd name="T17" fmla="*/ 1 h 146"/>
                          <a:gd name="T18" fmla="*/ 39 w 121"/>
                          <a:gd name="T19" fmla="*/ 2 h 146"/>
                          <a:gd name="T20" fmla="*/ 28 w 121"/>
                          <a:gd name="T21" fmla="*/ 5 h 146"/>
                          <a:gd name="T22" fmla="*/ 17 w 121"/>
                          <a:gd name="T23" fmla="*/ 8 h 146"/>
                          <a:gd name="T24" fmla="*/ 7 w 121"/>
                          <a:gd name="T25" fmla="*/ 12 h 146"/>
                          <a:gd name="T26" fmla="*/ 0 w 121"/>
                          <a:gd name="T27" fmla="*/ 16 h 146"/>
                          <a:gd name="T28" fmla="*/ 42 w 121"/>
                          <a:gd name="T29" fmla="*/ 145 h 1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46">
                            <a:moveTo>
                              <a:pt x="76" y="145"/>
                            </a:moveTo>
                            <a:lnTo>
                              <a:pt x="120" y="14"/>
                            </a:lnTo>
                            <a:lnTo>
                              <a:pt x="113" y="11"/>
                            </a:lnTo>
                            <a:lnTo>
                              <a:pt x="104" y="8"/>
                            </a:lnTo>
                            <a:lnTo>
                              <a:pt x="92" y="5"/>
                            </a:lnTo>
                            <a:lnTo>
                              <a:pt x="82" y="2"/>
                            </a:lnTo>
                            <a:lnTo>
                              <a:pt x="73" y="1"/>
                            </a:lnTo>
                            <a:lnTo>
                              <a:pt x="63" y="0"/>
                            </a:lnTo>
                            <a:lnTo>
                              <a:pt x="53" y="1"/>
                            </a:lnTo>
                            <a:lnTo>
                              <a:pt x="39" y="2"/>
                            </a:lnTo>
                            <a:lnTo>
                              <a:pt x="28" y="5"/>
                            </a:lnTo>
                            <a:lnTo>
                              <a:pt x="17" y="8"/>
                            </a:lnTo>
                            <a:lnTo>
                              <a:pt x="7" y="12"/>
                            </a:lnTo>
                            <a:lnTo>
                              <a:pt x="0" y="16"/>
                            </a:lnTo>
                            <a:lnTo>
                              <a:pt x="42" y="145"/>
                            </a:lnTo>
                          </a:path>
                        </a:pathLst>
                      </a:custGeom>
                      <a:gradFill rotWithShape="0">
                        <a:gsLst>
                          <a:gs pos="0">
                            <a:srgbClr val="FFCC00"/>
                          </a:gs>
                          <a:gs pos="100000">
                            <a:srgbClr val="B28E00"/>
                          </a:gs>
                        </a:gsLst>
                        <a:path path="rect">
                          <a:fillToRect l="50000" t="50000" r="50000" b="50000"/>
                        </a:path>
                      </a:gradFill>
                      <a:ln w="12700" cap="rnd" cmpd="sng">
                        <a:solidFill>
                          <a:srgbClr val="A0A0A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599" name="Group 167">
                      <a:extLst>
                        <a:ext uri="{FF2B5EF4-FFF2-40B4-BE49-F238E27FC236}">
                          <a16:creationId xmlns:a16="http://schemas.microsoft.com/office/drawing/2014/main" id="{FDD49A44-75BA-C247-9408-5734D1EE202B}"/>
                        </a:ext>
                      </a:extLst>
                    </p:cNvPr>
                    <p:cNvGrpSpPr>
                      <a:grpSpLocks/>
                    </p:cNvGrpSpPr>
                    <p:nvPr/>
                  </p:nvGrpSpPr>
                  <p:grpSpPr bwMode="auto">
                    <a:xfrm>
                      <a:off x="2357" y="996"/>
                      <a:ext cx="41" cy="167"/>
                      <a:chOff x="2357" y="996"/>
                      <a:chExt cx="41" cy="167"/>
                    </a:xfrm>
                  </p:grpSpPr>
                  <p:sp>
                    <p:nvSpPr>
                      <p:cNvPr id="10337" name="Line 168">
                        <a:extLst>
                          <a:ext uri="{FF2B5EF4-FFF2-40B4-BE49-F238E27FC236}">
                            <a16:creationId xmlns:a16="http://schemas.microsoft.com/office/drawing/2014/main" id="{E0F78B83-4947-E446-A474-9F24C1853E68}"/>
                          </a:ext>
                        </a:extLst>
                      </p:cNvPr>
                      <p:cNvSpPr>
                        <a:spLocks noChangeShapeType="1"/>
                      </p:cNvSpPr>
                      <p:nvPr/>
                    </p:nvSpPr>
                    <p:spPr bwMode="auto">
                      <a:xfrm>
                        <a:off x="2364" y="1000"/>
                        <a:ext cx="0" cy="164"/>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338" name="Line 169">
                        <a:extLst>
                          <a:ext uri="{FF2B5EF4-FFF2-40B4-BE49-F238E27FC236}">
                            <a16:creationId xmlns:a16="http://schemas.microsoft.com/office/drawing/2014/main" id="{DB7ED582-7ADD-3A4F-9500-AC7606CE3954}"/>
                          </a:ext>
                        </a:extLst>
                      </p:cNvPr>
                      <p:cNvSpPr>
                        <a:spLocks noChangeShapeType="1"/>
                      </p:cNvSpPr>
                      <p:nvPr/>
                    </p:nvSpPr>
                    <p:spPr bwMode="auto">
                      <a:xfrm flipV="1">
                        <a:off x="2390" y="1000"/>
                        <a:ext cx="1" cy="163"/>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339" name="Line 170">
                        <a:extLst>
                          <a:ext uri="{FF2B5EF4-FFF2-40B4-BE49-F238E27FC236}">
                            <a16:creationId xmlns:a16="http://schemas.microsoft.com/office/drawing/2014/main" id="{3F21EE4B-A44A-1843-BF09-FA6951CFA1B4}"/>
                          </a:ext>
                        </a:extLst>
                      </p:cNvPr>
                      <p:cNvSpPr>
                        <a:spLocks noChangeShapeType="1"/>
                      </p:cNvSpPr>
                      <p:nvPr/>
                    </p:nvSpPr>
                    <p:spPr bwMode="auto">
                      <a:xfrm flipV="1">
                        <a:off x="2398" y="996"/>
                        <a:ext cx="0" cy="163"/>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340" name="Line 171">
                        <a:extLst>
                          <a:ext uri="{FF2B5EF4-FFF2-40B4-BE49-F238E27FC236}">
                            <a16:creationId xmlns:a16="http://schemas.microsoft.com/office/drawing/2014/main" id="{B8CF2532-4650-A740-91C6-A001418F8BCB}"/>
                          </a:ext>
                        </a:extLst>
                      </p:cNvPr>
                      <p:cNvSpPr>
                        <a:spLocks noChangeShapeType="1"/>
                      </p:cNvSpPr>
                      <p:nvPr/>
                    </p:nvSpPr>
                    <p:spPr bwMode="auto">
                      <a:xfrm flipV="1">
                        <a:off x="2357" y="996"/>
                        <a:ext cx="0" cy="163"/>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grpSp>
              <p:sp>
                <p:nvSpPr>
                  <p:cNvPr id="21595" name="Freeform 172">
                    <a:extLst>
                      <a:ext uri="{FF2B5EF4-FFF2-40B4-BE49-F238E27FC236}">
                        <a16:creationId xmlns:a16="http://schemas.microsoft.com/office/drawing/2014/main" id="{A382DFCC-0D52-3B4A-8740-D9663C3CE2B3}"/>
                      </a:ext>
                    </a:extLst>
                  </p:cNvPr>
                  <p:cNvSpPr>
                    <a:spLocks/>
                  </p:cNvSpPr>
                  <p:nvPr/>
                </p:nvSpPr>
                <p:spPr bwMode="auto">
                  <a:xfrm>
                    <a:off x="2370" y="1075"/>
                    <a:ext cx="119" cy="143"/>
                  </a:xfrm>
                  <a:custGeom>
                    <a:avLst/>
                    <a:gdLst>
                      <a:gd name="T0" fmla="*/ 118 w 119"/>
                      <a:gd name="T1" fmla="*/ 0 h 143"/>
                      <a:gd name="T2" fmla="*/ 113 w 119"/>
                      <a:gd name="T3" fmla="*/ 5 h 143"/>
                      <a:gd name="T4" fmla="*/ 93 w 119"/>
                      <a:gd name="T5" fmla="*/ 92 h 143"/>
                      <a:gd name="T6" fmla="*/ 90 w 119"/>
                      <a:gd name="T7" fmla="*/ 101 h 143"/>
                      <a:gd name="T8" fmla="*/ 84 w 119"/>
                      <a:gd name="T9" fmla="*/ 108 h 143"/>
                      <a:gd name="T10" fmla="*/ 75 w 119"/>
                      <a:gd name="T11" fmla="*/ 115 h 143"/>
                      <a:gd name="T12" fmla="*/ 66 w 119"/>
                      <a:gd name="T13" fmla="*/ 120 h 143"/>
                      <a:gd name="T14" fmla="*/ 57 w 119"/>
                      <a:gd name="T15" fmla="*/ 125 h 143"/>
                      <a:gd name="T16" fmla="*/ 47 w 119"/>
                      <a:gd name="T17" fmla="*/ 129 h 143"/>
                      <a:gd name="T18" fmla="*/ 36 w 119"/>
                      <a:gd name="T19" fmla="*/ 133 h 143"/>
                      <a:gd name="T20" fmla="*/ 26 w 119"/>
                      <a:gd name="T21" fmla="*/ 135 h 143"/>
                      <a:gd name="T22" fmla="*/ 14 w 119"/>
                      <a:gd name="T23" fmla="*/ 137 h 143"/>
                      <a:gd name="T24" fmla="*/ 0 w 119"/>
                      <a:gd name="T25" fmla="*/ 136 h 143"/>
                      <a:gd name="T26" fmla="*/ 3 w 119"/>
                      <a:gd name="T27" fmla="*/ 141 h 143"/>
                      <a:gd name="T28" fmla="*/ 12 w 119"/>
                      <a:gd name="T29" fmla="*/ 142 h 143"/>
                      <a:gd name="T30" fmla="*/ 19 w 119"/>
                      <a:gd name="T31" fmla="*/ 142 h 143"/>
                      <a:gd name="T32" fmla="*/ 29 w 119"/>
                      <a:gd name="T33" fmla="*/ 141 h 143"/>
                      <a:gd name="T34" fmla="*/ 38 w 119"/>
                      <a:gd name="T35" fmla="*/ 141 h 143"/>
                      <a:gd name="T36" fmla="*/ 49 w 119"/>
                      <a:gd name="T37" fmla="*/ 139 h 143"/>
                      <a:gd name="T38" fmla="*/ 58 w 119"/>
                      <a:gd name="T39" fmla="*/ 137 h 143"/>
                      <a:gd name="T40" fmla="*/ 68 w 119"/>
                      <a:gd name="T41" fmla="*/ 134 h 143"/>
                      <a:gd name="T42" fmla="*/ 74 w 119"/>
                      <a:gd name="T43" fmla="*/ 132 h 143"/>
                      <a:gd name="T44" fmla="*/ 83 w 119"/>
                      <a:gd name="T45" fmla="*/ 129 h 143"/>
                      <a:gd name="T46" fmla="*/ 92 w 119"/>
                      <a:gd name="T47" fmla="*/ 123 h 143"/>
                      <a:gd name="T48" fmla="*/ 95 w 119"/>
                      <a:gd name="T49" fmla="*/ 120 h 143"/>
                      <a:gd name="T50" fmla="*/ 98 w 119"/>
                      <a:gd name="T51" fmla="*/ 115 h 143"/>
                      <a:gd name="T52" fmla="*/ 100 w 119"/>
                      <a:gd name="T53" fmla="*/ 107 h 143"/>
                      <a:gd name="T54" fmla="*/ 102 w 119"/>
                      <a:gd name="T55" fmla="*/ 98 h 143"/>
                      <a:gd name="T56" fmla="*/ 118 w 119"/>
                      <a:gd name="T57" fmla="*/ 0 h 1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9" h="143">
                        <a:moveTo>
                          <a:pt x="118" y="0"/>
                        </a:moveTo>
                        <a:lnTo>
                          <a:pt x="113" y="5"/>
                        </a:lnTo>
                        <a:lnTo>
                          <a:pt x="93" y="92"/>
                        </a:lnTo>
                        <a:lnTo>
                          <a:pt x="90" y="101"/>
                        </a:lnTo>
                        <a:lnTo>
                          <a:pt x="84" y="108"/>
                        </a:lnTo>
                        <a:lnTo>
                          <a:pt x="75" y="115"/>
                        </a:lnTo>
                        <a:lnTo>
                          <a:pt x="66" y="120"/>
                        </a:lnTo>
                        <a:lnTo>
                          <a:pt x="57" y="125"/>
                        </a:lnTo>
                        <a:lnTo>
                          <a:pt x="47" y="129"/>
                        </a:lnTo>
                        <a:lnTo>
                          <a:pt x="36" y="133"/>
                        </a:lnTo>
                        <a:lnTo>
                          <a:pt x="26" y="135"/>
                        </a:lnTo>
                        <a:lnTo>
                          <a:pt x="14" y="137"/>
                        </a:lnTo>
                        <a:lnTo>
                          <a:pt x="0" y="136"/>
                        </a:lnTo>
                        <a:lnTo>
                          <a:pt x="3" y="141"/>
                        </a:lnTo>
                        <a:lnTo>
                          <a:pt x="12" y="142"/>
                        </a:lnTo>
                        <a:lnTo>
                          <a:pt x="19" y="142"/>
                        </a:lnTo>
                        <a:lnTo>
                          <a:pt x="29" y="141"/>
                        </a:lnTo>
                        <a:lnTo>
                          <a:pt x="38" y="141"/>
                        </a:lnTo>
                        <a:lnTo>
                          <a:pt x="49" y="139"/>
                        </a:lnTo>
                        <a:lnTo>
                          <a:pt x="58" y="137"/>
                        </a:lnTo>
                        <a:lnTo>
                          <a:pt x="68" y="134"/>
                        </a:lnTo>
                        <a:lnTo>
                          <a:pt x="74" y="132"/>
                        </a:lnTo>
                        <a:lnTo>
                          <a:pt x="83" y="129"/>
                        </a:lnTo>
                        <a:lnTo>
                          <a:pt x="92" y="123"/>
                        </a:lnTo>
                        <a:lnTo>
                          <a:pt x="95" y="120"/>
                        </a:lnTo>
                        <a:lnTo>
                          <a:pt x="98" y="115"/>
                        </a:lnTo>
                        <a:lnTo>
                          <a:pt x="100" y="107"/>
                        </a:lnTo>
                        <a:lnTo>
                          <a:pt x="102" y="98"/>
                        </a:lnTo>
                        <a:lnTo>
                          <a:pt x="118" y="0"/>
                        </a:lnTo>
                      </a:path>
                    </a:pathLst>
                  </a:custGeom>
                  <a:gradFill rotWithShape="0">
                    <a:gsLst>
                      <a:gs pos="0">
                        <a:srgbClr val="FFCC00"/>
                      </a:gs>
                      <a:gs pos="100000">
                        <a:srgbClr val="B28E00"/>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grpSp>
          <p:nvGrpSpPr>
            <p:cNvPr id="21517" name="Group 173">
              <a:extLst>
                <a:ext uri="{FF2B5EF4-FFF2-40B4-BE49-F238E27FC236}">
                  <a16:creationId xmlns:a16="http://schemas.microsoft.com/office/drawing/2014/main" id="{54F3DB6C-9DCF-7F4D-A5E2-82612E90B8E9}"/>
                </a:ext>
              </a:extLst>
            </p:cNvPr>
            <p:cNvGrpSpPr>
              <a:grpSpLocks/>
            </p:cNvGrpSpPr>
            <p:nvPr/>
          </p:nvGrpSpPr>
          <p:grpSpPr bwMode="auto">
            <a:xfrm>
              <a:off x="3264" y="2016"/>
              <a:ext cx="432" cy="813"/>
              <a:chOff x="2162" y="626"/>
              <a:chExt cx="435" cy="765"/>
            </a:xfrm>
          </p:grpSpPr>
          <p:grpSp>
            <p:nvGrpSpPr>
              <p:cNvPr id="21553" name="Group 174">
                <a:extLst>
                  <a:ext uri="{FF2B5EF4-FFF2-40B4-BE49-F238E27FC236}">
                    <a16:creationId xmlns:a16="http://schemas.microsoft.com/office/drawing/2014/main" id="{D7991846-D313-394C-B8D3-52843F5CFD4B}"/>
                  </a:ext>
                </a:extLst>
              </p:cNvPr>
              <p:cNvGrpSpPr>
                <a:grpSpLocks/>
              </p:cNvGrpSpPr>
              <p:nvPr/>
            </p:nvGrpSpPr>
            <p:grpSpPr bwMode="auto">
              <a:xfrm>
                <a:off x="2280" y="1211"/>
                <a:ext cx="198" cy="180"/>
                <a:chOff x="2280" y="1211"/>
                <a:chExt cx="198" cy="180"/>
              </a:xfrm>
            </p:grpSpPr>
            <p:grpSp>
              <p:nvGrpSpPr>
                <p:cNvPr id="21571" name="Group 175">
                  <a:extLst>
                    <a:ext uri="{FF2B5EF4-FFF2-40B4-BE49-F238E27FC236}">
                      <a16:creationId xmlns:a16="http://schemas.microsoft.com/office/drawing/2014/main" id="{7694BD40-81A6-2A4A-9011-408B98324571}"/>
                    </a:ext>
                  </a:extLst>
                </p:cNvPr>
                <p:cNvGrpSpPr>
                  <a:grpSpLocks/>
                </p:cNvGrpSpPr>
                <p:nvPr/>
              </p:nvGrpSpPr>
              <p:grpSpPr bwMode="auto">
                <a:xfrm>
                  <a:off x="2280" y="1211"/>
                  <a:ext cx="198" cy="180"/>
                  <a:chOff x="2280" y="1211"/>
                  <a:chExt cx="198" cy="180"/>
                </a:xfrm>
              </p:grpSpPr>
              <p:grpSp>
                <p:nvGrpSpPr>
                  <p:cNvPr id="21577" name="Group 176">
                    <a:extLst>
                      <a:ext uri="{FF2B5EF4-FFF2-40B4-BE49-F238E27FC236}">
                        <a16:creationId xmlns:a16="http://schemas.microsoft.com/office/drawing/2014/main" id="{B70433A9-BDB9-7744-ACA5-BED747EA7238}"/>
                      </a:ext>
                    </a:extLst>
                  </p:cNvPr>
                  <p:cNvGrpSpPr>
                    <a:grpSpLocks/>
                  </p:cNvGrpSpPr>
                  <p:nvPr/>
                </p:nvGrpSpPr>
                <p:grpSpPr bwMode="auto">
                  <a:xfrm>
                    <a:off x="2329" y="1349"/>
                    <a:ext cx="108" cy="42"/>
                    <a:chOff x="2329" y="1349"/>
                    <a:chExt cx="108" cy="42"/>
                  </a:xfrm>
                </p:grpSpPr>
                <p:sp>
                  <p:nvSpPr>
                    <p:cNvPr id="21586" name="Freeform 177">
                      <a:extLst>
                        <a:ext uri="{FF2B5EF4-FFF2-40B4-BE49-F238E27FC236}">
                          <a16:creationId xmlns:a16="http://schemas.microsoft.com/office/drawing/2014/main" id="{A4EFD8E1-24F4-FC41-960C-C9EA8D7611A0}"/>
                        </a:ext>
                      </a:extLst>
                    </p:cNvPr>
                    <p:cNvSpPr>
                      <a:spLocks/>
                    </p:cNvSpPr>
                    <p:nvPr/>
                  </p:nvSpPr>
                  <p:spPr bwMode="auto">
                    <a:xfrm>
                      <a:off x="2329" y="1349"/>
                      <a:ext cx="108" cy="42"/>
                    </a:xfrm>
                    <a:custGeom>
                      <a:avLst/>
                      <a:gdLst>
                        <a:gd name="T0" fmla="*/ 0 w 108"/>
                        <a:gd name="T1" fmla="*/ 0 h 42"/>
                        <a:gd name="T2" fmla="*/ 22 w 108"/>
                        <a:gd name="T3" fmla="*/ 33 h 42"/>
                        <a:gd name="T4" fmla="*/ 24 w 108"/>
                        <a:gd name="T5" fmla="*/ 34 h 42"/>
                        <a:gd name="T6" fmla="*/ 27 w 108"/>
                        <a:gd name="T7" fmla="*/ 36 h 42"/>
                        <a:gd name="T8" fmla="*/ 30 w 108"/>
                        <a:gd name="T9" fmla="*/ 37 h 42"/>
                        <a:gd name="T10" fmla="*/ 33 w 108"/>
                        <a:gd name="T11" fmla="*/ 39 h 42"/>
                        <a:gd name="T12" fmla="*/ 38 w 108"/>
                        <a:gd name="T13" fmla="*/ 39 h 42"/>
                        <a:gd name="T14" fmla="*/ 41 w 108"/>
                        <a:gd name="T15" fmla="*/ 40 h 42"/>
                        <a:gd name="T16" fmla="*/ 45 w 108"/>
                        <a:gd name="T17" fmla="*/ 40 h 42"/>
                        <a:gd name="T18" fmla="*/ 48 w 108"/>
                        <a:gd name="T19" fmla="*/ 40 h 42"/>
                        <a:gd name="T20" fmla="*/ 53 w 108"/>
                        <a:gd name="T21" fmla="*/ 41 h 42"/>
                        <a:gd name="T22" fmla="*/ 56 w 108"/>
                        <a:gd name="T23" fmla="*/ 41 h 42"/>
                        <a:gd name="T24" fmla="*/ 60 w 108"/>
                        <a:gd name="T25" fmla="*/ 40 h 42"/>
                        <a:gd name="T26" fmla="*/ 64 w 108"/>
                        <a:gd name="T27" fmla="*/ 40 h 42"/>
                        <a:gd name="T28" fmla="*/ 68 w 108"/>
                        <a:gd name="T29" fmla="*/ 40 h 42"/>
                        <a:gd name="T30" fmla="*/ 72 w 108"/>
                        <a:gd name="T31" fmla="*/ 39 h 42"/>
                        <a:gd name="T32" fmla="*/ 75 w 108"/>
                        <a:gd name="T33" fmla="*/ 38 h 42"/>
                        <a:gd name="T34" fmla="*/ 79 w 108"/>
                        <a:gd name="T35" fmla="*/ 37 h 42"/>
                        <a:gd name="T36" fmla="*/ 82 w 108"/>
                        <a:gd name="T37" fmla="*/ 36 h 42"/>
                        <a:gd name="T38" fmla="*/ 85 w 108"/>
                        <a:gd name="T39" fmla="*/ 34 h 42"/>
                        <a:gd name="T40" fmla="*/ 86 w 108"/>
                        <a:gd name="T41" fmla="*/ 33 h 42"/>
                        <a:gd name="T42" fmla="*/ 87 w 108"/>
                        <a:gd name="T43" fmla="*/ 31 h 42"/>
                        <a:gd name="T44" fmla="*/ 107 w 108"/>
                        <a:gd name="T45" fmla="*/ 0 h 42"/>
                        <a:gd name="T46" fmla="*/ 0 w 108"/>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8" h="42">
                          <a:moveTo>
                            <a:pt x="0" y="0"/>
                          </a:moveTo>
                          <a:lnTo>
                            <a:pt x="22" y="33"/>
                          </a:lnTo>
                          <a:lnTo>
                            <a:pt x="24" y="34"/>
                          </a:lnTo>
                          <a:lnTo>
                            <a:pt x="27" y="36"/>
                          </a:lnTo>
                          <a:lnTo>
                            <a:pt x="30" y="37"/>
                          </a:lnTo>
                          <a:lnTo>
                            <a:pt x="33" y="39"/>
                          </a:lnTo>
                          <a:lnTo>
                            <a:pt x="38" y="39"/>
                          </a:lnTo>
                          <a:lnTo>
                            <a:pt x="41" y="40"/>
                          </a:lnTo>
                          <a:lnTo>
                            <a:pt x="45" y="40"/>
                          </a:lnTo>
                          <a:lnTo>
                            <a:pt x="48" y="40"/>
                          </a:lnTo>
                          <a:lnTo>
                            <a:pt x="53" y="41"/>
                          </a:lnTo>
                          <a:lnTo>
                            <a:pt x="56" y="41"/>
                          </a:lnTo>
                          <a:lnTo>
                            <a:pt x="60" y="40"/>
                          </a:lnTo>
                          <a:lnTo>
                            <a:pt x="64" y="40"/>
                          </a:lnTo>
                          <a:lnTo>
                            <a:pt x="68" y="40"/>
                          </a:lnTo>
                          <a:lnTo>
                            <a:pt x="72" y="39"/>
                          </a:lnTo>
                          <a:lnTo>
                            <a:pt x="75" y="38"/>
                          </a:lnTo>
                          <a:lnTo>
                            <a:pt x="79" y="37"/>
                          </a:lnTo>
                          <a:lnTo>
                            <a:pt x="82" y="36"/>
                          </a:lnTo>
                          <a:lnTo>
                            <a:pt x="85" y="34"/>
                          </a:lnTo>
                          <a:lnTo>
                            <a:pt x="86" y="33"/>
                          </a:lnTo>
                          <a:lnTo>
                            <a:pt x="87" y="31"/>
                          </a:lnTo>
                          <a:lnTo>
                            <a:pt x="10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87" name="Freeform 178">
                      <a:extLst>
                        <a:ext uri="{FF2B5EF4-FFF2-40B4-BE49-F238E27FC236}">
                          <a16:creationId xmlns:a16="http://schemas.microsoft.com/office/drawing/2014/main" id="{82A31255-69B4-B64C-B876-CB4C3F9696BD}"/>
                        </a:ext>
                      </a:extLst>
                    </p:cNvPr>
                    <p:cNvSpPr>
                      <a:spLocks/>
                    </p:cNvSpPr>
                    <p:nvPr/>
                  </p:nvSpPr>
                  <p:spPr bwMode="auto">
                    <a:xfrm>
                      <a:off x="2346" y="1349"/>
                      <a:ext cx="49" cy="42"/>
                    </a:xfrm>
                    <a:custGeom>
                      <a:avLst/>
                      <a:gdLst>
                        <a:gd name="T0" fmla="*/ 0 w 49"/>
                        <a:gd name="T1" fmla="*/ 0 h 42"/>
                        <a:gd name="T2" fmla="*/ 13 w 49"/>
                        <a:gd name="T3" fmla="*/ 37 h 42"/>
                        <a:gd name="T4" fmla="*/ 16 w 49"/>
                        <a:gd name="T5" fmla="*/ 39 h 42"/>
                        <a:gd name="T6" fmla="*/ 21 w 49"/>
                        <a:gd name="T7" fmla="*/ 39 h 42"/>
                        <a:gd name="T8" fmla="*/ 24 w 49"/>
                        <a:gd name="T9" fmla="*/ 40 h 42"/>
                        <a:gd name="T10" fmla="*/ 28 w 49"/>
                        <a:gd name="T11" fmla="*/ 40 h 42"/>
                        <a:gd name="T12" fmla="*/ 31 w 49"/>
                        <a:gd name="T13" fmla="*/ 40 h 42"/>
                        <a:gd name="T14" fmla="*/ 36 w 49"/>
                        <a:gd name="T15" fmla="*/ 41 h 42"/>
                        <a:gd name="T16" fmla="*/ 39 w 49"/>
                        <a:gd name="T17" fmla="*/ 41 h 42"/>
                        <a:gd name="T18" fmla="*/ 43 w 49"/>
                        <a:gd name="T19" fmla="*/ 40 h 42"/>
                        <a:gd name="T20" fmla="*/ 48 w 49"/>
                        <a:gd name="T21" fmla="*/ 0 h 42"/>
                        <a:gd name="T22" fmla="*/ 0 w 49"/>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9" h="42">
                          <a:moveTo>
                            <a:pt x="0" y="0"/>
                          </a:moveTo>
                          <a:lnTo>
                            <a:pt x="13" y="37"/>
                          </a:lnTo>
                          <a:lnTo>
                            <a:pt x="16" y="39"/>
                          </a:lnTo>
                          <a:lnTo>
                            <a:pt x="21" y="39"/>
                          </a:lnTo>
                          <a:lnTo>
                            <a:pt x="24" y="40"/>
                          </a:lnTo>
                          <a:lnTo>
                            <a:pt x="28" y="40"/>
                          </a:lnTo>
                          <a:lnTo>
                            <a:pt x="31" y="40"/>
                          </a:lnTo>
                          <a:lnTo>
                            <a:pt x="36" y="41"/>
                          </a:lnTo>
                          <a:lnTo>
                            <a:pt x="39" y="41"/>
                          </a:lnTo>
                          <a:lnTo>
                            <a:pt x="43" y="40"/>
                          </a:lnTo>
                          <a:lnTo>
                            <a:pt x="48" y="0"/>
                          </a:lnTo>
                          <a:lnTo>
                            <a:pt x="0" y="0"/>
                          </a:lnTo>
                        </a:path>
                      </a:pathLst>
                    </a:custGeom>
                    <a:solidFill>
                      <a:srgbClr val="404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578" name="Group 179">
                    <a:extLst>
                      <a:ext uri="{FF2B5EF4-FFF2-40B4-BE49-F238E27FC236}">
                        <a16:creationId xmlns:a16="http://schemas.microsoft.com/office/drawing/2014/main" id="{778A9083-2CD1-0A48-BEDB-57BC40290D38}"/>
                      </a:ext>
                    </a:extLst>
                  </p:cNvPr>
                  <p:cNvGrpSpPr>
                    <a:grpSpLocks/>
                  </p:cNvGrpSpPr>
                  <p:nvPr/>
                </p:nvGrpSpPr>
                <p:grpSpPr bwMode="auto">
                  <a:xfrm>
                    <a:off x="2280" y="1211"/>
                    <a:ext cx="198" cy="150"/>
                    <a:chOff x="2280" y="1211"/>
                    <a:chExt cx="198" cy="150"/>
                  </a:xfrm>
                </p:grpSpPr>
                <p:sp>
                  <p:nvSpPr>
                    <p:cNvPr id="21579" name="Freeform 180">
                      <a:extLst>
                        <a:ext uri="{FF2B5EF4-FFF2-40B4-BE49-F238E27FC236}">
                          <a16:creationId xmlns:a16="http://schemas.microsoft.com/office/drawing/2014/main" id="{3B410020-0AA7-5149-9785-1899B2B5FE97}"/>
                        </a:ext>
                      </a:extLst>
                    </p:cNvPr>
                    <p:cNvSpPr>
                      <a:spLocks/>
                    </p:cNvSpPr>
                    <p:nvPr/>
                  </p:nvSpPr>
                  <p:spPr bwMode="auto">
                    <a:xfrm>
                      <a:off x="2280" y="1211"/>
                      <a:ext cx="198" cy="150"/>
                    </a:xfrm>
                    <a:custGeom>
                      <a:avLst/>
                      <a:gdLst>
                        <a:gd name="T0" fmla="*/ 5 w 198"/>
                        <a:gd name="T1" fmla="*/ 4 h 150"/>
                        <a:gd name="T2" fmla="*/ 6 w 198"/>
                        <a:gd name="T3" fmla="*/ 8 h 150"/>
                        <a:gd name="T4" fmla="*/ 5 w 198"/>
                        <a:gd name="T5" fmla="*/ 15 h 150"/>
                        <a:gd name="T6" fmla="*/ 3 w 198"/>
                        <a:gd name="T7" fmla="*/ 20 h 150"/>
                        <a:gd name="T8" fmla="*/ 1 w 198"/>
                        <a:gd name="T9" fmla="*/ 26 h 150"/>
                        <a:gd name="T10" fmla="*/ 4 w 198"/>
                        <a:gd name="T11" fmla="*/ 31 h 150"/>
                        <a:gd name="T12" fmla="*/ 8 w 198"/>
                        <a:gd name="T13" fmla="*/ 36 h 150"/>
                        <a:gd name="T14" fmla="*/ 7 w 198"/>
                        <a:gd name="T15" fmla="*/ 41 h 150"/>
                        <a:gd name="T16" fmla="*/ 3 w 198"/>
                        <a:gd name="T17" fmla="*/ 45 h 150"/>
                        <a:gd name="T18" fmla="*/ 1 w 198"/>
                        <a:gd name="T19" fmla="*/ 49 h 150"/>
                        <a:gd name="T20" fmla="*/ 4 w 198"/>
                        <a:gd name="T21" fmla="*/ 54 h 150"/>
                        <a:gd name="T22" fmla="*/ 7 w 198"/>
                        <a:gd name="T23" fmla="*/ 58 h 150"/>
                        <a:gd name="T24" fmla="*/ 7 w 198"/>
                        <a:gd name="T25" fmla="*/ 63 h 150"/>
                        <a:gd name="T26" fmla="*/ 3 w 198"/>
                        <a:gd name="T27" fmla="*/ 67 h 150"/>
                        <a:gd name="T28" fmla="*/ 0 w 198"/>
                        <a:gd name="T29" fmla="*/ 72 h 150"/>
                        <a:gd name="T30" fmla="*/ 3 w 198"/>
                        <a:gd name="T31" fmla="*/ 77 h 150"/>
                        <a:gd name="T32" fmla="*/ 7 w 198"/>
                        <a:gd name="T33" fmla="*/ 82 h 150"/>
                        <a:gd name="T34" fmla="*/ 7 w 198"/>
                        <a:gd name="T35" fmla="*/ 90 h 150"/>
                        <a:gd name="T36" fmla="*/ 4 w 198"/>
                        <a:gd name="T37" fmla="*/ 94 h 150"/>
                        <a:gd name="T38" fmla="*/ 5 w 198"/>
                        <a:gd name="T39" fmla="*/ 98 h 150"/>
                        <a:gd name="T40" fmla="*/ 9 w 198"/>
                        <a:gd name="T41" fmla="*/ 104 h 150"/>
                        <a:gd name="T42" fmla="*/ 23 w 198"/>
                        <a:gd name="T43" fmla="*/ 119 h 150"/>
                        <a:gd name="T44" fmla="*/ 36 w 198"/>
                        <a:gd name="T45" fmla="*/ 131 h 150"/>
                        <a:gd name="T46" fmla="*/ 47 w 198"/>
                        <a:gd name="T47" fmla="*/ 137 h 150"/>
                        <a:gd name="T48" fmla="*/ 67 w 198"/>
                        <a:gd name="T49" fmla="*/ 146 h 150"/>
                        <a:gd name="T50" fmla="*/ 87 w 198"/>
                        <a:gd name="T51" fmla="*/ 149 h 150"/>
                        <a:gd name="T52" fmla="*/ 113 w 198"/>
                        <a:gd name="T53" fmla="*/ 149 h 150"/>
                        <a:gd name="T54" fmla="*/ 134 w 198"/>
                        <a:gd name="T55" fmla="*/ 147 h 150"/>
                        <a:gd name="T56" fmla="*/ 150 w 198"/>
                        <a:gd name="T57" fmla="*/ 142 h 150"/>
                        <a:gd name="T58" fmla="*/ 160 w 198"/>
                        <a:gd name="T59" fmla="*/ 137 h 150"/>
                        <a:gd name="T60" fmla="*/ 167 w 198"/>
                        <a:gd name="T61" fmla="*/ 131 h 150"/>
                        <a:gd name="T62" fmla="*/ 188 w 198"/>
                        <a:gd name="T63" fmla="*/ 102 h 150"/>
                        <a:gd name="T64" fmla="*/ 192 w 198"/>
                        <a:gd name="T65" fmla="*/ 93 h 150"/>
                        <a:gd name="T66" fmla="*/ 193 w 198"/>
                        <a:gd name="T67" fmla="*/ 89 h 150"/>
                        <a:gd name="T68" fmla="*/ 190 w 198"/>
                        <a:gd name="T69" fmla="*/ 84 h 150"/>
                        <a:gd name="T70" fmla="*/ 190 w 198"/>
                        <a:gd name="T71" fmla="*/ 79 h 150"/>
                        <a:gd name="T72" fmla="*/ 192 w 198"/>
                        <a:gd name="T73" fmla="*/ 75 h 150"/>
                        <a:gd name="T74" fmla="*/ 195 w 198"/>
                        <a:gd name="T75" fmla="*/ 71 h 150"/>
                        <a:gd name="T76" fmla="*/ 196 w 198"/>
                        <a:gd name="T77" fmla="*/ 66 h 150"/>
                        <a:gd name="T78" fmla="*/ 194 w 198"/>
                        <a:gd name="T79" fmla="*/ 61 h 150"/>
                        <a:gd name="T80" fmla="*/ 191 w 198"/>
                        <a:gd name="T81" fmla="*/ 57 h 150"/>
                        <a:gd name="T82" fmla="*/ 191 w 198"/>
                        <a:gd name="T83" fmla="*/ 53 h 150"/>
                        <a:gd name="T84" fmla="*/ 195 w 198"/>
                        <a:gd name="T85" fmla="*/ 48 h 150"/>
                        <a:gd name="T86" fmla="*/ 195 w 198"/>
                        <a:gd name="T87" fmla="*/ 42 h 150"/>
                        <a:gd name="T88" fmla="*/ 192 w 198"/>
                        <a:gd name="T89" fmla="*/ 36 h 150"/>
                        <a:gd name="T90" fmla="*/ 191 w 198"/>
                        <a:gd name="T91" fmla="*/ 32 h 150"/>
                        <a:gd name="T92" fmla="*/ 193 w 198"/>
                        <a:gd name="T93" fmla="*/ 27 h 150"/>
                        <a:gd name="T94" fmla="*/ 195 w 198"/>
                        <a:gd name="T95" fmla="*/ 23 h 150"/>
                        <a:gd name="T96" fmla="*/ 197 w 198"/>
                        <a:gd name="T97" fmla="*/ 18 h 150"/>
                        <a:gd name="T98" fmla="*/ 194 w 198"/>
                        <a:gd name="T99" fmla="*/ 14 h 150"/>
                        <a:gd name="T100" fmla="*/ 191 w 198"/>
                        <a:gd name="T101" fmla="*/ 9 h 150"/>
                        <a:gd name="T102" fmla="*/ 192 w 198"/>
                        <a:gd name="T103" fmla="*/ 4 h 150"/>
                        <a:gd name="T104" fmla="*/ 6 w 198"/>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8" h="150">
                          <a:moveTo>
                            <a:pt x="6" y="0"/>
                          </a:moveTo>
                          <a:lnTo>
                            <a:pt x="5" y="4"/>
                          </a:lnTo>
                          <a:lnTo>
                            <a:pt x="5" y="6"/>
                          </a:lnTo>
                          <a:lnTo>
                            <a:pt x="6" y="8"/>
                          </a:lnTo>
                          <a:lnTo>
                            <a:pt x="6" y="12"/>
                          </a:lnTo>
                          <a:lnTo>
                            <a:pt x="5" y="15"/>
                          </a:lnTo>
                          <a:lnTo>
                            <a:pt x="4" y="18"/>
                          </a:lnTo>
                          <a:lnTo>
                            <a:pt x="3" y="20"/>
                          </a:lnTo>
                          <a:lnTo>
                            <a:pt x="1" y="23"/>
                          </a:lnTo>
                          <a:lnTo>
                            <a:pt x="1" y="26"/>
                          </a:lnTo>
                          <a:lnTo>
                            <a:pt x="3" y="29"/>
                          </a:lnTo>
                          <a:lnTo>
                            <a:pt x="4" y="31"/>
                          </a:lnTo>
                          <a:lnTo>
                            <a:pt x="7" y="34"/>
                          </a:lnTo>
                          <a:lnTo>
                            <a:pt x="8" y="36"/>
                          </a:lnTo>
                          <a:lnTo>
                            <a:pt x="8" y="38"/>
                          </a:lnTo>
                          <a:lnTo>
                            <a:pt x="7" y="41"/>
                          </a:lnTo>
                          <a:lnTo>
                            <a:pt x="5" y="42"/>
                          </a:lnTo>
                          <a:lnTo>
                            <a:pt x="3" y="45"/>
                          </a:lnTo>
                          <a:lnTo>
                            <a:pt x="2" y="47"/>
                          </a:lnTo>
                          <a:lnTo>
                            <a:pt x="1" y="49"/>
                          </a:lnTo>
                          <a:lnTo>
                            <a:pt x="3" y="51"/>
                          </a:lnTo>
                          <a:lnTo>
                            <a:pt x="4" y="54"/>
                          </a:lnTo>
                          <a:lnTo>
                            <a:pt x="6" y="56"/>
                          </a:lnTo>
                          <a:lnTo>
                            <a:pt x="7" y="58"/>
                          </a:lnTo>
                          <a:lnTo>
                            <a:pt x="8" y="60"/>
                          </a:lnTo>
                          <a:lnTo>
                            <a:pt x="7" y="63"/>
                          </a:lnTo>
                          <a:lnTo>
                            <a:pt x="5" y="65"/>
                          </a:lnTo>
                          <a:lnTo>
                            <a:pt x="3" y="67"/>
                          </a:lnTo>
                          <a:lnTo>
                            <a:pt x="1" y="70"/>
                          </a:lnTo>
                          <a:lnTo>
                            <a:pt x="0" y="72"/>
                          </a:lnTo>
                          <a:lnTo>
                            <a:pt x="1" y="75"/>
                          </a:lnTo>
                          <a:lnTo>
                            <a:pt x="3" y="77"/>
                          </a:lnTo>
                          <a:lnTo>
                            <a:pt x="5" y="80"/>
                          </a:lnTo>
                          <a:lnTo>
                            <a:pt x="7" y="82"/>
                          </a:lnTo>
                          <a:lnTo>
                            <a:pt x="9" y="86"/>
                          </a:lnTo>
                          <a:lnTo>
                            <a:pt x="7" y="90"/>
                          </a:lnTo>
                          <a:lnTo>
                            <a:pt x="5" y="92"/>
                          </a:lnTo>
                          <a:lnTo>
                            <a:pt x="4" y="94"/>
                          </a:lnTo>
                          <a:lnTo>
                            <a:pt x="4" y="97"/>
                          </a:lnTo>
                          <a:lnTo>
                            <a:pt x="5" y="98"/>
                          </a:lnTo>
                          <a:lnTo>
                            <a:pt x="7" y="100"/>
                          </a:lnTo>
                          <a:lnTo>
                            <a:pt x="9" y="104"/>
                          </a:lnTo>
                          <a:lnTo>
                            <a:pt x="14" y="110"/>
                          </a:lnTo>
                          <a:lnTo>
                            <a:pt x="23" y="119"/>
                          </a:lnTo>
                          <a:lnTo>
                            <a:pt x="31" y="127"/>
                          </a:lnTo>
                          <a:lnTo>
                            <a:pt x="36" y="131"/>
                          </a:lnTo>
                          <a:lnTo>
                            <a:pt x="41" y="134"/>
                          </a:lnTo>
                          <a:lnTo>
                            <a:pt x="47" y="137"/>
                          </a:lnTo>
                          <a:lnTo>
                            <a:pt x="55" y="142"/>
                          </a:lnTo>
                          <a:lnTo>
                            <a:pt x="67" y="146"/>
                          </a:lnTo>
                          <a:lnTo>
                            <a:pt x="77" y="148"/>
                          </a:lnTo>
                          <a:lnTo>
                            <a:pt x="87" y="149"/>
                          </a:lnTo>
                          <a:lnTo>
                            <a:pt x="99" y="149"/>
                          </a:lnTo>
                          <a:lnTo>
                            <a:pt x="113" y="149"/>
                          </a:lnTo>
                          <a:lnTo>
                            <a:pt x="124" y="148"/>
                          </a:lnTo>
                          <a:lnTo>
                            <a:pt x="134" y="147"/>
                          </a:lnTo>
                          <a:lnTo>
                            <a:pt x="143" y="145"/>
                          </a:lnTo>
                          <a:lnTo>
                            <a:pt x="150" y="142"/>
                          </a:lnTo>
                          <a:lnTo>
                            <a:pt x="156" y="140"/>
                          </a:lnTo>
                          <a:lnTo>
                            <a:pt x="160" y="137"/>
                          </a:lnTo>
                          <a:lnTo>
                            <a:pt x="164" y="135"/>
                          </a:lnTo>
                          <a:lnTo>
                            <a:pt x="167" y="131"/>
                          </a:lnTo>
                          <a:lnTo>
                            <a:pt x="179" y="115"/>
                          </a:lnTo>
                          <a:lnTo>
                            <a:pt x="188" y="102"/>
                          </a:lnTo>
                          <a:lnTo>
                            <a:pt x="191" y="96"/>
                          </a:lnTo>
                          <a:lnTo>
                            <a:pt x="192" y="93"/>
                          </a:lnTo>
                          <a:lnTo>
                            <a:pt x="193" y="91"/>
                          </a:lnTo>
                          <a:lnTo>
                            <a:pt x="193" y="89"/>
                          </a:lnTo>
                          <a:lnTo>
                            <a:pt x="191" y="86"/>
                          </a:lnTo>
                          <a:lnTo>
                            <a:pt x="190" y="84"/>
                          </a:lnTo>
                          <a:lnTo>
                            <a:pt x="189" y="82"/>
                          </a:lnTo>
                          <a:lnTo>
                            <a:pt x="190" y="79"/>
                          </a:lnTo>
                          <a:lnTo>
                            <a:pt x="191" y="77"/>
                          </a:lnTo>
                          <a:lnTo>
                            <a:pt x="192" y="75"/>
                          </a:lnTo>
                          <a:lnTo>
                            <a:pt x="194" y="73"/>
                          </a:lnTo>
                          <a:lnTo>
                            <a:pt x="195" y="71"/>
                          </a:lnTo>
                          <a:lnTo>
                            <a:pt x="197" y="69"/>
                          </a:lnTo>
                          <a:lnTo>
                            <a:pt x="196" y="66"/>
                          </a:lnTo>
                          <a:lnTo>
                            <a:pt x="195" y="63"/>
                          </a:lnTo>
                          <a:lnTo>
                            <a:pt x="194" y="61"/>
                          </a:lnTo>
                          <a:lnTo>
                            <a:pt x="192" y="59"/>
                          </a:lnTo>
                          <a:lnTo>
                            <a:pt x="191" y="57"/>
                          </a:lnTo>
                          <a:lnTo>
                            <a:pt x="190" y="55"/>
                          </a:lnTo>
                          <a:lnTo>
                            <a:pt x="191" y="53"/>
                          </a:lnTo>
                          <a:lnTo>
                            <a:pt x="193" y="50"/>
                          </a:lnTo>
                          <a:lnTo>
                            <a:pt x="195" y="48"/>
                          </a:lnTo>
                          <a:lnTo>
                            <a:pt x="195" y="45"/>
                          </a:lnTo>
                          <a:lnTo>
                            <a:pt x="195" y="42"/>
                          </a:lnTo>
                          <a:lnTo>
                            <a:pt x="194" y="39"/>
                          </a:lnTo>
                          <a:lnTo>
                            <a:pt x="192" y="36"/>
                          </a:lnTo>
                          <a:lnTo>
                            <a:pt x="191" y="35"/>
                          </a:lnTo>
                          <a:lnTo>
                            <a:pt x="191" y="32"/>
                          </a:lnTo>
                          <a:lnTo>
                            <a:pt x="191" y="29"/>
                          </a:lnTo>
                          <a:lnTo>
                            <a:pt x="193" y="27"/>
                          </a:lnTo>
                          <a:lnTo>
                            <a:pt x="194" y="25"/>
                          </a:lnTo>
                          <a:lnTo>
                            <a:pt x="195" y="23"/>
                          </a:lnTo>
                          <a:lnTo>
                            <a:pt x="196" y="21"/>
                          </a:lnTo>
                          <a:lnTo>
                            <a:pt x="197" y="18"/>
                          </a:lnTo>
                          <a:lnTo>
                            <a:pt x="196" y="17"/>
                          </a:lnTo>
                          <a:lnTo>
                            <a:pt x="194" y="14"/>
                          </a:lnTo>
                          <a:lnTo>
                            <a:pt x="193" y="12"/>
                          </a:lnTo>
                          <a:lnTo>
                            <a:pt x="191" y="9"/>
                          </a:lnTo>
                          <a:lnTo>
                            <a:pt x="191" y="6"/>
                          </a:lnTo>
                          <a:lnTo>
                            <a:pt x="192" y="4"/>
                          </a:lnTo>
                          <a:lnTo>
                            <a:pt x="192" y="0"/>
                          </a:lnTo>
                          <a:lnTo>
                            <a:pt x="6" y="0"/>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80" name="Freeform 181">
                      <a:extLst>
                        <a:ext uri="{FF2B5EF4-FFF2-40B4-BE49-F238E27FC236}">
                          <a16:creationId xmlns:a16="http://schemas.microsoft.com/office/drawing/2014/main" id="{0572B4C2-A30F-AB42-BD46-0DDEF2989724}"/>
                        </a:ext>
                      </a:extLst>
                    </p:cNvPr>
                    <p:cNvSpPr>
                      <a:spLocks/>
                    </p:cNvSpPr>
                    <p:nvPr/>
                  </p:nvSpPr>
                  <p:spPr bwMode="auto">
                    <a:xfrm>
                      <a:off x="2281" y="1231"/>
                      <a:ext cx="26" cy="22"/>
                    </a:xfrm>
                    <a:custGeom>
                      <a:avLst/>
                      <a:gdLst>
                        <a:gd name="T0" fmla="*/ 2 w 26"/>
                        <a:gd name="T1" fmla="*/ 0 h 22"/>
                        <a:gd name="T2" fmla="*/ 3 w 26"/>
                        <a:gd name="T3" fmla="*/ 3 h 22"/>
                        <a:gd name="T4" fmla="*/ 6 w 26"/>
                        <a:gd name="T5" fmla="*/ 5 h 22"/>
                        <a:gd name="T6" fmla="*/ 10 w 26"/>
                        <a:gd name="T7" fmla="*/ 9 h 22"/>
                        <a:gd name="T8" fmla="*/ 15 w 26"/>
                        <a:gd name="T9" fmla="*/ 12 h 22"/>
                        <a:gd name="T10" fmla="*/ 20 w 26"/>
                        <a:gd name="T11" fmla="*/ 14 h 22"/>
                        <a:gd name="T12" fmla="*/ 25 w 26"/>
                        <a:gd name="T13" fmla="*/ 15 h 22"/>
                        <a:gd name="T14" fmla="*/ 23 w 26"/>
                        <a:gd name="T15" fmla="*/ 18 h 22"/>
                        <a:gd name="T16" fmla="*/ 17 w 26"/>
                        <a:gd name="T17" fmla="*/ 18 h 22"/>
                        <a:gd name="T18" fmla="*/ 10 w 26"/>
                        <a:gd name="T19" fmla="*/ 18 h 22"/>
                        <a:gd name="T20" fmla="*/ 6 w 26"/>
                        <a:gd name="T21" fmla="*/ 21 h 22"/>
                        <a:gd name="T22" fmla="*/ 7 w 26"/>
                        <a:gd name="T23" fmla="*/ 18 h 22"/>
                        <a:gd name="T24" fmla="*/ 6 w 26"/>
                        <a:gd name="T25" fmla="*/ 16 h 22"/>
                        <a:gd name="T26" fmla="*/ 5 w 26"/>
                        <a:gd name="T27" fmla="*/ 13 h 22"/>
                        <a:gd name="T28" fmla="*/ 3 w 26"/>
                        <a:gd name="T29" fmla="*/ 10 h 22"/>
                        <a:gd name="T30" fmla="*/ 1 w 26"/>
                        <a:gd name="T31" fmla="*/ 7 h 22"/>
                        <a:gd name="T32" fmla="*/ 0 w 26"/>
                        <a:gd name="T33" fmla="*/ 3 h 22"/>
                        <a:gd name="T34" fmla="*/ 2 w 26"/>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22">
                          <a:moveTo>
                            <a:pt x="2" y="0"/>
                          </a:moveTo>
                          <a:lnTo>
                            <a:pt x="3" y="3"/>
                          </a:lnTo>
                          <a:lnTo>
                            <a:pt x="6" y="5"/>
                          </a:lnTo>
                          <a:lnTo>
                            <a:pt x="10" y="9"/>
                          </a:lnTo>
                          <a:lnTo>
                            <a:pt x="15" y="12"/>
                          </a:lnTo>
                          <a:lnTo>
                            <a:pt x="20" y="14"/>
                          </a:lnTo>
                          <a:lnTo>
                            <a:pt x="25" y="15"/>
                          </a:lnTo>
                          <a:lnTo>
                            <a:pt x="23" y="18"/>
                          </a:lnTo>
                          <a:lnTo>
                            <a:pt x="17" y="18"/>
                          </a:lnTo>
                          <a:lnTo>
                            <a:pt x="10" y="18"/>
                          </a:lnTo>
                          <a:lnTo>
                            <a:pt x="6" y="21"/>
                          </a:lnTo>
                          <a:lnTo>
                            <a:pt x="7" y="18"/>
                          </a:lnTo>
                          <a:lnTo>
                            <a:pt x="6" y="16"/>
                          </a:lnTo>
                          <a:lnTo>
                            <a:pt x="5" y="13"/>
                          </a:lnTo>
                          <a:lnTo>
                            <a:pt x="3" y="10"/>
                          </a:lnTo>
                          <a:lnTo>
                            <a:pt x="1" y="7"/>
                          </a:lnTo>
                          <a:lnTo>
                            <a:pt x="0" y="3"/>
                          </a:lnTo>
                          <a:lnTo>
                            <a:pt x="2"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81" name="Freeform 182">
                      <a:extLst>
                        <a:ext uri="{FF2B5EF4-FFF2-40B4-BE49-F238E27FC236}">
                          <a16:creationId xmlns:a16="http://schemas.microsoft.com/office/drawing/2014/main" id="{3E83CD3E-1E72-DF48-BA1F-921AB586DF07}"/>
                        </a:ext>
                      </a:extLst>
                    </p:cNvPr>
                    <p:cNvSpPr>
                      <a:spLocks/>
                    </p:cNvSpPr>
                    <p:nvPr/>
                  </p:nvSpPr>
                  <p:spPr bwMode="auto">
                    <a:xfrm>
                      <a:off x="2282" y="1256"/>
                      <a:ext cx="33" cy="19"/>
                    </a:xfrm>
                    <a:custGeom>
                      <a:avLst/>
                      <a:gdLst>
                        <a:gd name="T0" fmla="*/ 0 w 33"/>
                        <a:gd name="T1" fmla="*/ 3 h 19"/>
                        <a:gd name="T2" fmla="*/ 1 w 33"/>
                        <a:gd name="T3" fmla="*/ 0 h 19"/>
                        <a:gd name="T4" fmla="*/ 2 w 33"/>
                        <a:gd name="T5" fmla="*/ 3 h 19"/>
                        <a:gd name="T6" fmla="*/ 5 w 33"/>
                        <a:gd name="T7" fmla="*/ 4 h 19"/>
                        <a:gd name="T8" fmla="*/ 9 w 33"/>
                        <a:gd name="T9" fmla="*/ 6 h 19"/>
                        <a:gd name="T10" fmla="*/ 14 w 33"/>
                        <a:gd name="T11" fmla="*/ 7 h 19"/>
                        <a:gd name="T12" fmla="*/ 21 w 33"/>
                        <a:gd name="T13" fmla="*/ 8 h 19"/>
                        <a:gd name="T14" fmla="*/ 30 w 33"/>
                        <a:gd name="T15" fmla="*/ 10 h 19"/>
                        <a:gd name="T16" fmla="*/ 32 w 33"/>
                        <a:gd name="T17" fmla="*/ 17 h 19"/>
                        <a:gd name="T18" fmla="*/ 23 w 33"/>
                        <a:gd name="T19" fmla="*/ 15 h 19"/>
                        <a:gd name="T20" fmla="*/ 15 w 33"/>
                        <a:gd name="T21" fmla="*/ 14 h 19"/>
                        <a:gd name="T22" fmla="*/ 10 w 33"/>
                        <a:gd name="T23" fmla="*/ 15 h 19"/>
                        <a:gd name="T24" fmla="*/ 5 w 33"/>
                        <a:gd name="T25" fmla="*/ 18 h 19"/>
                        <a:gd name="T26" fmla="*/ 5 w 33"/>
                        <a:gd name="T27" fmla="*/ 16 h 19"/>
                        <a:gd name="T28" fmla="*/ 5 w 33"/>
                        <a:gd name="T29" fmla="*/ 14 h 19"/>
                        <a:gd name="T30" fmla="*/ 5 w 33"/>
                        <a:gd name="T31" fmla="*/ 11 h 19"/>
                        <a:gd name="T32" fmla="*/ 2 w 33"/>
                        <a:gd name="T33" fmla="*/ 8 h 19"/>
                        <a:gd name="T34" fmla="*/ 0 w 33"/>
                        <a:gd name="T35" fmla="*/ 5 h 19"/>
                        <a:gd name="T36" fmla="*/ 0 w 33"/>
                        <a:gd name="T37" fmla="*/ 3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19">
                          <a:moveTo>
                            <a:pt x="0" y="3"/>
                          </a:moveTo>
                          <a:lnTo>
                            <a:pt x="1" y="0"/>
                          </a:lnTo>
                          <a:lnTo>
                            <a:pt x="2" y="3"/>
                          </a:lnTo>
                          <a:lnTo>
                            <a:pt x="5" y="4"/>
                          </a:lnTo>
                          <a:lnTo>
                            <a:pt x="9" y="6"/>
                          </a:lnTo>
                          <a:lnTo>
                            <a:pt x="14" y="7"/>
                          </a:lnTo>
                          <a:lnTo>
                            <a:pt x="21" y="8"/>
                          </a:lnTo>
                          <a:lnTo>
                            <a:pt x="30" y="10"/>
                          </a:lnTo>
                          <a:lnTo>
                            <a:pt x="32" y="17"/>
                          </a:lnTo>
                          <a:lnTo>
                            <a:pt x="23" y="15"/>
                          </a:lnTo>
                          <a:lnTo>
                            <a:pt x="15" y="14"/>
                          </a:lnTo>
                          <a:lnTo>
                            <a:pt x="10" y="15"/>
                          </a:lnTo>
                          <a:lnTo>
                            <a:pt x="5" y="18"/>
                          </a:lnTo>
                          <a:lnTo>
                            <a:pt x="5" y="16"/>
                          </a:lnTo>
                          <a:lnTo>
                            <a:pt x="5" y="14"/>
                          </a:lnTo>
                          <a:lnTo>
                            <a:pt x="5" y="11"/>
                          </a:lnTo>
                          <a:lnTo>
                            <a:pt x="2" y="8"/>
                          </a:lnTo>
                          <a:lnTo>
                            <a:pt x="0" y="5"/>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82" name="Freeform 183">
                      <a:extLst>
                        <a:ext uri="{FF2B5EF4-FFF2-40B4-BE49-F238E27FC236}">
                          <a16:creationId xmlns:a16="http://schemas.microsoft.com/office/drawing/2014/main" id="{27A6B81E-2F00-8448-BDDD-2DF86E2C035C}"/>
                        </a:ext>
                      </a:extLst>
                    </p:cNvPr>
                    <p:cNvSpPr>
                      <a:spLocks/>
                    </p:cNvSpPr>
                    <p:nvPr/>
                  </p:nvSpPr>
                  <p:spPr bwMode="auto">
                    <a:xfrm>
                      <a:off x="2281" y="1278"/>
                      <a:ext cx="38" cy="23"/>
                    </a:xfrm>
                    <a:custGeom>
                      <a:avLst/>
                      <a:gdLst>
                        <a:gd name="T0" fmla="*/ 0 w 38"/>
                        <a:gd name="T1" fmla="*/ 3 h 23"/>
                        <a:gd name="T2" fmla="*/ 2 w 38"/>
                        <a:gd name="T3" fmla="*/ 0 h 23"/>
                        <a:gd name="T4" fmla="*/ 4 w 38"/>
                        <a:gd name="T5" fmla="*/ 4 h 23"/>
                        <a:gd name="T6" fmla="*/ 7 w 38"/>
                        <a:gd name="T7" fmla="*/ 5 h 23"/>
                        <a:gd name="T8" fmla="*/ 9 w 38"/>
                        <a:gd name="T9" fmla="*/ 7 h 23"/>
                        <a:gd name="T10" fmla="*/ 15 w 38"/>
                        <a:gd name="T11" fmla="*/ 9 h 23"/>
                        <a:gd name="T12" fmla="*/ 20 w 38"/>
                        <a:gd name="T13" fmla="*/ 11 h 23"/>
                        <a:gd name="T14" fmla="*/ 27 w 38"/>
                        <a:gd name="T15" fmla="*/ 13 h 23"/>
                        <a:gd name="T16" fmla="*/ 36 w 38"/>
                        <a:gd name="T17" fmla="*/ 15 h 23"/>
                        <a:gd name="T18" fmla="*/ 37 w 38"/>
                        <a:gd name="T19" fmla="*/ 22 h 23"/>
                        <a:gd name="T20" fmla="*/ 28 w 38"/>
                        <a:gd name="T21" fmla="*/ 18 h 23"/>
                        <a:gd name="T22" fmla="*/ 22 w 38"/>
                        <a:gd name="T23" fmla="*/ 16 h 23"/>
                        <a:gd name="T24" fmla="*/ 16 w 38"/>
                        <a:gd name="T25" fmla="*/ 15 h 23"/>
                        <a:gd name="T26" fmla="*/ 12 w 38"/>
                        <a:gd name="T27" fmla="*/ 15 h 23"/>
                        <a:gd name="T28" fmla="*/ 10 w 38"/>
                        <a:gd name="T29" fmla="*/ 17 h 23"/>
                        <a:gd name="T30" fmla="*/ 8 w 38"/>
                        <a:gd name="T31" fmla="*/ 19 h 23"/>
                        <a:gd name="T32" fmla="*/ 7 w 38"/>
                        <a:gd name="T33" fmla="*/ 17 h 23"/>
                        <a:gd name="T34" fmla="*/ 4 w 38"/>
                        <a:gd name="T35" fmla="*/ 13 h 23"/>
                        <a:gd name="T36" fmla="*/ 2 w 38"/>
                        <a:gd name="T37" fmla="*/ 10 h 23"/>
                        <a:gd name="T38" fmla="*/ 0 w 38"/>
                        <a:gd name="T39" fmla="*/ 7 h 23"/>
                        <a:gd name="T40" fmla="*/ 0 w 38"/>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 h="23">
                          <a:moveTo>
                            <a:pt x="0" y="3"/>
                          </a:moveTo>
                          <a:lnTo>
                            <a:pt x="2" y="0"/>
                          </a:lnTo>
                          <a:lnTo>
                            <a:pt x="4" y="4"/>
                          </a:lnTo>
                          <a:lnTo>
                            <a:pt x="7" y="5"/>
                          </a:lnTo>
                          <a:lnTo>
                            <a:pt x="9" y="7"/>
                          </a:lnTo>
                          <a:lnTo>
                            <a:pt x="15" y="9"/>
                          </a:lnTo>
                          <a:lnTo>
                            <a:pt x="20" y="11"/>
                          </a:lnTo>
                          <a:lnTo>
                            <a:pt x="27" y="13"/>
                          </a:lnTo>
                          <a:lnTo>
                            <a:pt x="36" y="15"/>
                          </a:lnTo>
                          <a:lnTo>
                            <a:pt x="37" y="22"/>
                          </a:lnTo>
                          <a:lnTo>
                            <a:pt x="28" y="18"/>
                          </a:lnTo>
                          <a:lnTo>
                            <a:pt x="22" y="16"/>
                          </a:lnTo>
                          <a:lnTo>
                            <a:pt x="16" y="15"/>
                          </a:lnTo>
                          <a:lnTo>
                            <a:pt x="12" y="15"/>
                          </a:lnTo>
                          <a:lnTo>
                            <a:pt x="10" y="17"/>
                          </a:lnTo>
                          <a:lnTo>
                            <a:pt x="8" y="19"/>
                          </a:lnTo>
                          <a:lnTo>
                            <a:pt x="7" y="17"/>
                          </a:lnTo>
                          <a:lnTo>
                            <a:pt x="4" y="13"/>
                          </a:lnTo>
                          <a:lnTo>
                            <a:pt x="2" y="10"/>
                          </a:lnTo>
                          <a:lnTo>
                            <a:pt x="0" y="7"/>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83" name="Freeform 184">
                      <a:extLst>
                        <a:ext uri="{FF2B5EF4-FFF2-40B4-BE49-F238E27FC236}">
                          <a16:creationId xmlns:a16="http://schemas.microsoft.com/office/drawing/2014/main" id="{EBC813A4-BDFE-B140-9643-5DAAC985C1ED}"/>
                        </a:ext>
                      </a:extLst>
                    </p:cNvPr>
                    <p:cNvSpPr>
                      <a:spLocks/>
                    </p:cNvSpPr>
                    <p:nvPr/>
                  </p:nvSpPr>
                  <p:spPr bwMode="auto">
                    <a:xfrm>
                      <a:off x="2285" y="1302"/>
                      <a:ext cx="45" cy="49"/>
                    </a:xfrm>
                    <a:custGeom>
                      <a:avLst/>
                      <a:gdLst>
                        <a:gd name="T0" fmla="*/ 0 w 45"/>
                        <a:gd name="T1" fmla="*/ 7 h 49"/>
                        <a:gd name="T2" fmla="*/ 0 w 45"/>
                        <a:gd name="T3" fmla="*/ 4 h 49"/>
                        <a:gd name="T4" fmla="*/ 0 w 45"/>
                        <a:gd name="T5" fmla="*/ 2 h 49"/>
                        <a:gd name="T6" fmla="*/ 2 w 45"/>
                        <a:gd name="T7" fmla="*/ 0 h 49"/>
                        <a:gd name="T8" fmla="*/ 5 w 45"/>
                        <a:gd name="T9" fmla="*/ 3 h 49"/>
                        <a:gd name="T10" fmla="*/ 10 w 45"/>
                        <a:gd name="T11" fmla="*/ 7 h 49"/>
                        <a:gd name="T12" fmla="*/ 15 w 45"/>
                        <a:gd name="T13" fmla="*/ 9 h 49"/>
                        <a:gd name="T14" fmla="*/ 23 w 45"/>
                        <a:gd name="T15" fmla="*/ 11 h 49"/>
                        <a:gd name="T16" fmla="*/ 33 w 45"/>
                        <a:gd name="T17" fmla="*/ 14 h 49"/>
                        <a:gd name="T18" fmla="*/ 35 w 45"/>
                        <a:gd name="T19" fmla="*/ 19 h 49"/>
                        <a:gd name="T20" fmla="*/ 30 w 45"/>
                        <a:gd name="T21" fmla="*/ 17 h 49"/>
                        <a:gd name="T22" fmla="*/ 24 w 45"/>
                        <a:gd name="T23" fmla="*/ 17 h 49"/>
                        <a:gd name="T24" fmla="*/ 21 w 45"/>
                        <a:gd name="T25" fmla="*/ 17 h 49"/>
                        <a:gd name="T26" fmla="*/ 21 w 45"/>
                        <a:gd name="T27" fmla="*/ 20 h 49"/>
                        <a:gd name="T28" fmla="*/ 22 w 45"/>
                        <a:gd name="T29" fmla="*/ 23 h 49"/>
                        <a:gd name="T30" fmla="*/ 25 w 45"/>
                        <a:gd name="T31" fmla="*/ 27 h 49"/>
                        <a:gd name="T32" fmla="*/ 29 w 45"/>
                        <a:gd name="T33" fmla="*/ 32 h 49"/>
                        <a:gd name="T34" fmla="*/ 35 w 45"/>
                        <a:gd name="T35" fmla="*/ 37 h 49"/>
                        <a:gd name="T36" fmla="*/ 44 w 45"/>
                        <a:gd name="T37" fmla="*/ 44 h 49"/>
                        <a:gd name="T38" fmla="*/ 44 w 45"/>
                        <a:gd name="T39" fmla="*/ 48 h 49"/>
                        <a:gd name="T40" fmla="*/ 41 w 45"/>
                        <a:gd name="T41" fmla="*/ 45 h 49"/>
                        <a:gd name="T42" fmla="*/ 35 w 45"/>
                        <a:gd name="T43" fmla="*/ 43 h 49"/>
                        <a:gd name="T44" fmla="*/ 28 w 45"/>
                        <a:gd name="T45" fmla="*/ 37 h 49"/>
                        <a:gd name="T46" fmla="*/ 22 w 45"/>
                        <a:gd name="T47" fmla="*/ 31 h 49"/>
                        <a:gd name="T48" fmla="*/ 17 w 45"/>
                        <a:gd name="T49" fmla="*/ 27 h 49"/>
                        <a:gd name="T50" fmla="*/ 12 w 45"/>
                        <a:gd name="T51" fmla="*/ 21 h 49"/>
                        <a:gd name="T52" fmla="*/ 7 w 45"/>
                        <a:gd name="T53" fmla="*/ 16 h 49"/>
                        <a:gd name="T54" fmla="*/ 3 w 45"/>
                        <a:gd name="T55" fmla="*/ 12 h 49"/>
                        <a:gd name="T56" fmla="*/ 0 w 45"/>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 h="49">
                          <a:moveTo>
                            <a:pt x="0" y="7"/>
                          </a:moveTo>
                          <a:lnTo>
                            <a:pt x="0" y="4"/>
                          </a:lnTo>
                          <a:lnTo>
                            <a:pt x="0" y="2"/>
                          </a:lnTo>
                          <a:lnTo>
                            <a:pt x="2" y="0"/>
                          </a:lnTo>
                          <a:lnTo>
                            <a:pt x="5" y="3"/>
                          </a:lnTo>
                          <a:lnTo>
                            <a:pt x="10" y="7"/>
                          </a:lnTo>
                          <a:lnTo>
                            <a:pt x="15" y="9"/>
                          </a:lnTo>
                          <a:lnTo>
                            <a:pt x="23" y="11"/>
                          </a:lnTo>
                          <a:lnTo>
                            <a:pt x="33" y="14"/>
                          </a:lnTo>
                          <a:lnTo>
                            <a:pt x="35" y="19"/>
                          </a:lnTo>
                          <a:lnTo>
                            <a:pt x="30" y="17"/>
                          </a:lnTo>
                          <a:lnTo>
                            <a:pt x="24" y="17"/>
                          </a:lnTo>
                          <a:lnTo>
                            <a:pt x="21" y="17"/>
                          </a:lnTo>
                          <a:lnTo>
                            <a:pt x="21" y="20"/>
                          </a:lnTo>
                          <a:lnTo>
                            <a:pt x="22" y="23"/>
                          </a:lnTo>
                          <a:lnTo>
                            <a:pt x="25" y="27"/>
                          </a:lnTo>
                          <a:lnTo>
                            <a:pt x="29" y="32"/>
                          </a:lnTo>
                          <a:lnTo>
                            <a:pt x="35" y="37"/>
                          </a:lnTo>
                          <a:lnTo>
                            <a:pt x="44" y="44"/>
                          </a:lnTo>
                          <a:lnTo>
                            <a:pt x="44" y="48"/>
                          </a:lnTo>
                          <a:lnTo>
                            <a:pt x="41" y="45"/>
                          </a:lnTo>
                          <a:lnTo>
                            <a:pt x="35" y="43"/>
                          </a:lnTo>
                          <a:lnTo>
                            <a:pt x="28" y="37"/>
                          </a:lnTo>
                          <a:lnTo>
                            <a:pt x="22" y="31"/>
                          </a:lnTo>
                          <a:lnTo>
                            <a:pt x="17" y="27"/>
                          </a:lnTo>
                          <a:lnTo>
                            <a:pt x="12" y="21"/>
                          </a:lnTo>
                          <a:lnTo>
                            <a:pt x="7" y="16"/>
                          </a:lnTo>
                          <a:lnTo>
                            <a:pt x="3" y="12"/>
                          </a:lnTo>
                          <a:lnTo>
                            <a:pt x="0" y="7"/>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84" name="Freeform 185">
                      <a:extLst>
                        <a:ext uri="{FF2B5EF4-FFF2-40B4-BE49-F238E27FC236}">
                          <a16:creationId xmlns:a16="http://schemas.microsoft.com/office/drawing/2014/main" id="{63F73E3F-0FEC-EB48-A5CA-AD1144A6AE43}"/>
                        </a:ext>
                      </a:extLst>
                    </p:cNvPr>
                    <p:cNvSpPr>
                      <a:spLocks/>
                    </p:cNvSpPr>
                    <p:nvPr/>
                  </p:nvSpPr>
                  <p:spPr bwMode="auto">
                    <a:xfrm>
                      <a:off x="2286" y="1216"/>
                      <a:ext cx="19" cy="17"/>
                    </a:xfrm>
                    <a:custGeom>
                      <a:avLst/>
                      <a:gdLst>
                        <a:gd name="T0" fmla="*/ 0 w 19"/>
                        <a:gd name="T1" fmla="*/ 0 h 17"/>
                        <a:gd name="T2" fmla="*/ 2 w 19"/>
                        <a:gd name="T3" fmla="*/ 2 h 17"/>
                        <a:gd name="T4" fmla="*/ 5 w 19"/>
                        <a:gd name="T5" fmla="*/ 4 h 17"/>
                        <a:gd name="T6" fmla="*/ 9 w 19"/>
                        <a:gd name="T7" fmla="*/ 7 h 17"/>
                        <a:gd name="T8" fmla="*/ 13 w 19"/>
                        <a:gd name="T9" fmla="*/ 9 h 17"/>
                        <a:gd name="T10" fmla="*/ 16 w 19"/>
                        <a:gd name="T11" fmla="*/ 11 h 17"/>
                        <a:gd name="T12" fmla="*/ 18 w 19"/>
                        <a:gd name="T13" fmla="*/ 13 h 17"/>
                        <a:gd name="T14" fmla="*/ 14 w 19"/>
                        <a:gd name="T15" fmla="*/ 16 h 17"/>
                        <a:gd name="T16" fmla="*/ 9 w 19"/>
                        <a:gd name="T17" fmla="*/ 13 h 17"/>
                        <a:gd name="T18" fmla="*/ 4 w 19"/>
                        <a:gd name="T19" fmla="*/ 11 h 17"/>
                        <a:gd name="T20" fmla="*/ 0 w 19"/>
                        <a:gd name="T21" fmla="*/ 9 h 17"/>
                        <a:gd name="T22" fmla="*/ 0 w 19"/>
                        <a:gd name="T23" fmla="*/ 7 h 17"/>
                        <a:gd name="T24" fmla="*/ 1 w 19"/>
                        <a:gd name="T25" fmla="*/ 4 h 17"/>
                        <a:gd name="T26" fmla="*/ 0 w 1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17">
                          <a:moveTo>
                            <a:pt x="0" y="0"/>
                          </a:moveTo>
                          <a:lnTo>
                            <a:pt x="2" y="2"/>
                          </a:lnTo>
                          <a:lnTo>
                            <a:pt x="5" y="4"/>
                          </a:lnTo>
                          <a:lnTo>
                            <a:pt x="9" y="7"/>
                          </a:lnTo>
                          <a:lnTo>
                            <a:pt x="13" y="9"/>
                          </a:lnTo>
                          <a:lnTo>
                            <a:pt x="16" y="11"/>
                          </a:lnTo>
                          <a:lnTo>
                            <a:pt x="18" y="13"/>
                          </a:lnTo>
                          <a:lnTo>
                            <a:pt x="14" y="16"/>
                          </a:lnTo>
                          <a:lnTo>
                            <a:pt x="9" y="13"/>
                          </a:lnTo>
                          <a:lnTo>
                            <a:pt x="4" y="11"/>
                          </a:lnTo>
                          <a:lnTo>
                            <a:pt x="0" y="9"/>
                          </a:lnTo>
                          <a:lnTo>
                            <a:pt x="0" y="7"/>
                          </a:lnTo>
                          <a:lnTo>
                            <a:pt x="1" y="4"/>
                          </a:lnTo>
                          <a:lnTo>
                            <a:pt x="0"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85" name="Freeform 186">
                      <a:extLst>
                        <a:ext uri="{FF2B5EF4-FFF2-40B4-BE49-F238E27FC236}">
                          <a16:creationId xmlns:a16="http://schemas.microsoft.com/office/drawing/2014/main" id="{81F4708C-0FC1-3148-B6A5-B5B787759C47}"/>
                        </a:ext>
                      </a:extLst>
                    </p:cNvPr>
                    <p:cNvSpPr>
                      <a:spLocks/>
                    </p:cNvSpPr>
                    <p:nvPr/>
                  </p:nvSpPr>
                  <p:spPr bwMode="auto">
                    <a:xfrm>
                      <a:off x="2319" y="1213"/>
                      <a:ext cx="159" cy="144"/>
                    </a:xfrm>
                    <a:custGeom>
                      <a:avLst/>
                      <a:gdLst>
                        <a:gd name="T0" fmla="*/ 75 w 159"/>
                        <a:gd name="T1" fmla="*/ 33 h 144"/>
                        <a:gd name="T2" fmla="*/ 63 w 159"/>
                        <a:gd name="T3" fmla="*/ 37 h 144"/>
                        <a:gd name="T4" fmla="*/ 38 w 159"/>
                        <a:gd name="T5" fmla="*/ 41 h 144"/>
                        <a:gd name="T6" fmla="*/ 0 w 159"/>
                        <a:gd name="T7" fmla="*/ 43 h 144"/>
                        <a:gd name="T8" fmla="*/ 44 w 159"/>
                        <a:gd name="T9" fmla="*/ 50 h 144"/>
                        <a:gd name="T10" fmla="*/ 94 w 159"/>
                        <a:gd name="T11" fmla="*/ 46 h 144"/>
                        <a:gd name="T12" fmla="*/ 128 w 159"/>
                        <a:gd name="T13" fmla="*/ 36 h 144"/>
                        <a:gd name="T14" fmla="*/ 139 w 159"/>
                        <a:gd name="T15" fmla="*/ 35 h 144"/>
                        <a:gd name="T16" fmla="*/ 134 w 159"/>
                        <a:gd name="T17" fmla="*/ 43 h 144"/>
                        <a:gd name="T18" fmla="*/ 110 w 159"/>
                        <a:gd name="T19" fmla="*/ 54 h 144"/>
                        <a:gd name="T20" fmla="*/ 65 w 159"/>
                        <a:gd name="T21" fmla="*/ 64 h 144"/>
                        <a:gd name="T22" fmla="*/ 38 w 159"/>
                        <a:gd name="T23" fmla="*/ 73 h 144"/>
                        <a:gd name="T24" fmla="*/ 88 w 159"/>
                        <a:gd name="T25" fmla="*/ 72 h 144"/>
                        <a:gd name="T26" fmla="*/ 122 w 159"/>
                        <a:gd name="T27" fmla="*/ 64 h 144"/>
                        <a:gd name="T28" fmla="*/ 142 w 159"/>
                        <a:gd name="T29" fmla="*/ 57 h 144"/>
                        <a:gd name="T30" fmla="*/ 142 w 159"/>
                        <a:gd name="T31" fmla="*/ 62 h 144"/>
                        <a:gd name="T32" fmla="*/ 126 w 159"/>
                        <a:gd name="T33" fmla="*/ 73 h 144"/>
                        <a:gd name="T34" fmla="*/ 94 w 159"/>
                        <a:gd name="T35" fmla="*/ 84 h 144"/>
                        <a:gd name="T36" fmla="*/ 51 w 159"/>
                        <a:gd name="T37" fmla="*/ 92 h 144"/>
                        <a:gd name="T38" fmla="*/ 66 w 159"/>
                        <a:gd name="T39" fmla="*/ 97 h 144"/>
                        <a:gd name="T40" fmla="*/ 104 w 159"/>
                        <a:gd name="T41" fmla="*/ 95 h 144"/>
                        <a:gd name="T42" fmla="*/ 135 w 159"/>
                        <a:gd name="T43" fmla="*/ 85 h 144"/>
                        <a:gd name="T44" fmla="*/ 138 w 159"/>
                        <a:gd name="T45" fmla="*/ 89 h 144"/>
                        <a:gd name="T46" fmla="*/ 129 w 159"/>
                        <a:gd name="T47" fmla="*/ 98 h 144"/>
                        <a:gd name="T48" fmla="*/ 105 w 159"/>
                        <a:gd name="T49" fmla="*/ 108 h 144"/>
                        <a:gd name="T50" fmla="*/ 78 w 159"/>
                        <a:gd name="T51" fmla="*/ 112 h 144"/>
                        <a:gd name="T52" fmla="*/ 36 w 159"/>
                        <a:gd name="T53" fmla="*/ 113 h 144"/>
                        <a:gd name="T54" fmla="*/ 65 w 159"/>
                        <a:gd name="T55" fmla="*/ 120 h 144"/>
                        <a:gd name="T56" fmla="*/ 92 w 159"/>
                        <a:gd name="T57" fmla="*/ 120 h 144"/>
                        <a:gd name="T58" fmla="*/ 116 w 159"/>
                        <a:gd name="T59" fmla="*/ 116 h 144"/>
                        <a:gd name="T60" fmla="*/ 127 w 159"/>
                        <a:gd name="T61" fmla="*/ 117 h 144"/>
                        <a:gd name="T62" fmla="*/ 121 w 159"/>
                        <a:gd name="T63" fmla="*/ 124 h 144"/>
                        <a:gd name="T64" fmla="*/ 106 w 159"/>
                        <a:gd name="T65" fmla="*/ 129 h 144"/>
                        <a:gd name="T66" fmla="*/ 55 w 159"/>
                        <a:gd name="T67" fmla="*/ 134 h 144"/>
                        <a:gd name="T68" fmla="*/ 97 w 159"/>
                        <a:gd name="T69" fmla="*/ 137 h 144"/>
                        <a:gd name="T70" fmla="*/ 100 w 159"/>
                        <a:gd name="T71" fmla="*/ 142 h 144"/>
                        <a:gd name="T72" fmla="*/ 117 w 159"/>
                        <a:gd name="T73" fmla="*/ 138 h 144"/>
                        <a:gd name="T74" fmla="*/ 128 w 159"/>
                        <a:gd name="T75" fmla="*/ 129 h 144"/>
                        <a:gd name="T76" fmla="*/ 152 w 159"/>
                        <a:gd name="T77" fmla="*/ 94 h 144"/>
                        <a:gd name="T78" fmla="*/ 154 w 159"/>
                        <a:gd name="T79" fmla="*/ 87 h 144"/>
                        <a:gd name="T80" fmla="*/ 150 w 159"/>
                        <a:gd name="T81" fmla="*/ 80 h 144"/>
                        <a:gd name="T82" fmla="*/ 153 w 159"/>
                        <a:gd name="T83" fmla="*/ 73 h 144"/>
                        <a:gd name="T84" fmla="*/ 158 w 159"/>
                        <a:gd name="T85" fmla="*/ 67 h 144"/>
                        <a:gd name="T86" fmla="*/ 155 w 159"/>
                        <a:gd name="T87" fmla="*/ 59 h 144"/>
                        <a:gd name="T88" fmla="*/ 151 w 159"/>
                        <a:gd name="T89" fmla="*/ 53 h 144"/>
                        <a:gd name="T90" fmla="*/ 156 w 159"/>
                        <a:gd name="T91" fmla="*/ 46 h 144"/>
                        <a:gd name="T92" fmla="*/ 155 w 159"/>
                        <a:gd name="T93" fmla="*/ 37 h 144"/>
                        <a:gd name="T94" fmla="*/ 152 w 159"/>
                        <a:gd name="T95" fmla="*/ 30 h 144"/>
                        <a:gd name="T96" fmla="*/ 155 w 159"/>
                        <a:gd name="T97" fmla="*/ 23 h 144"/>
                        <a:gd name="T98" fmla="*/ 158 w 159"/>
                        <a:gd name="T99" fmla="*/ 16 h 144"/>
                        <a:gd name="T100" fmla="*/ 154 w 159"/>
                        <a:gd name="T101" fmla="*/ 10 h 144"/>
                        <a:gd name="T102" fmla="*/ 136 w 159"/>
                        <a:gd name="T103" fmla="*/ 10 h 144"/>
                        <a:gd name="T104" fmla="*/ 102 w 159"/>
                        <a:gd name="T105" fmla="*/ 21 h 144"/>
                        <a:gd name="T106" fmla="*/ 63 w 159"/>
                        <a:gd name="T107" fmla="*/ 28 h 1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59" h="144">
                          <a:moveTo>
                            <a:pt x="63" y="28"/>
                          </a:moveTo>
                          <a:lnTo>
                            <a:pt x="40" y="29"/>
                          </a:lnTo>
                          <a:lnTo>
                            <a:pt x="75" y="33"/>
                          </a:lnTo>
                          <a:lnTo>
                            <a:pt x="73" y="34"/>
                          </a:lnTo>
                          <a:lnTo>
                            <a:pt x="69" y="36"/>
                          </a:lnTo>
                          <a:lnTo>
                            <a:pt x="63" y="37"/>
                          </a:lnTo>
                          <a:lnTo>
                            <a:pt x="56" y="39"/>
                          </a:lnTo>
                          <a:lnTo>
                            <a:pt x="48" y="40"/>
                          </a:lnTo>
                          <a:lnTo>
                            <a:pt x="38" y="41"/>
                          </a:lnTo>
                          <a:lnTo>
                            <a:pt x="26" y="42"/>
                          </a:lnTo>
                          <a:lnTo>
                            <a:pt x="13" y="43"/>
                          </a:lnTo>
                          <a:lnTo>
                            <a:pt x="0" y="43"/>
                          </a:lnTo>
                          <a:lnTo>
                            <a:pt x="21" y="48"/>
                          </a:lnTo>
                          <a:lnTo>
                            <a:pt x="33" y="50"/>
                          </a:lnTo>
                          <a:lnTo>
                            <a:pt x="44" y="50"/>
                          </a:lnTo>
                          <a:lnTo>
                            <a:pt x="58" y="50"/>
                          </a:lnTo>
                          <a:lnTo>
                            <a:pt x="77" y="49"/>
                          </a:lnTo>
                          <a:lnTo>
                            <a:pt x="94" y="46"/>
                          </a:lnTo>
                          <a:lnTo>
                            <a:pt x="107" y="43"/>
                          </a:lnTo>
                          <a:lnTo>
                            <a:pt x="122" y="39"/>
                          </a:lnTo>
                          <a:lnTo>
                            <a:pt x="128" y="36"/>
                          </a:lnTo>
                          <a:lnTo>
                            <a:pt x="134" y="34"/>
                          </a:lnTo>
                          <a:lnTo>
                            <a:pt x="138" y="34"/>
                          </a:lnTo>
                          <a:lnTo>
                            <a:pt x="139" y="35"/>
                          </a:lnTo>
                          <a:lnTo>
                            <a:pt x="139" y="37"/>
                          </a:lnTo>
                          <a:lnTo>
                            <a:pt x="138" y="40"/>
                          </a:lnTo>
                          <a:lnTo>
                            <a:pt x="134" y="43"/>
                          </a:lnTo>
                          <a:lnTo>
                            <a:pt x="128" y="47"/>
                          </a:lnTo>
                          <a:lnTo>
                            <a:pt x="120" y="50"/>
                          </a:lnTo>
                          <a:lnTo>
                            <a:pt x="110" y="54"/>
                          </a:lnTo>
                          <a:lnTo>
                            <a:pt x="96" y="58"/>
                          </a:lnTo>
                          <a:lnTo>
                            <a:pt x="81" y="61"/>
                          </a:lnTo>
                          <a:lnTo>
                            <a:pt x="65" y="64"/>
                          </a:lnTo>
                          <a:lnTo>
                            <a:pt x="49" y="66"/>
                          </a:lnTo>
                          <a:lnTo>
                            <a:pt x="21" y="69"/>
                          </a:lnTo>
                          <a:lnTo>
                            <a:pt x="38" y="73"/>
                          </a:lnTo>
                          <a:lnTo>
                            <a:pt x="52" y="75"/>
                          </a:lnTo>
                          <a:lnTo>
                            <a:pt x="70" y="74"/>
                          </a:lnTo>
                          <a:lnTo>
                            <a:pt x="88" y="72"/>
                          </a:lnTo>
                          <a:lnTo>
                            <a:pt x="102" y="69"/>
                          </a:lnTo>
                          <a:lnTo>
                            <a:pt x="113" y="66"/>
                          </a:lnTo>
                          <a:lnTo>
                            <a:pt x="122" y="64"/>
                          </a:lnTo>
                          <a:lnTo>
                            <a:pt x="131" y="61"/>
                          </a:lnTo>
                          <a:lnTo>
                            <a:pt x="138" y="58"/>
                          </a:lnTo>
                          <a:lnTo>
                            <a:pt x="142" y="57"/>
                          </a:lnTo>
                          <a:lnTo>
                            <a:pt x="144" y="57"/>
                          </a:lnTo>
                          <a:lnTo>
                            <a:pt x="143" y="59"/>
                          </a:lnTo>
                          <a:lnTo>
                            <a:pt x="142" y="62"/>
                          </a:lnTo>
                          <a:lnTo>
                            <a:pt x="139" y="65"/>
                          </a:lnTo>
                          <a:lnTo>
                            <a:pt x="133" y="69"/>
                          </a:lnTo>
                          <a:lnTo>
                            <a:pt x="126" y="73"/>
                          </a:lnTo>
                          <a:lnTo>
                            <a:pt x="117" y="77"/>
                          </a:lnTo>
                          <a:lnTo>
                            <a:pt x="107" y="81"/>
                          </a:lnTo>
                          <a:lnTo>
                            <a:pt x="94" y="84"/>
                          </a:lnTo>
                          <a:lnTo>
                            <a:pt x="76" y="88"/>
                          </a:lnTo>
                          <a:lnTo>
                            <a:pt x="63" y="91"/>
                          </a:lnTo>
                          <a:lnTo>
                            <a:pt x="51" y="92"/>
                          </a:lnTo>
                          <a:lnTo>
                            <a:pt x="33" y="93"/>
                          </a:lnTo>
                          <a:lnTo>
                            <a:pt x="51" y="95"/>
                          </a:lnTo>
                          <a:lnTo>
                            <a:pt x="66" y="97"/>
                          </a:lnTo>
                          <a:lnTo>
                            <a:pt x="78" y="97"/>
                          </a:lnTo>
                          <a:lnTo>
                            <a:pt x="91" y="97"/>
                          </a:lnTo>
                          <a:lnTo>
                            <a:pt x="104" y="95"/>
                          </a:lnTo>
                          <a:lnTo>
                            <a:pt x="114" y="92"/>
                          </a:lnTo>
                          <a:lnTo>
                            <a:pt x="122" y="90"/>
                          </a:lnTo>
                          <a:lnTo>
                            <a:pt x="135" y="85"/>
                          </a:lnTo>
                          <a:lnTo>
                            <a:pt x="137" y="85"/>
                          </a:lnTo>
                          <a:lnTo>
                            <a:pt x="138" y="86"/>
                          </a:lnTo>
                          <a:lnTo>
                            <a:pt x="138" y="89"/>
                          </a:lnTo>
                          <a:lnTo>
                            <a:pt x="136" y="92"/>
                          </a:lnTo>
                          <a:lnTo>
                            <a:pt x="133" y="95"/>
                          </a:lnTo>
                          <a:lnTo>
                            <a:pt x="129" y="98"/>
                          </a:lnTo>
                          <a:lnTo>
                            <a:pt x="121" y="102"/>
                          </a:lnTo>
                          <a:lnTo>
                            <a:pt x="113" y="106"/>
                          </a:lnTo>
                          <a:lnTo>
                            <a:pt x="105" y="108"/>
                          </a:lnTo>
                          <a:lnTo>
                            <a:pt x="96" y="110"/>
                          </a:lnTo>
                          <a:lnTo>
                            <a:pt x="88" y="111"/>
                          </a:lnTo>
                          <a:lnTo>
                            <a:pt x="78" y="112"/>
                          </a:lnTo>
                          <a:lnTo>
                            <a:pt x="66" y="113"/>
                          </a:lnTo>
                          <a:lnTo>
                            <a:pt x="54" y="113"/>
                          </a:lnTo>
                          <a:lnTo>
                            <a:pt x="36" y="113"/>
                          </a:lnTo>
                          <a:lnTo>
                            <a:pt x="46" y="116"/>
                          </a:lnTo>
                          <a:lnTo>
                            <a:pt x="55" y="119"/>
                          </a:lnTo>
                          <a:lnTo>
                            <a:pt x="65" y="120"/>
                          </a:lnTo>
                          <a:lnTo>
                            <a:pt x="74" y="120"/>
                          </a:lnTo>
                          <a:lnTo>
                            <a:pt x="83" y="121"/>
                          </a:lnTo>
                          <a:lnTo>
                            <a:pt x="92" y="120"/>
                          </a:lnTo>
                          <a:lnTo>
                            <a:pt x="99" y="120"/>
                          </a:lnTo>
                          <a:lnTo>
                            <a:pt x="106" y="119"/>
                          </a:lnTo>
                          <a:lnTo>
                            <a:pt x="116" y="116"/>
                          </a:lnTo>
                          <a:lnTo>
                            <a:pt x="124" y="115"/>
                          </a:lnTo>
                          <a:lnTo>
                            <a:pt x="126" y="115"/>
                          </a:lnTo>
                          <a:lnTo>
                            <a:pt x="127" y="117"/>
                          </a:lnTo>
                          <a:lnTo>
                            <a:pt x="126" y="119"/>
                          </a:lnTo>
                          <a:lnTo>
                            <a:pt x="124" y="121"/>
                          </a:lnTo>
                          <a:lnTo>
                            <a:pt x="121" y="124"/>
                          </a:lnTo>
                          <a:lnTo>
                            <a:pt x="117" y="125"/>
                          </a:lnTo>
                          <a:lnTo>
                            <a:pt x="113" y="127"/>
                          </a:lnTo>
                          <a:lnTo>
                            <a:pt x="106" y="129"/>
                          </a:lnTo>
                          <a:lnTo>
                            <a:pt x="93" y="131"/>
                          </a:lnTo>
                          <a:lnTo>
                            <a:pt x="80" y="133"/>
                          </a:lnTo>
                          <a:lnTo>
                            <a:pt x="55" y="134"/>
                          </a:lnTo>
                          <a:lnTo>
                            <a:pt x="88" y="136"/>
                          </a:lnTo>
                          <a:lnTo>
                            <a:pt x="94" y="136"/>
                          </a:lnTo>
                          <a:lnTo>
                            <a:pt x="97" y="137"/>
                          </a:lnTo>
                          <a:lnTo>
                            <a:pt x="99" y="139"/>
                          </a:lnTo>
                          <a:lnTo>
                            <a:pt x="99" y="141"/>
                          </a:lnTo>
                          <a:lnTo>
                            <a:pt x="100" y="142"/>
                          </a:lnTo>
                          <a:lnTo>
                            <a:pt x="104" y="143"/>
                          </a:lnTo>
                          <a:lnTo>
                            <a:pt x="111" y="140"/>
                          </a:lnTo>
                          <a:lnTo>
                            <a:pt x="117" y="138"/>
                          </a:lnTo>
                          <a:lnTo>
                            <a:pt x="121" y="135"/>
                          </a:lnTo>
                          <a:lnTo>
                            <a:pt x="125" y="133"/>
                          </a:lnTo>
                          <a:lnTo>
                            <a:pt x="128" y="129"/>
                          </a:lnTo>
                          <a:lnTo>
                            <a:pt x="140" y="113"/>
                          </a:lnTo>
                          <a:lnTo>
                            <a:pt x="149" y="100"/>
                          </a:lnTo>
                          <a:lnTo>
                            <a:pt x="152" y="94"/>
                          </a:lnTo>
                          <a:lnTo>
                            <a:pt x="153" y="91"/>
                          </a:lnTo>
                          <a:lnTo>
                            <a:pt x="154" y="89"/>
                          </a:lnTo>
                          <a:lnTo>
                            <a:pt x="154" y="87"/>
                          </a:lnTo>
                          <a:lnTo>
                            <a:pt x="152" y="84"/>
                          </a:lnTo>
                          <a:lnTo>
                            <a:pt x="151" y="82"/>
                          </a:lnTo>
                          <a:lnTo>
                            <a:pt x="150" y="80"/>
                          </a:lnTo>
                          <a:lnTo>
                            <a:pt x="151" y="77"/>
                          </a:lnTo>
                          <a:lnTo>
                            <a:pt x="152" y="75"/>
                          </a:lnTo>
                          <a:lnTo>
                            <a:pt x="153" y="73"/>
                          </a:lnTo>
                          <a:lnTo>
                            <a:pt x="155" y="71"/>
                          </a:lnTo>
                          <a:lnTo>
                            <a:pt x="156" y="69"/>
                          </a:lnTo>
                          <a:lnTo>
                            <a:pt x="158" y="67"/>
                          </a:lnTo>
                          <a:lnTo>
                            <a:pt x="157" y="64"/>
                          </a:lnTo>
                          <a:lnTo>
                            <a:pt x="156" y="61"/>
                          </a:lnTo>
                          <a:lnTo>
                            <a:pt x="155" y="59"/>
                          </a:lnTo>
                          <a:lnTo>
                            <a:pt x="153" y="57"/>
                          </a:lnTo>
                          <a:lnTo>
                            <a:pt x="152" y="55"/>
                          </a:lnTo>
                          <a:lnTo>
                            <a:pt x="151" y="53"/>
                          </a:lnTo>
                          <a:lnTo>
                            <a:pt x="152" y="51"/>
                          </a:lnTo>
                          <a:lnTo>
                            <a:pt x="154" y="48"/>
                          </a:lnTo>
                          <a:lnTo>
                            <a:pt x="156" y="46"/>
                          </a:lnTo>
                          <a:lnTo>
                            <a:pt x="156" y="43"/>
                          </a:lnTo>
                          <a:lnTo>
                            <a:pt x="156" y="40"/>
                          </a:lnTo>
                          <a:lnTo>
                            <a:pt x="155" y="37"/>
                          </a:lnTo>
                          <a:lnTo>
                            <a:pt x="153" y="34"/>
                          </a:lnTo>
                          <a:lnTo>
                            <a:pt x="152" y="33"/>
                          </a:lnTo>
                          <a:lnTo>
                            <a:pt x="152" y="30"/>
                          </a:lnTo>
                          <a:lnTo>
                            <a:pt x="152" y="27"/>
                          </a:lnTo>
                          <a:lnTo>
                            <a:pt x="154" y="25"/>
                          </a:lnTo>
                          <a:lnTo>
                            <a:pt x="155" y="23"/>
                          </a:lnTo>
                          <a:lnTo>
                            <a:pt x="156" y="21"/>
                          </a:lnTo>
                          <a:lnTo>
                            <a:pt x="157" y="19"/>
                          </a:lnTo>
                          <a:lnTo>
                            <a:pt x="158" y="16"/>
                          </a:lnTo>
                          <a:lnTo>
                            <a:pt x="157" y="15"/>
                          </a:lnTo>
                          <a:lnTo>
                            <a:pt x="155" y="12"/>
                          </a:lnTo>
                          <a:lnTo>
                            <a:pt x="154" y="10"/>
                          </a:lnTo>
                          <a:lnTo>
                            <a:pt x="152" y="7"/>
                          </a:lnTo>
                          <a:lnTo>
                            <a:pt x="152" y="0"/>
                          </a:lnTo>
                          <a:lnTo>
                            <a:pt x="136" y="10"/>
                          </a:lnTo>
                          <a:lnTo>
                            <a:pt x="127" y="14"/>
                          </a:lnTo>
                          <a:lnTo>
                            <a:pt x="115" y="18"/>
                          </a:lnTo>
                          <a:lnTo>
                            <a:pt x="102" y="21"/>
                          </a:lnTo>
                          <a:lnTo>
                            <a:pt x="90" y="24"/>
                          </a:lnTo>
                          <a:lnTo>
                            <a:pt x="79" y="26"/>
                          </a:lnTo>
                          <a:lnTo>
                            <a:pt x="63" y="28"/>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nvGrpSpPr>
                <p:cNvPr id="21572" name="Group 187">
                  <a:extLst>
                    <a:ext uri="{FF2B5EF4-FFF2-40B4-BE49-F238E27FC236}">
                      <a16:creationId xmlns:a16="http://schemas.microsoft.com/office/drawing/2014/main" id="{5927DF50-B1A0-894F-8F06-49AA2AF71736}"/>
                    </a:ext>
                  </a:extLst>
                </p:cNvPr>
                <p:cNvGrpSpPr>
                  <a:grpSpLocks/>
                </p:cNvGrpSpPr>
                <p:nvPr/>
              </p:nvGrpSpPr>
              <p:grpSpPr bwMode="auto">
                <a:xfrm>
                  <a:off x="2411" y="1235"/>
                  <a:ext cx="48" cy="92"/>
                  <a:chOff x="2411" y="1235"/>
                  <a:chExt cx="48" cy="92"/>
                </a:xfrm>
              </p:grpSpPr>
              <p:sp>
                <p:nvSpPr>
                  <p:cNvPr id="21573" name="Freeform 188">
                    <a:extLst>
                      <a:ext uri="{FF2B5EF4-FFF2-40B4-BE49-F238E27FC236}">
                        <a16:creationId xmlns:a16="http://schemas.microsoft.com/office/drawing/2014/main" id="{793EAFF4-EF3A-A643-B422-BA1E9422D391}"/>
                      </a:ext>
                    </a:extLst>
                  </p:cNvPr>
                  <p:cNvSpPr>
                    <a:spLocks/>
                  </p:cNvSpPr>
                  <p:nvPr/>
                </p:nvSpPr>
                <p:spPr bwMode="auto">
                  <a:xfrm>
                    <a:off x="2420" y="1259"/>
                    <a:ext cx="37" cy="17"/>
                  </a:xfrm>
                  <a:custGeom>
                    <a:avLst/>
                    <a:gdLst>
                      <a:gd name="T0" fmla="*/ 36 w 37"/>
                      <a:gd name="T1" fmla="*/ 3 h 17"/>
                      <a:gd name="T2" fmla="*/ 33 w 37"/>
                      <a:gd name="T3" fmla="*/ 0 h 17"/>
                      <a:gd name="T4" fmla="*/ 22 w 37"/>
                      <a:gd name="T5" fmla="*/ 6 h 17"/>
                      <a:gd name="T6" fmla="*/ 11 w 37"/>
                      <a:gd name="T7" fmla="*/ 10 h 17"/>
                      <a:gd name="T8" fmla="*/ 0 w 37"/>
                      <a:gd name="T9" fmla="*/ 13 h 17"/>
                      <a:gd name="T10" fmla="*/ 2 w 37"/>
                      <a:gd name="T11" fmla="*/ 16 h 17"/>
                      <a:gd name="T12" fmla="*/ 9 w 37"/>
                      <a:gd name="T13" fmla="*/ 16 h 17"/>
                      <a:gd name="T14" fmla="*/ 19 w 37"/>
                      <a:gd name="T15" fmla="*/ 13 h 17"/>
                      <a:gd name="T16" fmla="*/ 28 w 37"/>
                      <a:gd name="T17" fmla="*/ 9 h 17"/>
                      <a:gd name="T18" fmla="*/ 36 w 37"/>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17">
                        <a:moveTo>
                          <a:pt x="36" y="3"/>
                        </a:moveTo>
                        <a:lnTo>
                          <a:pt x="33" y="0"/>
                        </a:lnTo>
                        <a:lnTo>
                          <a:pt x="22" y="6"/>
                        </a:lnTo>
                        <a:lnTo>
                          <a:pt x="11" y="10"/>
                        </a:lnTo>
                        <a:lnTo>
                          <a:pt x="0" y="13"/>
                        </a:lnTo>
                        <a:lnTo>
                          <a:pt x="2" y="16"/>
                        </a:lnTo>
                        <a:lnTo>
                          <a:pt x="9" y="16"/>
                        </a:lnTo>
                        <a:lnTo>
                          <a:pt x="19" y="13"/>
                        </a:lnTo>
                        <a:lnTo>
                          <a:pt x="28" y="9"/>
                        </a:lnTo>
                        <a:lnTo>
                          <a:pt x="36"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74" name="Freeform 189">
                    <a:extLst>
                      <a:ext uri="{FF2B5EF4-FFF2-40B4-BE49-F238E27FC236}">
                        <a16:creationId xmlns:a16="http://schemas.microsoft.com/office/drawing/2014/main" id="{494AF16D-F922-3842-9933-591B7ECB8BC9}"/>
                      </a:ext>
                    </a:extLst>
                  </p:cNvPr>
                  <p:cNvSpPr>
                    <a:spLocks/>
                  </p:cNvSpPr>
                  <p:nvPr/>
                </p:nvSpPr>
                <p:spPr bwMode="auto">
                  <a:xfrm>
                    <a:off x="2427" y="1283"/>
                    <a:ext cx="32" cy="17"/>
                  </a:xfrm>
                  <a:custGeom>
                    <a:avLst/>
                    <a:gdLst>
                      <a:gd name="T0" fmla="*/ 31 w 32"/>
                      <a:gd name="T1" fmla="*/ 3 h 17"/>
                      <a:gd name="T2" fmla="*/ 29 w 32"/>
                      <a:gd name="T3" fmla="*/ 0 h 17"/>
                      <a:gd name="T4" fmla="*/ 19 w 32"/>
                      <a:gd name="T5" fmla="*/ 7 h 17"/>
                      <a:gd name="T6" fmla="*/ 10 w 32"/>
                      <a:gd name="T7" fmla="*/ 10 h 17"/>
                      <a:gd name="T8" fmla="*/ 0 w 32"/>
                      <a:gd name="T9" fmla="*/ 13 h 17"/>
                      <a:gd name="T10" fmla="*/ 2 w 32"/>
                      <a:gd name="T11" fmla="*/ 16 h 17"/>
                      <a:gd name="T12" fmla="*/ 9 w 32"/>
                      <a:gd name="T13" fmla="*/ 16 h 17"/>
                      <a:gd name="T14" fmla="*/ 16 w 32"/>
                      <a:gd name="T15" fmla="*/ 14 h 17"/>
                      <a:gd name="T16" fmla="*/ 24 w 32"/>
                      <a:gd name="T17" fmla="*/ 9 h 17"/>
                      <a:gd name="T18" fmla="*/ 31 w 32"/>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7">
                        <a:moveTo>
                          <a:pt x="31" y="3"/>
                        </a:moveTo>
                        <a:lnTo>
                          <a:pt x="29" y="0"/>
                        </a:lnTo>
                        <a:lnTo>
                          <a:pt x="19" y="7"/>
                        </a:lnTo>
                        <a:lnTo>
                          <a:pt x="10" y="10"/>
                        </a:lnTo>
                        <a:lnTo>
                          <a:pt x="0" y="13"/>
                        </a:lnTo>
                        <a:lnTo>
                          <a:pt x="2" y="16"/>
                        </a:lnTo>
                        <a:lnTo>
                          <a:pt x="9" y="16"/>
                        </a:lnTo>
                        <a:lnTo>
                          <a:pt x="16" y="14"/>
                        </a:lnTo>
                        <a:lnTo>
                          <a:pt x="24" y="9"/>
                        </a:lnTo>
                        <a:lnTo>
                          <a:pt x="31"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75" name="Freeform 190">
                    <a:extLst>
                      <a:ext uri="{FF2B5EF4-FFF2-40B4-BE49-F238E27FC236}">
                        <a16:creationId xmlns:a16="http://schemas.microsoft.com/office/drawing/2014/main" id="{AB97932E-75E0-D646-8059-2C4D6A7C2900}"/>
                      </a:ext>
                    </a:extLst>
                  </p:cNvPr>
                  <p:cNvSpPr>
                    <a:spLocks/>
                  </p:cNvSpPr>
                  <p:nvPr/>
                </p:nvSpPr>
                <p:spPr bwMode="auto">
                  <a:xfrm>
                    <a:off x="2425" y="1310"/>
                    <a:ext cx="33" cy="17"/>
                  </a:xfrm>
                  <a:custGeom>
                    <a:avLst/>
                    <a:gdLst>
                      <a:gd name="T0" fmla="*/ 32 w 33"/>
                      <a:gd name="T1" fmla="*/ 2 h 17"/>
                      <a:gd name="T2" fmla="*/ 29 w 33"/>
                      <a:gd name="T3" fmla="*/ 0 h 17"/>
                      <a:gd name="T4" fmla="*/ 20 w 33"/>
                      <a:gd name="T5" fmla="*/ 6 h 17"/>
                      <a:gd name="T6" fmla="*/ 10 w 33"/>
                      <a:gd name="T7" fmla="*/ 10 h 17"/>
                      <a:gd name="T8" fmla="*/ 0 w 33"/>
                      <a:gd name="T9" fmla="*/ 13 h 17"/>
                      <a:gd name="T10" fmla="*/ 2 w 33"/>
                      <a:gd name="T11" fmla="*/ 16 h 17"/>
                      <a:gd name="T12" fmla="*/ 9 w 33"/>
                      <a:gd name="T13" fmla="*/ 15 h 17"/>
                      <a:gd name="T14" fmla="*/ 17 w 33"/>
                      <a:gd name="T15" fmla="*/ 13 h 17"/>
                      <a:gd name="T16" fmla="*/ 26 w 33"/>
                      <a:gd name="T17" fmla="*/ 8 h 17"/>
                      <a:gd name="T18" fmla="*/ 32 w 3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7">
                        <a:moveTo>
                          <a:pt x="32" y="2"/>
                        </a:moveTo>
                        <a:lnTo>
                          <a:pt x="29" y="0"/>
                        </a:lnTo>
                        <a:lnTo>
                          <a:pt x="20" y="6"/>
                        </a:lnTo>
                        <a:lnTo>
                          <a:pt x="10" y="10"/>
                        </a:lnTo>
                        <a:lnTo>
                          <a:pt x="0" y="13"/>
                        </a:lnTo>
                        <a:lnTo>
                          <a:pt x="2" y="16"/>
                        </a:lnTo>
                        <a:lnTo>
                          <a:pt x="9" y="15"/>
                        </a:lnTo>
                        <a:lnTo>
                          <a:pt x="17" y="13"/>
                        </a:lnTo>
                        <a:lnTo>
                          <a:pt x="26" y="8"/>
                        </a:lnTo>
                        <a:lnTo>
                          <a:pt x="32" y="2"/>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76" name="Freeform 191">
                    <a:extLst>
                      <a:ext uri="{FF2B5EF4-FFF2-40B4-BE49-F238E27FC236}">
                        <a16:creationId xmlns:a16="http://schemas.microsoft.com/office/drawing/2014/main" id="{49E765D1-7A54-D448-8D1E-0883347FDCDE}"/>
                      </a:ext>
                    </a:extLst>
                  </p:cNvPr>
                  <p:cNvSpPr>
                    <a:spLocks/>
                  </p:cNvSpPr>
                  <p:nvPr/>
                </p:nvSpPr>
                <p:spPr bwMode="auto">
                  <a:xfrm>
                    <a:off x="2411" y="1235"/>
                    <a:ext cx="38" cy="17"/>
                  </a:xfrm>
                  <a:custGeom>
                    <a:avLst/>
                    <a:gdLst>
                      <a:gd name="T0" fmla="*/ 37 w 38"/>
                      <a:gd name="T1" fmla="*/ 3 h 17"/>
                      <a:gd name="T2" fmla="*/ 33 w 38"/>
                      <a:gd name="T3" fmla="*/ 0 h 17"/>
                      <a:gd name="T4" fmla="*/ 21 w 38"/>
                      <a:gd name="T5" fmla="*/ 6 h 17"/>
                      <a:gd name="T6" fmla="*/ 11 w 38"/>
                      <a:gd name="T7" fmla="*/ 10 h 17"/>
                      <a:gd name="T8" fmla="*/ 0 w 38"/>
                      <a:gd name="T9" fmla="*/ 13 h 17"/>
                      <a:gd name="T10" fmla="*/ 2 w 38"/>
                      <a:gd name="T11" fmla="*/ 16 h 17"/>
                      <a:gd name="T12" fmla="*/ 9 w 38"/>
                      <a:gd name="T13" fmla="*/ 16 h 17"/>
                      <a:gd name="T14" fmla="*/ 18 w 38"/>
                      <a:gd name="T15" fmla="*/ 13 h 17"/>
                      <a:gd name="T16" fmla="*/ 27 w 38"/>
                      <a:gd name="T17" fmla="*/ 10 h 17"/>
                      <a:gd name="T18" fmla="*/ 37 w 38"/>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3"/>
                        </a:moveTo>
                        <a:lnTo>
                          <a:pt x="33" y="0"/>
                        </a:lnTo>
                        <a:lnTo>
                          <a:pt x="21" y="6"/>
                        </a:lnTo>
                        <a:lnTo>
                          <a:pt x="11" y="10"/>
                        </a:lnTo>
                        <a:lnTo>
                          <a:pt x="0" y="13"/>
                        </a:lnTo>
                        <a:lnTo>
                          <a:pt x="2" y="16"/>
                        </a:lnTo>
                        <a:lnTo>
                          <a:pt x="9" y="16"/>
                        </a:lnTo>
                        <a:lnTo>
                          <a:pt x="18" y="13"/>
                        </a:lnTo>
                        <a:lnTo>
                          <a:pt x="27" y="10"/>
                        </a:lnTo>
                        <a:lnTo>
                          <a:pt x="37"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nvGrpSpPr>
              <p:cNvPr id="21554" name="Group 192">
                <a:extLst>
                  <a:ext uri="{FF2B5EF4-FFF2-40B4-BE49-F238E27FC236}">
                    <a16:creationId xmlns:a16="http://schemas.microsoft.com/office/drawing/2014/main" id="{167A3197-05C5-A648-B5EE-3968F307BDBB}"/>
                  </a:ext>
                </a:extLst>
              </p:cNvPr>
              <p:cNvGrpSpPr>
                <a:grpSpLocks/>
              </p:cNvGrpSpPr>
              <p:nvPr/>
            </p:nvGrpSpPr>
            <p:grpSpPr bwMode="auto">
              <a:xfrm>
                <a:off x="2162" y="626"/>
                <a:ext cx="435" cy="606"/>
                <a:chOff x="2162" y="626"/>
                <a:chExt cx="435" cy="606"/>
              </a:xfrm>
            </p:grpSpPr>
            <p:sp>
              <p:nvSpPr>
                <p:cNvPr id="21555" name="Freeform 193">
                  <a:extLst>
                    <a:ext uri="{FF2B5EF4-FFF2-40B4-BE49-F238E27FC236}">
                      <a16:creationId xmlns:a16="http://schemas.microsoft.com/office/drawing/2014/main" id="{876FA64A-D263-D446-BFBE-F88CD1C967F9}"/>
                    </a:ext>
                  </a:extLst>
                </p:cNvPr>
                <p:cNvSpPr>
                  <a:spLocks/>
                </p:cNvSpPr>
                <p:nvPr/>
              </p:nvSpPr>
              <p:spPr bwMode="auto">
                <a:xfrm>
                  <a:off x="2162" y="626"/>
                  <a:ext cx="435" cy="606"/>
                </a:xfrm>
                <a:custGeom>
                  <a:avLst/>
                  <a:gdLst>
                    <a:gd name="T0" fmla="*/ 311 w 435"/>
                    <a:gd name="T1" fmla="*/ 584 h 606"/>
                    <a:gd name="T2" fmla="*/ 315 w 435"/>
                    <a:gd name="T3" fmla="*/ 579 h 606"/>
                    <a:gd name="T4" fmla="*/ 316 w 435"/>
                    <a:gd name="T5" fmla="*/ 575 h 606"/>
                    <a:gd name="T6" fmla="*/ 319 w 435"/>
                    <a:gd name="T7" fmla="*/ 561 h 606"/>
                    <a:gd name="T8" fmla="*/ 336 w 435"/>
                    <a:gd name="T9" fmla="*/ 464 h 606"/>
                    <a:gd name="T10" fmla="*/ 348 w 435"/>
                    <a:gd name="T11" fmla="*/ 429 h 606"/>
                    <a:gd name="T12" fmla="*/ 359 w 435"/>
                    <a:gd name="T13" fmla="*/ 404 h 606"/>
                    <a:gd name="T14" fmla="*/ 381 w 435"/>
                    <a:gd name="T15" fmla="*/ 367 h 606"/>
                    <a:gd name="T16" fmla="*/ 404 w 435"/>
                    <a:gd name="T17" fmla="*/ 331 h 606"/>
                    <a:gd name="T18" fmla="*/ 419 w 435"/>
                    <a:gd name="T19" fmla="*/ 297 h 606"/>
                    <a:gd name="T20" fmla="*/ 429 w 435"/>
                    <a:gd name="T21" fmla="*/ 264 h 606"/>
                    <a:gd name="T22" fmla="*/ 434 w 435"/>
                    <a:gd name="T23" fmla="*/ 221 h 606"/>
                    <a:gd name="T24" fmla="*/ 430 w 435"/>
                    <a:gd name="T25" fmla="*/ 182 h 606"/>
                    <a:gd name="T26" fmla="*/ 421 w 435"/>
                    <a:gd name="T27" fmla="*/ 144 h 606"/>
                    <a:gd name="T28" fmla="*/ 406 w 435"/>
                    <a:gd name="T29" fmla="*/ 110 h 606"/>
                    <a:gd name="T30" fmla="*/ 379 w 435"/>
                    <a:gd name="T31" fmla="*/ 74 h 606"/>
                    <a:gd name="T32" fmla="*/ 352 w 435"/>
                    <a:gd name="T33" fmla="*/ 48 h 606"/>
                    <a:gd name="T34" fmla="*/ 316 w 435"/>
                    <a:gd name="T35" fmla="*/ 25 h 606"/>
                    <a:gd name="T36" fmla="*/ 274 w 435"/>
                    <a:gd name="T37" fmla="*/ 8 h 606"/>
                    <a:gd name="T38" fmla="*/ 240 w 435"/>
                    <a:gd name="T39" fmla="*/ 1 h 606"/>
                    <a:gd name="T40" fmla="*/ 201 w 435"/>
                    <a:gd name="T41" fmla="*/ 0 h 606"/>
                    <a:gd name="T42" fmla="*/ 168 w 435"/>
                    <a:gd name="T43" fmla="*/ 6 h 606"/>
                    <a:gd name="T44" fmla="*/ 135 w 435"/>
                    <a:gd name="T45" fmla="*/ 16 h 606"/>
                    <a:gd name="T46" fmla="*/ 108 w 435"/>
                    <a:gd name="T47" fmla="*/ 30 h 606"/>
                    <a:gd name="T48" fmla="*/ 79 w 435"/>
                    <a:gd name="T49" fmla="*/ 50 h 606"/>
                    <a:gd name="T50" fmla="*/ 52 w 435"/>
                    <a:gd name="T51" fmla="*/ 75 h 606"/>
                    <a:gd name="T52" fmla="*/ 30 w 435"/>
                    <a:gd name="T53" fmla="*/ 103 h 606"/>
                    <a:gd name="T54" fmla="*/ 11 w 435"/>
                    <a:gd name="T55" fmla="*/ 142 h 606"/>
                    <a:gd name="T56" fmla="*/ 2 w 435"/>
                    <a:gd name="T57" fmla="*/ 183 h 606"/>
                    <a:gd name="T58" fmla="*/ 0 w 435"/>
                    <a:gd name="T59" fmla="*/ 219 h 606"/>
                    <a:gd name="T60" fmla="*/ 3 w 435"/>
                    <a:gd name="T61" fmla="*/ 258 h 606"/>
                    <a:gd name="T62" fmla="*/ 13 w 435"/>
                    <a:gd name="T63" fmla="*/ 297 h 606"/>
                    <a:gd name="T64" fmla="*/ 31 w 435"/>
                    <a:gd name="T65" fmla="*/ 333 h 606"/>
                    <a:gd name="T66" fmla="*/ 52 w 435"/>
                    <a:gd name="T67" fmla="*/ 368 h 606"/>
                    <a:gd name="T68" fmla="*/ 80 w 435"/>
                    <a:gd name="T69" fmla="*/ 418 h 606"/>
                    <a:gd name="T70" fmla="*/ 92 w 435"/>
                    <a:gd name="T71" fmla="*/ 445 h 606"/>
                    <a:gd name="T72" fmla="*/ 101 w 435"/>
                    <a:gd name="T73" fmla="*/ 477 h 606"/>
                    <a:gd name="T74" fmla="*/ 108 w 435"/>
                    <a:gd name="T75" fmla="*/ 521 h 606"/>
                    <a:gd name="T76" fmla="*/ 113 w 435"/>
                    <a:gd name="T77" fmla="*/ 560 h 606"/>
                    <a:gd name="T78" fmla="*/ 117 w 435"/>
                    <a:gd name="T79" fmla="*/ 576 h 606"/>
                    <a:gd name="T80" fmla="*/ 119 w 435"/>
                    <a:gd name="T81" fmla="*/ 579 h 606"/>
                    <a:gd name="T82" fmla="*/ 124 w 435"/>
                    <a:gd name="T83" fmla="*/ 585 h 606"/>
                    <a:gd name="T84" fmla="*/ 137 w 435"/>
                    <a:gd name="T85" fmla="*/ 592 h 606"/>
                    <a:gd name="T86" fmla="*/ 151 w 435"/>
                    <a:gd name="T87" fmla="*/ 597 h 606"/>
                    <a:gd name="T88" fmla="*/ 167 w 435"/>
                    <a:gd name="T89" fmla="*/ 601 h 606"/>
                    <a:gd name="T90" fmla="*/ 184 w 435"/>
                    <a:gd name="T91" fmla="*/ 603 h 606"/>
                    <a:gd name="T92" fmla="*/ 201 w 435"/>
                    <a:gd name="T93" fmla="*/ 605 h 606"/>
                    <a:gd name="T94" fmla="*/ 216 w 435"/>
                    <a:gd name="T95" fmla="*/ 605 h 606"/>
                    <a:gd name="T96" fmla="*/ 233 w 435"/>
                    <a:gd name="T97" fmla="*/ 605 h 606"/>
                    <a:gd name="T98" fmla="*/ 251 w 435"/>
                    <a:gd name="T99" fmla="*/ 603 h 606"/>
                    <a:gd name="T100" fmla="*/ 267 w 435"/>
                    <a:gd name="T101" fmla="*/ 600 h 606"/>
                    <a:gd name="T102" fmla="*/ 281 w 435"/>
                    <a:gd name="T103" fmla="*/ 597 h 606"/>
                    <a:gd name="T104" fmla="*/ 295 w 435"/>
                    <a:gd name="T105" fmla="*/ 593 h 60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35" h="606">
                      <a:moveTo>
                        <a:pt x="304" y="589"/>
                      </a:moveTo>
                      <a:lnTo>
                        <a:pt x="308" y="586"/>
                      </a:lnTo>
                      <a:lnTo>
                        <a:pt x="311" y="584"/>
                      </a:lnTo>
                      <a:lnTo>
                        <a:pt x="312" y="582"/>
                      </a:lnTo>
                      <a:lnTo>
                        <a:pt x="313" y="580"/>
                      </a:lnTo>
                      <a:lnTo>
                        <a:pt x="315" y="579"/>
                      </a:lnTo>
                      <a:lnTo>
                        <a:pt x="315" y="578"/>
                      </a:lnTo>
                      <a:lnTo>
                        <a:pt x="316" y="577"/>
                      </a:lnTo>
                      <a:lnTo>
                        <a:pt x="316" y="575"/>
                      </a:lnTo>
                      <a:lnTo>
                        <a:pt x="317" y="573"/>
                      </a:lnTo>
                      <a:lnTo>
                        <a:pt x="317" y="571"/>
                      </a:lnTo>
                      <a:lnTo>
                        <a:pt x="319" y="561"/>
                      </a:lnTo>
                      <a:lnTo>
                        <a:pt x="332" y="483"/>
                      </a:lnTo>
                      <a:lnTo>
                        <a:pt x="334" y="472"/>
                      </a:lnTo>
                      <a:lnTo>
                        <a:pt x="336" y="464"/>
                      </a:lnTo>
                      <a:lnTo>
                        <a:pt x="339" y="452"/>
                      </a:lnTo>
                      <a:lnTo>
                        <a:pt x="343" y="440"/>
                      </a:lnTo>
                      <a:lnTo>
                        <a:pt x="348" y="429"/>
                      </a:lnTo>
                      <a:lnTo>
                        <a:pt x="352" y="420"/>
                      </a:lnTo>
                      <a:lnTo>
                        <a:pt x="356" y="412"/>
                      </a:lnTo>
                      <a:lnTo>
                        <a:pt x="359" y="404"/>
                      </a:lnTo>
                      <a:lnTo>
                        <a:pt x="367" y="391"/>
                      </a:lnTo>
                      <a:lnTo>
                        <a:pt x="374" y="379"/>
                      </a:lnTo>
                      <a:lnTo>
                        <a:pt x="381" y="367"/>
                      </a:lnTo>
                      <a:lnTo>
                        <a:pt x="387" y="359"/>
                      </a:lnTo>
                      <a:lnTo>
                        <a:pt x="397" y="342"/>
                      </a:lnTo>
                      <a:lnTo>
                        <a:pt x="404" y="331"/>
                      </a:lnTo>
                      <a:lnTo>
                        <a:pt x="409" y="321"/>
                      </a:lnTo>
                      <a:lnTo>
                        <a:pt x="414" y="310"/>
                      </a:lnTo>
                      <a:lnTo>
                        <a:pt x="419" y="297"/>
                      </a:lnTo>
                      <a:lnTo>
                        <a:pt x="423" y="286"/>
                      </a:lnTo>
                      <a:lnTo>
                        <a:pt x="426" y="274"/>
                      </a:lnTo>
                      <a:lnTo>
                        <a:pt x="429" y="264"/>
                      </a:lnTo>
                      <a:lnTo>
                        <a:pt x="431" y="252"/>
                      </a:lnTo>
                      <a:lnTo>
                        <a:pt x="433" y="238"/>
                      </a:lnTo>
                      <a:lnTo>
                        <a:pt x="434" y="221"/>
                      </a:lnTo>
                      <a:lnTo>
                        <a:pt x="434" y="205"/>
                      </a:lnTo>
                      <a:lnTo>
                        <a:pt x="432" y="193"/>
                      </a:lnTo>
                      <a:lnTo>
                        <a:pt x="430" y="182"/>
                      </a:lnTo>
                      <a:lnTo>
                        <a:pt x="428" y="171"/>
                      </a:lnTo>
                      <a:lnTo>
                        <a:pt x="425" y="158"/>
                      </a:lnTo>
                      <a:lnTo>
                        <a:pt x="421" y="144"/>
                      </a:lnTo>
                      <a:lnTo>
                        <a:pt x="417" y="132"/>
                      </a:lnTo>
                      <a:lnTo>
                        <a:pt x="412" y="120"/>
                      </a:lnTo>
                      <a:lnTo>
                        <a:pt x="406" y="110"/>
                      </a:lnTo>
                      <a:lnTo>
                        <a:pt x="398" y="97"/>
                      </a:lnTo>
                      <a:lnTo>
                        <a:pt x="388" y="84"/>
                      </a:lnTo>
                      <a:lnTo>
                        <a:pt x="379" y="74"/>
                      </a:lnTo>
                      <a:lnTo>
                        <a:pt x="371" y="65"/>
                      </a:lnTo>
                      <a:lnTo>
                        <a:pt x="362" y="57"/>
                      </a:lnTo>
                      <a:lnTo>
                        <a:pt x="352" y="48"/>
                      </a:lnTo>
                      <a:lnTo>
                        <a:pt x="342" y="41"/>
                      </a:lnTo>
                      <a:lnTo>
                        <a:pt x="330" y="33"/>
                      </a:lnTo>
                      <a:lnTo>
                        <a:pt x="316" y="25"/>
                      </a:lnTo>
                      <a:lnTo>
                        <a:pt x="303" y="19"/>
                      </a:lnTo>
                      <a:lnTo>
                        <a:pt x="288" y="13"/>
                      </a:lnTo>
                      <a:lnTo>
                        <a:pt x="274" y="8"/>
                      </a:lnTo>
                      <a:lnTo>
                        <a:pt x="263" y="6"/>
                      </a:lnTo>
                      <a:lnTo>
                        <a:pt x="251" y="3"/>
                      </a:lnTo>
                      <a:lnTo>
                        <a:pt x="240" y="1"/>
                      </a:lnTo>
                      <a:lnTo>
                        <a:pt x="226" y="0"/>
                      </a:lnTo>
                      <a:lnTo>
                        <a:pt x="214" y="0"/>
                      </a:lnTo>
                      <a:lnTo>
                        <a:pt x="201" y="0"/>
                      </a:lnTo>
                      <a:lnTo>
                        <a:pt x="190" y="1"/>
                      </a:lnTo>
                      <a:lnTo>
                        <a:pt x="178" y="4"/>
                      </a:lnTo>
                      <a:lnTo>
                        <a:pt x="168" y="6"/>
                      </a:lnTo>
                      <a:lnTo>
                        <a:pt x="156" y="9"/>
                      </a:lnTo>
                      <a:lnTo>
                        <a:pt x="145" y="12"/>
                      </a:lnTo>
                      <a:lnTo>
                        <a:pt x="135" y="16"/>
                      </a:lnTo>
                      <a:lnTo>
                        <a:pt x="126" y="20"/>
                      </a:lnTo>
                      <a:lnTo>
                        <a:pt x="116" y="25"/>
                      </a:lnTo>
                      <a:lnTo>
                        <a:pt x="108" y="30"/>
                      </a:lnTo>
                      <a:lnTo>
                        <a:pt x="98" y="36"/>
                      </a:lnTo>
                      <a:lnTo>
                        <a:pt x="88" y="44"/>
                      </a:lnTo>
                      <a:lnTo>
                        <a:pt x="79" y="50"/>
                      </a:lnTo>
                      <a:lnTo>
                        <a:pt x="70" y="58"/>
                      </a:lnTo>
                      <a:lnTo>
                        <a:pt x="61" y="66"/>
                      </a:lnTo>
                      <a:lnTo>
                        <a:pt x="52" y="75"/>
                      </a:lnTo>
                      <a:lnTo>
                        <a:pt x="44" y="84"/>
                      </a:lnTo>
                      <a:lnTo>
                        <a:pt x="38" y="92"/>
                      </a:lnTo>
                      <a:lnTo>
                        <a:pt x="30" y="103"/>
                      </a:lnTo>
                      <a:lnTo>
                        <a:pt x="23" y="115"/>
                      </a:lnTo>
                      <a:lnTo>
                        <a:pt x="16" y="129"/>
                      </a:lnTo>
                      <a:lnTo>
                        <a:pt x="11" y="142"/>
                      </a:lnTo>
                      <a:lnTo>
                        <a:pt x="8" y="156"/>
                      </a:lnTo>
                      <a:lnTo>
                        <a:pt x="4" y="170"/>
                      </a:lnTo>
                      <a:lnTo>
                        <a:pt x="2" y="183"/>
                      </a:lnTo>
                      <a:lnTo>
                        <a:pt x="0" y="196"/>
                      </a:lnTo>
                      <a:lnTo>
                        <a:pt x="0" y="208"/>
                      </a:lnTo>
                      <a:lnTo>
                        <a:pt x="0" y="219"/>
                      </a:lnTo>
                      <a:lnTo>
                        <a:pt x="0" y="232"/>
                      </a:lnTo>
                      <a:lnTo>
                        <a:pt x="1" y="243"/>
                      </a:lnTo>
                      <a:lnTo>
                        <a:pt x="3" y="258"/>
                      </a:lnTo>
                      <a:lnTo>
                        <a:pt x="5" y="270"/>
                      </a:lnTo>
                      <a:lnTo>
                        <a:pt x="9" y="283"/>
                      </a:lnTo>
                      <a:lnTo>
                        <a:pt x="13" y="297"/>
                      </a:lnTo>
                      <a:lnTo>
                        <a:pt x="19" y="310"/>
                      </a:lnTo>
                      <a:lnTo>
                        <a:pt x="24" y="321"/>
                      </a:lnTo>
                      <a:lnTo>
                        <a:pt x="31" y="333"/>
                      </a:lnTo>
                      <a:lnTo>
                        <a:pt x="38" y="345"/>
                      </a:lnTo>
                      <a:lnTo>
                        <a:pt x="45" y="357"/>
                      </a:lnTo>
                      <a:lnTo>
                        <a:pt x="52" y="368"/>
                      </a:lnTo>
                      <a:lnTo>
                        <a:pt x="59" y="381"/>
                      </a:lnTo>
                      <a:lnTo>
                        <a:pt x="70" y="399"/>
                      </a:lnTo>
                      <a:lnTo>
                        <a:pt x="80" y="418"/>
                      </a:lnTo>
                      <a:lnTo>
                        <a:pt x="86" y="427"/>
                      </a:lnTo>
                      <a:lnTo>
                        <a:pt x="89" y="435"/>
                      </a:lnTo>
                      <a:lnTo>
                        <a:pt x="92" y="445"/>
                      </a:lnTo>
                      <a:lnTo>
                        <a:pt x="96" y="456"/>
                      </a:lnTo>
                      <a:lnTo>
                        <a:pt x="98" y="466"/>
                      </a:lnTo>
                      <a:lnTo>
                        <a:pt x="101" y="477"/>
                      </a:lnTo>
                      <a:lnTo>
                        <a:pt x="103" y="492"/>
                      </a:lnTo>
                      <a:lnTo>
                        <a:pt x="106" y="508"/>
                      </a:lnTo>
                      <a:lnTo>
                        <a:pt x="108" y="521"/>
                      </a:lnTo>
                      <a:lnTo>
                        <a:pt x="110" y="538"/>
                      </a:lnTo>
                      <a:lnTo>
                        <a:pt x="111" y="550"/>
                      </a:lnTo>
                      <a:lnTo>
                        <a:pt x="113" y="560"/>
                      </a:lnTo>
                      <a:lnTo>
                        <a:pt x="116" y="570"/>
                      </a:lnTo>
                      <a:lnTo>
                        <a:pt x="116" y="573"/>
                      </a:lnTo>
                      <a:lnTo>
                        <a:pt x="117" y="576"/>
                      </a:lnTo>
                      <a:lnTo>
                        <a:pt x="117" y="577"/>
                      </a:lnTo>
                      <a:lnTo>
                        <a:pt x="118" y="578"/>
                      </a:lnTo>
                      <a:lnTo>
                        <a:pt x="119" y="579"/>
                      </a:lnTo>
                      <a:lnTo>
                        <a:pt x="120" y="581"/>
                      </a:lnTo>
                      <a:lnTo>
                        <a:pt x="122" y="583"/>
                      </a:lnTo>
                      <a:lnTo>
                        <a:pt x="124" y="585"/>
                      </a:lnTo>
                      <a:lnTo>
                        <a:pt x="127" y="587"/>
                      </a:lnTo>
                      <a:lnTo>
                        <a:pt x="131" y="589"/>
                      </a:lnTo>
                      <a:lnTo>
                        <a:pt x="137" y="592"/>
                      </a:lnTo>
                      <a:lnTo>
                        <a:pt x="141" y="594"/>
                      </a:lnTo>
                      <a:lnTo>
                        <a:pt x="146" y="596"/>
                      </a:lnTo>
                      <a:lnTo>
                        <a:pt x="151" y="597"/>
                      </a:lnTo>
                      <a:lnTo>
                        <a:pt x="155" y="598"/>
                      </a:lnTo>
                      <a:lnTo>
                        <a:pt x="162" y="600"/>
                      </a:lnTo>
                      <a:lnTo>
                        <a:pt x="167" y="601"/>
                      </a:lnTo>
                      <a:lnTo>
                        <a:pt x="173" y="602"/>
                      </a:lnTo>
                      <a:lnTo>
                        <a:pt x="178" y="602"/>
                      </a:lnTo>
                      <a:lnTo>
                        <a:pt x="184" y="603"/>
                      </a:lnTo>
                      <a:lnTo>
                        <a:pt x="190" y="604"/>
                      </a:lnTo>
                      <a:lnTo>
                        <a:pt x="195" y="604"/>
                      </a:lnTo>
                      <a:lnTo>
                        <a:pt x="201" y="605"/>
                      </a:lnTo>
                      <a:lnTo>
                        <a:pt x="206" y="605"/>
                      </a:lnTo>
                      <a:lnTo>
                        <a:pt x="212" y="605"/>
                      </a:lnTo>
                      <a:lnTo>
                        <a:pt x="216" y="605"/>
                      </a:lnTo>
                      <a:lnTo>
                        <a:pt x="222" y="605"/>
                      </a:lnTo>
                      <a:lnTo>
                        <a:pt x="228" y="605"/>
                      </a:lnTo>
                      <a:lnTo>
                        <a:pt x="233" y="605"/>
                      </a:lnTo>
                      <a:lnTo>
                        <a:pt x="238" y="605"/>
                      </a:lnTo>
                      <a:lnTo>
                        <a:pt x="244" y="604"/>
                      </a:lnTo>
                      <a:lnTo>
                        <a:pt x="251" y="603"/>
                      </a:lnTo>
                      <a:lnTo>
                        <a:pt x="255" y="602"/>
                      </a:lnTo>
                      <a:lnTo>
                        <a:pt x="261" y="602"/>
                      </a:lnTo>
                      <a:lnTo>
                        <a:pt x="267" y="600"/>
                      </a:lnTo>
                      <a:lnTo>
                        <a:pt x="272" y="600"/>
                      </a:lnTo>
                      <a:lnTo>
                        <a:pt x="277" y="599"/>
                      </a:lnTo>
                      <a:lnTo>
                        <a:pt x="281" y="597"/>
                      </a:lnTo>
                      <a:lnTo>
                        <a:pt x="287" y="596"/>
                      </a:lnTo>
                      <a:lnTo>
                        <a:pt x="291" y="594"/>
                      </a:lnTo>
                      <a:lnTo>
                        <a:pt x="295" y="593"/>
                      </a:lnTo>
                      <a:lnTo>
                        <a:pt x="300" y="591"/>
                      </a:lnTo>
                      <a:lnTo>
                        <a:pt x="304" y="589"/>
                      </a:lnTo>
                    </a:path>
                  </a:pathLst>
                </a:custGeom>
                <a:gradFill rotWithShape="0">
                  <a:gsLst>
                    <a:gs pos="0">
                      <a:srgbClr val="FFCC00"/>
                    </a:gs>
                    <a:gs pos="100000">
                      <a:srgbClr val="B28E00"/>
                    </a:gs>
                  </a:gsLst>
                  <a:path path="rect">
                    <a:fillToRect l="50000" t="50000" r="50000" b="50000"/>
                  </a:path>
                </a:gradFill>
                <a:ln w="12700" cap="rnd" cmpd="sng">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556" name="Group 194">
                  <a:extLst>
                    <a:ext uri="{FF2B5EF4-FFF2-40B4-BE49-F238E27FC236}">
                      <a16:creationId xmlns:a16="http://schemas.microsoft.com/office/drawing/2014/main" id="{5605DB41-0ECB-3C4D-A046-95DF813812E1}"/>
                    </a:ext>
                  </a:extLst>
                </p:cNvPr>
                <p:cNvGrpSpPr>
                  <a:grpSpLocks/>
                </p:cNvGrpSpPr>
                <p:nvPr/>
              </p:nvGrpSpPr>
              <p:grpSpPr bwMode="auto">
                <a:xfrm>
                  <a:off x="2284" y="687"/>
                  <a:ext cx="272" cy="537"/>
                  <a:chOff x="2284" y="687"/>
                  <a:chExt cx="272" cy="537"/>
                </a:xfrm>
              </p:grpSpPr>
              <p:sp>
                <p:nvSpPr>
                  <p:cNvPr id="10294" name="Oval 195">
                    <a:extLst>
                      <a:ext uri="{FF2B5EF4-FFF2-40B4-BE49-F238E27FC236}">
                        <a16:creationId xmlns:a16="http://schemas.microsoft.com/office/drawing/2014/main" id="{0108FB34-31E8-4A48-9EC6-E30ED5C69566}"/>
                      </a:ext>
                    </a:extLst>
                  </p:cNvPr>
                  <p:cNvSpPr>
                    <a:spLocks noChangeArrowheads="1"/>
                  </p:cNvSpPr>
                  <p:nvPr/>
                </p:nvSpPr>
                <p:spPr bwMode="auto">
                  <a:xfrm>
                    <a:off x="2284" y="1162"/>
                    <a:ext cx="190" cy="62"/>
                  </a:xfrm>
                  <a:prstGeom prst="ellipse">
                    <a:avLst/>
                  </a:prstGeom>
                  <a:gradFill rotWithShape="0">
                    <a:gsLst>
                      <a:gs pos="0">
                        <a:srgbClr val="FFCC00"/>
                      </a:gs>
                      <a:gs pos="100000">
                        <a:srgbClr val="B28E00"/>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58" name="Freeform 196">
                    <a:extLst>
                      <a:ext uri="{FF2B5EF4-FFF2-40B4-BE49-F238E27FC236}">
                        <a16:creationId xmlns:a16="http://schemas.microsoft.com/office/drawing/2014/main" id="{EE94E855-DA5F-1844-8327-22DAED904AAE}"/>
                      </a:ext>
                    </a:extLst>
                  </p:cNvPr>
                  <p:cNvSpPr>
                    <a:spLocks/>
                  </p:cNvSpPr>
                  <p:nvPr/>
                </p:nvSpPr>
                <p:spPr bwMode="auto">
                  <a:xfrm>
                    <a:off x="2482" y="687"/>
                    <a:ext cx="74" cy="91"/>
                  </a:xfrm>
                  <a:custGeom>
                    <a:avLst/>
                    <a:gdLst>
                      <a:gd name="T0" fmla="*/ 0 w 74"/>
                      <a:gd name="T1" fmla="*/ 0 h 91"/>
                      <a:gd name="T2" fmla="*/ 20 w 74"/>
                      <a:gd name="T3" fmla="*/ 10 h 91"/>
                      <a:gd name="T4" fmla="*/ 37 w 74"/>
                      <a:gd name="T5" fmla="*/ 20 h 91"/>
                      <a:gd name="T6" fmla="*/ 51 w 74"/>
                      <a:gd name="T7" fmla="*/ 31 h 91"/>
                      <a:gd name="T8" fmla="*/ 60 w 74"/>
                      <a:gd name="T9" fmla="*/ 42 h 91"/>
                      <a:gd name="T10" fmla="*/ 66 w 74"/>
                      <a:gd name="T11" fmla="*/ 54 h 91"/>
                      <a:gd name="T12" fmla="*/ 70 w 74"/>
                      <a:gd name="T13" fmla="*/ 64 h 91"/>
                      <a:gd name="T14" fmla="*/ 73 w 74"/>
                      <a:gd name="T15" fmla="*/ 74 h 91"/>
                      <a:gd name="T16" fmla="*/ 48 w 74"/>
                      <a:gd name="T17" fmla="*/ 90 h 91"/>
                      <a:gd name="T18" fmla="*/ 45 w 74"/>
                      <a:gd name="T19" fmla="*/ 75 h 91"/>
                      <a:gd name="T20" fmla="*/ 41 w 74"/>
                      <a:gd name="T21" fmla="*/ 60 h 91"/>
                      <a:gd name="T22" fmla="*/ 35 w 74"/>
                      <a:gd name="T23" fmla="*/ 44 h 91"/>
                      <a:gd name="T24" fmla="*/ 27 w 74"/>
                      <a:gd name="T25" fmla="*/ 30 h 91"/>
                      <a:gd name="T26" fmla="*/ 16 w 74"/>
                      <a:gd name="T27" fmla="*/ 16 h 91"/>
                      <a:gd name="T28" fmla="*/ 0 w 74"/>
                      <a:gd name="T29" fmla="*/ 0 h 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91">
                        <a:moveTo>
                          <a:pt x="0" y="0"/>
                        </a:moveTo>
                        <a:lnTo>
                          <a:pt x="20" y="10"/>
                        </a:lnTo>
                        <a:lnTo>
                          <a:pt x="37" y="20"/>
                        </a:lnTo>
                        <a:lnTo>
                          <a:pt x="51" y="31"/>
                        </a:lnTo>
                        <a:lnTo>
                          <a:pt x="60" y="42"/>
                        </a:lnTo>
                        <a:lnTo>
                          <a:pt x="66" y="54"/>
                        </a:lnTo>
                        <a:lnTo>
                          <a:pt x="70" y="64"/>
                        </a:lnTo>
                        <a:lnTo>
                          <a:pt x="73" y="74"/>
                        </a:lnTo>
                        <a:lnTo>
                          <a:pt x="48" y="90"/>
                        </a:lnTo>
                        <a:lnTo>
                          <a:pt x="45" y="75"/>
                        </a:lnTo>
                        <a:lnTo>
                          <a:pt x="41" y="60"/>
                        </a:lnTo>
                        <a:lnTo>
                          <a:pt x="35" y="44"/>
                        </a:lnTo>
                        <a:lnTo>
                          <a:pt x="27" y="30"/>
                        </a:lnTo>
                        <a:lnTo>
                          <a:pt x="16" y="16"/>
                        </a:lnTo>
                        <a:lnTo>
                          <a:pt x="0" y="0"/>
                        </a:lnTo>
                      </a:path>
                    </a:pathLst>
                  </a:custGeom>
                  <a:gradFill rotWithShape="0">
                    <a:gsLst>
                      <a:gs pos="0">
                        <a:srgbClr val="FFCC00"/>
                      </a:gs>
                      <a:gs pos="100000">
                        <a:srgbClr val="B28E00"/>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559" name="Group 197">
                    <a:extLst>
                      <a:ext uri="{FF2B5EF4-FFF2-40B4-BE49-F238E27FC236}">
                        <a16:creationId xmlns:a16="http://schemas.microsoft.com/office/drawing/2014/main" id="{7C8ABEF6-2227-294C-BB4D-142B7F187D7F}"/>
                      </a:ext>
                    </a:extLst>
                  </p:cNvPr>
                  <p:cNvGrpSpPr>
                    <a:grpSpLocks/>
                  </p:cNvGrpSpPr>
                  <p:nvPr/>
                </p:nvGrpSpPr>
                <p:grpSpPr bwMode="auto">
                  <a:xfrm>
                    <a:off x="2319" y="808"/>
                    <a:ext cx="121" cy="377"/>
                    <a:chOff x="2319" y="808"/>
                    <a:chExt cx="121" cy="377"/>
                  </a:xfrm>
                </p:grpSpPr>
                <p:sp>
                  <p:nvSpPr>
                    <p:cNvPr id="21561" name="Freeform 198">
                      <a:extLst>
                        <a:ext uri="{FF2B5EF4-FFF2-40B4-BE49-F238E27FC236}">
                          <a16:creationId xmlns:a16="http://schemas.microsoft.com/office/drawing/2014/main" id="{7E9D607B-36D6-E14E-9E19-C8FC6BE57866}"/>
                        </a:ext>
                      </a:extLst>
                    </p:cNvPr>
                    <p:cNvSpPr>
                      <a:spLocks/>
                    </p:cNvSpPr>
                    <p:nvPr/>
                  </p:nvSpPr>
                  <p:spPr bwMode="auto">
                    <a:xfrm>
                      <a:off x="2341" y="965"/>
                      <a:ext cx="75" cy="220"/>
                    </a:xfrm>
                    <a:custGeom>
                      <a:avLst/>
                      <a:gdLst>
                        <a:gd name="T0" fmla="*/ 0 w 75"/>
                        <a:gd name="T1" fmla="*/ 16 h 220"/>
                        <a:gd name="T2" fmla="*/ 2 w 75"/>
                        <a:gd name="T3" fmla="*/ 52 h 220"/>
                        <a:gd name="T4" fmla="*/ 5 w 75"/>
                        <a:gd name="T5" fmla="*/ 57 h 220"/>
                        <a:gd name="T6" fmla="*/ 4 w 75"/>
                        <a:gd name="T7" fmla="*/ 203 h 220"/>
                        <a:gd name="T8" fmla="*/ 9 w 75"/>
                        <a:gd name="T9" fmla="*/ 219 h 220"/>
                        <a:gd name="T10" fmla="*/ 21 w 75"/>
                        <a:gd name="T11" fmla="*/ 219 h 220"/>
                        <a:gd name="T12" fmla="*/ 32 w 75"/>
                        <a:gd name="T13" fmla="*/ 211 h 220"/>
                        <a:gd name="T14" fmla="*/ 43 w 75"/>
                        <a:gd name="T15" fmla="*/ 211 h 220"/>
                        <a:gd name="T16" fmla="*/ 53 w 75"/>
                        <a:gd name="T17" fmla="*/ 219 h 220"/>
                        <a:gd name="T18" fmla="*/ 66 w 75"/>
                        <a:gd name="T19" fmla="*/ 219 h 220"/>
                        <a:gd name="T20" fmla="*/ 71 w 75"/>
                        <a:gd name="T21" fmla="*/ 203 h 220"/>
                        <a:gd name="T22" fmla="*/ 68 w 75"/>
                        <a:gd name="T23" fmla="*/ 57 h 220"/>
                        <a:gd name="T24" fmla="*/ 72 w 75"/>
                        <a:gd name="T25" fmla="*/ 52 h 220"/>
                        <a:gd name="T26" fmla="*/ 74 w 75"/>
                        <a:gd name="T27" fmla="*/ 16 h 220"/>
                        <a:gd name="T28" fmla="*/ 58 w 75"/>
                        <a:gd name="T29" fmla="*/ 3 h 220"/>
                        <a:gd name="T30" fmla="*/ 50 w 75"/>
                        <a:gd name="T31" fmla="*/ 3 h 220"/>
                        <a:gd name="T32" fmla="*/ 45 w 75"/>
                        <a:gd name="T33" fmla="*/ 0 h 220"/>
                        <a:gd name="T34" fmla="*/ 27 w 75"/>
                        <a:gd name="T35" fmla="*/ 0 h 220"/>
                        <a:gd name="T36" fmla="*/ 23 w 75"/>
                        <a:gd name="T37" fmla="*/ 3 h 220"/>
                        <a:gd name="T38" fmla="*/ 16 w 75"/>
                        <a:gd name="T39" fmla="*/ 3 h 220"/>
                        <a:gd name="T40" fmla="*/ 0 w 75"/>
                        <a:gd name="T41" fmla="*/ 16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220">
                          <a:moveTo>
                            <a:pt x="0" y="16"/>
                          </a:moveTo>
                          <a:lnTo>
                            <a:pt x="2" y="52"/>
                          </a:lnTo>
                          <a:lnTo>
                            <a:pt x="5" y="57"/>
                          </a:lnTo>
                          <a:lnTo>
                            <a:pt x="4" y="203"/>
                          </a:lnTo>
                          <a:lnTo>
                            <a:pt x="9" y="219"/>
                          </a:lnTo>
                          <a:lnTo>
                            <a:pt x="21" y="219"/>
                          </a:lnTo>
                          <a:lnTo>
                            <a:pt x="32" y="211"/>
                          </a:lnTo>
                          <a:lnTo>
                            <a:pt x="43" y="211"/>
                          </a:lnTo>
                          <a:lnTo>
                            <a:pt x="53" y="219"/>
                          </a:lnTo>
                          <a:lnTo>
                            <a:pt x="66" y="219"/>
                          </a:lnTo>
                          <a:lnTo>
                            <a:pt x="71" y="203"/>
                          </a:lnTo>
                          <a:lnTo>
                            <a:pt x="68" y="57"/>
                          </a:lnTo>
                          <a:lnTo>
                            <a:pt x="72" y="52"/>
                          </a:lnTo>
                          <a:lnTo>
                            <a:pt x="74" y="16"/>
                          </a:lnTo>
                          <a:lnTo>
                            <a:pt x="58" y="3"/>
                          </a:lnTo>
                          <a:lnTo>
                            <a:pt x="50" y="3"/>
                          </a:lnTo>
                          <a:lnTo>
                            <a:pt x="45" y="0"/>
                          </a:lnTo>
                          <a:lnTo>
                            <a:pt x="27" y="0"/>
                          </a:lnTo>
                          <a:lnTo>
                            <a:pt x="23" y="3"/>
                          </a:lnTo>
                          <a:lnTo>
                            <a:pt x="16" y="3"/>
                          </a:lnTo>
                          <a:lnTo>
                            <a:pt x="0" y="16"/>
                          </a:lnTo>
                        </a:path>
                      </a:pathLst>
                    </a:custGeom>
                    <a:gradFill rotWithShape="0">
                      <a:gsLst>
                        <a:gs pos="0">
                          <a:srgbClr val="FFCC00"/>
                        </a:gs>
                        <a:gs pos="100000">
                          <a:srgbClr val="B28E00"/>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10299" name="Oval 199">
                      <a:extLst>
                        <a:ext uri="{FF2B5EF4-FFF2-40B4-BE49-F238E27FC236}">
                          <a16:creationId xmlns:a16="http://schemas.microsoft.com/office/drawing/2014/main" id="{D535D34D-1654-D54D-B043-881CB3EF9B5E}"/>
                        </a:ext>
                      </a:extLst>
                    </p:cNvPr>
                    <p:cNvSpPr>
                      <a:spLocks noChangeArrowheads="1"/>
                    </p:cNvSpPr>
                    <p:nvPr/>
                  </p:nvSpPr>
                  <p:spPr bwMode="auto">
                    <a:xfrm>
                      <a:off x="2379" y="973"/>
                      <a:ext cx="11" cy="14"/>
                    </a:xfrm>
                    <a:prstGeom prst="ellipse">
                      <a:avLst/>
                    </a:prstGeom>
                    <a:gradFill rotWithShape="0">
                      <a:gsLst>
                        <a:gs pos="0">
                          <a:srgbClr val="FFCC00"/>
                        </a:gs>
                        <a:gs pos="100000">
                          <a:srgbClr val="B28E00"/>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21563" name="Group 200">
                      <a:extLst>
                        <a:ext uri="{FF2B5EF4-FFF2-40B4-BE49-F238E27FC236}">
                          <a16:creationId xmlns:a16="http://schemas.microsoft.com/office/drawing/2014/main" id="{41338B69-7B3C-C747-9245-2A911C76CAB0}"/>
                        </a:ext>
                      </a:extLst>
                    </p:cNvPr>
                    <p:cNvGrpSpPr>
                      <a:grpSpLocks/>
                    </p:cNvGrpSpPr>
                    <p:nvPr/>
                  </p:nvGrpSpPr>
                  <p:grpSpPr bwMode="auto">
                    <a:xfrm>
                      <a:off x="2319" y="808"/>
                      <a:ext cx="121" cy="173"/>
                      <a:chOff x="2319" y="808"/>
                      <a:chExt cx="121" cy="173"/>
                    </a:xfrm>
                  </p:grpSpPr>
                  <p:sp>
                    <p:nvSpPr>
                      <p:cNvPr id="10306" name="Oval 201">
                        <a:extLst>
                          <a:ext uri="{FF2B5EF4-FFF2-40B4-BE49-F238E27FC236}">
                            <a16:creationId xmlns:a16="http://schemas.microsoft.com/office/drawing/2014/main" id="{EA84179D-4A53-6142-B5E6-22051B319D2B}"/>
                          </a:ext>
                        </a:extLst>
                      </p:cNvPr>
                      <p:cNvSpPr>
                        <a:spLocks noChangeArrowheads="1"/>
                      </p:cNvSpPr>
                      <p:nvPr/>
                    </p:nvSpPr>
                    <p:spPr bwMode="auto">
                      <a:xfrm>
                        <a:off x="2327" y="808"/>
                        <a:ext cx="110" cy="58"/>
                      </a:xfrm>
                      <a:prstGeom prst="ellipse">
                        <a:avLst/>
                      </a:prstGeom>
                      <a:gradFill rotWithShape="0">
                        <a:gsLst>
                          <a:gs pos="0">
                            <a:srgbClr val="FFCC00"/>
                          </a:gs>
                          <a:gs pos="100000">
                            <a:srgbClr val="B28E00"/>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70" name="Freeform 202">
                        <a:extLst>
                          <a:ext uri="{FF2B5EF4-FFF2-40B4-BE49-F238E27FC236}">
                            <a16:creationId xmlns:a16="http://schemas.microsoft.com/office/drawing/2014/main" id="{015B515E-AF19-984E-A938-4499C33E842E}"/>
                          </a:ext>
                        </a:extLst>
                      </p:cNvPr>
                      <p:cNvSpPr>
                        <a:spLocks/>
                      </p:cNvSpPr>
                      <p:nvPr/>
                    </p:nvSpPr>
                    <p:spPr bwMode="auto">
                      <a:xfrm>
                        <a:off x="2319" y="835"/>
                        <a:ext cx="121" cy="146"/>
                      </a:xfrm>
                      <a:custGeom>
                        <a:avLst/>
                        <a:gdLst>
                          <a:gd name="T0" fmla="*/ 76 w 121"/>
                          <a:gd name="T1" fmla="*/ 145 h 146"/>
                          <a:gd name="T2" fmla="*/ 120 w 121"/>
                          <a:gd name="T3" fmla="*/ 14 h 146"/>
                          <a:gd name="T4" fmla="*/ 113 w 121"/>
                          <a:gd name="T5" fmla="*/ 11 h 146"/>
                          <a:gd name="T6" fmla="*/ 104 w 121"/>
                          <a:gd name="T7" fmla="*/ 8 h 146"/>
                          <a:gd name="T8" fmla="*/ 92 w 121"/>
                          <a:gd name="T9" fmla="*/ 5 h 146"/>
                          <a:gd name="T10" fmla="*/ 82 w 121"/>
                          <a:gd name="T11" fmla="*/ 2 h 146"/>
                          <a:gd name="T12" fmla="*/ 73 w 121"/>
                          <a:gd name="T13" fmla="*/ 1 h 146"/>
                          <a:gd name="T14" fmla="*/ 63 w 121"/>
                          <a:gd name="T15" fmla="*/ 0 h 146"/>
                          <a:gd name="T16" fmla="*/ 53 w 121"/>
                          <a:gd name="T17" fmla="*/ 1 h 146"/>
                          <a:gd name="T18" fmla="*/ 39 w 121"/>
                          <a:gd name="T19" fmla="*/ 2 h 146"/>
                          <a:gd name="T20" fmla="*/ 28 w 121"/>
                          <a:gd name="T21" fmla="*/ 5 h 146"/>
                          <a:gd name="T22" fmla="*/ 17 w 121"/>
                          <a:gd name="T23" fmla="*/ 8 h 146"/>
                          <a:gd name="T24" fmla="*/ 7 w 121"/>
                          <a:gd name="T25" fmla="*/ 12 h 146"/>
                          <a:gd name="T26" fmla="*/ 0 w 121"/>
                          <a:gd name="T27" fmla="*/ 16 h 146"/>
                          <a:gd name="T28" fmla="*/ 42 w 121"/>
                          <a:gd name="T29" fmla="*/ 145 h 1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46">
                            <a:moveTo>
                              <a:pt x="76" y="145"/>
                            </a:moveTo>
                            <a:lnTo>
                              <a:pt x="120" y="14"/>
                            </a:lnTo>
                            <a:lnTo>
                              <a:pt x="113" y="11"/>
                            </a:lnTo>
                            <a:lnTo>
                              <a:pt x="104" y="8"/>
                            </a:lnTo>
                            <a:lnTo>
                              <a:pt x="92" y="5"/>
                            </a:lnTo>
                            <a:lnTo>
                              <a:pt x="82" y="2"/>
                            </a:lnTo>
                            <a:lnTo>
                              <a:pt x="73" y="1"/>
                            </a:lnTo>
                            <a:lnTo>
                              <a:pt x="63" y="0"/>
                            </a:lnTo>
                            <a:lnTo>
                              <a:pt x="53" y="1"/>
                            </a:lnTo>
                            <a:lnTo>
                              <a:pt x="39" y="2"/>
                            </a:lnTo>
                            <a:lnTo>
                              <a:pt x="28" y="5"/>
                            </a:lnTo>
                            <a:lnTo>
                              <a:pt x="17" y="8"/>
                            </a:lnTo>
                            <a:lnTo>
                              <a:pt x="7" y="12"/>
                            </a:lnTo>
                            <a:lnTo>
                              <a:pt x="0" y="16"/>
                            </a:lnTo>
                            <a:lnTo>
                              <a:pt x="42" y="145"/>
                            </a:lnTo>
                          </a:path>
                        </a:pathLst>
                      </a:custGeom>
                      <a:gradFill rotWithShape="0">
                        <a:gsLst>
                          <a:gs pos="0">
                            <a:srgbClr val="FFCC00"/>
                          </a:gs>
                          <a:gs pos="100000">
                            <a:srgbClr val="B28E00"/>
                          </a:gs>
                        </a:gsLst>
                        <a:path path="rect">
                          <a:fillToRect l="50000" t="50000" r="50000" b="50000"/>
                        </a:path>
                      </a:gradFill>
                      <a:ln w="12700" cap="rnd" cmpd="sng">
                        <a:solidFill>
                          <a:srgbClr val="A0A0A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564" name="Group 203">
                      <a:extLst>
                        <a:ext uri="{FF2B5EF4-FFF2-40B4-BE49-F238E27FC236}">
                          <a16:creationId xmlns:a16="http://schemas.microsoft.com/office/drawing/2014/main" id="{581705C4-F5F7-5145-AFC1-860963BC162A}"/>
                        </a:ext>
                      </a:extLst>
                    </p:cNvPr>
                    <p:cNvGrpSpPr>
                      <a:grpSpLocks/>
                    </p:cNvGrpSpPr>
                    <p:nvPr/>
                  </p:nvGrpSpPr>
                  <p:grpSpPr bwMode="auto">
                    <a:xfrm>
                      <a:off x="2357" y="996"/>
                      <a:ext cx="41" cy="167"/>
                      <a:chOff x="2357" y="996"/>
                      <a:chExt cx="41" cy="167"/>
                    </a:xfrm>
                  </p:grpSpPr>
                  <p:sp>
                    <p:nvSpPr>
                      <p:cNvPr id="10302" name="Line 204">
                        <a:extLst>
                          <a:ext uri="{FF2B5EF4-FFF2-40B4-BE49-F238E27FC236}">
                            <a16:creationId xmlns:a16="http://schemas.microsoft.com/office/drawing/2014/main" id="{E0D521B2-08B7-0D41-9461-668908820574}"/>
                          </a:ext>
                        </a:extLst>
                      </p:cNvPr>
                      <p:cNvSpPr>
                        <a:spLocks noChangeShapeType="1"/>
                      </p:cNvSpPr>
                      <p:nvPr/>
                    </p:nvSpPr>
                    <p:spPr bwMode="auto">
                      <a:xfrm>
                        <a:off x="2364" y="1000"/>
                        <a:ext cx="0" cy="164"/>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303" name="Line 205">
                        <a:extLst>
                          <a:ext uri="{FF2B5EF4-FFF2-40B4-BE49-F238E27FC236}">
                            <a16:creationId xmlns:a16="http://schemas.microsoft.com/office/drawing/2014/main" id="{4C3356C1-4639-5C4B-9239-6204345141F7}"/>
                          </a:ext>
                        </a:extLst>
                      </p:cNvPr>
                      <p:cNvSpPr>
                        <a:spLocks noChangeShapeType="1"/>
                      </p:cNvSpPr>
                      <p:nvPr/>
                    </p:nvSpPr>
                    <p:spPr bwMode="auto">
                      <a:xfrm flipV="1">
                        <a:off x="2390" y="1000"/>
                        <a:ext cx="1" cy="163"/>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304" name="Line 206">
                        <a:extLst>
                          <a:ext uri="{FF2B5EF4-FFF2-40B4-BE49-F238E27FC236}">
                            <a16:creationId xmlns:a16="http://schemas.microsoft.com/office/drawing/2014/main" id="{EB263D21-8D21-6B43-95A8-CA0D65BB5D0A}"/>
                          </a:ext>
                        </a:extLst>
                      </p:cNvPr>
                      <p:cNvSpPr>
                        <a:spLocks noChangeShapeType="1"/>
                      </p:cNvSpPr>
                      <p:nvPr/>
                    </p:nvSpPr>
                    <p:spPr bwMode="auto">
                      <a:xfrm flipV="1">
                        <a:off x="2398" y="996"/>
                        <a:ext cx="0" cy="163"/>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305" name="Line 207">
                        <a:extLst>
                          <a:ext uri="{FF2B5EF4-FFF2-40B4-BE49-F238E27FC236}">
                            <a16:creationId xmlns:a16="http://schemas.microsoft.com/office/drawing/2014/main" id="{2F0ACFE5-FCE0-7F4C-8ACD-4C814A83CCCE}"/>
                          </a:ext>
                        </a:extLst>
                      </p:cNvPr>
                      <p:cNvSpPr>
                        <a:spLocks noChangeShapeType="1"/>
                      </p:cNvSpPr>
                      <p:nvPr/>
                    </p:nvSpPr>
                    <p:spPr bwMode="auto">
                      <a:xfrm flipV="1">
                        <a:off x="2357" y="996"/>
                        <a:ext cx="0" cy="163"/>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grpSp>
              <p:sp>
                <p:nvSpPr>
                  <p:cNvPr id="21560" name="Freeform 208">
                    <a:extLst>
                      <a:ext uri="{FF2B5EF4-FFF2-40B4-BE49-F238E27FC236}">
                        <a16:creationId xmlns:a16="http://schemas.microsoft.com/office/drawing/2014/main" id="{D610D125-6ADB-774B-9F0D-852E6CFBAEA5}"/>
                      </a:ext>
                    </a:extLst>
                  </p:cNvPr>
                  <p:cNvSpPr>
                    <a:spLocks/>
                  </p:cNvSpPr>
                  <p:nvPr/>
                </p:nvSpPr>
                <p:spPr bwMode="auto">
                  <a:xfrm>
                    <a:off x="2370" y="1075"/>
                    <a:ext cx="119" cy="143"/>
                  </a:xfrm>
                  <a:custGeom>
                    <a:avLst/>
                    <a:gdLst>
                      <a:gd name="T0" fmla="*/ 118 w 119"/>
                      <a:gd name="T1" fmla="*/ 0 h 143"/>
                      <a:gd name="T2" fmla="*/ 113 w 119"/>
                      <a:gd name="T3" fmla="*/ 5 h 143"/>
                      <a:gd name="T4" fmla="*/ 93 w 119"/>
                      <a:gd name="T5" fmla="*/ 92 h 143"/>
                      <a:gd name="T6" fmla="*/ 90 w 119"/>
                      <a:gd name="T7" fmla="*/ 101 h 143"/>
                      <a:gd name="T8" fmla="*/ 84 w 119"/>
                      <a:gd name="T9" fmla="*/ 108 h 143"/>
                      <a:gd name="T10" fmla="*/ 75 w 119"/>
                      <a:gd name="T11" fmla="*/ 115 h 143"/>
                      <a:gd name="T12" fmla="*/ 66 w 119"/>
                      <a:gd name="T13" fmla="*/ 120 h 143"/>
                      <a:gd name="T14" fmla="*/ 57 w 119"/>
                      <a:gd name="T15" fmla="*/ 125 h 143"/>
                      <a:gd name="T16" fmla="*/ 47 w 119"/>
                      <a:gd name="T17" fmla="*/ 129 h 143"/>
                      <a:gd name="T18" fmla="*/ 36 w 119"/>
                      <a:gd name="T19" fmla="*/ 133 h 143"/>
                      <a:gd name="T20" fmla="*/ 26 w 119"/>
                      <a:gd name="T21" fmla="*/ 135 h 143"/>
                      <a:gd name="T22" fmla="*/ 14 w 119"/>
                      <a:gd name="T23" fmla="*/ 137 h 143"/>
                      <a:gd name="T24" fmla="*/ 0 w 119"/>
                      <a:gd name="T25" fmla="*/ 136 h 143"/>
                      <a:gd name="T26" fmla="*/ 3 w 119"/>
                      <a:gd name="T27" fmla="*/ 141 h 143"/>
                      <a:gd name="T28" fmla="*/ 12 w 119"/>
                      <a:gd name="T29" fmla="*/ 142 h 143"/>
                      <a:gd name="T30" fmla="*/ 19 w 119"/>
                      <a:gd name="T31" fmla="*/ 142 h 143"/>
                      <a:gd name="T32" fmla="*/ 29 w 119"/>
                      <a:gd name="T33" fmla="*/ 141 h 143"/>
                      <a:gd name="T34" fmla="*/ 38 w 119"/>
                      <a:gd name="T35" fmla="*/ 141 h 143"/>
                      <a:gd name="T36" fmla="*/ 49 w 119"/>
                      <a:gd name="T37" fmla="*/ 139 h 143"/>
                      <a:gd name="T38" fmla="*/ 58 w 119"/>
                      <a:gd name="T39" fmla="*/ 137 h 143"/>
                      <a:gd name="T40" fmla="*/ 68 w 119"/>
                      <a:gd name="T41" fmla="*/ 134 h 143"/>
                      <a:gd name="T42" fmla="*/ 74 w 119"/>
                      <a:gd name="T43" fmla="*/ 132 h 143"/>
                      <a:gd name="T44" fmla="*/ 83 w 119"/>
                      <a:gd name="T45" fmla="*/ 129 h 143"/>
                      <a:gd name="T46" fmla="*/ 92 w 119"/>
                      <a:gd name="T47" fmla="*/ 123 h 143"/>
                      <a:gd name="T48" fmla="*/ 95 w 119"/>
                      <a:gd name="T49" fmla="*/ 120 h 143"/>
                      <a:gd name="T50" fmla="*/ 98 w 119"/>
                      <a:gd name="T51" fmla="*/ 115 h 143"/>
                      <a:gd name="T52" fmla="*/ 100 w 119"/>
                      <a:gd name="T53" fmla="*/ 107 h 143"/>
                      <a:gd name="T54" fmla="*/ 102 w 119"/>
                      <a:gd name="T55" fmla="*/ 98 h 143"/>
                      <a:gd name="T56" fmla="*/ 118 w 119"/>
                      <a:gd name="T57" fmla="*/ 0 h 1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9" h="143">
                        <a:moveTo>
                          <a:pt x="118" y="0"/>
                        </a:moveTo>
                        <a:lnTo>
                          <a:pt x="113" y="5"/>
                        </a:lnTo>
                        <a:lnTo>
                          <a:pt x="93" y="92"/>
                        </a:lnTo>
                        <a:lnTo>
                          <a:pt x="90" y="101"/>
                        </a:lnTo>
                        <a:lnTo>
                          <a:pt x="84" y="108"/>
                        </a:lnTo>
                        <a:lnTo>
                          <a:pt x="75" y="115"/>
                        </a:lnTo>
                        <a:lnTo>
                          <a:pt x="66" y="120"/>
                        </a:lnTo>
                        <a:lnTo>
                          <a:pt x="57" y="125"/>
                        </a:lnTo>
                        <a:lnTo>
                          <a:pt x="47" y="129"/>
                        </a:lnTo>
                        <a:lnTo>
                          <a:pt x="36" y="133"/>
                        </a:lnTo>
                        <a:lnTo>
                          <a:pt x="26" y="135"/>
                        </a:lnTo>
                        <a:lnTo>
                          <a:pt x="14" y="137"/>
                        </a:lnTo>
                        <a:lnTo>
                          <a:pt x="0" y="136"/>
                        </a:lnTo>
                        <a:lnTo>
                          <a:pt x="3" y="141"/>
                        </a:lnTo>
                        <a:lnTo>
                          <a:pt x="12" y="142"/>
                        </a:lnTo>
                        <a:lnTo>
                          <a:pt x="19" y="142"/>
                        </a:lnTo>
                        <a:lnTo>
                          <a:pt x="29" y="141"/>
                        </a:lnTo>
                        <a:lnTo>
                          <a:pt x="38" y="141"/>
                        </a:lnTo>
                        <a:lnTo>
                          <a:pt x="49" y="139"/>
                        </a:lnTo>
                        <a:lnTo>
                          <a:pt x="58" y="137"/>
                        </a:lnTo>
                        <a:lnTo>
                          <a:pt x="68" y="134"/>
                        </a:lnTo>
                        <a:lnTo>
                          <a:pt x="74" y="132"/>
                        </a:lnTo>
                        <a:lnTo>
                          <a:pt x="83" y="129"/>
                        </a:lnTo>
                        <a:lnTo>
                          <a:pt x="92" y="123"/>
                        </a:lnTo>
                        <a:lnTo>
                          <a:pt x="95" y="120"/>
                        </a:lnTo>
                        <a:lnTo>
                          <a:pt x="98" y="115"/>
                        </a:lnTo>
                        <a:lnTo>
                          <a:pt x="100" y="107"/>
                        </a:lnTo>
                        <a:lnTo>
                          <a:pt x="102" y="98"/>
                        </a:lnTo>
                        <a:lnTo>
                          <a:pt x="118" y="0"/>
                        </a:lnTo>
                      </a:path>
                    </a:pathLst>
                  </a:custGeom>
                  <a:gradFill rotWithShape="0">
                    <a:gsLst>
                      <a:gs pos="0">
                        <a:srgbClr val="FFCC00"/>
                      </a:gs>
                      <a:gs pos="100000">
                        <a:srgbClr val="B28E00"/>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grpSp>
          <p:nvGrpSpPr>
            <p:cNvPr id="21518" name="Group 209">
              <a:extLst>
                <a:ext uri="{FF2B5EF4-FFF2-40B4-BE49-F238E27FC236}">
                  <a16:creationId xmlns:a16="http://schemas.microsoft.com/office/drawing/2014/main" id="{C45F690C-9E4D-C74E-A007-03C90796EF6A}"/>
                </a:ext>
              </a:extLst>
            </p:cNvPr>
            <p:cNvGrpSpPr>
              <a:grpSpLocks/>
            </p:cNvGrpSpPr>
            <p:nvPr/>
          </p:nvGrpSpPr>
          <p:grpSpPr bwMode="auto">
            <a:xfrm>
              <a:off x="3264" y="2016"/>
              <a:ext cx="435" cy="765"/>
              <a:chOff x="2162" y="1730"/>
              <a:chExt cx="435" cy="765"/>
            </a:xfrm>
          </p:grpSpPr>
          <p:grpSp>
            <p:nvGrpSpPr>
              <p:cNvPr id="21520" name="Group 210">
                <a:extLst>
                  <a:ext uri="{FF2B5EF4-FFF2-40B4-BE49-F238E27FC236}">
                    <a16:creationId xmlns:a16="http://schemas.microsoft.com/office/drawing/2014/main" id="{7A6DCCCE-B8BC-F840-86CA-5298BF1EC1F4}"/>
                  </a:ext>
                </a:extLst>
              </p:cNvPr>
              <p:cNvGrpSpPr>
                <a:grpSpLocks/>
              </p:cNvGrpSpPr>
              <p:nvPr/>
            </p:nvGrpSpPr>
            <p:grpSpPr bwMode="auto">
              <a:xfrm>
                <a:off x="2280" y="2315"/>
                <a:ext cx="198" cy="180"/>
                <a:chOff x="2280" y="2315"/>
                <a:chExt cx="198" cy="180"/>
              </a:xfrm>
            </p:grpSpPr>
            <p:grpSp>
              <p:nvGrpSpPr>
                <p:cNvPr id="21542" name="Group 211">
                  <a:extLst>
                    <a:ext uri="{FF2B5EF4-FFF2-40B4-BE49-F238E27FC236}">
                      <a16:creationId xmlns:a16="http://schemas.microsoft.com/office/drawing/2014/main" id="{C8AD3522-DDB2-6249-9ABC-8CEA6769AB55}"/>
                    </a:ext>
                  </a:extLst>
                </p:cNvPr>
                <p:cNvGrpSpPr>
                  <a:grpSpLocks/>
                </p:cNvGrpSpPr>
                <p:nvPr/>
              </p:nvGrpSpPr>
              <p:grpSpPr bwMode="auto">
                <a:xfrm>
                  <a:off x="2329" y="2453"/>
                  <a:ext cx="108" cy="42"/>
                  <a:chOff x="2329" y="2453"/>
                  <a:chExt cx="108" cy="42"/>
                </a:xfrm>
              </p:grpSpPr>
              <p:sp>
                <p:nvSpPr>
                  <p:cNvPr id="21551" name="Freeform 212">
                    <a:extLst>
                      <a:ext uri="{FF2B5EF4-FFF2-40B4-BE49-F238E27FC236}">
                        <a16:creationId xmlns:a16="http://schemas.microsoft.com/office/drawing/2014/main" id="{9ACF8754-242E-4441-858B-E1F731CB8BF8}"/>
                      </a:ext>
                    </a:extLst>
                  </p:cNvPr>
                  <p:cNvSpPr>
                    <a:spLocks/>
                  </p:cNvSpPr>
                  <p:nvPr/>
                </p:nvSpPr>
                <p:spPr bwMode="auto">
                  <a:xfrm>
                    <a:off x="2329" y="2453"/>
                    <a:ext cx="108" cy="42"/>
                  </a:xfrm>
                  <a:custGeom>
                    <a:avLst/>
                    <a:gdLst>
                      <a:gd name="T0" fmla="*/ 0 w 108"/>
                      <a:gd name="T1" fmla="*/ 0 h 42"/>
                      <a:gd name="T2" fmla="*/ 22 w 108"/>
                      <a:gd name="T3" fmla="*/ 33 h 42"/>
                      <a:gd name="T4" fmla="*/ 24 w 108"/>
                      <a:gd name="T5" fmla="*/ 34 h 42"/>
                      <a:gd name="T6" fmla="*/ 27 w 108"/>
                      <a:gd name="T7" fmla="*/ 36 h 42"/>
                      <a:gd name="T8" fmla="*/ 30 w 108"/>
                      <a:gd name="T9" fmla="*/ 37 h 42"/>
                      <a:gd name="T10" fmla="*/ 33 w 108"/>
                      <a:gd name="T11" fmla="*/ 39 h 42"/>
                      <a:gd name="T12" fmla="*/ 38 w 108"/>
                      <a:gd name="T13" fmla="*/ 39 h 42"/>
                      <a:gd name="T14" fmla="*/ 41 w 108"/>
                      <a:gd name="T15" fmla="*/ 40 h 42"/>
                      <a:gd name="T16" fmla="*/ 45 w 108"/>
                      <a:gd name="T17" fmla="*/ 40 h 42"/>
                      <a:gd name="T18" fmla="*/ 48 w 108"/>
                      <a:gd name="T19" fmla="*/ 40 h 42"/>
                      <a:gd name="T20" fmla="*/ 53 w 108"/>
                      <a:gd name="T21" fmla="*/ 41 h 42"/>
                      <a:gd name="T22" fmla="*/ 56 w 108"/>
                      <a:gd name="T23" fmla="*/ 41 h 42"/>
                      <a:gd name="T24" fmla="*/ 60 w 108"/>
                      <a:gd name="T25" fmla="*/ 40 h 42"/>
                      <a:gd name="T26" fmla="*/ 64 w 108"/>
                      <a:gd name="T27" fmla="*/ 40 h 42"/>
                      <a:gd name="T28" fmla="*/ 68 w 108"/>
                      <a:gd name="T29" fmla="*/ 40 h 42"/>
                      <a:gd name="T30" fmla="*/ 72 w 108"/>
                      <a:gd name="T31" fmla="*/ 39 h 42"/>
                      <a:gd name="T32" fmla="*/ 75 w 108"/>
                      <a:gd name="T33" fmla="*/ 38 h 42"/>
                      <a:gd name="T34" fmla="*/ 79 w 108"/>
                      <a:gd name="T35" fmla="*/ 37 h 42"/>
                      <a:gd name="T36" fmla="*/ 82 w 108"/>
                      <a:gd name="T37" fmla="*/ 36 h 42"/>
                      <a:gd name="T38" fmla="*/ 85 w 108"/>
                      <a:gd name="T39" fmla="*/ 34 h 42"/>
                      <a:gd name="T40" fmla="*/ 86 w 108"/>
                      <a:gd name="T41" fmla="*/ 33 h 42"/>
                      <a:gd name="T42" fmla="*/ 87 w 108"/>
                      <a:gd name="T43" fmla="*/ 31 h 42"/>
                      <a:gd name="T44" fmla="*/ 107 w 108"/>
                      <a:gd name="T45" fmla="*/ 0 h 42"/>
                      <a:gd name="T46" fmla="*/ 0 w 108"/>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8" h="42">
                        <a:moveTo>
                          <a:pt x="0" y="0"/>
                        </a:moveTo>
                        <a:lnTo>
                          <a:pt x="22" y="33"/>
                        </a:lnTo>
                        <a:lnTo>
                          <a:pt x="24" y="34"/>
                        </a:lnTo>
                        <a:lnTo>
                          <a:pt x="27" y="36"/>
                        </a:lnTo>
                        <a:lnTo>
                          <a:pt x="30" y="37"/>
                        </a:lnTo>
                        <a:lnTo>
                          <a:pt x="33" y="39"/>
                        </a:lnTo>
                        <a:lnTo>
                          <a:pt x="38" y="39"/>
                        </a:lnTo>
                        <a:lnTo>
                          <a:pt x="41" y="40"/>
                        </a:lnTo>
                        <a:lnTo>
                          <a:pt x="45" y="40"/>
                        </a:lnTo>
                        <a:lnTo>
                          <a:pt x="48" y="40"/>
                        </a:lnTo>
                        <a:lnTo>
                          <a:pt x="53" y="41"/>
                        </a:lnTo>
                        <a:lnTo>
                          <a:pt x="56" y="41"/>
                        </a:lnTo>
                        <a:lnTo>
                          <a:pt x="60" y="40"/>
                        </a:lnTo>
                        <a:lnTo>
                          <a:pt x="64" y="40"/>
                        </a:lnTo>
                        <a:lnTo>
                          <a:pt x="68" y="40"/>
                        </a:lnTo>
                        <a:lnTo>
                          <a:pt x="72" y="39"/>
                        </a:lnTo>
                        <a:lnTo>
                          <a:pt x="75" y="38"/>
                        </a:lnTo>
                        <a:lnTo>
                          <a:pt x="79" y="37"/>
                        </a:lnTo>
                        <a:lnTo>
                          <a:pt x="82" y="36"/>
                        </a:lnTo>
                        <a:lnTo>
                          <a:pt x="85" y="34"/>
                        </a:lnTo>
                        <a:lnTo>
                          <a:pt x="86" y="33"/>
                        </a:lnTo>
                        <a:lnTo>
                          <a:pt x="87" y="31"/>
                        </a:lnTo>
                        <a:lnTo>
                          <a:pt x="107" y="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52" name="Freeform 213">
                    <a:extLst>
                      <a:ext uri="{FF2B5EF4-FFF2-40B4-BE49-F238E27FC236}">
                        <a16:creationId xmlns:a16="http://schemas.microsoft.com/office/drawing/2014/main" id="{76161CAB-7CD5-D045-9C0D-3E7C926D4864}"/>
                      </a:ext>
                    </a:extLst>
                  </p:cNvPr>
                  <p:cNvSpPr>
                    <a:spLocks/>
                  </p:cNvSpPr>
                  <p:nvPr/>
                </p:nvSpPr>
                <p:spPr bwMode="auto">
                  <a:xfrm>
                    <a:off x="2346" y="2453"/>
                    <a:ext cx="49" cy="42"/>
                  </a:xfrm>
                  <a:custGeom>
                    <a:avLst/>
                    <a:gdLst>
                      <a:gd name="T0" fmla="*/ 0 w 49"/>
                      <a:gd name="T1" fmla="*/ 0 h 42"/>
                      <a:gd name="T2" fmla="*/ 13 w 49"/>
                      <a:gd name="T3" fmla="*/ 37 h 42"/>
                      <a:gd name="T4" fmla="*/ 16 w 49"/>
                      <a:gd name="T5" fmla="*/ 39 h 42"/>
                      <a:gd name="T6" fmla="*/ 21 w 49"/>
                      <a:gd name="T7" fmla="*/ 39 h 42"/>
                      <a:gd name="T8" fmla="*/ 24 w 49"/>
                      <a:gd name="T9" fmla="*/ 40 h 42"/>
                      <a:gd name="T10" fmla="*/ 28 w 49"/>
                      <a:gd name="T11" fmla="*/ 40 h 42"/>
                      <a:gd name="T12" fmla="*/ 31 w 49"/>
                      <a:gd name="T13" fmla="*/ 40 h 42"/>
                      <a:gd name="T14" fmla="*/ 36 w 49"/>
                      <a:gd name="T15" fmla="*/ 41 h 42"/>
                      <a:gd name="T16" fmla="*/ 39 w 49"/>
                      <a:gd name="T17" fmla="*/ 41 h 42"/>
                      <a:gd name="T18" fmla="*/ 43 w 49"/>
                      <a:gd name="T19" fmla="*/ 40 h 42"/>
                      <a:gd name="T20" fmla="*/ 48 w 49"/>
                      <a:gd name="T21" fmla="*/ 0 h 42"/>
                      <a:gd name="T22" fmla="*/ 0 w 49"/>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9" h="42">
                        <a:moveTo>
                          <a:pt x="0" y="0"/>
                        </a:moveTo>
                        <a:lnTo>
                          <a:pt x="13" y="37"/>
                        </a:lnTo>
                        <a:lnTo>
                          <a:pt x="16" y="39"/>
                        </a:lnTo>
                        <a:lnTo>
                          <a:pt x="21" y="39"/>
                        </a:lnTo>
                        <a:lnTo>
                          <a:pt x="24" y="40"/>
                        </a:lnTo>
                        <a:lnTo>
                          <a:pt x="28" y="40"/>
                        </a:lnTo>
                        <a:lnTo>
                          <a:pt x="31" y="40"/>
                        </a:lnTo>
                        <a:lnTo>
                          <a:pt x="36" y="41"/>
                        </a:lnTo>
                        <a:lnTo>
                          <a:pt x="39" y="41"/>
                        </a:lnTo>
                        <a:lnTo>
                          <a:pt x="43" y="40"/>
                        </a:lnTo>
                        <a:lnTo>
                          <a:pt x="48" y="0"/>
                        </a:lnTo>
                        <a:lnTo>
                          <a:pt x="0" y="0"/>
                        </a:lnTo>
                      </a:path>
                    </a:pathLst>
                  </a:custGeom>
                  <a:solidFill>
                    <a:srgbClr val="404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543" name="Group 214">
                  <a:extLst>
                    <a:ext uri="{FF2B5EF4-FFF2-40B4-BE49-F238E27FC236}">
                      <a16:creationId xmlns:a16="http://schemas.microsoft.com/office/drawing/2014/main" id="{9E8EFB09-FD8B-6E4F-9BCB-F135F82A653C}"/>
                    </a:ext>
                  </a:extLst>
                </p:cNvPr>
                <p:cNvGrpSpPr>
                  <a:grpSpLocks/>
                </p:cNvGrpSpPr>
                <p:nvPr/>
              </p:nvGrpSpPr>
              <p:grpSpPr bwMode="auto">
                <a:xfrm>
                  <a:off x="2280" y="2315"/>
                  <a:ext cx="198" cy="150"/>
                  <a:chOff x="2280" y="2315"/>
                  <a:chExt cx="198" cy="150"/>
                </a:xfrm>
              </p:grpSpPr>
              <p:sp>
                <p:nvSpPr>
                  <p:cNvPr id="21544" name="Freeform 215">
                    <a:extLst>
                      <a:ext uri="{FF2B5EF4-FFF2-40B4-BE49-F238E27FC236}">
                        <a16:creationId xmlns:a16="http://schemas.microsoft.com/office/drawing/2014/main" id="{3C473771-B1B5-0A46-A07D-CCAEA98FF9D3}"/>
                      </a:ext>
                    </a:extLst>
                  </p:cNvPr>
                  <p:cNvSpPr>
                    <a:spLocks/>
                  </p:cNvSpPr>
                  <p:nvPr/>
                </p:nvSpPr>
                <p:spPr bwMode="auto">
                  <a:xfrm>
                    <a:off x="2280" y="2315"/>
                    <a:ext cx="198" cy="150"/>
                  </a:xfrm>
                  <a:custGeom>
                    <a:avLst/>
                    <a:gdLst>
                      <a:gd name="T0" fmla="*/ 5 w 198"/>
                      <a:gd name="T1" fmla="*/ 4 h 150"/>
                      <a:gd name="T2" fmla="*/ 6 w 198"/>
                      <a:gd name="T3" fmla="*/ 8 h 150"/>
                      <a:gd name="T4" fmla="*/ 5 w 198"/>
                      <a:gd name="T5" fmla="*/ 15 h 150"/>
                      <a:gd name="T6" fmla="*/ 3 w 198"/>
                      <a:gd name="T7" fmla="*/ 20 h 150"/>
                      <a:gd name="T8" fmla="*/ 1 w 198"/>
                      <a:gd name="T9" fmla="*/ 26 h 150"/>
                      <a:gd name="T10" fmla="*/ 4 w 198"/>
                      <a:gd name="T11" fmla="*/ 31 h 150"/>
                      <a:gd name="T12" fmla="*/ 8 w 198"/>
                      <a:gd name="T13" fmla="*/ 36 h 150"/>
                      <a:gd name="T14" fmla="*/ 7 w 198"/>
                      <a:gd name="T15" fmla="*/ 41 h 150"/>
                      <a:gd name="T16" fmla="*/ 3 w 198"/>
                      <a:gd name="T17" fmla="*/ 45 h 150"/>
                      <a:gd name="T18" fmla="*/ 1 w 198"/>
                      <a:gd name="T19" fmla="*/ 49 h 150"/>
                      <a:gd name="T20" fmla="*/ 4 w 198"/>
                      <a:gd name="T21" fmla="*/ 54 h 150"/>
                      <a:gd name="T22" fmla="*/ 7 w 198"/>
                      <a:gd name="T23" fmla="*/ 58 h 150"/>
                      <a:gd name="T24" fmla="*/ 7 w 198"/>
                      <a:gd name="T25" fmla="*/ 63 h 150"/>
                      <a:gd name="T26" fmla="*/ 3 w 198"/>
                      <a:gd name="T27" fmla="*/ 67 h 150"/>
                      <a:gd name="T28" fmla="*/ 0 w 198"/>
                      <a:gd name="T29" fmla="*/ 72 h 150"/>
                      <a:gd name="T30" fmla="*/ 3 w 198"/>
                      <a:gd name="T31" fmla="*/ 77 h 150"/>
                      <a:gd name="T32" fmla="*/ 7 w 198"/>
                      <a:gd name="T33" fmla="*/ 82 h 150"/>
                      <a:gd name="T34" fmla="*/ 7 w 198"/>
                      <a:gd name="T35" fmla="*/ 90 h 150"/>
                      <a:gd name="T36" fmla="*/ 4 w 198"/>
                      <a:gd name="T37" fmla="*/ 94 h 150"/>
                      <a:gd name="T38" fmla="*/ 5 w 198"/>
                      <a:gd name="T39" fmla="*/ 98 h 150"/>
                      <a:gd name="T40" fmla="*/ 9 w 198"/>
                      <a:gd name="T41" fmla="*/ 104 h 150"/>
                      <a:gd name="T42" fmla="*/ 23 w 198"/>
                      <a:gd name="T43" fmla="*/ 119 h 150"/>
                      <a:gd name="T44" fmla="*/ 36 w 198"/>
                      <a:gd name="T45" fmla="*/ 131 h 150"/>
                      <a:gd name="T46" fmla="*/ 47 w 198"/>
                      <a:gd name="T47" fmla="*/ 137 h 150"/>
                      <a:gd name="T48" fmla="*/ 67 w 198"/>
                      <a:gd name="T49" fmla="*/ 146 h 150"/>
                      <a:gd name="T50" fmla="*/ 87 w 198"/>
                      <a:gd name="T51" fmla="*/ 149 h 150"/>
                      <a:gd name="T52" fmla="*/ 113 w 198"/>
                      <a:gd name="T53" fmla="*/ 149 h 150"/>
                      <a:gd name="T54" fmla="*/ 134 w 198"/>
                      <a:gd name="T55" fmla="*/ 147 h 150"/>
                      <a:gd name="T56" fmla="*/ 150 w 198"/>
                      <a:gd name="T57" fmla="*/ 142 h 150"/>
                      <a:gd name="T58" fmla="*/ 160 w 198"/>
                      <a:gd name="T59" fmla="*/ 137 h 150"/>
                      <a:gd name="T60" fmla="*/ 167 w 198"/>
                      <a:gd name="T61" fmla="*/ 131 h 150"/>
                      <a:gd name="T62" fmla="*/ 188 w 198"/>
                      <a:gd name="T63" fmla="*/ 102 h 150"/>
                      <a:gd name="T64" fmla="*/ 192 w 198"/>
                      <a:gd name="T65" fmla="*/ 93 h 150"/>
                      <a:gd name="T66" fmla="*/ 193 w 198"/>
                      <a:gd name="T67" fmla="*/ 89 h 150"/>
                      <a:gd name="T68" fmla="*/ 190 w 198"/>
                      <a:gd name="T69" fmla="*/ 84 h 150"/>
                      <a:gd name="T70" fmla="*/ 190 w 198"/>
                      <a:gd name="T71" fmla="*/ 79 h 150"/>
                      <a:gd name="T72" fmla="*/ 192 w 198"/>
                      <a:gd name="T73" fmla="*/ 75 h 150"/>
                      <a:gd name="T74" fmla="*/ 195 w 198"/>
                      <a:gd name="T75" fmla="*/ 71 h 150"/>
                      <a:gd name="T76" fmla="*/ 196 w 198"/>
                      <a:gd name="T77" fmla="*/ 66 h 150"/>
                      <a:gd name="T78" fmla="*/ 194 w 198"/>
                      <a:gd name="T79" fmla="*/ 61 h 150"/>
                      <a:gd name="T80" fmla="*/ 191 w 198"/>
                      <a:gd name="T81" fmla="*/ 57 h 150"/>
                      <a:gd name="T82" fmla="*/ 191 w 198"/>
                      <a:gd name="T83" fmla="*/ 53 h 150"/>
                      <a:gd name="T84" fmla="*/ 195 w 198"/>
                      <a:gd name="T85" fmla="*/ 48 h 150"/>
                      <a:gd name="T86" fmla="*/ 195 w 198"/>
                      <a:gd name="T87" fmla="*/ 42 h 150"/>
                      <a:gd name="T88" fmla="*/ 192 w 198"/>
                      <a:gd name="T89" fmla="*/ 36 h 150"/>
                      <a:gd name="T90" fmla="*/ 191 w 198"/>
                      <a:gd name="T91" fmla="*/ 32 h 150"/>
                      <a:gd name="T92" fmla="*/ 193 w 198"/>
                      <a:gd name="T93" fmla="*/ 27 h 150"/>
                      <a:gd name="T94" fmla="*/ 195 w 198"/>
                      <a:gd name="T95" fmla="*/ 23 h 150"/>
                      <a:gd name="T96" fmla="*/ 197 w 198"/>
                      <a:gd name="T97" fmla="*/ 18 h 150"/>
                      <a:gd name="T98" fmla="*/ 194 w 198"/>
                      <a:gd name="T99" fmla="*/ 14 h 150"/>
                      <a:gd name="T100" fmla="*/ 191 w 198"/>
                      <a:gd name="T101" fmla="*/ 9 h 150"/>
                      <a:gd name="T102" fmla="*/ 192 w 198"/>
                      <a:gd name="T103" fmla="*/ 4 h 150"/>
                      <a:gd name="T104" fmla="*/ 6 w 198"/>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8" h="150">
                        <a:moveTo>
                          <a:pt x="6" y="0"/>
                        </a:moveTo>
                        <a:lnTo>
                          <a:pt x="5" y="4"/>
                        </a:lnTo>
                        <a:lnTo>
                          <a:pt x="5" y="6"/>
                        </a:lnTo>
                        <a:lnTo>
                          <a:pt x="6" y="8"/>
                        </a:lnTo>
                        <a:lnTo>
                          <a:pt x="6" y="12"/>
                        </a:lnTo>
                        <a:lnTo>
                          <a:pt x="5" y="15"/>
                        </a:lnTo>
                        <a:lnTo>
                          <a:pt x="4" y="18"/>
                        </a:lnTo>
                        <a:lnTo>
                          <a:pt x="3" y="20"/>
                        </a:lnTo>
                        <a:lnTo>
                          <a:pt x="1" y="23"/>
                        </a:lnTo>
                        <a:lnTo>
                          <a:pt x="1" y="26"/>
                        </a:lnTo>
                        <a:lnTo>
                          <a:pt x="3" y="29"/>
                        </a:lnTo>
                        <a:lnTo>
                          <a:pt x="4" y="31"/>
                        </a:lnTo>
                        <a:lnTo>
                          <a:pt x="7" y="34"/>
                        </a:lnTo>
                        <a:lnTo>
                          <a:pt x="8" y="36"/>
                        </a:lnTo>
                        <a:lnTo>
                          <a:pt x="8" y="38"/>
                        </a:lnTo>
                        <a:lnTo>
                          <a:pt x="7" y="41"/>
                        </a:lnTo>
                        <a:lnTo>
                          <a:pt x="5" y="42"/>
                        </a:lnTo>
                        <a:lnTo>
                          <a:pt x="3" y="45"/>
                        </a:lnTo>
                        <a:lnTo>
                          <a:pt x="2" y="47"/>
                        </a:lnTo>
                        <a:lnTo>
                          <a:pt x="1" y="49"/>
                        </a:lnTo>
                        <a:lnTo>
                          <a:pt x="3" y="51"/>
                        </a:lnTo>
                        <a:lnTo>
                          <a:pt x="4" y="54"/>
                        </a:lnTo>
                        <a:lnTo>
                          <a:pt x="6" y="56"/>
                        </a:lnTo>
                        <a:lnTo>
                          <a:pt x="7" y="58"/>
                        </a:lnTo>
                        <a:lnTo>
                          <a:pt x="8" y="60"/>
                        </a:lnTo>
                        <a:lnTo>
                          <a:pt x="7" y="63"/>
                        </a:lnTo>
                        <a:lnTo>
                          <a:pt x="5" y="65"/>
                        </a:lnTo>
                        <a:lnTo>
                          <a:pt x="3" y="67"/>
                        </a:lnTo>
                        <a:lnTo>
                          <a:pt x="1" y="70"/>
                        </a:lnTo>
                        <a:lnTo>
                          <a:pt x="0" y="72"/>
                        </a:lnTo>
                        <a:lnTo>
                          <a:pt x="1" y="75"/>
                        </a:lnTo>
                        <a:lnTo>
                          <a:pt x="3" y="77"/>
                        </a:lnTo>
                        <a:lnTo>
                          <a:pt x="5" y="80"/>
                        </a:lnTo>
                        <a:lnTo>
                          <a:pt x="7" y="82"/>
                        </a:lnTo>
                        <a:lnTo>
                          <a:pt x="9" y="86"/>
                        </a:lnTo>
                        <a:lnTo>
                          <a:pt x="7" y="90"/>
                        </a:lnTo>
                        <a:lnTo>
                          <a:pt x="5" y="92"/>
                        </a:lnTo>
                        <a:lnTo>
                          <a:pt x="4" y="94"/>
                        </a:lnTo>
                        <a:lnTo>
                          <a:pt x="4" y="97"/>
                        </a:lnTo>
                        <a:lnTo>
                          <a:pt x="5" y="98"/>
                        </a:lnTo>
                        <a:lnTo>
                          <a:pt x="7" y="100"/>
                        </a:lnTo>
                        <a:lnTo>
                          <a:pt x="9" y="104"/>
                        </a:lnTo>
                        <a:lnTo>
                          <a:pt x="14" y="110"/>
                        </a:lnTo>
                        <a:lnTo>
                          <a:pt x="23" y="119"/>
                        </a:lnTo>
                        <a:lnTo>
                          <a:pt x="31" y="127"/>
                        </a:lnTo>
                        <a:lnTo>
                          <a:pt x="36" y="131"/>
                        </a:lnTo>
                        <a:lnTo>
                          <a:pt x="41" y="134"/>
                        </a:lnTo>
                        <a:lnTo>
                          <a:pt x="47" y="137"/>
                        </a:lnTo>
                        <a:lnTo>
                          <a:pt x="55" y="142"/>
                        </a:lnTo>
                        <a:lnTo>
                          <a:pt x="67" y="146"/>
                        </a:lnTo>
                        <a:lnTo>
                          <a:pt x="77" y="148"/>
                        </a:lnTo>
                        <a:lnTo>
                          <a:pt x="87" y="149"/>
                        </a:lnTo>
                        <a:lnTo>
                          <a:pt x="99" y="149"/>
                        </a:lnTo>
                        <a:lnTo>
                          <a:pt x="113" y="149"/>
                        </a:lnTo>
                        <a:lnTo>
                          <a:pt x="124" y="148"/>
                        </a:lnTo>
                        <a:lnTo>
                          <a:pt x="134" y="147"/>
                        </a:lnTo>
                        <a:lnTo>
                          <a:pt x="143" y="145"/>
                        </a:lnTo>
                        <a:lnTo>
                          <a:pt x="150" y="142"/>
                        </a:lnTo>
                        <a:lnTo>
                          <a:pt x="156" y="140"/>
                        </a:lnTo>
                        <a:lnTo>
                          <a:pt x="160" y="137"/>
                        </a:lnTo>
                        <a:lnTo>
                          <a:pt x="164" y="135"/>
                        </a:lnTo>
                        <a:lnTo>
                          <a:pt x="167" y="131"/>
                        </a:lnTo>
                        <a:lnTo>
                          <a:pt x="179" y="115"/>
                        </a:lnTo>
                        <a:lnTo>
                          <a:pt x="188" y="102"/>
                        </a:lnTo>
                        <a:lnTo>
                          <a:pt x="191" y="96"/>
                        </a:lnTo>
                        <a:lnTo>
                          <a:pt x="192" y="93"/>
                        </a:lnTo>
                        <a:lnTo>
                          <a:pt x="193" y="91"/>
                        </a:lnTo>
                        <a:lnTo>
                          <a:pt x="193" y="89"/>
                        </a:lnTo>
                        <a:lnTo>
                          <a:pt x="191" y="86"/>
                        </a:lnTo>
                        <a:lnTo>
                          <a:pt x="190" y="84"/>
                        </a:lnTo>
                        <a:lnTo>
                          <a:pt x="189" y="82"/>
                        </a:lnTo>
                        <a:lnTo>
                          <a:pt x="190" y="79"/>
                        </a:lnTo>
                        <a:lnTo>
                          <a:pt x="191" y="77"/>
                        </a:lnTo>
                        <a:lnTo>
                          <a:pt x="192" y="75"/>
                        </a:lnTo>
                        <a:lnTo>
                          <a:pt x="194" y="73"/>
                        </a:lnTo>
                        <a:lnTo>
                          <a:pt x="195" y="71"/>
                        </a:lnTo>
                        <a:lnTo>
                          <a:pt x="197" y="69"/>
                        </a:lnTo>
                        <a:lnTo>
                          <a:pt x="196" y="66"/>
                        </a:lnTo>
                        <a:lnTo>
                          <a:pt x="195" y="63"/>
                        </a:lnTo>
                        <a:lnTo>
                          <a:pt x="194" y="61"/>
                        </a:lnTo>
                        <a:lnTo>
                          <a:pt x="192" y="59"/>
                        </a:lnTo>
                        <a:lnTo>
                          <a:pt x="191" y="57"/>
                        </a:lnTo>
                        <a:lnTo>
                          <a:pt x="190" y="55"/>
                        </a:lnTo>
                        <a:lnTo>
                          <a:pt x="191" y="53"/>
                        </a:lnTo>
                        <a:lnTo>
                          <a:pt x="193" y="50"/>
                        </a:lnTo>
                        <a:lnTo>
                          <a:pt x="195" y="48"/>
                        </a:lnTo>
                        <a:lnTo>
                          <a:pt x="195" y="45"/>
                        </a:lnTo>
                        <a:lnTo>
                          <a:pt x="195" y="42"/>
                        </a:lnTo>
                        <a:lnTo>
                          <a:pt x="194" y="39"/>
                        </a:lnTo>
                        <a:lnTo>
                          <a:pt x="192" y="36"/>
                        </a:lnTo>
                        <a:lnTo>
                          <a:pt x="191" y="35"/>
                        </a:lnTo>
                        <a:lnTo>
                          <a:pt x="191" y="32"/>
                        </a:lnTo>
                        <a:lnTo>
                          <a:pt x="191" y="29"/>
                        </a:lnTo>
                        <a:lnTo>
                          <a:pt x="193" y="27"/>
                        </a:lnTo>
                        <a:lnTo>
                          <a:pt x="194" y="25"/>
                        </a:lnTo>
                        <a:lnTo>
                          <a:pt x="195" y="23"/>
                        </a:lnTo>
                        <a:lnTo>
                          <a:pt x="196" y="21"/>
                        </a:lnTo>
                        <a:lnTo>
                          <a:pt x="197" y="18"/>
                        </a:lnTo>
                        <a:lnTo>
                          <a:pt x="196" y="17"/>
                        </a:lnTo>
                        <a:lnTo>
                          <a:pt x="194" y="14"/>
                        </a:lnTo>
                        <a:lnTo>
                          <a:pt x="193" y="12"/>
                        </a:lnTo>
                        <a:lnTo>
                          <a:pt x="191" y="9"/>
                        </a:lnTo>
                        <a:lnTo>
                          <a:pt x="191" y="6"/>
                        </a:lnTo>
                        <a:lnTo>
                          <a:pt x="192" y="4"/>
                        </a:lnTo>
                        <a:lnTo>
                          <a:pt x="192" y="0"/>
                        </a:lnTo>
                        <a:lnTo>
                          <a:pt x="6" y="0"/>
                        </a:lnTo>
                      </a:path>
                    </a:pathLst>
                  </a:custGeom>
                  <a:solidFill>
                    <a:srgbClr val="FFC08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45" name="Freeform 216">
                    <a:extLst>
                      <a:ext uri="{FF2B5EF4-FFF2-40B4-BE49-F238E27FC236}">
                        <a16:creationId xmlns:a16="http://schemas.microsoft.com/office/drawing/2014/main" id="{204ECD34-79C7-F744-AAB9-5C946A4502A7}"/>
                      </a:ext>
                    </a:extLst>
                  </p:cNvPr>
                  <p:cNvSpPr>
                    <a:spLocks/>
                  </p:cNvSpPr>
                  <p:nvPr/>
                </p:nvSpPr>
                <p:spPr bwMode="auto">
                  <a:xfrm>
                    <a:off x="2281" y="2335"/>
                    <a:ext cx="26" cy="22"/>
                  </a:xfrm>
                  <a:custGeom>
                    <a:avLst/>
                    <a:gdLst>
                      <a:gd name="T0" fmla="*/ 2 w 26"/>
                      <a:gd name="T1" fmla="*/ 0 h 22"/>
                      <a:gd name="T2" fmla="*/ 3 w 26"/>
                      <a:gd name="T3" fmla="*/ 3 h 22"/>
                      <a:gd name="T4" fmla="*/ 6 w 26"/>
                      <a:gd name="T5" fmla="*/ 5 h 22"/>
                      <a:gd name="T6" fmla="*/ 10 w 26"/>
                      <a:gd name="T7" fmla="*/ 9 h 22"/>
                      <a:gd name="T8" fmla="*/ 15 w 26"/>
                      <a:gd name="T9" fmla="*/ 12 h 22"/>
                      <a:gd name="T10" fmla="*/ 20 w 26"/>
                      <a:gd name="T11" fmla="*/ 14 h 22"/>
                      <a:gd name="T12" fmla="*/ 25 w 26"/>
                      <a:gd name="T13" fmla="*/ 15 h 22"/>
                      <a:gd name="T14" fmla="*/ 23 w 26"/>
                      <a:gd name="T15" fmla="*/ 18 h 22"/>
                      <a:gd name="T16" fmla="*/ 17 w 26"/>
                      <a:gd name="T17" fmla="*/ 18 h 22"/>
                      <a:gd name="T18" fmla="*/ 10 w 26"/>
                      <a:gd name="T19" fmla="*/ 18 h 22"/>
                      <a:gd name="T20" fmla="*/ 6 w 26"/>
                      <a:gd name="T21" fmla="*/ 21 h 22"/>
                      <a:gd name="T22" fmla="*/ 7 w 26"/>
                      <a:gd name="T23" fmla="*/ 18 h 22"/>
                      <a:gd name="T24" fmla="*/ 6 w 26"/>
                      <a:gd name="T25" fmla="*/ 16 h 22"/>
                      <a:gd name="T26" fmla="*/ 5 w 26"/>
                      <a:gd name="T27" fmla="*/ 13 h 22"/>
                      <a:gd name="T28" fmla="*/ 3 w 26"/>
                      <a:gd name="T29" fmla="*/ 10 h 22"/>
                      <a:gd name="T30" fmla="*/ 1 w 26"/>
                      <a:gd name="T31" fmla="*/ 7 h 22"/>
                      <a:gd name="T32" fmla="*/ 0 w 26"/>
                      <a:gd name="T33" fmla="*/ 3 h 22"/>
                      <a:gd name="T34" fmla="*/ 2 w 26"/>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22">
                        <a:moveTo>
                          <a:pt x="2" y="0"/>
                        </a:moveTo>
                        <a:lnTo>
                          <a:pt x="3" y="3"/>
                        </a:lnTo>
                        <a:lnTo>
                          <a:pt x="6" y="5"/>
                        </a:lnTo>
                        <a:lnTo>
                          <a:pt x="10" y="9"/>
                        </a:lnTo>
                        <a:lnTo>
                          <a:pt x="15" y="12"/>
                        </a:lnTo>
                        <a:lnTo>
                          <a:pt x="20" y="14"/>
                        </a:lnTo>
                        <a:lnTo>
                          <a:pt x="25" y="15"/>
                        </a:lnTo>
                        <a:lnTo>
                          <a:pt x="23" y="18"/>
                        </a:lnTo>
                        <a:lnTo>
                          <a:pt x="17" y="18"/>
                        </a:lnTo>
                        <a:lnTo>
                          <a:pt x="10" y="18"/>
                        </a:lnTo>
                        <a:lnTo>
                          <a:pt x="6" y="21"/>
                        </a:lnTo>
                        <a:lnTo>
                          <a:pt x="7" y="18"/>
                        </a:lnTo>
                        <a:lnTo>
                          <a:pt x="6" y="16"/>
                        </a:lnTo>
                        <a:lnTo>
                          <a:pt x="5" y="13"/>
                        </a:lnTo>
                        <a:lnTo>
                          <a:pt x="3" y="10"/>
                        </a:lnTo>
                        <a:lnTo>
                          <a:pt x="1" y="7"/>
                        </a:lnTo>
                        <a:lnTo>
                          <a:pt x="0" y="3"/>
                        </a:lnTo>
                        <a:lnTo>
                          <a:pt x="2"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46" name="Freeform 217">
                    <a:extLst>
                      <a:ext uri="{FF2B5EF4-FFF2-40B4-BE49-F238E27FC236}">
                        <a16:creationId xmlns:a16="http://schemas.microsoft.com/office/drawing/2014/main" id="{ADE231FA-D934-2A4D-A077-14BE6FA06EF4}"/>
                      </a:ext>
                    </a:extLst>
                  </p:cNvPr>
                  <p:cNvSpPr>
                    <a:spLocks/>
                  </p:cNvSpPr>
                  <p:nvPr/>
                </p:nvSpPr>
                <p:spPr bwMode="auto">
                  <a:xfrm>
                    <a:off x="2282" y="2360"/>
                    <a:ext cx="33" cy="19"/>
                  </a:xfrm>
                  <a:custGeom>
                    <a:avLst/>
                    <a:gdLst>
                      <a:gd name="T0" fmla="*/ 0 w 33"/>
                      <a:gd name="T1" fmla="*/ 3 h 19"/>
                      <a:gd name="T2" fmla="*/ 1 w 33"/>
                      <a:gd name="T3" fmla="*/ 0 h 19"/>
                      <a:gd name="T4" fmla="*/ 2 w 33"/>
                      <a:gd name="T5" fmla="*/ 3 h 19"/>
                      <a:gd name="T6" fmla="*/ 5 w 33"/>
                      <a:gd name="T7" fmla="*/ 4 h 19"/>
                      <a:gd name="T8" fmla="*/ 9 w 33"/>
                      <a:gd name="T9" fmla="*/ 6 h 19"/>
                      <a:gd name="T10" fmla="*/ 14 w 33"/>
                      <a:gd name="T11" fmla="*/ 7 h 19"/>
                      <a:gd name="T12" fmla="*/ 21 w 33"/>
                      <a:gd name="T13" fmla="*/ 8 h 19"/>
                      <a:gd name="T14" fmla="*/ 30 w 33"/>
                      <a:gd name="T15" fmla="*/ 10 h 19"/>
                      <a:gd name="T16" fmla="*/ 32 w 33"/>
                      <a:gd name="T17" fmla="*/ 17 h 19"/>
                      <a:gd name="T18" fmla="*/ 23 w 33"/>
                      <a:gd name="T19" fmla="*/ 15 h 19"/>
                      <a:gd name="T20" fmla="*/ 15 w 33"/>
                      <a:gd name="T21" fmla="*/ 14 h 19"/>
                      <a:gd name="T22" fmla="*/ 10 w 33"/>
                      <a:gd name="T23" fmla="*/ 15 h 19"/>
                      <a:gd name="T24" fmla="*/ 5 w 33"/>
                      <a:gd name="T25" fmla="*/ 18 h 19"/>
                      <a:gd name="T26" fmla="*/ 5 w 33"/>
                      <a:gd name="T27" fmla="*/ 16 h 19"/>
                      <a:gd name="T28" fmla="*/ 5 w 33"/>
                      <a:gd name="T29" fmla="*/ 14 h 19"/>
                      <a:gd name="T30" fmla="*/ 5 w 33"/>
                      <a:gd name="T31" fmla="*/ 11 h 19"/>
                      <a:gd name="T32" fmla="*/ 2 w 33"/>
                      <a:gd name="T33" fmla="*/ 8 h 19"/>
                      <a:gd name="T34" fmla="*/ 0 w 33"/>
                      <a:gd name="T35" fmla="*/ 5 h 19"/>
                      <a:gd name="T36" fmla="*/ 0 w 33"/>
                      <a:gd name="T37" fmla="*/ 3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 h="19">
                        <a:moveTo>
                          <a:pt x="0" y="3"/>
                        </a:moveTo>
                        <a:lnTo>
                          <a:pt x="1" y="0"/>
                        </a:lnTo>
                        <a:lnTo>
                          <a:pt x="2" y="3"/>
                        </a:lnTo>
                        <a:lnTo>
                          <a:pt x="5" y="4"/>
                        </a:lnTo>
                        <a:lnTo>
                          <a:pt x="9" y="6"/>
                        </a:lnTo>
                        <a:lnTo>
                          <a:pt x="14" y="7"/>
                        </a:lnTo>
                        <a:lnTo>
                          <a:pt x="21" y="8"/>
                        </a:lnTo>
                        <a:lnTo>
                          <a:pt x="30" y="10"/>
                        </a:lnTo>
                        <a:lnTo>
                          <a:pt x="32" y="17"/>
                        </a:lnTo>
                        <a:lnTo>
                          <a:pt x="23" y="15"/>
                        </a:lnTo>
                        <a:lnTo>
                          <a:pt x="15" y="14"/>
                        </a:lnTo>
                        <a:lnTo>
                          <a:pt x="10" y="15"/>
                        </a:lnTo>
                        <a:lnTo>
                          <a:pt x="5" y="18"/>
                        </a:lnTo>
                        <a:lnTo>
                          <a:pt x="5" y="16"/>
                        </a:lnTo>
                        <a:lnTo>
                          <a:pt x="5" y="14"/>
                        </a:lnTo>
                        <a:lnTo>
                          <a:pt x="5" y="11"/>
                        </a:lnTo>
                        <a:lnTo>
                          <a:pt x="2" y="8"/>
                        </a:lnTo>
                        <a:lnTo>
                          <a:pt x="0" y="5"/>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47" name="Freeform 218">
                    <a:extLst>
                      <a:ext uri="{FF2B5EF4-FFF2-40B4-BE49-F238E27FC236}">
                        <a16:creationId xmlns:a16="http://schemas.microsoft.com/office/drawing/2014/main" id="{77E503BA-0D0D-FE43-B822-E4E7666C4C27}"/>
                      </a:ext>
                    </a:extLst>
                  </p:cNvPr>
                  <p:cNvSpPr>
                    <a:spLocks/>
                  </p:cNvSpPr>
                  <p:nvPr/>
                </p:nvSpPr>
                <p:spPr bwMode="auto">
                  <a:xfrm>
                    <a:off x="2281" y="2382"/>
                    <a:ext cx="38" cy="23"/>
                  </a:xfrm>
                  <a:custGeom>
                    <a:avLst/>
                    <a:gdLst>
                      <a:gd name="T0" fmla="*/ 0 w 38"/>
                      <a:gd name="T1" fmla="*/ 3 h 23"/>
                      <a:gd name="T2" fmla="*/ 2 w 38"/>
                      <a:gd name="T3" fmla="*/ 0 h 23"/>
                      <a:gd name="T4" fmla="*/ 4 w 38"/>
                      <a:gd name="T5" fmla="*/ 4 h 23"/>
                      <a:gd name="T6" fmla="*/ 7 w 38"/>
                      <a:gd name="T7" fmla="*/ 5 h 23"/>
                      <a:gd name="T8" fmla="*/ 9 w 38"/>
                      <a:gd name="T9" fmla="*/ 7 h 23"/>
                      <a:gd name="T10" fmla="*/ 15 w 38"/>
                      <a:gd name="T11" fmla="*/ 9 h 23"/>
                      <a:gd name="T12" fmla="*/ 20 w 38"/>
                      <a:gd name="T13" fmla="*/ 11 h 23"/>
                      <a:gd name="T14" fmla="*/ 27 w 38"/>
                      <a:gd name="T15" fmla="*/ 13 h 23"/>
                      <a:gd name="T16" fmla="*/ 36 w 38"/>
                      <a:gd name="T17" fmla="*/ 15 h 23"/>
                      <a:gd name="T18" fmla="*/ 37 w 38"/>
                      <a:gd name="T19" fmla="*/ 22 h 23"/>
                      <a:gd name="T20" fmla="*/ 28 w 38"/>
                      <a:gd name="T21" fmla="*/ 18 h 23"/>
                      <a:gd name="T22" fmla="*/ 22 w 38"/>
                      <a:gd name="T23" fmla="*/ 16 h 23"/>
                      <a:gd name="T24" fmla="*/ 16 w 38"/>
                      <a:gd name="T25" fmla="*/ 15 h 23"/>
                      <a:gd name="T26" fmla="*/ 12 w 38"/>
                      <a:gd name="T27" fmla="*/ 15 h 23"/>
                      <a:gd name="T28" fmla="*/ 10 w 38"/>
                      <a:gd name="T29" fmla="*/ 17 h 23"/>
                      <a:gd name="T30" fmla="*/ 8 w 38"/>
                      <a:gd name="T31" fmla="*/ 19 h 23"/>
                      <a:gd name="T32" fmla="*/ 7 w 38"/>
                      <a:gd name="T33" fmla="*/ 17 h 23"/>
                      <a:gd name="T34" fmla="*/ 4 w 38"/>
                      <a:gd name="T35" fmla="*/ 13 h 23"/>
                      <a:gd name="T36" fmla="*/ 2 w 38"/>
                      <a:gd name="T37" fmla="*/ 10 h 23"/>
                      <a:gd name="T38" fmla="*/ 0 w 38"/>
                      <a:gd name="T39" fmla="*/ 7 h 23"/>
                      <a:gd name="T40" fmla="*/ 0 w 38"/>
                      <a:gd name="T41" fmla="*/ 3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 h="23">
                        <a:moveTo>
                          <a:pt x="0" y="3"/>
                        </a:moveTo>
                        <a:lnTo>
                          <a:pt x="2" y="0"/>
                        </a:lnTo>
                        <a:lnTo>
                          <a:pt x="4" y="4"/>
                        </a:lnTo>
                        <a:lnTo>
                          <a:pt x="7" y="5"/>
                        </a:lnTo>
                        <a:lnTo>
                          <a:pt x="9" y="7"/>
                        </a:lnTo>
                        <a:lnTo>
                          <a:pt x="15" y="9"/>
                        </a:lnTo>
                        <a:lnTo>
                          <a:pt x="20" y="11"/>
                        </a:lnTo>
                        <a:lnTo>
                          <a:pt x="27" y="13"/>
                        </a:lnTo>
                        <a:lnTo>
                          <a:pt x="36" y="15"/>
                        </a:lnTo>
                        <a:lnTo>
                          <a:pt x="37" y="22"/>
                        </a:lnTo>
                        <a:lnTo>
                          <a:pt x="28" y="18"/>
                        </a:lnTo>
                        <a:lnTo>
                          <a:pt x="22" y="16"/>
                        </a:lnTo>
                        <a:lnTo>
                          <a:pt x="16" y="15"/>
                        </a:lnTo>
                        <a:lnTo>
                          <a:pt x="12" y="15"/>
                        </a:lnTo>
                        <a:lnTo>
                          <a:pt x="10" y="17"/>
                        </a:lnTo>
                        <a:lnTo>
                          <a:pt x="8" y="19"/>
                        </a:lnTo>
                        <a:lnTo>
                          <a:pt x="7" y="17"/>
                        </a:lnTo>
                        <a:lnTo>
                          <a:pt x="4" y="13"/>
                        </a:lnTo>
                        <a:lnTo>
                          <a:pt x="2" y="10"/>
                        </a:lnTo>
                        <a:lnTo>
                          <a:pt x="0" y="7"/>
                        </a:lnTo>
                        <a:lnTo>
                          <a:pt x="0" y="3"/>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48" name="Freeform 219">
                    <a:extLst>
                      <a:ext uri="{FF2B5EF4-FFF2-40B4-BE49-F238E27FC236}">
                        <a16:creationId xmlns:a16="http://schemas.microsoft.com/office/drawing/2014/main" id="{C4E79820-DB47-724F-B09F-E0379D04172E}"/>
                      </a:ext>
                    </a:extLst>
                  </p:cNvPr>
                  <p:cNvSpPr>
                    <a:spLocks/>
                  </p:cNvSpPr>
                  <p:nvPr/>
                </p:nvSpPr>
                <p:spPr bwMode="auto">
                  <a:xfrm>
                    <a:off x="2285" y="2406"/>
                    <a:ext cx="45" cy="49"/>
                  </a:xfrm>
                  <a:custGeom>
                    <a:avLst/>
                    <a:gdLst>
                      <a:gd name="T0" fmla="*/ 0 w 45"/>
                      <a:gd name="T1" fmla="*/ 7 h 49"/>
                      <a:gd name="T2" fmla="*/ 0 w 45"/>
                      <a:gd name="T3" fmla="*/ 4 h 49"/>
                      <a:gd name="T4" fmla="*/ 0 w 45"/>
                      <a:gd name="T5" fmla="*/ 2 h 49"/>
                      <a:gd name="T6" fmla="*/ 2 w 45"/>
                      <a:gd name="T7" fmla="*/ 0 h 49"/>
                      <a:gd name="T8" fmla="*/ 5 w 45"/>
                      <a:gd name="T9" fmla="*/ 3 h 49"/>
                      <a:gd name="T10" fmla="*/ 10 w 45"/>
                      <a:gd name="T11" fmla="*/ 7 h 49"/>
                      <a:gd name="T12" fmla="*/ 15 w 45"/>
                      <a:gd name="T13" fmla="*/ 9 h 49"/>
                      <a:gd name="T14" fmla="*/ 23 w 45"/>
                      <a:gd name="T15" fmla="*/ 11 h 49"/>
                      <a:gd name="T16" fmla="*/ 33 w 45"/>
                      <a:gd name="T17" fmla="*/ 14 h 49"/>
                      <a:gd name="T18" fmla="*/ 35 w 45"/>
                      <a:gd name="T19" fmla="*/ 19 h 49"/>
                      <a:gd name="T20" fmla="*/ 30 w 45"/>
                      <a:gd name="T21" fmla="*/ 17 h 49"/>
                      <a:gd name="T22" fmla="*/ 24 w 45"/>
                      <a:gd name="T23" fmla="*/ 17 h 49"/>
                      <a:gd name="T24" fmla="*/ 21 w 45"/>
                      <a:gd name="T25" fmla="*/ 17 h 49"/>
                      <a:gd name="T26" fmla="*/ 21 w 45"/>
                      <a:gd name="T27" fmla="*/ 20 h 49"/>
                      <a:gd name="T28" fmla="*/ 22 w 45"/>
                      <a:gd name="T29" fmla="*/ 23 h 49"/>
                      <a:gd name="T30" fmla="*/ 25 w 45"/>
                      <a:gd name="T31" fmla="*/ 27 h 49"/>
                      <a:gd name="T32" fmla="*/ 29 w 45"/>
                      <a:gd name="T33" fmla="*/ 32 h 49"/>
                      <a:gd name="T34" fmla="*/ 35 w 45"/>
                      <a:gd name="T35" fmla="*/ 37 h 49"/>
                      <a:gd name="T36" fmla="*/ 44 w 45"/>
                      <a:gd name="T37" fmla="*/ 44 h 49"/>
                      <a:gd name="T38" fmla="*/ 44 w 45"/>
                      <a:gd name="T39" fmla="*/ 48 h 49"/>
                      <a:gd name="T40" fmla="*/ 41 w 45"/>
                      <a:gd name="T41" fmla="*/ 45 h 49"/>
                      <a:gd name="T42" fmla="*/ 35 w 45"/>
                      <a:gd name="T43" fmla="*/ 43 h 49"/>
                      <a:gd name="T44" fmla="*/ 28 w 45"/>
                      <a:gd name="T45" fmla="*/ 37 h 49"/>
                      <a:gd name="T46" fmla="*/ 22 w 45"/>
                      <a:gd name="T47" fmla="*/ 31 h 49"/>
                      <a:gd name="T48" fmla="*/ 17 w 45"/>
                      <a:gd name="T49" fmla="*/ 27 h 49"/>
                      <a:gd name="T50" fmla="*/ 12 w 45"/>
                      <a:gd name="T51" fmla="*/ 21 h 49"/>
                      <a:gd name="T52" fmla="*/ 7 w 45"/>
                      <a:gd name="T53" fmla="*/ 16 h 49"/>
                      <a:gd name="T54" fmla="*/ 3 w 45"/>
                      <a:gd name="T55" fmla="*/ 12 h 49"/>
                      <a:gd name="T56" fmla="*/ 0 w 45"/>
                      <a:gd name="T57" fmla="*/ 7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 h="49">
                        <a:moveTo>
                          <a:pt x="0" y="7"/>
                        </a:moveTo>
                        <a:lnTo>
                          <a:pt x="0" y="4"/>
                        </a:lnTo>
                        <a:lnTo>
                          <a:pt x="0" y="2"/>
                        </a:lnTo>
                        <a:lnTo>
                          <a:pt x="2" y="0"/>
                        </a:lnTo>
                        <a:lnTo>
                          <a:pt x="5" y="3"/>
                        </a:lnTo>
                        <a:lnTo>
                          <a:pt x="10" y="7"/>
                        </a:lnTo>
                        <a:lnTo>
                          <a:pt x="15" y="9"/>
                        </a:lnTo>
                        <a:lnTo>
                          <a:pt x="23" y="11"/>
                        </a:lnTo>
                        <a:lnTo>
                          <a:pt x="33" y="14"/>
                        </a:lnTo>
                        <a:lnTo>
                          <a:pt x="35" y="19"/>
                        </a:lnTo>
                        <a:lnTo>
                          <a:pt x="30" y="17"/>
                        </a:lnTo>
                        <a:lnTo>
                          <a:pt x="24" y="17"/>
                        </a:lnTo>
                        <a:lnTo>
                          <a:pt x="21" y="17"/>
                        </a:lnTo>
                        <a:lnTo>
                          <a:pt x="21" y="20"/>
                        </a:lnTo>
                        <a:lnTo>
                          <a:pt x="22" y="23"/>
                        </a:lnTo>
                        <a:lnTo>
                          <a:pt x="25" y="27"/>
                        </a:lnTo>
                        <a:lnTo>
                          <a:pt x="29" y="32"/>
                        </a:lnTo>
                        <a:lnTo>
                          <a:pt x="35" y="37"/>
                        </a:lnTo>
                        <a:lnTo>
                          <a:pt x="44" y="44"/>
                        </a:lnTo>
                        <a:lnTo>
                          <a:pt x="44" y="48"/>
                        </a:lnTo>
                        <a:lnTo>
                          <a:pt x="41" y="45"/>
                        </a:lnTo>
                        <a:lnTo>
                          <a:pt x="35" y="43"/>
                        </a:lnTo>
                        <a:lnTo>
                          <a:pt x="28" y="37"/>
                        </a:lnTo>
                        <a:lnTo>
                          <a:pt x="22" y="31"/>
                        </a:lnTo>
                        <a:lnTo>
                          <a:pt x="17" y="27"/>
                        </a:lnTo>
                        <a:lnTo>
                          <a:pt x="12" y="21"/>
                        </a:lnTo>
                        <a:lnTo>
                          <a:pt x="7" y="16"/>
                        </a:lnTo>
                        <a:lnTo>
                          <a:pt x="3" y="12"/>
                        </a:lnTo>
                        <a:lnTo>
                          <a:pt x="0" y="7"/>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49" name="Freeform 220">
                    <a:extLst>
                      <a:ext uri="{FF2B5EF4-FFF2-40B4-BE49-F238E27FC236}">
                        <a16:creationId xmlns:a16="http://schemas.microsoft.com/office/drawing/2014/main" id="{4CDAAC21-FDFB-9346-A626-CC53D1BDCB7C}"/>
                      </a:ext>
                    </a:extLst>
                  </p:cNvPr>
                  <p:cNvSpPr>
                    <a:spLocks/>
                  </p:cNvSpPr>
                  <p:nvPr/>
                </p:nvSpPr>
                <p:spPr bwMode="auto">
                  <a:xfrm>
                    <a:off x="2286" y="2320"/>
                    <a:ext cx="19" cy="17"/>
                  </a:xfrm>
                  <a:custGeom>
                    <a:avLst/>
                    <a:gdLst>
                      <a:gd name="T0" fmla="*/ 0 w 19"/>
                      <a:gd name="T1" fmla="*/ 0 h 17"/>
                      <a:gd name="T2" fmla="*/ 2 w 19"/>
                      <a:gd name="T3" fmla="*/ 2 h 17"/>
                      <a:gd name="T4" fmla="*/ 5 w 19"/>
                      <a:gd name="T5" fmla="*/ 4 h 17"/>
                      <a:gd name="T6" fmla="*/ 9 w 19"/>
                      <a:gd name="T7" fmla="*/ 7 h 17"/>
                      <a:gd name="T8" fmla="*/ 13 w 19"/>
                      <a:gd name="T9" fmla="*/ 9 h 17"/>
                      <a:gd name="T10" fmla="*/ 16 w 19"/>
                      <a:gd name="T11" fmla="*/ 11 h 17"/>
                      <a:gd name="T12" fmla="*/ 18 w 19"/>
                      <a:gd name="T13" fmla="*/ 13 h 17"/>
                      <a:gd name="T14" fmla="*/ 14 w 19"/>
                      <a:gd name="T15" fmla="*/ 16 h 17"/>
                      <a:gd name="T16" fmla="*/ 9 w 19"/>
                      <a:gd name="T17" fmla="*/ 13 h 17"/>
                      <a:gd name="T18" fmla="*/ 4 w 19"/>
                      <a:gd name="T19" fmla="*/ 11 h 17"/>
                      <a:gd name="T20" fmla="*/ 0 w 19"/>
                      <a:gd name="T21" fmla="*/ 9 h 17"/>
                      <a:gd name="T22" fmla="*/ 0 w 19"/>
                      <a:gd name="T23" fmla="*/ 7 h 17"/>
                      <a:gd name="T24" fmla="*/ 1 w 19"/>
                      <a:gd name="T25" fmla="*/ 4 h 17"/>
                      <a:gd name="T26" fmla="*/ 0 w 1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17">
                        <a:moveTo>
                          <a:pt x="0" y="0"/>
                        </a:moveTo>
                        <a:lnTo>
                          <a:pt x="2" y="2"/>
                        </a:lnTo>
                        <a:lnTo>
                          <a:pt x="5" y="4"/>
                        </a:lnTo>
                        <a:lnTo>
                          <a:pt x="9" y="7"/>
                        </a:lnTo>
                        <a:lnTo>
                          <a:pt x="13" y="9"/>
                        </a:lnTo>
                        <a:lnTo>
                          <a:pt x="16" y="11"/>
                        </a:lnTo>
                        <a:lnTo>
                          <a:pt x="18" y="13"/>
                        </a:lnTo>
                        <a:lnTo>
                          <a:pt x="14" y="16"/>
                        </a:lnTo>
                        <a:lnTo>
                          <a:pt x="9" y="13"/>
                        </a:lnTo>
                        <a:lnTo>
                          <a:pt x="4" y="11"/>
                        </a:lnTo>
                        <a:lnTo>
                          <a:pt x="0" y="9"/>
                        </a:lnTo>
                        <a:lnTo>
                          <a:pt x="0" y="7"/>
                        </a:lnTo>
                        <a:lnTo>
                          <a:pt x="1" y="4"/>
                        </a:lnTo>
                        <a:lnTo>
                          <a:pt x="0" y="0"/>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50" name="Freeform 221">
                    <a:extLst>
                      <a:ext uri="{FF2B5EF4-FFF2-40B4-BE49-F238E27FC236}">
                        <a16:creationId xmlns:a16="http://schemas.microsoft.com/office/drawing/2014/main" id="{DCA4AFBC-46BB-FA41-9C26-9A27CDA54E1E}"/>
                      </a:ext>
                    </a:extLst>
                  </p:cNvPr>
                  <p:cNvSpPr>
                    <a:spLocks/>
                  </p:cNvSpPr>
                  <p:nvPr/>
                </p:nvSpPr>
                <p:spPr bwMode="auto">
                  <a:xfrm>
                    <a:off x="2319" y="2317"/>
                    <a:ext cx="159" cy="144"/>
                  </a:xfrm>
                  <a:custGeom>
                    <a:avLst/>
                    <a:gdLst>
                      <a:gd name="T0" fmla="*/ 75 w 159"/>
                      <a:gd name="T1" fmla="*/ 33 h 144"/>
                      <a:gd name="T2" fmla="*/ 63 w 159"/>
                      <a:gd name="T3" fmla="*/ 37 h 144"/>
                      <a:gd name="T4" fmla="*/ 38 w 159"/>
                      <a:gd name="T5" fmla="*/ 41 h 144"/>
                      <a:gd name="T6" fmla="*/ 0 w 159"/>
                      <a:gd name="T7" fmla="*/ 43 h 144"/>
                      <a:gd name="T8" fmla="*/ 44 w 159"/>
                      <a:gd name="T9" fmla="*/ 50 h 144"/>
                      <a:gd name="T10" fmla="*/ 94 w 159"/>
                      <a:gd name="T11" fmla="*/ 46 h 144"/>
                      <a:gd name="T12" fmla="*/ 128 w 159"/>
                      <a:gd name="T13" fmla="*/ 36 h 144"/>
                      <a:gd name="T14" fmla="*/ 139 w 159"/>
                      <a:gd name="T15" fmla="*/ 35 h 144"/>
                      <a:gd name="T16" fmla="*/ 134 w 159"/>
                      <a:gd name="T17" fmla="*/ 43 h 144"/>
                      <a:gd name="T18" fmla="*/ 110 w 159"/>
                      <a:gd name="T19" fmla="*/ 54 h 144"/>
                      <a:gd name="T20" fmla="*/ 65 w 159"/>
                      <a:gd name="T21" fmla="*/ 64 h 144"/>
                      <a:gd name="T22" fmla="*/ 38 w 159"/>
                      <a:gd name="T23" fmla="*/ 73 h 144"/>
                      <a:gd name="T24" fmla="*/ 88 w 159"/>
                      <a:gd name="T25" fmla="*/ 72 h 144"/>
                      <a:gd name="T26" fmla="*/ 122 w 159"/>
                      <a:gd name="T27" fmla="*/ 64 h 144"/>
                      <a:gd name="T28" fmla="*/ 142 w 159"/>
                      <a:gd name="T29" fmla="*/ 57 h 144"/>
                      <a:gd name="T30" fmla="*/ 142 w 159"/>
                      <a:gd name="T31" fmla="*/ 62 h 144"/>
                      <a:gd name="T32" fmla="*/ 126 w 159"/>
                      <a:gd name="T33" fmla="*/ 73 h 144"/>
                      <a:gd name="T34" fmla="*/ 94 w 159"/>
                      <a:gd name="T35" fmla="*/ 84 h 144"/>
                      <a:gd name="T36" fmla="*/ 51 w 159"/>
                      <a:gd name="T37" fmla="*/ 92 h 144"/>
                      <a:gd name="T38" fmla="*/ 66 w 159"/>
                      <a:gd name="T39" fmla="*/ 97 h 144"/>
                      <a:gd name="T40" fmla="*/ 104 w 159"/>
                      <a:gd name="T41" fmla="*/ 95 h 144"/>
                      <a:gd name="T42" fmla="*/ 135 w 159"/>
                      <a:gd name="T43" fmla="*/ 85 h 144"/>
                      <a:gd name="T44" fmla="*/ 138 w 159"/>
                      <a:gd name="T45" fmla="*/ 89 h 144"/>
                      <a:gd name="T46" fmla="*/ 129 w 159"/>
                      <a:gd name="T47" fmla="*/ 98 h 144"/>
                      <a:gd name="T48" fmla="*/ 105 w 159"/>
                      <a:gd name="T49" fmla="*/ 108 h 144"/>
                      <a:gd name="T50" fmla="*/ 78 w 159"/>
                      <a:gd name="T51" fmla="*/ 112 h 144"/>
                      <a:gd name="T52" fmla="*/ 36 w 159"/>
                      <a:gd name="T53" fmla="*/ 113 h 144"/>
                      <a:gd name="T54" fmla="*/ 65 w 159"/>
                      <a:gd name="T55" fmla="*/ 120 h 144"/>
                      <a:gd name="T56" fmla="*/ 92 w 159"/>
                      <a:gd name="T57" fmla="*/ 120 h 144"/>
                      <a:gd name="T58" fmla="*/ 116 w 159"/>
                      <a:gd name="T59" fmla="*/ 116 h 144"/>
                      <a:gd name="T60" fmla="*/ 127 w 159"/>
                      <a:gd name="T61" fmla="*/ 117 h 144"/>
                      <a:gd name="T62" fmla="*/ 121 w 159"/>
                      <a:gd name="T63" fmla="*/ 124 h 144"/>
                      <a:gd name="T64" fmla="*/ 106 w 159"/>
                      <a:gd name="T65" fmla="*/ 129 h 144"/>
                      <a:gd name="T66" fmla="*/ 55 w 159"/>
                      <a:gd name="T67" fmla="*/ 134 h 144"/>
                      <a:gd name="T68" fmla="*/ 97 w 159"/>
                      <a:gd name="T69" fmla="*/ 137 h 144"/>
                      <a:gd name="T70" fmla="*/ 100 w 159"/>
                      <a:gd name="T71" fmla="*/ 142 h 144"/>
                      <a:gd name="T72" fmla="*/ 117 w 159"/>
                      <a:gd name="T73" fmla="*/ 138 h 144"/>
                      <a:gd name="T74" fmla="*/ 128 w 159"/>
                      <a:gd name="T75" fmla="*/ 129 h 144"/>
                      <a:gd name="T76" fmla="*/ 152 w 159"/>
                      <a:gd name="T77" fmla="*/ 94 h 144"/>
                      <a:gd name="T78" fmla="*/ 154 w 159"/>
                      <a:gd name="T79" fmla="*/ 87 h 144"/>
                      <a:gd name="T80" fmla="*/ 150 w 159"/>
                      <a:gd name="T81" fmla="*/ 80 h 144"/>
                      <a:gd name="T82" fmla="*/ 153 w 159"/>
                      <a:gd name="T83" fmla="*/ 73 h 144"/>
                      <a:gd name="T84" fmla="*/ 158 w 159"/>
                      <a:gd name="T85" fmla="*/ 67 h 144"/>
                      <a:gd name="T86" fmla="*/ 155 w 159"/>
                      <a:gd name="T87" fmla="*/ 59 h 144"/>
                      <a:gd name="T88" fmla="*/ 151 w 159"/>
                      <a:gd name="T89" fmla="*/ 53 h 144"/>
                      <a:gd name="T90" fmla="*/ 156 w 159"/>
                      <a:gd name="T91" fmla="*/ 46 h 144"/>
                      <a:gd name="T92" fmla="*/ 155 w 159"/>
                      <a:gd name="T93" fmla="*/ 37 h 144"/>
                      <a:gd name="T94" fmla="*/ 152 w 159"/>
                      <a:gd name="T95" fmla="*/ 30 h 144"/>
                      <a:gd name="T96" fmla="*/ 155 w 159"/>
                      <a:gd name="T97" fmla="*/ 23 h 144"/>
                      <a:gd name="T98" fmla="*/ 158 w 159"/>
                      <a:gd name="T99" fmla="*/ 16 h 144"/>
                      <a:gd name="T100" fmla="*/ 154 w 159"/>
                      <a:gd name="T101" fmla="*/ 10 h 144"/>
                      <a:gd name="T102" fmla="*/ 136 w 159"/>
                      <a:gd name="T103" fmla="*/ 10 h 144"/>
                      <a:gd name="T104" fmla="*/ 102 w 159"/>
                      <a:gd name="T105" fmla="*/ 21 h 144"/>
                      <a:gd name="T106" fmla="*/ 63 w 159"/>
                      <a:gd name="T107" fmla="*/ 28 h 1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59" h="144">
                        <a:moveTo>
                          <a:pt x="63" y="28"/>
                        </a:moveTo>
                        <a:lnTo>
                          <a:pt x="40" y="29"/>
                        </a:lnTo>
                        <a:lnTo>
                          <a:pt x="75" y="33"/>
                        </a:lnTo>
                        <a:lnTo>
                          <a:pt x="73" y="34"/>
                        </a:lnTo>
                        <a:lnTo>
                          <a:pt x="69" y="36"/>
                        </a:lnTo>
                        <a:lnTo>
                          <a:pt x="63" y="37"/>
                        </a:lnTo>
                        <a:lnTo>
                          <a:pt x="56" y="39"/>
                        </a:lnTo>
                        <a:lnTo>
                          <a:pt x="48" y="40"/>
                        </a:lnTo>
                        <a:lnTo>
                          <a:pt x="38" y="41"/>
                        </a:lnTo>
                        <a:lnTo>
                          <a:pt x="26" y="42"/>
                        </a:lnTo>
                        <a:lnTo>
                          <a:pt x="13" y="43"/>
                        </a:lnTo>
                        <a:lnTo>
                          <a:pt x="0" y="43"/>
                        </a:lnTo>
                        <a:lnTo>
                          <a:pt x="21" y="48"/>
                        </a:lnTo>
                        <a:lnTo>
                          <a:pt x="33" y="50"/>
                        </a:lnTo>
                        <a:lnTo>
                          <a:pt x="44" y="50"/>
                        </a:lnTo>
                        <a:lnTo>
                          <a:pt x="58" y="50"/>
                        </a:lnTo>
                        <a:lnTo>
                          <a:pt x="77" y="49"/>
                        </a:lnTo>
                        <a:lnTo>
                          <a:pt x="94" y="46"/>
                        </a:lnTo>
                        <a:lnTo>
                          <a:pt x="107" y="43"/>
                        </a:lnTo>
                        <a:lnTo>
                          <a:pt x="122" y="39"/>
                        </a:lnTo>
                        <a:lnTo>
                          <a:pt x="128" y="36"/>
                        </a:lnTo>
                        <a:lnTo>
                          <a:pt x="134" y="34"/>
                        </a:lnTo>
                        <a:lnTo>
                          <a:pt x="138" y="34"/>
                        </a:lnTo>
                        <a:lnTo>
                          <a:pt x="139" y="35"/>
                        </a:lnTo>
                        <a:lnTo>
                          <a:pt x="139" y="37"/>
                        </a:lnTo>
                        <a:lnTo>
                          <a:pt x="138" y="40"/>
                        </a:lnTo>
                        <a:lnTo>
                          <a:pt x="134" y="43"/>
                        </a:lnTo>
                        <a:lnTo>
                          <a:pt x="128" y="47"/>
                        </a:lnTo>
                        <a:lnTo>
                          <a:pt x="120" y="50"/>
                        </a:lnTo>
                        <a:lnTo>
                          <a:pt x="110" y="54"/>
                        </a:lnTo>
                        <a:lnTo>
                          <a:pt x="96" y="58"/>
                        </a:lnTo>
                        <a:lnTo>
                          <a:pt x="81" y="61"/>
                        </a:lnTo>
                        <a:lnTo>
                          <a:pt x="65" y="64"/>
                        </a:lnTo>
                        <a:lnTo>
                          <a:pt x="49" y="66"/>
                        </a:lnTo>
                        <a:lnTo>
                          <a:pt x="21" y="69"/>
                        </a:lnTo>
                        <a:lnTo>
                          <a:pt x="38" y="73"/>
                        </a:lnTo>
                        <a:lnTo>
                          <a:pt x="52" y="75"/>
                        </a:lnTo>
                        <a:lnTo>
                          <a:pt x="70" y="74"/>
                        </a:lnTo>
                        <a:lnTo>
                          <a:pt x="88" y="72"/>
                        </a:lnTo>
                        <a:lnTo>
                          <a:pt x="102" y="69"/>
                        </a:lnTo>
                        <a:lnTo>
                          <a:pt x="113" y="66"/>
                        </a:lnTo>
                        <a:lnTo>
                          <a:pt x="122" y="64"/>
                        </a:lnTo>
                        <a:lnTo>
                          <a:pt x="131" y="61"/>
                        </a:lnTo>
                        <a:lnTo>
                          <a:pt x="138" y="58"/>
                        </a:lnTo>
                        <a:lnTo>
                          <a:pt x="142" y="57"/>
                        </a:lnTo>
                        <a:lnTo>
                          <a:pt x="144" y="57"/>
                        </a:lnTo>
                        <a:lnTo>
                          <a:pt x="143" y="59"/>
                        </a:lnTo>
                        <a:lnTo>
                          <a:pt x="142" y="62"/>
                        </a:lnTo>
                        <a:lnTo>
                          <a:pt x="139" y="65"/>
                        </a:lnTo>
                        <a:lnTo>
                          <a:pt x="133" y="69"/>
                        </a:lnTo>
                        <a:lnTo>
                          <a:pt x="126" y="73"/>
                        </a:lnTo>
                        <a:lnTo>
                          <a:pt x="117" y="77"/>
                        </a:lnTo>
                        <a:lnTo>
                          <a:pt x="107" y="81"/>
                        </a:lnTo>
                        <a:lnTo>
                          <a:pt x="94" y="84"/>
                        </a:lnTo>
                        <a:lnTo>
                          <a:pt x="76" y="88"/>
                        </a:lnTo>
                        <a:lnTo>
                          <a:pt x="63" y="91"/>
                        </a:lnTo>
                        <a:lnTo>
                          <a:pt x="51" y="92"/>
                        </a:lnTo>
                        <a:lnTo>
                          <a:pt x="33" y="93"/>
                        </a:lnTo>
                        <a:lnTo>
                          <a:pt x="51" y="95"/>
                        </a:lnTo>
                        <a:lnTo>
                          <a:pt x="66" y="97"/>
                        </a:lnTo>
                        <a:lnTo>
                          <a:pt x="78" y="97"/>
                        </a:lnTo>
                        <a:lnTo>
                          <a:pt x="91" y="97"/>
                        </a:lnTo>
                        <a:lnTo>
                          <a:pt x="104" y="95"/>
                        </a:lnTo>
                        <a:lnTo>
                          <a:pt x="114" y="92"/>
                        </a:lnTo>
                        <a:lnTo>
                          <a:pt x="122" y="90"/>
                        </a:lnTo>
                        <a:lnTo>
                          <a:pt x="135" y="85"/>
                        </a:lnTo>
                        <a:lnTo>
                          <a:pt x="137" y="85"/>
                        </a:lnTo>
                        <a:lnTo>
                          <a:pt x="138" y="86"/>
                        </a:lnTo>
                        <a:lnTo>
                          <a:pt x="138" y="89"/>
                        </a:lnTo>
                        <a:lnTo>
                          <a:pt x="136" y="92"/>
                        </a:lnTo>
                        <a:lnTo>
                          <a:pt x="133" y="95"/>
                        </a:lnTo>
                        <a:lnTo>
                          <a:pt x="129" y="98"/>
                        </a:lnTo>
                        <a:lnTo>
                          <a:pt x="121" y="102"/>
                        </a:lnTo>
                        <a:lnTo>
                          <a:pt x="113" y="106"/>
                        </a:lnTo>
                        <a:lnTo>
                          <a:pt x="105" y="108"/>
                        </a:lnTo>
                        <a:lnTo>
                          <a:pt x="96" y="110"/>
                        </a:lnTo>
                        <a:lnTo>
                          <a:pt x="88" y="111"/>
                        </a:lnTo>
                        <a:lnTo>
                          <a:pt x="78" y="112"/>
                        </a:lnTo>
                        <a:lnTo>
                          <a:pt x="66" y="113"/>
                        </a:lnTo>
                        <a:lnTo>
                          <a:pt x="54" y="113"/>
                        </a:lnTo>
                        <a:lnTo>
                          <a:pt x="36" y="113"/>
                        </a:lnTo>
                        <a:lnTo>
                          <a:pt x="46" y="116"/>
                        </a:lnTo>
                        <a:lnTo>
                          <a:pt x="55" y="119"/>
                        </a:lnTo>
                        <a:lnTo>
                          <a:pt x="65" y="120"/>
                        </a:lnTo>
                        <a:lnTo>
                          <a:pt x="74" y="120"/>
                        </a:lnTo>
                        <a:lnTo>
                          <a:pt x="83" y="121"/>
                        </a:lnTo>
                        <a:lnTo>
                          <a:pt x="92" y="120"/>
                        </a:lnTo>
                        <a:lnTo>
                          <a:pt x="99" y="120"/>
                        </a:lnTo>
                        <a:lnTo>
                          <a:pt x="106" y="119"/>
                        </a:lnTo>
                        <a:lnTo>
                          <a:pt x="116" y="116"/>
                        </a:lnTo>
                        <a:lnTo>
                          <a:pt x="124" y="115"/>
                        </a:lnTo>
                        <a:lnTo>
                          <a:pt x="126" y="115"/>
                        </a:lnTo>
                        <a:lnTo>
                          <a:pt x="127" y="117"/>
                        </a:lnTo>
                        <a:lnTo>
                          <a:pt x="126" y="119"/>
                        </a:lnTo>
                        <a:lnTo>
                          <a:pt x="124" y="121"/>
                        </a:lnTo>
                        <a:lnTo>
                          <a:pt x="121" y="124"/>
                        </a:lnTo>
                        <a:lnTo>
                          <a:pt x="117" y="125"/>
                        </a:lnTo>
                        <a:lnTo>
                          <a:pt x="113" y="127"/>
                        </a:lnTo>
                        <a:lnTo>
                          <a:pt x="106" y="129"/>
                        </a:lnTo>
                        <a:lnTo>
                          <a:pt x="93" y="131"/>
                        </a:lnTo>
                        <a:lnTo>
                          <a:pt x="80" y="133"/>
                        </a:lnTo>
                        <a:lnTo>
                          <a:pt x="55" y="134"/>
                        </a:lnTo>
                        <a:lnTo>
                          <a:pt x="88" y="136"/>
                        </a:lnTo>
                        <a:lnTo>
                          <a:pt x="94" y="136"/>
                        </a:lnTo>
                        <a:lnTo>
                          <a:pt x="97" y="137"/>
                        </a:lnTo>
                        <a:lnTo>
                          <a:pt x="99" y="139"/>
                        </a:lnTo>
                        <a:lnTo>
                          <a:pt x="99" y="141"/>
                        </a:lnTo>
                        <a:lnTo>
                          <a:pt x="100" y="142"/>
                        </a:lnTo>
                        <a:lnTo>
                          <a:pt x="104" y="143"/>
                        </a:lnTo>
                        <a:lnTo>
                          <a:pt x="111" y="140"/>
                        </a:lnTo>
                        <a:lnTo>
                          <a:pt x="117" y="138"/>
                        </a:lnTo>
                        <a:lnTo>
                          <a:pt x="121" y="135"/>
                        </a:lnTo>
                        <a:lnTo>
                          <a:pt x="125" y="133"/>
                        </a:lnTo>
                        <a:lnTo>
                          <a:pt x="128" y="129"/>
                        </a:lnTo>
                        <a:lnTo>
                          <a:pt x="140" y="113"/>
                        </a:lnTo>
                        <a:lnTo>
                          <a:pt x="149" y="100"/>
                        </a:lnTo>
                        <a:lnTo>
                          <a:pt x="152" y="94"/>
                        </a:lnTo>
                        <a:lnTo>
                          <a:pt x="153" y="91"/>
                        </a:lnTo>
                        <a:lnTo>
                          <a:pt x="154" y="89"/>
                        </a:lnTo>
                        <a:lnTo>
                          <a:pt x="154" y="87"/>
                        </a:lnTo>
                        <a:lnTo>
                          <a:pt x="152" y="84"/>
                        </a:lnTo>
                        <a:lnTo>
                          <a:pt x="151" y="82"/>
                        </a:lnTo>
                        <a:lnTo>
                          <a:pt x="150" y="80"/>
                        </a:lnTo>
                        <a:lnTo>
                          <a:pt x="151" y="77"/>
                        </a:lnTo>
                        <a:lnTo>
                          <a:pt x="152" y="75"/>
                        </a:lnTo>
                        <a:lnTo>
                          <a:pt x="153" y="73"/>
                        </a:lnTo>
                        <a:lnTo>
                          <a:pt x="155" y="71"/>
                        </a:lnTo>
                        <a:lnTo>
                          <a:pt x="156" y="69"/>
                        </a:lnTo>
                        <a:lnTo>
                          <a:pt x="158" y="67"/>
                        </a:lnTo>
                        <a:lnTo>
                          <a:pt x="157" y="64"/>
                        </a:lnTo>
                        <a:lnTo>
                          <a:pt x="156" y="61"/>
                        </a:lnTo>
                        <a:lnTo>
                          <a:pt x="155" y="59"/>
                        </a:lnTo>
                        <a:lnTo>
                          <a:pt x="153" y="57"/>
                        </a:lnTo>
                        <a:lnTo>
                          <a:pt x="152" y="55"/>
                        </a:lnTo>
                        <a:lnTo>
                          <a:pt x="151" y="53"/>
                        </a:lnTo>
                        <a:lnTo>
                          <a:pt x="152" y="51"/>
                        </a:lnTo>
                        <a:lnTo>
                          <a:pt x="154" y="48"/>
                        </a:lnTo>
                        <a:lnTo>
                          <a:pt x="156" y="46"/>
                        </a:lnTo>
                        <a:lnTo>
                          <a:pt x="156" y="43"/>
                        </a:lnTo>
                        <a:lnTo>
                          <a:pt x="156" y="40"/>
                        </a:lnTo>
                        <a:lnTo>
                          <a:pt x="155" y="37"/>
                        </a:lnTo>
                        <a:lnTo>
                          <a:pt x="153" y="34"/>
                        </a:lnTo>
                        <a:lnTo>
                          <a:pt x="152" y="33"/>
                        </a:lnTo>
                        <a:lnTo>
                          <a:pt x="152" y="30"/>
                        </a:lnTo>
                        <a:lnTo>
                          <a:pt x="152" y="27"/>
                        </a:lnTo>
                        <a:lnTo>
                          <a:pt x="154" y="25"/>
                        </a:lnTo>
                        <a:lnTo>
                          <a:pt x="155" y="23"/>
                        </a:lnTo>
                        <a:lnTo>
                          <a:pt x="156" y="21"/>
                        </a:lnTo>
                        <a:lnTo>
                          <a:pt x="157" y="19"/>
                        </a:lnTo>
                        <a:lnTo>
                          <a:pt x="158" y="16"/>
                        </a:lnTo>
                        <a:lnTo>
                          <a:pt x="157" y="15"/>
                        </a:lnTo>
                        <a:lnTo>
                          <a:pt x="155" y="12"/>
                        </a:lnTo>
                        <a:lnTo>
                          <a:pt x="154" y="10"/>
                        </a:lnTo>
                        <a:lnTo>
                          <a:pt x="152" y="7"/>
                        </a:lnTo>
                        <a:lnTo>
                          <a:pt x="152" y="0"/>
                        </a:lnTo>
                        <a:lnTo>
                          <a:pt x="136" y="10"/>
                        </a:lnTo>
                        <a:lnTo>
                          <a:pt x="127" y="14"/>
                        </a:lnTo>
                        <a:lnTo>
                          <a:pt x="115" y="18"/>
                        </a:lnTo>
                        <a:lnTo>
                          <a:pt x="102" y="21"/>
                        </a:lnTo>
                        <a:lnTo>
                          <a:pt x="90" y="24"/>
                        </a:lnTo>
                        <a:lnTo>
                          <a:pt x="79" y="26"/>
                        </a:lnTo>
                        <a:lnTo>
                          <a:pt x="63" y="28"/>
                        </a:lnTo>
                      </a:path>
                    </a:pathLst>
                  </a:custGeom>
                  <a:solidFill>
                    <a:srgbClr val="FFA04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pSp>
            <p:nvGrpSpPr>
              <p:cNvPr id="21521" name="Group 222">
                <a:extLst>
                  <a:ext uri="{FF2B5EF4-FFF2-40B4-BE49-F238E27FC236}">
                    <a16:creationId xmlns:a16="http://schemas.microsoft.com/office/drawing/2014/main" id="{84D88EE1-EBA1-4644-A73F-01E28F3375FF}"/>
                  </a:ext>
                </a:extLst>
              </p:cNvPr>
              <p:cNvGrpSpPr>
                <a:grpSpLocks/>
              </p:cNvGrpSpPr>
              <p:nvPr/>
            </p:nvGrpSpPr>
            <p:grpSpPr bwMode="auto">
              <a:xfrm>
                <a:off x="2411" y="2339"/>
                <a:ext cx="48" cy="92"/>
                <a:chOff x="2411" y="2339"/>
                <a:chExt cx="48" cy="92"/>
              </a:xfrm>
            </p:grpSpPr>
            <p:sp>
              <p:nvSpPr>
                <p:cNvPr id="21538" name="Freeform 223">
                  <a:extLst>
                    <a:ext uri="{FF2B5EF4-FFF2-40B4-BE49-F238E27FC236}">
                      <a16:creationId xmlns:a16="http://schemas.microsoft.com/office/drawing/2014/main" id="{8EC4B71B-0700-A941-8918-8F311783DBAB}"/>
                    </a:ext>
                  </a:extLst>
                </p:cNvPr>
                <p:cNvSpPr>
                  <a:spLocks/>
                </p:cNvSpPr>
                <p:nvPr/>
              </p:nvSpPr>
              <p:spPr bwMode="auto">
                <a:xfrm>
                  <a:off x="2420" y="2363"/>
                  <a:ext cx="37" cy="17"/>
                </a:xfrm>
                <a:custGeom>
                  <a:avLst/>
                  <a:gdLst>
                    <a:gd name="T0" fmla="*/ 36 w 37"/>
                    <a:gd name="T1" fmla="*/ 3 h 17"/>
                    <a:gd name="T2" fmla="*/ 33 w 37"/>
                    <a:gd name="T3" fmla="*/ 0 h 17"/>
                    <a:gd name="T4" fmla="*/ 22 w 37"/>
                    <a:gd name="T5" fmla="*/ 6 h 17"/>
                    <a:gd name="T6" fmla="*/ 11 w 37"/>
                    <a:gd name="T7" fmla="*/ 10 h 17"/>
                    <a:gd name="T8" fmla="*/ 0 w 37"/>
                    <a:gd name="T9" fmla="*/ 13 h 17"/>
                    <a:gd name="T10" fmla="*/ 2 w 37"/>
                    <a:gd name="T11" fmla="*/ 16 h 17"/>
                    <a:gd name="T12" fmla="*/ 9 w 37"/>
                    <a:gd name="T13" fmla="*/ 16 h 17"/>
                    <a:gd name="T14" fmla="*/ 19 w 37"/>
                    <a:gd name="T15" fmla="*/ 13 h 17"/>
                    <a:gd name="T16" fmla="*/ 28 w 37"/>
                    <a:gd name="T17" fmla="*/ 9 h 17"/>
                    <a:gd name="T18" fmla="*/ 36 w 37"/>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17">
                      <a:moveTo>
                        <a:pt x="36" y="3"/>
                      </a:moveTo>
                      <a:lnTo>
                        <a:pt x="33" y="0"/>
                      </a:lnTo>
                      <a:lnTo>
                        <a:pt x="22" y="6"/>
                      </a:lnTo>
                      <a:lnTo>
                        <a:pt x="11" y="10"/>
                      </a:lnTo>
                      <a:lnTo>
                        <a:pt x="0" y="13"/>
                      </a:lnTo>
                      <a:lnTo>
                        <a:pt x="2" y="16"/>
                      </a:lnTo>
                      <a:lnTo>
                        <a:pt x="9" y="16"/>
                      </a:lnTo>
                      <a:lnTo>
                        <a:pt x="19" y="13"/>
                      </a:lnTo>
                      <a:lnTo>
                        <a:pt x="28" y="9"/>
                      </a:lnTo>
                      <a:lnTo>
                        <a:pt x="36"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39" name="Freeform 224">
                  <a:extLst>
                    <a:ext uri="{FF2B5EF4-FFF2-40B4-BE49-F238E27FC236}">
                      <a16:creationId xmlns:a16="http://schemas.microsoft.com/office/drawing/2014/main" id="{372F6964-195B-5442-9789-85097CB874DB}"/>
                    </a:ext>
                  </a:extLst>
                </p:cNvPr>
                <p:cNvSpPr>
                  <a:spLocks/>
                </p:cNvSpPr>
                <p:nvPr/>
              </p:nvSpPr>
              <p:spPr bwMode="auto">
                <a:xfrm>
                  <a:off x="2427" y="2387"/>
                  <a:ext cx="32" cy="17"/>
                </a:xfrm>
                <a:custGeom>
                  <a:avLst/>
                  <a:gdLst>
                    <a:gd name="T0" fmla="*/ 31 w 32"/>
                    <a:gd name="T1" fmla="*/ 3 h 17"/>
                    <a:gd name="T2" fmla="*/ 29 w 32"/>
                    <a:gd name="T3" fmla="*/ 0 h 17"/>
                    <a:gd name="T4" fmla="*/ 19 w 32"/>
                    <a:gd name="T5" fmla="*/ 7 h 17"/>
                    <a:gd name="T6" fmla="*/ 10 w 32"/>
                    <a:gd name="T7" fmla="*/ 10 h 17"/>
                    <a:gd name="T8" fmla="*/ 0 w 32"/>
                    <a:gd name="T9" fmla="*/ 13 h 17"/>
                    <a:gd name="T10" fmla="*/ 2 w 32"/>
                    <a:gd name="T11" fmla="*/ 16 h 17"/>
                    <a:gd name="T12" fmla="*/ 9 w 32"/>
                    <a:gd name="T13" fmla="*/ 16 h 17"/>
                    <a:gd name="T14" fmla="*/ 16 w 32"/>
                    <a:gd name="T15" fmla="*/ 14 h 17"/>
                    <a:gd name="T16" fmla="*/ 24 w 32"/>
                    <a:gd name="T17" fmla="*/ 9 h 17"/>
                    <a:gd name="T18" fmla="*/ 31 w 32"/>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17">
                      <a:moveTo>
                        <a:pt x="31" y="3"/>
                      </a:moveTo>
                      <a:lnTo>
                        <a:pt x="29" y="0"/>
                      </a:lnTo>
                      <a:lnTo>
                        <a:pt x="19" y="7"/>
                      </a:lnTo>
                      <a:lnTo>
                        <a:pt x="10" y="10"/>
                      </a:lnTo>
                      <a:lnTo>
                        <a:pt x="0" y="13"/>
                      </a:lnTo>
                      <a:lnTo>
                        <a:pt x="2" y="16"/>
                      </a:lnTo>
                      <a:lnTo>
                        <a:pt x="9" y="16"/>
                      </a:lnTo>
                      <a:lnTo>
                        <a:pt x="16" y="14"/>
                      </a:lnTo>
                      <a:lnTo>
                        <a:pt x="24" y="9"/>
                      </a:lnTo>
                      <a:lnTo>
                        <a:pt x="31"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40" name="Freeform 225">
                  <a:extLst>
                    <a:ext uri="{FF2B5EF4-FFF2-40B4-BE49-F238E27FC236}">
                      <a16:creationId xmlns:a16="http://schemas.microsoft.com/office/drawing/2014/main" id="{C12BA3E2-92EE-FB47-93AF-419BFFD90E79}"/>
                    </a:ext>
                  </a:extLst>
                </p:cNvPr>
                <p:cNvSpPr>
                  <a:spLocks/>
                </p:cNvSpPr>
                <p:nvPr/>
              </p:nvSpPr>
              <p:spPr bwMode="auto">
                <a:xfrm>
                  <a:off x="2425" y="2414"/>
                  <a:ext cx="33" cy="17"/>
                </a:xfrm>
                <a:custGeom>
                  <a:avLst/>
                  <a:gdLst>
                    <a:gd name="T0" fmla="*/ 32 w 33"/>
                    <a:gd name="T1" fmla="*/ 2 h 17"/>
                    <a:gd name="T2" fmla="*/ 29 w 33"/>
                    <a:gd name="T3" fmla="*/ 0 h 17"/>
                    <a:gd name="T4" fmla="*/ 20 w 33"/>
                    <a:gd name="T5" fmla="*/ 6 h 17"/>
                    <a:gd name="T6" fmla="*/ 10 w 33"/>
                    <a:gd name="T7" fmla="*/ 10 h 17"/>
                    <a:gd name="T8" fmla="*/ 0 w 33"/>
                    <a:gd name="T9" fmla="*/ 13 h 17"/>
                    <a:gd name="T10" fmla="*/ 2 w 33"/>
                    <a:gd name="T11" fmla="*/ 16 h 17"/>
                    <a:gd name="T12" fmla="*/ 9 w 33"/>
                    <a:gd name="T13" fmla="*/ 15 h 17"/>
                    <a:gd name="T14" fmla="*/ 17 w 33"/>
                    <a:gd name="T15" fmla="*/ 13 h 17"/>
                    <a:gd name="T16" fmla="*/ 26 w 33"/>
                    <a:gd name="T17" fmla="*/ 8 h 17"/>
                    <a:gd name="T18" fmla="*/ 32 w 33"/>
                    <a:gd name="T19" fmla="*/ 2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 h="17">
                      <a:moveTo>
                        <a:pt x="32" y="2"/>
                      </a:moveTo>
                      <a:lnTo>
                        <a:pt x="29" y="0"/>
                      </a:lnTo>
                      <a:lnTo>
                        <a:pt x="20" y="6"/>
                      </a:lnTo>
                      <a:lnTo>
                        <a:pt x="10" y="10"/>
                      </a:lnTo>
                      <a:lnTo>
                        <a:pt x="0" y="13"/>
                      </a:lnTo>
                      <a:lnTo>
                        <a:pt x="2" y="16"/>
                      </a:lnTo>
                      <a:lnTo>
                        <a:pt x="9" y="15"/>
                      </a:lnTo>
                      <a:lnTo>
                        <a:pt x="17" y="13"/>
                      </a:lnTo>
                      <a:lnTo>
                        <a:pt x="26" y="8"/>
                      </a:lnTo>
                      <a:lnTo>
                        <a:pt x="32" y="2"/>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21541" name="Freeform 226">
                  <a:extLst>
                    <a:ext uri="{FF2B5EF4-FFF2-40B4-BE49-F238E27FC236}">
                      <a16:creationId xmlns:a16="http://schemas.microsoft.com/office/drawing/2014/main" id="{32344D6C-CE3D-C148-B271-4CE80AD3B691}"/>
                    </a:ext>
                  </a:extLst>
                </p:cNvPr>
                <p:cNvSpPr>
                  <a:spLocks/>
                </p:cNvSpPr>
                <p:nvPr/>
              </p:nvSpPr>
              <p:spPr bwMode="auto">
                <a:xfrm>
                  <a:off x="2411" y="2339"/>
                  <a:ext cx="38" cy="17"/>
                </a:xfrm>
                <a:custGeom>
                  <a:avLst/>
                  <a:gdLst>
                    <a:gd name="T0" fmla="*/ 37 w 38"/>
                    <a:gd name="T1" fmla="*/ 3 h 17"/>
                    <a:gd name="T2" fmla="*/ 33 w 38"/>
                    <a:gd name="T3" fmla="*/ 0 h 17"/>
                    <a:gd name="T4" fmla="*/ 21 w 38"/>
                    <a:gd name="T5" fmla="*/ 6 h 17"/>
                    <a:gd name="T6" fmla="*/ 11 w 38"/>
                    <a:gd name="T7" fmla="*/ 10 h 17"/>
                    <a:gd name="T8" fmla="*/ 0 w 38"/>
                    <a:gd name="T9" fmla="*/ 13 h 17"/>
                    <a:gd name="T10" fmla="*/ 2 w 38"/>
                    <a:gd name="T11" fmla="*/ 16 h 17"/>
                    <a:gd name="T12" fmla="*/ 9 w 38"/>
                    <a:gd name="T13" fmla="*/ 16 h 17"/>
                    <a:gd name="T14" fmla="*/ 18 w 38"/>
                    <a:gd name="T15" fmla="*/ 13 h 17"/>
                    <a:gd name="T16" fmla="*/ 27 w 38"/>
                    <a:gd name="T17" fmla="*/ 10 h 17"/>
                    <a:gd name="T18" fmla="*/ 37 w 38"/>
                    <a:gd name="T19" fmla="*/ 3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17">
                      <a:moveTo>
                        <a:pt x="37" y="3"/>
                      </a:moveTo>
                      <a:lnTo>
                        <a:pt x="33" y="0"/>
                      </a:lnTo>
                      <a:lnTo>
                        <a:pt x="21" y="6"/>
                      </a:lnTo>
                      <a:lnTo>
                        <a:pt x="11" y="10"/>
                      </a:lnTo>
                      <a:lnTo>
                        <a:pt x="0" y="13"/>
                      </a:lnTo>
                      <a:lnTo>
                        <a:pt x="2" y="16"/>
                      </a:lnTo>
                      <a:lnTo>
                        <a:pt x="9" y="16"/>
                      </a:lnTo>
                      <a:lnTo>
                        <a:pt x="18" y="13"/>
                      </a:lnTo>
                      <a:lnTo>
                        <a:pt x="27" y="10"/>
                      </a:lnTo>
                      <a:lnTo>
                        <a:pt x="37" y="3"/>
                      </a:lnTo>
                    </a:path>
                  </a:pathLst>
                </a:custGeom>
                <a:solidFill>
                  <a:srgbClr val="FFE0C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sp>
            <p:nvSpPr>
              <p:cNvPr id="21522" name="Freeform 227">
                <a:extLst>
                  <a:ext uri="{FF2B5EF4-FFF2-40B4-BE49-F238E27FC236}">
                    <a16:creationId xmlns:a16="http://schemas.microsoft.com/office/drawing/2014/main" id="{36DC9C45-1800-7441-8084-FECF0EAF62A8}"/>
                  </a:ext>
                </a:extLst>
              </p:cNvPr>
              <p:cNvSpPr>
                <a:spLocks/>
              </p:cNvSpPr>
              <p:nvPr/>
            </p:nvSpPr>
            <p:spPr bwMode="auto">
              <a:xfrm>
                <a:off x="2162" y="1730"/>
                <a:ext cx="435" cy="606"/>
              </a:xfrm>
              <a:custGeom>
                <a:avLst/>
                <a:gdLst>
                  <a:gd name="T0" fmla="*/ 311 w 435"/>
                  <a:gd name="T1" fmla="*/ 584 h 606"/>
                  <a:gd name="T2" fmla="*/ 315 w 435"/>
                  <a:gd name="T3" fmla="*/ 579 h 606"/>
                  <a:gd name="T4" fmla="*/ 316 w 435"/>
                  <a:gd name="T5" fmla="*/ 575 h 606"/>
                  <a:gd name="T6" fmla="*/ 319 w 435"/>
                  <a:gd name="T7" fmla="*/ 561 h 606"/>
                  <a:gd name="T8" fmla="*/ 336 w 435"/>
                  <a:gd name="T9" fmla="*/ 464 h 606"/>
                  <a:gd name="T10" fmla="*/ 348 w 435"/>
                  <a:gd name="T11" fmla="*/ 429 h 606"/>
                  <a:gd name="T12" fmla="*/ 359 w 435"/>
                  <a:gd name="T13" fmla="*/ 404 h 606"/>
                  <a:gd name="T14" fmla="*/ 381 w 435"/>
                  <a:gd name="T15" fmla="*/ 367 h 606"/>
                  <a:gd name="T16" fmla="*/ 404 w 435"/>
                  <a:gd name="T17" fmla="*/ 331 h 606"/>
                  <a:gd name="T18" fmla="*/ 419 w 435"/>
                  <a:gd name="T19" fmla="*/ 297 h 606"/>
                  <a:gd name="T20" fmla="*/ 429 w 435"/>
                  <a:gd name="T21" fmla="*/ 264 h 606"/>
                  <a:gd name="T22" fmla="*/ 434 w 435"/>
                  <a:gd name="T23" fmla="*/ 221 h 606"/>
                  <a:gd name="T24" fmla="*/ 430 w 435"/>
                  <a:gd name="T25" fmla="*/ 182 h 606"/>
                  <a:gd name="T26" fmla="*/ 421 w 435"/>
                  <a:gd name="T27" fmla="*/ 144 h 606"/>
                  <a:gd name="T28" fmla="*/ 406 w 435"/>
                  <a:gd name="T29" fmla="*/ 110 h 606"/>
                  <a:gd name="T30" fmla="*/ 379 w 435"/>
                  <a:gd name="T31" fmla="*/ 74 h 606"/>
                  <a:gd name="T32" fmla="*/ 352 w 435"/>
                  <a:gd name="T33" fmla="*/ 48 h 606"/>
                  <a:gd name="T34" fmla="*/ 316 w 435"/>
                  <a:gd name="T35" fmla="*/ 25 h 606"/>
                  <a:gd name="T36" fmla="*/ 274 w 435"/>
                  <a:gd name="T37" fmla="*/ 8 h 606"/>
                  <a:gd name="T38" fmla="*/ 240 w 435"/>
                  <a:gd name="T39" fmla="*/ 1 h 606"/>
                  <a:gd name="T40" fmla="*/ 201 w 435"/>
                  <a:gd name="T41" fmla="*/ 0 h 606"/>
                  <a:gd name="T42" fmla="*/ 168 w 435"/>
                  <a:gd name="T43" fmla="*/ 6 h 606"/>
                  <a:gd name="T44" fmla="*/ 135 w 435"/>
                  <a:gd name="T45" fmla="*/ 16 h 606"/>
                  <a:gd name="T46" fmla="*/ 108 w 435"/>
                  <a:gd name="T47" fmla="*/ 30 h 606"/>
                  <a:gd name="T48" fmla="*/ 79 w 435"/>
                  <a:gd name="T49" fmla="*/ 50 h 606"/>
                  <a:gd name="T50" fmla="*/ 52 w 435"/>
                  <a:gd name="T51" fmla="*/ 75 h 606"/>
                  <a:gd name="T52" fmla="*/ 30 w 435"/>
                  <a:gd name="T53" fmla="*/ 103 h 606"/>
                  <a:gd name="T54" fmla="*/ 11 w 435"/>
                  <a:gd name="T55" fmla="*/ 142 h 606"/>
                  <a:gd name="T56" fmla="*/ 2 w 435"/>
                  <a:gd name="T57" fmla="*/ 183 h 606"/>
                  <a:gd name="T58" fmla="*/ 0 w 435"/>
                  <a:gd name="T59" fmla="*/ 219 h 606"/>
                  <a:gd name="T60" fmla="*/ 3 w 435"/>
                  <a:gd name="T61" fmla="*/ 258 h 606"/>
                  <a:gd name="T62" fmla="*/ 13 w 435"/>
                  <a:gd name="T63" fmla="*/ 297 h 606"/>
                  <a:gd name="T64" fmla="*/ 31 w 435"/>
                  <a:gd name="T65" fmla="*/ 333 h 606"/>
                  <a:gd name="T66" fmla="*/ 52 w 435"/>
                  <a:gd name="T67" fmla="*/ 368 h 606"/>
                  <a:gd name="T68" fmla="*/ 80 w 435"/>
                  <a:gd name="T69" fmla="*/ 418 h 606"/>
                  <a:gd name="T70" fmla="*/ 92 w 435"/>
                  <a:gd name="T71" fmla="*/ 445 h 606"/>
                  <a:gd name="T72" fmla="*/ 101 w 435"/>
                  <a:gd name="T73" fmla="*/ 477 h 606"/>
                  <a:gd name="T74" fmla="*/ 108 w 435"/>
                  <a:gd name="T75" fmla="*/ 521 h 606"/>
                  <a:gd name="T76" fmla="*/ 113 w 435"/>
                  <a:gd name="T77" fmla="*/ 560 h 606"/>
                  <a:gd name="T78" fmla="*/ 117 w 435"/>
                  <a:gd name="T79" fmla="*/ 576 h 606"/>
                  <a:gd name="T80" fmla="*/ 119 w 435"/>
                  <a:gd name="T81" fmla="*/ 579 h 606"/>
                  <a:gd name="T82" fmla="*/ 124 w 435"/>
                  <a:gd name="T83" fmla="*/ 585 h 606"/>
                  <a:gd name="T84" fmla="*/ 137 w 435"/>
                  <a:gd name="T85" fmla="*/ 592 h 606"/>
                  <a:gd name="T86" fmla="*/ 151 w 435"/>
                  <a:gd name="T87" fmla="*/ 597 h 606"/>
                  <a:gd name="T88" fmla="*/ 167 w 435"/>
                  <a:gd name="T89" fmla="*/ 601 h 606"/>
                  <a:gd name="T90" fmla="*/ 184 w 435"/>
                  <a:gd name="T91" fmla="*/ 603 h 606"/>
                  <a:gd name="T92" fmla="*/ 201 w 435"/>
                  <a:gd name="T93" fmla="*/ 605 h 606"/>
                  <a:gd name="T94" fmla="*/ 216 w 435"/>
                  <a:gd name="T95" fmla="*/ 605 h 606"/>
                  <a:gd name="T96" fmla="*/ 233 w 435"/>
                  <a:gd name="T97" fmla="*/ 605 h 606"/>
                  <a:gd name="T98" fmla="*/ 251 w 435"/>
                  <a:gd name="T99" fmla="*/ 603 h 606"/>
                  <a:gd name="T100" fmla="*/ 267 w 435"/>
                  <a:gd name="T101" fmla="*/ 600 h 606"/>
                  <a:gd name="T102" fmla="*/ 281 w 435"/>
                  <a:gd name="T103" fmla="*/ 597 h 606"/>
                  <a:gd name="T104" fmla="*/ 295 w 435"/>
                  <a:gd name="T105" fmla="*/ 593 h 60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35" h="606">
                    <a:moveTo>
                      <a:pt x="304" y="589"/>
                    </a:moveTo>
                    <a:lnTo>
                      <a:pt x="308" y="586"/>
                    </a:lnTo>
                    <a:lnTo>
                      <a:pt x="311" y="584"/>
                    </a:lnTo>
                    <a:lnTo>
                      <a:pt x="312" y="582"/>
                    </a:lnTo>
                    <a:lnTo>
                      <a:pt x="313" y="580"/>
                    </a:lnTo>
                    <a:lnTo>
                      <a:pt x="315" y="579"/>
                    </a:lnTo>
                    <a:lnTo>
                      <a:pt x="315" y="578"/>
                    </a:lnTo>
                    <a:lnTo>
                      <a:pt x="316" y="577"/>
                    </a:lnTo>
                    <a:lnTo>
                      <a:pt x="316" y="575"/>
                    </a:lnTo>
                    <a:lnTo>
                      <a:pt x="317" y="573"/>
                    </a:lnTo>
                    <a:lnTo>
                      <a:pt x="317" y="571"/>
                    </a:lnTo>
                    <a:lnTo>
                      <a:pt x="319" y="561"/>
                    </a:lnTo>
                    <a:lnTo>
                      <a:pt x="332" y="483"/>
                    </a:lnTo>
                    <a:lnTo>
                      <a:pt x="334" y="472"/>
                    </a:lnTo>
                    <a:lnTo>
                      <a:pt x="336" y="464"/>
                    </a:lnTo>
                    <a:lnTo>
                      <a:pt x="339" y="452"/>
                    </a:lnTo>
                    <a:lnTo>
                      <a:pt x="343" y="440"/>
                    </a:lnTo>
                    <a:lnTo>
                      <a:pt x="348" y="429"/>
                    </a:lnTo>
                    <a:lnTo>
                      <a:pt x="352" y="420"/>
                    </a:lnTo>
                    <a:lnTo>
                      <a:pt x="356" y="412"/>
                    </a:lnTo>
                    <a:lnTo>
                      <a:pt x="359" y="404"/>
                    </a:lnTo>
                    <a:lnTo>
                      <a:pt x="367" y="391"/>
                    </a:lnTo>
                    <a:lnTo>
                      <a:pt x="374" y="379"/>
                    </a:lnTo>
                    <a:lnTo>
                      <a:pt x="381" y="367"/>
                    </a:lnTo>
                    <a:lnTo>
                      <a:pt x="387" y="359"/>
                    </a:lnTo>
                    <a:lnTo>
                      <a:pt x="397" y="342"/>
                    </a:lnTo>
                    <a:lnTo>
                      <a:pt x="404" y="331"/>
                    </a:lnTo>
                    <a:lnTo>
                      <a:pt x="409" y="321"/>
                    </a:lnTo>
                    <a:lnTo>
                      <a:pt x="414" y="310"/>
                    </a:lnTo>
                    <a:lnTo>
                      <a:pt x="419" y="297"/>
                    </a:lnTo>
                    <a:lnTo>
                      <a:pt x="423" y="286"/>
                    </a:lnTo>
                    <a:lnTo>
                      <a:pt x="426" y="274"/>
                    </a:lnTo>
                    <a:lnTo>
                      <a:pt x="429" y="264"/>
                    </a:lnTo>
                    <a:lnTo>
                      <a:pt x="431" y="252"/>
                    </a:lnTo>
                    <a:lnTo>
                      <a:pt x="433" y="238"/>
                    </a:lnTo>
                    <a:lnTo>
                      <a:pt x="434" y="221"/>
                    </a:lnTo>
                    <a:lnTo>
                      <a:pt x="434" y="205"/>
                    </a:lnTo>
                    <a:lnTo>
                      <a:pt x="432" y="193"/>
                    </a:lnTo>
                    <a:lnTo>
                      <a:pt x="430" y="182"/>
                    </a:lnTo>
                    <a:lnTo>
                      <a:pt x="428" y="171"/>
                    </a:lnTo>
                    <a:lnTo>
                      <a:pt x="425" y="158"/>
                    </a:lnTo>
                    <a:lnTo>
                      <a:pt x="421" y="144"/>
                    </a:lnTo>
                    <a:lnTo>
                      <a:pt x="417" y="132"/>
                    </a:lnTo>
                    <a:lnTo>
                      <a:pt x="412" y="120"/>
                    </a:lnTo>
                    <a:lnTo>
                      <a:pt x="406" y="110"/>
                    </a:lnTo>
                    <a:lnTo>
                      <a:pt x="398" y="97"/>
                    </a:lnTo>
                    <a:lnTo>
                      <a:pt x="388" y="84"/>
                    </a:lnTo>
                    <a:lnTo>
                      <a:pt x="379" y="74"/>
                    </a:lnTo>
                    <a:lnTo>
                      <a:pt x="371" y="65"/>
                    </a:lnTo>
                    <a:lnTo>
                      <a:pt x="362" y="57"/>
                    </a:lnTo>
                    <a:lnTo>
                      <a:pt x="352" y="48"/>
                    </a:lnTo>
                    <a:lnTo>
                      <a:pt x="342" y="41"/>
                    </a:lnTo>
                    <a:lnTo>
                      <a:pt x="330" y="33"/>
                    </a:lnTo>
                    <a:lnTo>
                      <a:pt x="316" y="25"/>
                    </a:lnTo>
                    <a:lnTo>
                      <a:pt x="303" y="19"/>
                    </a:lnTo>
                    <a:lnTo>
                      <a:pt x="288" y="13"/>
                    </a:lnTo>
                    <a:lnTo>
                      <a:pt x="274" y="8"/>
                    </a:lnTo>
                    <a:lnTo>
                      <a:pt x="263" y="6"/>
                    </a:lnTo>
                    <a:lnTo>
                      <a:pt x="251" y="3"/>
                    </a:lnTo>
                    <a:lnTo>
                      <a:pt x="240" y="1"/>
                    </a:lnTo>
                    <a:lnTo>
                      <a:pt x="226" y="0"/>
                    </a:lnTo>
                    <a:lnTo>
                      <a:pt x="214" y="0"/>
                    </a:lnTo>
                    <a:lnTo>
                      <a:pt x="201" y="0"/>
                    </a:lnTo>
                    <a:lnTo>
                      <a:pt x="190" y="1"/>
                    </a:lnTo>
                    <a:lnTo>
                      <a:pt x="178" y="4"/>
                    </a:lnTo>
                    <a:lnTo>
                      <a:pt x="168" y="6"/>
                    </a:lnTo>
                    <a:lnTo>
                      <a:pt x="156" y="9"/>
                    </a:lnTo>
                    <a:lnTo>
                      <a:pt x="145" y="12"/>
                    </a:lnTo>
                    <a:lnTo>
                      <a:pt x="135" y="16"/>
                    </a:lnTo>
                    <a:lnTo>
                      <a:pt x="126" y="20"/>
                    </a:lnTo>
                    <a:lnTo>
                      <a:pt x="116" y="25"/>
                    </a:lnTo>
                    <a:lnTo>
                      <a:pt x="108" y="30"/>
                    </a:lnTo>
                    <a:lnTo>
                      <a:pt x="98" y="36"/>
                    </a:lnTo>
                    <a:lnTo>
                      <a:pt x="88" y="44"/>
                    </a:lnTo>
                    <a:lnTo>
                      <a:pt x="79" y="50"/>
                    </a:lnTo>
                    <a:lnTo>
                      <a:pt x="70" y="58"/>
                    </a:lnTo>
                    <a:lnTo>
                      <a:pt x="61" y="66"/>
                    </a:lnTo>
                    <a:lnTo>
                      <a:pt x="52" y="75"/>
                    </a:lnTo>
                    <a:lnTo>
                      <a:pt x="44" y="84"/>
                    </a:lnTo>
                    <a:lnTo>
                      <a:pt x="38" y="92"/>
                    </a:lnTo>
                    <a:lnTo>
                      <a:pt x="30" y="103"/>
                    </a:lnTo>
                    <a:lnTo>
                      <a:pt x="23" y="115"/>
                    </a:lnTo>
                    <a:lnTo>
                      <a:pt x="16" y="129"/>
                    </a:lnTo>
                    <a:lnTo>
                      <a:pt x="11" y="142"/>
                    </a:lnTo>
                    <a:lnTo>
                      <a:pt x="8" y="156"/>
                    </a:lnTo>
                    <a:lnTo>
                      <a:pt x="4" y="170"/>
                    </a:lnTo>
                    <a:lnTo>
                      <a:pt x="2" y="183"/>
                    </a:lnTo>
                    <a:lnTo>
                      <a:pt x="0" y="196"/>
                    </a:lnTo>
                    <a:lnTo>
                      <a:pt x="0" y="208"/>
                    </a:lnTo>
                    <a:lnTo>
                      <a:pt x="0" y="219"/>
                    </a:lnTo>
                    <a:lnTo>
                      <a:pt x="0" y="232"/>
                    </a:lnTo>
                    <a:lnTo>
                      <a:pt x="1" y="243"/>
                    </a:lnTo>
                    <a:lnTo>
                      <a:pt x="3" y="258"/>
                    </a:lnTo>
                    <a:lnTo>
                      <a:pt x="5" y="270"/>
                    </a:lnTo>
                    <a:lnTo>
                      <a:pt x="9" y="283"/>
                    </a:lnTo>
                    <a:lnTo>
                      <a:pt x="13" y="297"/>
                    </a:lnTo>
                    <a:lnTo>
                      <a:pt x="19" y="310"/>
                    </a:lnTo>
                    <a:lnTo>
                      <a:pt x="24" y="321"/>
                    </a:lnTo>
                    <a:lnTo>
                      <a:pt x="31" y="333"/>
                    </a:lnTo>
                    <a:lnTo>
                      <a:pt x="38" y="345"/>
                    </a:lnTo>
                    <a:lnTo>
                      <a:pt x="45" y="357"/>
                    </a:lnTo>
                    <a:lnTo>
                      <a:pt x="52" y="368"/>
                    </a:lnTo>
                    <a:lnTo>
                      <a:pt x="59" y="381"/>
                    </a:lnTo>
                    <a:lnTo>
                      <a:pt x="70" y="399"/>
                    </a:lnTo>
                    <a:lnTo>
                      <a:pt x="80" y="418"/>
                    </a:lnTo>
                    <a:lnTo>
                      <a:pt x="86" y="427"/>
                    </a:lnTo>
                    <a:lnTo>
                      <a:pt x="89" y="435"/>
                    </a:lnTo>
                    <a:lnTo>
                      <a:pt x="92" y="445"/>
                    </a:lnTo>
                    <a:lnTo>
                      <a:pt x="96" y="456"/>
                    </a:lnTo>
                    <a:lnTo>
                      <a:pt x="98" y="466"/>
                    </a:lnTo>
                    <a:lnTo>
                      <a:pt x="101" y="477"/>
                    </a:lnTo>
                    <a:lnTo>
                      <a:pt x="103" y="492"/>
                    </a:lnTo>
                    <a:lnTo>
                      <a:pt x="106" y="508"/>
                    </a:lnTo>
                    <a:lnTo>
                      <a:pt x="108" y="521"/>
                    </a:lnTo>
                    <a:lnTo>
                      <a:pt x="110" y="538"/>
                    </a:lnTo>
                    <a:lnTo>
                      <a:pt x="111" y="550"/>
                    </a:lnTo>
                    <a:lnTo>
                      <a:pt x="113" y="560"/>
                    </a:lnTo>
                    <a:lnTo>
                      <a:pt x="116" y="570"/>
                    </a:lnTo>
                    <a:lnTo>
                      <a:pt x="116" y="573"/>
                    </a:lnTo>
                    <a:lnTo>
                      <a:pt x="117" y="576"/>
                    </a:lnTo>
                    <a:lnTo>
                      <a:pt x="117" y="577"/>
                    </a:lnTo>
                    <a:lnTo>
                      <a:pt x="118" y="578"/>
                    </a:lnTo>
                    <a:lnTo>
                      <a:pt x="119" y="579"/>
                    </a:lnTo>
                    <a:lnTo>
                      <a:pt x="120" y="581"/>
                    </a:lnTo>
                    <a:lnTo>
                      <a:pt x="122" y="583"/>
                    </a:lnTo>
                    <a:lnTo>
                      <a:pt x="124" y="585"/>
                    </a:lnTo>
                    <a:lnTo>
                      <a:pt x="127" y="587"/>
                    </a:lnTo>
                    <a:lnTo>
                      <a:pt x="131" y="589"/>
                    </a:lnTo>
                    <a:lnTo>
                      <a:pt x="137" y="592"/>
                    </a:lnTo>
                    <a:lnTo>
                      <a:pt x="141" y="594"/>
                    </a:lnTo>
                    <a:lnTo>
                      <a:pt x="146" y="596"/>
                    </a:lnTo>
                    <a:lnTo>
                      <a:pt x="151" y="597"/>
                    </a:lnTo>
                    <a:lnTo>
                      <a:pt x="155" y="598"/>
                    </a:lnTo>
                    <a:lnTo>
                      <a:pt x="162" y="600"/>
                    </a:lnTo>
                    <a:lnTo>
                      <a:pt x="167" y="601"/>
                    </a:lnTo>
                    <a:lnTo>
                      <a:pt x="173" y="602"/>
                    </a:lnTo>
                    <a:lnTo>
                      <a:pt x="178" y="602"/>
                    </a:lnTo>
                    <a:lnTo>
                      <a:pt x="184" y="603"/>
                    </a:lnTo>
                    <a:lnTo>
                      <a:pt x="190" y="604"/>
                    </a:lnTo>
                    <a:lnTo>
                      <a:pt x="195" y="604"/>
                    </a:lnTo>
                    <a:lnTo>
                      <a:pt x="201" y="605"/>
                    </a:lnTo>
                    <a:lnTo>
                      <a:pt x="206" y="605"/>
                    </a:lnTo>
                    <a:lnTo>
                      <a:pt x="212" y="605"/>
                    </a:lnTo>
                    <a:lnTo>
                      <a:pt x="216" y="605"/>
                    </a:lnTo>
                    <a:lnTo>
                      <a:pt x="222" y="605"/>
                    </a:lnTo>
                    <a:lnTo>
                      <a:pt x="228" y="605"/>
                    </a:lnTo>
                    <a:lnTo>
                      <a:pt x="233" y="605"/>
                    </a:lnTo>
                    <a:lnTo>
                      <a:pt x="238" y="605"/>
                    </a:lnTo>
                    <a:lnTo>
                      <a:pt x="244" y="604"/>
                    </a:lnTo>
                    <a:lnTo>
                      <a:pt x="251" y="603"/>
                    </a:lnTo>
                    <a:lnTo>
                      <a:pt x="255" y="602"/>
                    </a:lnTo>
                    <a:lnTo>
                      <a:pt x="261" y="602"/>
                    </a:lnTo>
                    <a:lnTo>
                      <a:pt x="267" y="600"/>
                    </a:lnTo>
                    <a:lnTo>
                      <a:pt x="272" y="600"/>
                    </a:lnTo>
                    <a:lnTo>
                      <a:pt x="277" y="599"/>
                    </a:lnTo>
                    <a:lnTo>
                      <a:pt x="281" y="597"/>
                    </a:lnTo>
                    <a:lnTo>
                      <a:pt x="287" y="596"/>
                    </a:lnTo>
                    <a:lnTo>
                      <a:pt x="291" y="594"/>
                    </a:lnTo>
                    <a:lnTo>
                      <a:pt x="295" y="593"/>
                    </a:lnTo>
                    <a:lnTo>
                      <a:pt x="300" y="591"/>
                    </a:lnTo>
                    <a:lnTo>
                      <a:pt x="304" y="589"/>
                    </a:lnTo>
                  </a:path>
                </a:pathLst>
              </a:custGeom>
              <a:gradFill rotWithShape="0">
                <a:gsLst>
                  <a:gs pos="0">
                    <a:srgbClr val="FFCC00"/>
                  </a:gs>
                  <a:gs pos="100000">
                    <a:srgbClr val="E5B700"/>
                  </a:gs>
                </a:gsLst>
                <a:path path="rect">
                  <a:fillToRect l="50000" t="50000" r="50000" b="50000"/>
                </a:path>
              </a:gradFill>
              <a:ln w="12700" cap="rnd" cmpd="sng">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523" name="Group 228">
                <a:extLst>
                  <a:ext uri="{FF2B5EF4-FFF2-40B4-BE49-F238E27FC236}">
                    <a16:creationId xmlns:a16="http://schemas.microsoft.com/office/drawing/2014/main" id="{6B0311F8-C4F0-C746-AD68-7B3F61F52FC1}"/>
                  </a:ext>
                </a:extLst>
              </p:cNvPr>
              <p:cNvGrpSpPr>
                <a:grpSpLocks/>
              </p:cNvGrpSpPr>
              <p:nvPr/>
            </p:nvGrpSpPr>
            <p:grpSpPr bwMode="auto">
              <a:xfrm>
                <a:off x="2284" y="1791"/>
                <a:ext cx="272" cy="537"/>
                <a:chOff x="2284" y="1791"/>
                <a:chExt cx="272" cy="537"/>
              </a:xfrm>
            </p:grpSpPr>
            <p:sp>
              <p:nvSpPr>
                <p:cNvPr id="10261" name="Oval 229">
                  <a:extLst>
                    <a:ext uri="{FF2B5EF4-FFF2-40B4-BE49-F238E27FC236}">
                      <a16:creationId xmlns:a16="http://schemas.microsoft.com/office/drawing/2014/main" id="{14DD4A6C-BBAF-C54C-B5C0-D57809F883D7}"/>
                    </a:ext>
                  </a:extLst>
                </p:cNvPr>
                <p:cNvSpPr>
                  <a:spLocks noChangeArrowheads="1"/>
                </p:cNvSpPr>
                <p:nvPr/>
              </p:nvSpPr>
              <p:spPr bwMode="auto">
                <a:xfrm>
                  <a:off x="2285" y="2266"/>
                  <a:ext cx="190" cy="62"/>
                </a:xfrm>
                <a:prstGeom prst="ellipse">
                  <a:avLst/>
                </a:prstGeom>
                <a:gradFill rotWithShape="0">
                  <a:gsLst>
                    <a:gs pos="0">
                      <a:srgbClr val="FFCC00"/>
                    </a:gs>
                    <a:gs pos="100000">
                      <a:srgbClr val="E5B700"/>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25" name="Freeform 230">
                  <a:extLst>
                    <a:ext uri="{FF2B5EF4-FFF2-40B4-BE49-F238E27FC236}">
                      <a16:creationId xmlns:a16="http://schemas.microsoft.com/office/drawing/2014/main" id="{8A82CB6D-6B3C-E541-B964-81EC80032A25}"/>
                    </a:ext>
                  </a:extLst>
                </p:cNvPr>
                <p:cNvSpPr>
                  <a:spLocks/>
                </p:cNvSpPr>
                <p:nvPr/>
              </p:nvSpPr>
              <p:spPr bwMode="auto">
                <a:xfrm>
                  <a:off x="2482" y="1791"/>
                  <a:ext cx="74" cy="91"/>
                </a:xfrm>
                <a:custGeom>
                  <a:avLst/>
                  <a:gdLst>
                    <a:gd name="T0" fmla="*/ 0 w 74"/>
                    <a:gd name="T1" fmla="*/ 0 h 91"/>
                    <a:gd name="T2" fmla="*/ 20 w 74"/>
                    <a:gd name="T3" fmla="*/ 10 h 91"/>
                    <a:gd name="T4" fmla="*/ 37 w 74"/>
                    <a:gd name="T5" fmla="*/ 20 h 91"/>
                    <a:gd name="T6" fmla="*/ 51 w 74"/>
                    <a:gd name="T7" fmla="*/ 31 h 91"/>
                    <a:gd name="T8" fmla="*/ 60 w 74"/>
                    <a:gd name="T9" fmla="*/ 42 h 91"/>
                    <a:gd name="T10" fmla="*/ 66 w 74"/>
                    <a:gd name="T11" fmla="*/ 54 h 91"/>
                    <a:gd name="T12" fmla="*/ 70 w 74"/>
                    <a:gd name="T13" fmla="*/ 64 h 91"/>
                    <a:gd name="T14" fmla="*/ 73 w 74"/>
                    <a:gd name="T15" fmla="*/ 74 h 91"/>
                    <a:gd name="T16" fmla="*/ 48 w 74"/>
                    <a:gd name="T17" fmla="*/ 90 h 91"/>
                    <a:gd name="T18" fmla="*/ 45 w 74"/>
                    <a:gd name="T19" fmla="*/ 75 h 91"/>
                    <a:gd name="T20" fmla="*/ 41 w 74"/>
                    <a:gd name="T21" fmla="*/ 60 h 91"/>
                    <a:gd name="T22" fmla="*/ 35 w 74"/>
                    <a:gd name="T23" fmla="*/ 44 h 91"/>
                    <a:gd name="T24" fmla="*/ 27 w 74"/>
                    <a:gd name="T25" fmla="*/ 30 h 91"/>
                    <a:gd name="T26" fmla="*/ 16 w 74"/>
                    <a:gd name="T27" fmla="*/ 16 h 91"/>
                    <a:gd name="T28" fmla="*/ 0 w 74"/>
                    <a:gd name="T29" fmla="*/ 0 h 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 h="91">
                      <a:moveTo>
                        <a:pt x="0" y="0"/>
                      </a:moveTo>
                      <a:lnTo>
                        <a:pt x="20" y="10"/>
                      </a:lnTo>
                      <a:lnTo>
                        <a:pt x="37" y="20"/>
                      </a:lnTo>
                      <a:lnTo>
                        <a:pt x="51" y="31"/>
                      </a:lnTo>
                      <a:lnTo>
                        <a:pt x="60" y="42"/>
                      </a:lnTo>
                      <a:lnTo>
                        <a:pt x="66" y="54"/>
                      </a:lnTo>
                      <a:lnTo>
                        <a:pt x="70" y="64"/>
                      </a:lnTo>
                      <a:lnTo>
                        <a:pt x="73" y="74"/>
                      </a:lnTo>
                      <a:lnTo>
                        <a:pt x="48" y="90"/>
                      </a:lnTo>
                      <a:lnTo>
                        <a:pt x="45" y="75"/>
                      </a:lnTo>
                      <a:lnTo>
                        <a:pt x="41" y="60"/>
                      </a:lnTo>
                      <a:lnTo>
                        <a:pt x="35" y="44"/>
                      </a:lnTo>
                      <a:lnTo>
                        <a:pt x="27" y="30"/>
                      </a:lnTo>
                      <a:lnTo>
                        <a:pt x="16" y="16"/>
                      </a:lnTo>
                      <a:lnTo>
                        <a:pt x="0" y="0"/>
                      </a:lnTo>
                    </a:path>
                  </a:pathLst>
                </a:custGeom>
                <a:gradFill rotWithShape="0">
                  <a:gsLst>
                    <a:gs pos="0">
                      <a:srgbClr val="FFCC00"/>
                    </a:gs>
                    <a:gs pos="100000">
                      <a:srgbClr val="E5B700"/>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nvGrpSpPr>
                <p:cNvPr id="21526" name="Group 231">
                  <a:extLst>
                    <a:ext uri="{FF2B5EF4-FFF2-40B4-BE49-F238E27FC236}">
                      <a16:creationId xmlns:a16="http://schemas.microsoft.com/office/drawing/2014/main" id="{790CC450-9DE1-174D-84FA-2BF4D20D9A47}"/>
                    </a:ext>
                  </a:extLst>
                </p:cNvPr>
                <p:cNvGrpSpPr>
                  <a:grpSpLocks/>
                </p:cNvGrpSpPr>
                <p:nvPr/>
              </p:nvGrpSpPr>
              <p:grpSpPr bwMode="auto">
                <a:xfrm>
                  <a:off x="2319" y="1912"/>
                  <a:ext cx="121" cy="377"/>
                  <a:chOff x="2319" y="1912"/>
                  <a:chExt cx="121" cy="377"/>
                </a:xfrm>
              </p:grpSpPr>
              <p:sp>
                <p:nvSpPr>
                  <p:cNvPr id="21528" name="Freeform 232">
                    <a:extLst>
                      <a:ext uri="{FF2B5EF4-FFF2-40B4-BE49-F238E27FC236}">
                        <a16:creationId xmlns:a16="http://schemas.microsoft.com/office/drawing/2014/main" id="{7B7C82D8-A7D4-8B40-B411-393A90817514}"/>
                      </a:ext>
                    </a:extLst>
                  </p:cNvPr>
                  <p:cNvSpPr>
                    <a:spLocks/>
                  </p:cNvSpPr>
                  <p:nvPr/>
                </p:nvSpPr>
                <p:spPr bwMode="auto">
                  <a:xfrm>
                    <a:off x="2341" y="2069"/>
                    <a:ext cx="75" cy="220"/>
                  </a:xfrm>
                  <a:custGeom>
                    <a:avLst/>
                    <a:gdLst>
                      <a:gd name="T0" fmla="*/ 0 w 75"/>
                      <a:gd name="T1" fmla="*/ 16 h 220"/>
                      <a:gd name="T2" fmla="*/ 2 w 75"/>
                      <a:gd name="T3" fmla="*/ 52 h 220"/>
                      <a:gd name="T4" fmla="*/ 5 w 75"/>
                      <a:gd name="T5" fmla="*/ 57 h 220"/>
                      <a:gd name="T6" fmla="*/ 4 w 75"/>
                      <a:gd name="T7" fmla="*/ 203 h 220"/>
                      <a:gd name="T8" fmla="*/ 9 w 75"/>
                      <a:gd name="T9" fmla="*/ 219 h 220"/>
                      <a:gd name="T10" fmla="*/ 21 w 75"/>
                      <a:gd name="T11" fmla="*/ 219 h 220"/>
                      <a:gd name="T12" fmla="*/ 32 w 75"/>
                      <a:gd name="T13" fmla="*/ 211 h 220"/>
                      <a:gd name="T14" fmla="*/ 43 w 75"/>
                      <a:gd name="T15" fmla="*/ 211 h 220"/>
                      <a:gd name="T16" fmla="*/ 53 w 75"/>
                      <a:gd name="T17" fmla="*/ 219 h 220"/>
                      <a:gd name="T18" fmla="*/ 66 w 75"/>
                      <a:gd name="T19" fmla="*/ 219 h 220"/>
                      <a:gd name="T20" fmla="*/ 71 w 75"/>
                      <a:gd name="T21" fmla="*/ 203 h 220"/>
                      <a:gd name="T22" fmla="*/ 68 w 75"/>
                      <a:gd name="T23" fmla="*/ 57 h 220"/>
                      <a:gd name="T24" fmla="*/ 72 w 75"/>
                      <a:gd name="T25" fmla="*/ 52 h 220"/>
                      <a:gd name="T26" fmla="*/ 74 w 75"/>
                      <a:gd name="T27" fmla="*/ 16 h 220"/>
                      <a:gd name="T28" fmla="*/ 58 w 75"/>
                      <a:gd name="T29" fmla="*/ 3 h 220"/>
                      <a:gd name="T30" fmla="*/ 50 w 75"/>
                      <a:gd name="T31" fmla="*/ 3 h 220"/>
                      <a:gd name="T32" fmla="*/ 45 w 75"/>
                      <a:gd name="T33" fmla="*/ 0 h 220"/>
                      <a:gd name="T34" fmla="*/ 27 w 75"/>
                      <a:gd name="T35" fmla="*/ 0 h 220"/>
                      <a:gd name="T36" fmla="*/ 23 w 75"/>
                      <a:gd name="T37" fmla="*/ 3 h 220"/>
                      <a:gd name="T38" fmla="*/ 16 w 75"/>
                      <a:gd name="T39" fmla="*/ 3 h 220"/>
                      <a:gd name="T40" fmla="*/ 0 w 75"/>
                      <a:gd name="T41" fmla="*/ 16 h 2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5" h="220">
                        <a:moveTo>
                          <a:pt x="0" y="16"/>
                        </a:moveTo>
                        <a:lnTo>
                          <a:pt x="2" y="52"/>
                        </a:lnTo>
                        <a:lnTo>
                          <a:pt x="5" y="57"/>
                        </a:lnTo>
                        <a:lnTo>
                          <a:pt x="4" y="203"/>
                        </a:lnTo>
                        <a:lnTo>
                          <a:pt x="9" y="219"/>
                        </a:lnTo>
                        <a:lnTo>
                          <a:pt x="21" y="219"/>
                        </a:lnTo>
                        <a:lnTo>
                          <a:pt x="32" y="211"/>
                        </a:lnTo>
                        <a:lnTo>
                          <a:pt x="43" y="211"/>
                        </a:lnTo>
                        <a:lnTo>
                          <a:pt x="53" y="219"/>
                        </a:lnTo>
                        <a:lnTo>
                          <a:pt x="66" y="219"/>
                        </a:lnTo>
                        <a:lnTo>
                          <a:pt x="71" y="203"/>
                        </a:lnTo>
                        <a:lnTo>
                          <a:pt x="68" y="57"/>
                        </a:lnTo>
                        <a:lnTo>
                          <a:pt x="72" y="52"/>
                        </a:lnTo>
                        <a:lnTo>
                          <a:pt x="74" y="16"/>
                        </a:lnTo>
                        <a:lnTo>
                          <a:pt x="58" y="3"/>
                        </a:lnTo>
                        <a:lnTo>
                          <a:pt x="50" y="3"/>
                        </a:lnTo>
                        <a:lnTo>
                          <a:pt x="45" y="0"/>
                        </a:lnTo>
                        <a:lnTo>
                          <a:pt x="27" y="0"/>
                        </a:lnTo>
                        <a:lnTo>
                          <a:pt x="23" y="3"/>
                        </a:lnTo>
                        <a:lnTo>
                          <a:pt x="16" y="3"/>
                        </a:lnTo>
                        <a:lnTo>
                          <a:pt x="0" y="16"/>
                        </a:lnTo>
                      </a:path>
                    </a:pathLst>
                  </a:custGeom>
                  <a:gradFill rotWithShape="0">
                    <a:gsLst>
                      <a:gs pos="0">
                        <a:srgbClr val="FFCC00"/>
                      </a:gs>
                      <a:gs pos="100000">
                        <a:srgbClr val="E5B700"/>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sp>
                <p:nvSpPr>
                  <p:cNvPr id="10266" name="Oval 233">
                    <a:extLst>
                      <a:ext uri="{FF2B5EF4-FFF2-40B4-BE49-F238E27FC236}">
                        <a16:creationId xmlns:a16="http://schemas.microsoft.com/office/drawing/2014/main" id="{DF2978A5-22BE-1B4D-8216-93D178601135}"/>
                      </a:ext>
                    </a:extLst>
                  </p:cNvPr>
                  <p:cNvSpPr>
                    <a:spLocks noChangeArrowheads="1"/>
                  </p:cNvSpPr>
                  <p:nvPr/>
                </p:nvSpPr>
                <p:spPr bwMode="auto">
                  <a:xfrm>
                    <a:off x="2380" y="2076"/>
                    <a:ext cx="9" cy="15"/>
                  </a:xfrm>
                  <a:prstGeom prst="ellipse">
                    <a:avLst/>
                  </a:prstGeom>
                  <a:gradFill rotWithShape="0">
                    <a:gsLst>
                      <a:gs pos="0">
                        <a:srgbClr val="FFCC00"/>
                      </a:gs>
                      <a:gs pos="100000">
                        <a:srgbClr val="E5B700"/>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21530" name="Group 234">
                    <a:extLst>
                      <a:ext uri="{FF2B5EF4-FFF2-40B4-BE49-F238E27FC236}">
                        <a16:creationId xmlns:a16="http://schemas.microsoft.com/office/drawing/2014/main" id="{0869F6D6-545E-7F4A-AC5B-FDDEC6B81412}"/>
                      </a:ext>
                    </a:extLst>
                  </p:cNvPr>
                  <p:cNvGrpSpPr>
                    <a:grpSpLocks/>
                  </p:cNvGrpSpPr>
                  <p:nvPr/>
                </p:nvGrpSpPr>
                <p:grpSpPr bwMode="auto">
                  <a:xfrm>
                    <a:off x="2319" y="1912"/>
                    <a:ext cx="121" cy="173"/>
                    <a:chOff x="2319" y="1912"/>
                    <a:chExt cx="121" cy="173"/>
                  </a:xfrm>
                </p:grpSpPr>
                <p:sp>
                  <p:nvSpPr>
                    <p:cNvPr id="10273" name="Oval 235">
                      <a:extLst>
                        <a:ext uri="{FF2B5EF4-FFF2-40B4-BE49-F238E27FC236}">
                          <a16:creationId xmlns:a16="http://schemas.microsoft.com/office/drawing/2014/main" id="{01967224-7C3F-6849-AD17-696371B82DAE}"/>
                        </a:ext>
                      </a:extLst>
                    </p:cNvPr>
                    <p:cNvSpPr>
                      <a:spLocks noChangeArrowheads="1"/>
                    </p:cNvSpPr>
                    <p:nvPr/>
                  </p:nvSpPr>
                  <p:spPr bwMode="auto">
                    <a:xfrm>
                      <a:off x="2327" y="1912"/>
                      <a:ext cx="110" cy="60"/>
                    </a:xfrm>
                    <a:prstGeom prst="ellipse">
                      <a:avLst/>
                    </a:prstGeom>
                    <a:gradFill rotWithShape="0">
                      <a:gsLst>
                        <a:gs pos="0">
                          <a:srgbClr val="FFCC00"/>
                        </a:gs>
                        <a:gs pos="100000">
                          <a:srgbClr val="E5B700"/>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21537" name="Freeform 236">
                      <a:extLst>
                        <a:ext uri="{FF2B5EF4-FFF2-40B4-BE49-F238E27FC236}">
                          <a16:creationId xmlns:a16="http://schemas.microsoft.com/office/drawing/2014/main" id="{CB62603F-C81E-F04F-AD9C-D6EAF766C8C2}"/>
                        </a:ext>
                      </a:extLst>
                    </p:cNvPr>
                    <p:cNvSpPr>
                      <a:spLocks/>
                    </p:cNvSpPr>
                    <p:nvPr/>
                  </p:nvSpPr>
                  <p:spPr bwMode="auto">
                    <a:xfrm>
                      <a:off x="2319" y="1939"/>
                      <a:ext cx="121" cy="146"/>
                    </a:xfrm>
                    <a:custGeom>
                      <a:avLst/>
                      <a:gdLst>
                        <a:gd name="T0" fmla="*/ 76 w 121"/>
                        <a:gd name="T1" fmla="*/ 145 h 146"/>
                        <a:gd name="T2" fmla="*/ 120 w 121"/>
                        <a:gd name="T3" fmla="*/ 14 h 146"/>
                        <a:gd name="T4" fmla="*/ 113 w 121"/>
                        <a:gd name="T5" fmla="*/ 11 h 146"/>
                        <a:gd name="T6" fmla="*/ 104 w 121"/>
                        <a:gd name="T7" fmla="*/ 8 h 146"/>
                        <a:gd name="T8" fmla="*/ 92 w 121"/>
                        <a:gd name="T9" fmla="*/ 5 h 146"/>
                        <a:gd name="T10" fmla="*/ 82 w 121"/>
                        <a:gd name="T11" fmla="*/ 2 h 146"/>
                        <a:gd name="T12" fmla="*/ 73 w 121"/>
                        <a:gd name="T13" fmla="*/ 1 h 146"/>
                        <a:gd name="T14" fmla="*/ 63 w 121"/>
                        <a:gd name="T15" fmla="*/ 0 h 146"/>
                        <a:gd name="T16" fmla="*/ 53 w 121"/>
                        <a:gd name="T17" fmla="*/ 1 h 146"/>
                        <a:gd name="T18" fmla="*/ 39 w 121"/>
                        <a:gd name="T19" fmla="*/ 2 h 146"/>
                        <a:gd name="T20" fmla="*/ 28 w 121"/>
                        <a:gd name="T21" fmla="*/ 5 h 146"/>
                        <a:gd name="T22" fmla="*/ 17 w 121"/>
                        <a:gd name="T23" fmla="*/ 8 h 146"/>
                        <a:gd name="T24" fmla="*/ 7 w 121"/>
                        <a:gd name="T25" fmla="*/ 12 h 146"/>
                        <a:gd name="T26" fmla="*/ 0 w 121"/>
                        <a:gd name="T27" fmla="*/ 16 h 146"/>
                        <a:gd name="T28" fmla="*/ 42 w 121"/>
                        <a:gd name="T29" fmla="*/ 145 h 1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46">
                          <a:moveTo>
                            <a:pt x="76" y="145"/>
                          </a:moveTo>
                          <a:lnTo>
                            <a:pt x="120" y="14"/>
                          </a:lnTo>
                          <a:lnTo>
                            <a:pt x="113" y="11"/>
                          </a:lnTo>
                          <a:lnTo>
                            <a:pt x="104" y="8"/>
                          </a:lnTo>
                          <a:lnTo>
                            <a:pt x="92" y="5"/>
                          </a:lnTo>
                          <a:lnTo>
                            <a:pt x="82" y="2"/>
                          </a:lnTo>
                          <a:lnTo>
                            <a:pt x="73" y="1"/>
                          </a:lnTo>
                          <a:lnTo>
                            <a:pt x="63" y="0"/>
                          </a:lnTo>
                          <a:lnTo>
                            <a:pt x="53" y="1"/>
                          </a:lnTo>
                          <a:lnTo>
                            <a:pt x="39" y="2"/>
                          </a:lnTo>
                          <a:lnTo>
                            <a:pt x="28" y="5"/>
                          </a:lnTo>
                          <a:lnTo>
                            <a:pt x="17" y="8"/>
                          </a:lnTo>
                          <a:lnTo>
                            <a:pt x="7" y="12"/>
                          </a:lnTo>
                          <a:lnTo>
                            <a:pt x="0" y="16"/>
                          </a:lnTo>
                          <a:lnTo>
                            <a:pt x="42" y="145"/>
                          </a:lnTo>
                        </a:path>
                      </a:pathLst>
                    </a:custGeom>
                    <a:gradFill rotWithShape="0">
                      <a:gsLst>
                        <a:gs pos="0">
                          <a:srgbClr val="FFCC00"/>
                        </a:gs>
                        <a:gs pos="100000">
                          <a:srgbClr val="E5B700"/>
                        </a:gs>
                      </a:gsLst>
                      <a:path path="rect">
                        <a:fillToRect l="50000" t="50000" r="50000" b="50000"/>
                      </a:path>
                    </a:gradFill>
                    <a:ln w="12700" cap="rnd" cmpd="sng">
                      <a:solidFill>
                        <a:srgbClr val="A0A0A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nvGrpSpPr>
                  <p:cNvPr id="21531" name="Group 237">
                    <a:extLst>
                      <a:ext uri="{FF2B5EF4-FFF2-40B4-BE49-F238E27FC236}">
                        <a16:creationId xmlns:a16="http://schemas.microsoft.com/office/drawing/2014/main" id="{D309245E-9D0C-1645-87DF-7E3FDC8E8347}"/>
                      </a:ext>
                    </a:extLst>
                  </p:cNvPr>
                  <p:cNvGrpSpPr>
                    <a:grpSpLocks/>
                  </p:cNvGrpSpPr>
                  <p:nvPr/>
                </p:nvGrpSpPr>
                <p:grpSpPr bwMode="auto">
                  <a:xfrm>
                    <a:off x="2357" y="2100"/>
                    <a:ext cx="41" cy="167"/>
                    <a:chOff x="2357" y="2100"/>
                    <a:chExt cx="41" cy="167"/>
                  </a:xfrm>
                </p:grpSpPr>
                <p:sp>
                  <p:nvSpPr>
                    <p:cNvPr id="10269" name="Line 238">
                      <a:extLst>
                        <a:ext uri="{FF2B5EF4-FFF2-40B4-BE49-F238E27FC236}">
                          <a16:creationId xmlns:a16="http://schemas.microsoft.com/office/drawing/2014/main" id="{BDC256AA-7DC8-AA40-90D5-D0A95D207BEB}"/>
                        </a:ext>
                      </a:extLst>
                    </p:cNvPr>
                    <p:cNvSpPr>
                      <a:spLocks noChangeShapeType="1"/>
                    </p:cNvSpPr>
                    <p:nvPr/>
                  </p:nvSpPr>
                  <p:spPr bwMode="auto">
                    <a:xfrm>
                      <a:off x="2365" y="2105"/>
                      <a:ext cx="0" cy="163"/>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270" name="Line 239">
                      <a:extLst>
                        <a:ext uri="{FF2B5EF4-FFF2-40B4-BE49-F238E27FC236}">
                          <a16:creationId xmlns:a16="http://schemas.microsoft.com/office/drawing/2014/main" id="{EFBC38EB-C374-6C47-ABBF-6150372F8268}"/>
                        </a:ext>
                      </a:extLst>
                    </p:cNvPr>
                    <p:cNvSpPr>
                      <a:spLocks noChangeShapeType="1"/>
                    </p:cNvSpPr>
                    <p:nvPr/>
                  </p:nvSpPr>
                  <p:spPr bwMode="auto">
                    <a:xfrm flipV="1">
                      <a:off x="2391" y="2105"/>
                      <a:ext cx="1" cy="162"/>
                    </a:xfrm>
                    <a:prstGeom prst="line">
                      <a:avLst/>
                    </a:prstGeom>
                    <a:noFill/>
                    <a:ln w="12700">
                      <a:solidFill>
                        <a:srgbClr val="808080"/>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271" name="Line 240">
                      <a:extLst>
                        <a:ext uri="{FF2B5EF4-FFF2-40B4-BE49-F238E27FC236}">
                          <a16:creationId xmlns:a16="http://schemas.microsoft.com/office/drawing/2014/main" id="{C33D06AE-F296-D242-8B38-749A03FB5869}"/>
                        </a:ext>
                      </a:extLst>
                    </p:cNvPr>
                    <p:cNvSpPr>
                      <a:spLocks noChangeShapeType="1"/>
                    </p:cNvSpPr>
                    <p:nvPr/>
                  </p:nvSpPr>
                  <p:spPr bwMode="auto">
                    <a:xfrm flipV="1">
                      <a:off x="2399" y="2101"/>
                      <a:ext cx="0" cy="162"/>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0272" name="Line 241">
                      <a:extLst>
                        <a:ext uri="{FF2B5EF4-FFF2-40B4-BE49-F238E27FC236}">
                          <a16:creationId xmlns:a16="http://schemas.microsoft.com/office/drawing/2014/main" id="{3BEB3C3C-540E-114D-8859-41B947FCB5BD}"/>
                        </a:ext>
                      </a:extLst>
                    </p:cNvPr>
                    <p:cNvSpPr>
                      <a:spLocks noChangeShapeType="1"/>
                    </p:cNvSpPr>
                    <p:nvPr/>
                  </p:nvSpPr>
                  <p:spPr bwMode="auto">
                    <a:xfrm flipV="1">
                      <a:off x="2358" y="2101"/>
                      <a:ext cx="0" cy="162"/>
                    </a:xfrm>
                    <a:prstGeom prst="line">
                      <a:avLst/>
                    </a:prstGeom>
                    <a:noFill/>
                    <a:ln w="12700">
                      <a:solidFill>
                        <a:srgbClr val="FFFFFF"/>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grpSp>
            <p:sp>
              <p:nvSpPr>
                <p:cNvPr id="21527" name="Freeform 242">
                  <a:extLst>
                    <a:ext uri="{FF2B5EF4-FFF2-40B4-BE49-F238E27FC236}">
                      <a16:creationId xmlns:a16="http://schemas.microsoft.com/office/drawing/2014/main" id="{5504E93D-54B5-4441-B26F-DA5A97CD4555}"/>
                    </a:ext>
                  </a:extLst>
                </p:cNvPr>
                <p:cNvSpPr>
                  <a:spLocks/>
                </p:cNvSpPr>
                <p:nvPr/>
              </p:nvSpPr>
              <p:spPr bwMode="auto">
                <a:xfrm>
                  <a:off x="2370" y="2179"/>
                  <a:ext cx="119" cy="143"/>
                </a:xfrm>
                <a:custGeom>
                  <a:avLst/>
                  <a:gdLst>
                    <a:gd name="T0" fmla="*/ 118 w 119"/>
                    <a:gd name="T1" fmla="*/ 0 h 143"/>
                    <a:gd name="T2" fmla="*/ 113 w 119"/>
                    <a:gd name="T3" fmla="*/ 5 h 143"/>
                    <a:gd name="T4" fmla="*/ 93 w 119"/>
                    <a:gd name="T5" fmla="*/ 92 h 143"/>
                    <a:gd name="T6" fmla="*/ 90 w 119"/>
                    <a:gd name="T7" fmla="*/ 101 h 143"/>
                    <a:gd name="T8" fmla="*/ 84 w 119"/>
                    <a:gd name="T9" fmla="*/ 108 h 143"/>
                    <a:gd name="T10" fmla="*/ 75 w 119"/>
                    <a:gd name="T11" fmla="*/ 115 h 143"/>
                    <a:gd name="T12" fmla="*/ 66 w 119"/>
                    <a:gd name="T13" fmla="*/ 120 h 143"/>
                    <a:gd name="T14" fmla="*/ 57 w 119"/>
                    <a:gd name="T15" fmla="*/ 125 h 143"/>
                    <a:gd name="T16" fmla="*/ 47 w 119"/>
                    <a:gd name="T17" fmla="*/ 129 h 143"/>
                    <a:gd name="T18" fmla="*/ 36 w 119"/>
                    <a:gd name="T19" fmla="*/ 133 h 143"/>
                    <a:gd name="T20" fmla="*/ 26 w 119"/>
                    <a:gd name="T21" fmla="*/ 135 h 143"/>
                    <a:gd name="T22" fmla="*/ 14 w 119"/>
                    <a:gd name="T23" fmla="*/ 137 h 143"/>
                    <a:gd name="T24" fmla="*/ 0 w 119"/>
                    <a:gd name="T25" fmla="*/ 136 h 143"/>
                    <a:gd name="T26" fmla="*/ 3 w 119"/>
                    <a:gd name="T27" fmla="*/ 141 h 143"/>
                    <a:gd name="T28" fmla="*/ 12 w 119"/>
                    <a:gd name="T29" fmla="*/ 142 h 143"/>
                    <a:gd name="T30" fmla="*/ 19 w 119"/>
                    <a:gd name="T31" fmla="*/ 142 h 143"/>
                    <a:gd name="T32" fmla="*/ 29 w 119"/>
                    <a:gd name="T33" fmla="*/ 141 h 143"/>
                    <a:gd name="T34" fmla="*/ 38 w 119"/>
                    <a:gd name="T35" fmla="*/ 141 h 143"/>
                    <a:gd name="T36" fmla="*/ 49 w 119"/>
                    <a:gd name="T37" fmla="*/ 139 h 143"/>
                    <a:gd name="T38" fmla="*/ 58 w 119"/>
                    <a:gd name="T39" fmla="*/ 137 h 143"/>
                    <a:gd name="T40" fmla="*/ 68 w 119"/>
                    <a:gd name="T41" fmla="*/ 134 h 143"/>
                    <a:gd name="T42" fmla="*/ 74 w 119"/>
                    <a:gd name="T43" fmla="*/ 132 h 143"/>
                    <a:gd name="T44" fmla="*/ 83 w 119"/>
                    <a:gd name="T45" fmla="*/ 129 h 143"/>
                    <a:gd name="T46" fmla="*/ 92 w 119"/>
                    <a:gd name="T47" fmla="*/ 123 h 143"/>
                    <a:gd name="T48" fmla="*/ 95 w 119"/>
                    <a:gd name="T49" fmla="*/ 120 h 143"/>
                    <a:gd name="T50" fmla="*/ 98 w 119"/>
                    <a:gd name="T51" fmla="*/ 115 h 143"/>
                    <a:gd name="T52" fmla="*/ 100 w 119"/>
                    <a:gd name="T53" fmla="*/ 107 h 143"/>
                    <a:gd name="T54" fmla="*/ 102 w 119"/>
                    <a:gd name="T55" fmla="*/ 98 h 143"/>
                    <a:gd name="T56" fmla="*/ 118 w 119"/>
                    <a:gd name="T57" fmla="*/ 0 h 14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9" h="143">
                      <a:moveTo>
                        <a:pt x="118" y="0"/>
                      </a:moveTo>
                      <a:lnTo>
                        <a:pt x="113" y="5"/>
                      </a:lnTo>
                      <a:lnTo>
                        <a:pt x="93" y="92"/>
                      </a:lnTo>
                      <a:lnTo>
                        <a:pt x="90" y="101"/>
                      </a:lnTo>
                      <a:lnTo>
                        <a:pt x="84" y="108"/>
                      </a:lnTo>
                      <a:lnTo>
                        <a:pt x="75" y="115"/>
                      </a:lnTo>
                      <a:lnTo>
                        <a:pt x="66" y="120"/>
                      </a:lnTo>
                      <a:lnTo>
                        <a:pt x="57" y="125"/>
                      </a:lnTo>
                      <a:lnTo>
                        <a:pt x="47" y="129"/>
                      </a:lnTo>
                      <a:lnTo>
                        <a:pt x="36" y="133"/>
                      </a:lnTo>
                      <a:lnTo>
                        <a:pt x="26" y="135"/>
                      </a:lnTo>
                      <a:lnTo>
                        <a:pt x="14" y="137"/>
                      </a:lnTo>
                      <a:lnTo>
                        <a:pt x="0" y="136"/>
                      </a:lnTo>
                      <a:lnTo>
                        <a:pt x="3" y="141"/>
                      </a:lnTo>
                      <a:lnTo>
                        <a:pt x="12" y="142"/>
                      </a:lnTo>
                      <a:lnTo>
                        <a:pt x="19" y="142"/>
                      </a:lnTo>
                      <a:lnTo>
                        <a:pt x="29" y="141"/>
                      </a:lnTo>
                      <a:lnTo>
                        <a:pt x="38" y="141"/>
                      </a:lnTo>
                      <a:lnTo>
                        <a:pt x="49" y="139"/>
                      </a:lnTo>
                      <a:lnTo>
                        <a:pt x="58" y="137"/>
                      </a:lnTo>
                      <a:lnTo>
                        <a:pt x="68" y="134"/>
                      </a:lnTo>
                      <a:lnTo>
                        <a:pt x="74" y="132"/>
                      </a:lnTo>
                      <a:lnTo>
                        <a:pt x="83" y="129"/>
                      </a:lnTo>
                      <a:lnTo>
                        <a:pt x="92" y="123"/>
                      </a:lnTo>
                      <a:lnTo>
                        <a:pt x="95" y="120"/>
                      </a:lnTo>
                      <a:lnTo>
                        <a:pt x="98" y="115"/>
                      </a:lnTo>
                      <a:lnTo>
                        <a:pt x="100" y="107"/>
                      </a:lnTo>
                      <a:lnTo>
                        <a:pt x="102" y="98"/>
                      </a:lnTo>
                      <a:lnTo>
                        <a:pt x="118" y="0"/>
                      </a:lnTo>
                    </a:path>
                  </a:pathLst>
                </a:custGeom>
                <a:gradFill rotWithShape="0">
                  <a:gsLst>
                    <a:gs pos="0">
                      <a:srgbClr val="FFCC00"/>
                    </a:gs>
                    <a:gs pos="100000">
                      <a:srgbClr val="E5B700"/>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N"/>
                </a:p>
              </p:txBody>
            </p:sp>
          </p:grpSp>
        </p:grpSp>
        <p:graphicFrame>
          <p:nvGraphicFramePr>
            <p:cNvPr id="21519" name="Object 243">
              <a:extLst>
                <a:ext uri="{FF2B5EF4-FFF2-40B4-BE49-F238E27FC236}">
                  <a16:creationId xmlns:a16="http://schemas.microsoft.com/office/drawing/2014/main" id="{377E64D9-0085-2F41-8F42-A63688994BA9}"/>
                </a:ext>
              </a:extLst>
            </p:cNvPr>
            <p:cNvGraphicFramePr>
              <a:graphicFrameLocks noChangeAspect="1"/>
            </p:cNvGraphicFramePr>
            <p:nvPr/>
          </p:nvGraphicFramePr>
          <p:xfrm>
            <a:off x="3264" y="2016"/>
            <a:ext cx="455" cy="816"/>
          </p:xfrm>
          <a:graphic>
            <a:graphicData uri="http://schemas.openxmlformats.org/presentationml/2006/ole">
              <mc:AlternateContent xmlns:mc="http://schemas.openxmlformats.org/markup-compatibility/2006">
                <mc:Choice xmlns:v="urn:schemas-microsoft-com:vml" Requires="v">
                  <p:oleObj spid="_x0000_s21769" name="剪辑" r:id="rId3" imgW="14274800" imgH="25692100" progId="MS_ClipArt_Gallery.2">
                    <p:embed/>
                  </p:oleObj>
                </mc:Choice>
                <mc:Fallback>
                  <p:oleObj name="剪辑" r:id="rId3" imgW="14274800" imgH="25692100" progId="MS_ClipArt_Gallery.2">
                    <p:embed/>
                    <p:pic>
                      <p:nvPicPr>
                        <p:cNvPr id="0" name="Object 2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2016"/>
                          <a:ext cx="455" cy="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310" name="Text Box 263">
            <a:extLst>
              <a:ext uri="{FF2B5EF4-FFF2-40B4-BE49-F238E27FC236}">
                <a16:creationId xmlns:a16="http://schemas.microsoft.com/office/drawing/2014/main" id="{9EEC4192-F62B-D241-8D0D-1BAD92FA0943}"/>
              </a:ext>
            </a:extLst>
          </p:cNvPr>
          <p:cNvSpPr txBox="1">
            <a:spLocks noChangeArrowheads="1"/>
          </p:cNvSpPr>
          <p:nvPr/>
        </p:nvSpPr>
        <p:spPr bwMode="auto">
          <a:xfrm>
            <a:off x="6084888" y="620713"/>
            <a:ext cx="2808287" cy="528637"/>
          </a:xfrm>
          <a:prstGeom prst="rect">
            <a:avLst/>
          </a:prstGeom>
          <a:noFill/>
          <a:ln w="9525">
            <a:solidFill>
              <a:schemeClr val="folHlink"/>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latin typeface="宋体" charset="0"/>
              </a:rPr>
              <a:t>线</a:t>
            </a:r>
            <a:r>
              <a:rPr kumimoji="1" lang="en-US" altLang="zh-CN" sz="2800" b="1">
                <a:latin typeface="宋体" charset="0"/>
              </a:rPr>
              <a:t>(</a:t>
            </a:r>
            <a:r>
              <a:rPr kumimoji="1" lang="zh-CN" altLang="en-US" sz="2800" b="1">
                <a:latin typeface="宋体" charset="0"/>
              </a:rPr>
              <a:t>平面</a:t>
            </a:r>
            <a:r>
              <a:rPr kumimoji="1" lang="en-US" altLang="zh-CN" sz="2800" b="1">
                <a:latin typeface="宋体" charset="0"/>
              </a:rPr>
              <a:t>)</a:t>
            </a:r>
            <a:r>
              <a:rPr kumimoji="1" lang="zh-CN" altLang="en-US" sz="2800" b="1">
                <a:latin typeface="宋体" charset="0"/>
              </a:rPr>
              <a:t>偏振光</a:t>
            </a:r>
          </a:p>
        </p:txBody>
      </p:sp>
      <p:pic>
        <p:nvPicPr>
          <p:cNvPr id="311" name="Picture 265">
            <a:extLst>
              <a:ext uri="{FF2B5EF4-FFF2-40B4-BE49-F238E27FC236}">
                <a16:creationId xmlns:a16="http://schemas.microsoft.com/office/drawing/2014/main" id="{A0D82128-E318-434D-8657-793265600C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4572" t="38344" r="36055" b="45152"/>
          <a:stretch>
            <a:fillRect/>
          </a:stretch>
        </p:blipFill>
        <p:spPr bwMode="auto">
          <a:xfrm>
            <a:off x="3157538" y="3213100"/>
            <a:ext cx="3059112" cy="2087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a:extLst>
              <a:ext uri="{FF2B5EF4-FFF2-40B4-BE49-F238E27FC236}">
                <a16:creationId xmlns:a16="http://schemas.microsoft.com/office/drawing/2014/main" id="{69EB0708-AFA5-C945-B0F7-746831A3FABE}"/>
              </a:ext>
            </a:extLst>
          </p:cNvPr>
          <p:cNvSpPr>
            <a:spLocks noGrp="1"/>
          </p:cNvSpPr>
          <p:nvPr>
            <p:ph type="sldNum" sz="quarter" idx="12"/>
          </p:nvPr>
        </p:nvSpPr>
        <p:spPr/>
        <p:txBody>
          <a:bodyPr/>
          <a:lstStyle/>
          <a:p>
            <a:fld id="{84E41F96-4C38-714A-979A-203099C5D163}" type="slidenum">
              <a:rPr lang="en-US" altLang="zh-CN" smtClean="0"/>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73"/>
                                        </p:tgtEl>
                                        <p:attrNameLst>
                                          <p:attrName>style.visibility</p:attrName>
                                        </p:attrNameLst>
                                      </p:cBhvr>
                                      <p:to>
                                        <p:strVal val="visible"/>
                                      </p:to>
                                    </p:set>
                                    <p:anim calcmode="lin" valueType="num">
                                      <p:cBhvr additive="base">
                                        <p:cTn id="7" dur="300" fill="hold"/>
                                        <p:tgtEl>
                                          <p:spTgt spid="73"/>
                                        </p:tgtEl>
                                        <p:attrNameLst>
                                          <p:attrName>ppt_x</p:attrName>
                                        </p:attrNameLst>
                                      </p:cBhvr>
                                      <p:tavLst>
                                        <p:tav tm="0">
                                          <p:val>
                                            <p:strVal val="0-#ppt_w/2"/>
                                          </p:val>
                                        </p:tav>
                                        <p:tav tm="100000">
                                          <p:val>
                                            <p:strVal val="#ppt_x"/>
                                          </p:val>
                                        </p:tav>
                                      </p:tavLst>
                                    </p:anim>
                                    <p:anim calcmode="lin" valueType="num">
                                      <p:cBhvr additive="base">
                                        <p:cTn id="8" dur="3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ppt_x"/>
                                          </p:val>
                                        </p:tav>
                                        <p:tav tm="100000">
                                          <p:val>
                                            <p:strVal val="#ppt_x"/>
                                          </p:val>
                                        </p:tav>
                                      </p:tavLst>
                                    </p:anim>
                                    <p:anim calcmode="lin" valueType="num">
                                      <p:cBhvr additive="base">
                                        <p:cTn id="1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ipe(left)">
                                      <p:cBhvr>
                                        <p:cTn id="19" dur="500"/>
                                        <p:tgtEl>
                                          <p:spTgt spid="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0"/>
                                        </p:tgtEl>
                                        <p:attrNameLst>
                                          <p:attrName>style.visibility</p:attrName>
                                        </p:attrNameLst>
                                      </p:cBhvr>
                                      <p:to>
                                        <p:strVal val="visible"/>
                                      </p:to>
                                    </p:set>
                                    <p:anim calcmode="lin" valueType="num">
                                      <p:cBhvr additive="base">
                                        <p:cTn id="24" dur="500" fill="hold"/>
                                        <p:tgtEl>
                                          <p:spTgt spid="310"/>
                                        </p:tgtEl>
                                        <p:attrNameLst>
                                          <p:attrName>ppt_x</p:attrName>
                                        </p:attrNameLst>
                                      </p:cBhvr>
                                      <p:tavLst>
                                        <p:tav tm="0">
                                          <p:val>
                                            <p:strVal val="#ppt_x"/>
                                          </p:val>
                                        </p:tav>
                                        <p:tav tm="100000">
                                          <p:val>
                                            <p:strVal val="#ppt_x"/>
                                          </p:val>
                                        </p:tav>
                                      </p:tavLst>
                                    </p:anim>
                                    <p:anim calcmode="lin" valueType="num">
                                      <p:cBhvr additive="base">
                                        <p:cTn id="25" dur="500" fill="hold"/>
                                        <p:tgtEl>
                                          <p:spTgt spid="310"/>
                                        </p:tgtEl>
                                        <p:attrNameLst>
                                          <p:attrName>ppt_y</p:attrName>
                                        </p:attrNameLst>
                                      </p:cBhvr>
                                      <p:tavLst>
                                        <p:tav tm="0">
                                          <p:val>
                                            <p:strVal val="1+#ppt_h/2"/>
                                          </p:val>
                                        </p:tav>
                                        <p:tav tm="100000">
                                          <p:val>
                                            <p:strVal val="#ppt_y"/>
                                          </p:val>
                                        </p:tav>
                                      </p:tavLst>
                                    </p:anim>
                                  </p:childTnLst>
                                </p:cTn>
                              </p:par>
                              <p:par>
                                <p:cTn id="26" presetID="3" presetClass="entr" presetSubtype="10" fill="hold"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blinds(horizontal)">
                                      <p:cBhvr>
                                        <p:cTn id="28" dur="500"/>
                                        <p:tgtEl>
                                          <p:spTgt spid="76"/>
                                        </p:tgtEl>
                                      </p:cBhvr>
                                    </p:animEffect>
                                  </p:childTnLst>
                                </p:cTn>
                              </p:par>
                            </p:childTnLst>
                          </p:cTn>
                        </p:par>
                        <p:par>
                          <p:cTn id="29" fill="hold" nodeType="afterGroup">
                            <p:stCondLst>
                              <p:cond delay="500"/>
                            </p:stCondLst>
                            <p:childTnLst>
                              <p:par>
                                <p:cTn id="30" presetID="2" presetClass="entr" presetSubtype="4" fill="hold" nodeType="afterEffect">
                                  <p:stCondLst>
                                    <p:cond delay="0"/>
                                  </p:stCondLst>
                                  <p:childTnLst>
                                    <p:set>
                                      <p:cBhvr>
                                        <p:cTn id="31" dur="1" fill="hold">
                                          <p:stCondLst>
                                            <p:cond delay="0"/>
                                          </p:stCondLst>
                                        </p:cTn>
                                        <p:tgtEl>
                                          <p:spTgt spid="311"/>
                                        </p:tgtEl>
                                        <p:attrNameLst>
                                          <p:attrName>style.visibility</p:attrName>
                                        </p:attrNameLst>
                                      </p:cBhvr>
                                      <p:to>
                                        <p:strVal val="visible"/>
                                      </p:to>
                                    </p:set>
                                    <p:anim calcmode="lin" valueType="num">
                                      <p:cBhvr additive="base">
                                        <p:cTn id="32" dur="500" fill="hold"/>
                                        <p:tgtEl>
                                          <p:spTgt spid="311"/>
                                        </p:tgtEl>
                                        <p:attrNameLst>
                                          <p:attrName>ppt_x</p:attrName>
                                        </p:attrNameLst>
                                      </p:cBhvr>
                                      <p:tavLst>
                                        <p:tav tm="0">
                                          <p:val>
                                            <p:strVal val="#ppt_x"/>
                                          </p:val>
                                        </p:tav>
                                        <p:tav tm="100000">
                                          <p:val>
                                            <p:strVal val="#ppt_x"/>
                                          </p:val>
                                        </p:tav>
                                      </p:tavLst>
                                    </p:anim>
                                    <p:anim calcmode="lin" valueType="num">
                                      <p:cBhvr additive="base">
                                        <p:cTn id="33" dur="500" fill="hold"/>
                                        <p:tgtEl>
                                          <p:spTgt spid="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utoUpdateAnimBg="0"/>
      <p:bldP spid="3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2">
            <a:extLst>
              <a:ext uri="{FF2B5EF4-FFF2-40B4-BE49-F238E27FC236}">
                <a16:creationId xmlns:a16="http://schemas.microsoft.com/office/drawing/2014/main" id="{957F3C03-6864-C74F-8F30-6947509BBBBB}"/>
              </a:ext>
            </a:extLst>
          </p:cNvPr>
          <p:cNvSpPr txBox="1">
            <a:spLocks noChangeArrowheads="1"/>
          </p:cNvSpPr>
          <p:nvPr/>
        </p:nvSpPr>
        <p:spPr bwMode="auto">
          <a:xfrm>
            <a:off x="107950" y="2708275"/>
            <a:ext cx="4495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每个光波列</a:t>
            </a:r>
            <a:r>
              <a:rPr lang="en-US" altLang="zh-CN" sz="2800" b="1">
                <a:latin typeface="宋体" panose="02010600030101010101" pitchFamily="2" charset="-122"/>
              </a:rPr>
              <a:t>: </a:t>
            </a:r>
            <a:r>
              <a:rPr lang="zh-CN" altLang="en-US" sz="2800" b="1">
                <a:latin typeface="宋体" panose="02010600030101010101" pitchFamily="2" charset="-122"/>
              </a:rPr>
              <a:t>横波 </a:t>
            </a:r>
            <a:r>
              <a:rPr lang="en-US" altLang="zh-CN" sz="2800" b="1">
                <a:latin typeface="Times New Roman" panose="02020603050405020304" pitchFamily="18" charset="0"/>
              </a:rPr>
              <a:t>—</a:t>
            </a:r>
            <a:r>
              <a:rPr lang="en-US" altLang="zh-CN" sz="2800" b="1">
                <a:latin typeface="宋体" panose="02010600030101010101" pitchFamily="2" charset="-122"/>
              </a:rPr>
              <a:t> </a:t>
            </a:r>
            <a:r>
              <a:rPr lang="zh-CN" altLang="en-US" sz="2800" b="1">
                <a:latin typeface="宋体" panose="02010600030101010101" pitchFamily="2" charset="-122"/>
              </a:rPr>
              <a:t>偏振</a:t>
            </a:r>
          </a:p>
        </p:txBody>
      </p:sp>
      <p:sp>
        <p:nvSpPr>
          <p:cNvPr id="4" name="Text Box 25">
            <a:extLst>
              <a:ext uri="{FF2B5EF4-FFF2-40B4-BE49-F238E27FC236}">
                <a16:creationId xmlns:a16="http://schemas.microsoft.com/office/drawing/2014/main" id="{0870F3B3-D8B7-314C-B45C-47D0B57EFC07}"/>
              </a:ext>
            </a:extLst>
          </p:cNvPr>
          <p:cNvSpPr txBox="1">
            <a:spLocks noChangeArrowheads="1"/>
          </p:cNvSpPr>
          <p:nvPr/>
        </p:nvSpPr>
        <p:spPr bwMode="auto">
          <a:xfrm>
            <a:off x="107950" y="668338"/>
            <a:ext cx="9050338" cy="1816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Adobe 楷体 Std R" charset="-122"/>
                <a:ea typeface="Adobe 楷体 Std R" charset="-122"/>
              </a:rPr>
              <a:t>发光原理</a:t>
            </a:r>
            <a:r>
              <a:rPr lang="en-US" altLang="zh-CN" sz="2800" b="1">
                <a:latin typeface="Adobe 楷体 Std R" charset="-122"/>
                <a:ea typeface="Adobe 楷体 Std R" charset="-122"/>
              </a:rPr>
              <a:t>(</a:t>
            </a:r>
            <a:r>
              <a:rPr lang="zh-CN" altLang="en-US" sz="2800" b="1">
                <a:latin typeface="Adobe 楷体 Std R" charset="-122"/>
                <a:ea typeface="Adobe 楷体 Std R" charset="-122"/>
              </a:rPr>
              <a:t>自发辐射</a:t>
            </a:r>
            <a:r>
              <a:rPr lang="en-US" altLang="zh-CN" sz="2800" b="1">
                <a:latin typeface="Adobe 楷体 Std R" charset="-122"/>
                <a:ea typeface="Adobe 楷体 Std R" charset="-122"/>
              </a:rPr>
              <a:t>):</a:t>
            </a:r>
            <a:r>
              <a:rPr lang="zh-CN" altLang="en-US" sz="2800" b="1">
                <a:latin typeface="Adobe 楷体 Std R" charset="-122"/>
                <a:ea typeface="Adobe 楷体 Std R" charset="-122"/>
              </a:rPr>
              <a:t>被激发到较高能级的原子跃迁到低能级时，辐射出多余能量。</a:t>
            </a:r>
            <a:r>
              <a:rPr lang="en-US" altLang="zh-CN" sz="2800" b="1">
                <a:latin typeface="Adobe 楷体 Std R" charset="-122"/>
                <a:ea typeface="Adobe 楷体 Std R" charset="-122"/>
              </a:rPr>
              <a:t>—</a:t>
            </a:r>
            <a:r>
              <a:rPr lang="zh-CN" altLang="en-US" sz="2800" b="1">
                <a:solidFill>
                  <a:srgbClr val="FF0000"/>
                </a:solidFill>
                <a:latin typeface="Adobe 楷体 Std R" charset="-122"/>
                <a:ea typeface="Adobe 楷体 Std R" charset="-122"/>
              </a:rPr>
              <a:t>大量光波列</a:t>
            </a:r>
            <a:r>
              <a:rPr lang="en-US" altLang="zh-CN" sz="2800" b="1">
                <a:latin typeface="Adobe 楷体 Std R" charset="-122"/>
                <a:ea typeface="Adobe 楷体 Std R" charset="-122"/>
              </a:rPr>
              <a:t>:</a:t>
            </a:r>
            <a:r>
              <a:rPr lang="zh-CN" altLang="en-US" sz="2800" b="1">
                <a:latin typeface="Adobe 楷体 Std R" charset="-122"/>
                <a:ea typeface="Adobe 楷体 Std R" charset="-122"/>
              </a:rPr>
              <a:t>原子发光是断续的，每次发光形成一个短短的波列</a:t>
            </a:r>
            <a:r>
              <a:rPr lang="en-US" altLang="zh-CN" sz="2800" b="1">
                <a:latin typeface="Adobe 楷体 Std R" charset="-122"/>
                <a:ea typeface="Adobe 楷体 Std R" charset="-122"/>
              </a:rPr>
              <a:t>,  </a:t>
            </a:r>
            <a:r>
              <a:rPr lang="zh-CN" altLang="en-US" sz="2800" b="1">
                <a:latin typeface="Adobe 楷体 Std R" charset="-122"/>
                <a:ea typeface="Adobe 楷体 Std R" charset="-122"/>
              </a:rPr>
              <a:t>各原子各次发光相互独立，各波列互不相干</a:t>
            </a:r>
            <a:r>
              <a:rPr lang="en-US" altLang="zh-CN" sz="2800" b="1">
                <a:latin typeface="Adobe 楷体 Std R" charset="-122"/>
                <a:ea typeface="Adobe 楷体 Std R" charset="-122"/>
              </a:rPr>
              <a:t>.</a:t>
            </a:r>
            <a:endParaRPr lang="zh-CN" altLang="en-US" sz="2800" b="1">
              <a:latin typeface="宋体" panose="02010600030101010101" pitchFamily="2" charset="-122"/>
            </a:endParaRPr>
          </a:p>
        </p:txBody>
      </p:sp>
      <p:sp>
        <p:nvSpPr>
          <p:cNvPr id="5" name="Text Box 26">
            <a:extLst>
              <a:ext uri="{FF2B5EF4-FFF2-40B4-BE49-F238E27FC236}">
                <a16:creationId xmlns:a16="http://schemas.microsoft.com/office/drawing/2014/main" id="{2E1FB99F-80C2-B044-AD91-749A8675B6A1}"/>
              </a:ext>
            </a:extLst>
          </p:cNvPr>
          <p:cNvSpPr txBox="1">
            <a:spLocks noChangeArrowheads="1"/>
          </p:cNvSpPr>
          <p:nvPr/>
        </p:nvSpPr>
        <p:spPr bwMode="auto">
          <a:xfrm>
            <a:off x="107950" y="149225"/>
            <a:ext cx="4392613"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b="1">
                <a:solidFill>
                  <a:srgbClr val="FF0000"/>
                </a:solidFill>
                <a:latin typeface="Times New Roman" charset="0"/>
              </a:rPr>
              <a:t>1.  </a:t>
            </a:r>
            <a:r>
              <a:rPr kumimoji="1" lang="zh-CN" altLang="en-US" sz="2800" b="1">
                <a:solidFill>
                  <a:srgbClr val="0000CC"/>
                </a:solidFill>
                <a:latin typeface="宋体" charset="0"/>
              </a:rPr>
              <a:t>自然光：普通光源发光。</a:t>
            </a:r>
          </a:p>
        </p:txBody>
      </p:sp>
      <p:sp>
        <p:nvSpPr>
          <p:cNvPr id="6" name="Rectangle 244">
            <a:extLst>
              <a:ext uri="{FF2B5EF4-FFF2-40B4-BE49-F238E27FC236}">
                <a16:creationId xmlns:a16="http://schemas.microsoft.com/office/drawing/2014/main" id="{ADA20ED9-4E1D-0843-A1EB-FD8BF42A2964}"/>
              </a:ext>
            </a:extLst>
          </p:cNvPr>
          <p:cNvSpPr>
            <a:spLocks noChangeArrowheads="1"/>
          </p:cNvSpPr>
          <p:nvPr/>
        </p:nvSpPr>
        <p:spPr bwMode="auto">
          <a:xfrm>
            <a:off x="2195513" y="4149725"/>
            <a:ext cx="2519362"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zh-CN" altLang="en-US" sz="2800" b="1">
                <a:latin typeface="宋体" charset="0"/>
                <a:ea typeface="宋体" charset="0"/>
                <a:cs typeface="宋体" charset="0"/>
              </a:rPr>
              <a:t>偏振方向不同</a:t>
            </a:r>
          </a:p>
        </p:txBody>
      </p:sp>
      <p:sp>
        <p:nvSpPr>
          <p:cNvPr id="7" name="Text Box 245">
            <a:extLst>
              <a:ext uri="{FF2B5EF4-FFF2-40B4-BE49-F238E27FC236}">
                <a16:creationId xmlns:a16="http://schemas.microsoft.com/office/drawing/2014/main" id="{A3B8094E-6A32-064E-BF66-D8BA5B06307D}"/>
              </a:ext>
            </a:extLst>
          </p:cNvPr>
          <p:cNvSpPr txBox="1">
            <a:spLocks noChangeArrowheads="1"/>
          </p:cNvSpPr>
          <p:nvPr/>
        </p:nvSpPr>
        <p:spPr bwMode="auto">
          <a:xfrm>
            <a:off x="107950" y="4797425"/>
            <a:ext cx="4500563"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CC"/>
                </a:solidFill>
                <a:latin typeface="宋体" panose="02010600030101010101" pitchFamily="2" charset="-122"/>
              </a:rPr>
              <a:t>自然光：</a:t>
            </a:r>
            <a:r>
              <a:rPr lang="zh-CN" altLang="en-US" sz="2800" b="1">
                <a:latin typeface="宋体" panose="02010600030101010101" pitchFamily="2" charset="-122"/>
              </a:rPr>
              <a:t>光矢量对传播方向均匀对称分布</a:t>
            </a:r>
            <a:r>
              <a:rPr lang="en-US" altLang="zh-CN" sz="2800" b="1">
                <a:latin typeface="Times New Roman" panose="02020603050405020304" pitchFamily="18" charset="0"/>
              </a:rPr>
              <a:t>—</a:t>
            </a:r>
            <a:r>
              <a:rPr lang="zh-CN" altLang="en-US" sz="2800" b="1">
                <a:solidFill>
                  <a:srgbClr val="0000CC"/>
                </a:solidFill>
                <a:latin typeface="宋体" panose="02010600030101010101" pitchFamily="2" charset="-122"/>
              </a:rPr>
              <a:t>非偏振光。</a:t>
            </a:r>
          </a:p>
        </p:txBody>
      </p:sp>
      <p:grpSp>
        <p:nvGrpSpPr>
          <p:cNvPr id="8" name="Group 256">
            <a:extLst>
              <a:ext uri="{FF2B5EF4-FFF2-40B4-BE49-F238E27FC236}">
                <a16:creationId xmlns:a16="http://schemas.microsoft.com/office/drawing/2014/main" id="{4BB5D383-E4E6-0E4A-A411-82718B2595CC}"/>
              </a:ext>
            </a:extLst>
          </p:cNvPr>
          <p:cNvGrpSpPr>
            <a:grpSpLocks/>
          </p:cNvGrpSpPr>
          <p:nvPr/>
        </p:nvGrpSpPr>
        <p:grpSpPr bwMode="auto">
          <a:xfrm>
            <a:off x="4860925" y="4397375"/>
            <a:ext cx="3505200" cy="1736725"/>
            <a:chOff x="3198" y="2750"/>
            <a:chExt cx="2208" cy="1094"/>
          </a:xfrm>
        </p:grpSpPr>
        <p:sp>
          <p:nvSpPr>
            <p:cNvPr id="11297" name="AutoShape 247">
              <a:extLst>
                <a:ext uri="{FF2B5EF4-FFF2-40B4-BE49-F238E27FC236}">
                  <a16:creationId xmlns:a16="http://schemas.microsoft.com/office/drawing/2014/main" id="{DEABDEB9-CFF6-7D45-BA75-748EA1C74FFC}"/>
                </a:ext>
              </a:extLst>
            </p:cNvPr>
            <p:cNvSpPr>
              <a:spLocks noChangeArrowheads="1"/>
            </p:cNvSpPr>
            <p:nvPr/>
          </p:nvSpPr>
          <p:spPr bwMode="auto">
            <a:xfrm rot="-1717251">
              <a:off x="3198" y="2750"/>
              <a:ext cx="1768" cy="1094"/>
            </a:xfrm>
            <a:prstGeom prst="parallelogram">
              <a:avLst>
                <a:gd name="adj" fmla="val 54580"/>
              </a:avLst>
            </a:prstGeom>
            <a:solidFill>
              <a:schemeClr val="accent1"/>
            </a:solidFill>
            <a:ln w="9525">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nvGrpSpPr>
            <p:cNvPr id="22561" name="Group 255">
              <a:extLst>
                <a:ext uri="{FF2B5EF4-FFF2-40B4-BE49-F238E27FC236}">
                  <a16:creationId xmlns:a16="http://schemas.microsoft.com/office/drawing/2014/main" id="{B15444CD-A5B7-5A4B-8543-A5893FB36F37}"/>
                </a:ext>
              </a:extLst>
            </p:cNvPr>
            <p:cNvGrpSpPr>
              <a:grpSpLocks/>
            </p:cNvGrpSpPr>
            <p:nvPr/>
          </p:nvGrpSpPr>
          <p:grpSpPr bwMode="auto">
            <a:xfrm>
              <a:off x="4110" y="3230"/>
              <a:ext cx="1296" cy="336"/>
              <a:chOff x="4110" y="3230"/>
              <a:chExt cx="1296" cy="336"/>
            </a:xfrm>
          </p:grpSpPr>
          <p:sp>
            <p:nvSpPr>
              <p:cNvPr id="11299" name="Line 248">
                <a:extLst>
                  <a:ext uri="{FF2B5EF4-FFF2-40B4-BE49-F238E27FC236}">
                    <a16:creationId xmlns:a16="http://schemas.microsoft.com/office/drawing/2014/main" id="{C2AD6977-A5A6-404A-84DD-FD07CC9CB465}"/>
                  </a:ext>
                </a:extLst>
              </p:cNvPr>
              <p:cNvSpPr>
                <a:spLocks noChangeShapeType="1"/>
              </p:cNvSpPr>
              <p:nvPr/>
            </p:nvSpPr>
            <p:spPr bwMode="auto">
              <a:xfrm>
                <a:off x="4110" y="3278"/>
                <a:ext cx="1152" cy="288"/>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1300" name="Text Box 249">
                <a:extLst>
                  <a:ext uri="{FF2B5EF4-FFF2-40B4-BE49-F238E27FC236}">
                    <a16:creationId xmlns:a16="http://schemas.microsoft.com/office/drawing/2014/main" id="{B4604681-8ABA-7546-8BA2-2406C033709D}"/>
                  </a:ext>
                </a:extLst>
              </p:cNvPr>
              <p:cNvSpPr txBox="1">
                <a:spLocks noChangeArrowheads="1"/>
              </p:cNvSpPr>
              <p:nvPr/>
            </p:nvSpPr>
            <p:spPr bwMode="auto">
              <a:xfrm>
                <a:off x="5118" y="3230"/>
                <a:ext cx="28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i="1">
                    <a:solidFill>
                      <a:srgbClr val="FF3300"/>
                    </a:solidFill>
                    <a:latin typeface="Times New Roman" charset="0"/>
                  </a:rPr>
                  <a:t>z</a:t>
                </a:r>
              </a:p>
            </p:txBody>
          </p:sp>
        </p:grpSp>
      </p:grpSp>
      <p:sp>
        <p:nvSpPr>
          <p:cNvPr id="13" name="Line 250">
            <a:extLst>
              <a:ext uri="{FF2B5EF4-FFF2-40B4-BE49-F238E27FC236}">
                <a16:creationId xmlns:a16="http://schemas.microsoft.com/office/drawing/2014/main" id="{451D9DCE-1142-A848-8565-4C39325C5861}"/>
              </a:ext>
            </a:extLst>
          </p:cNvPr>
          <p:cNvSpPr>
            <a:spLocks noChangeShapeType="1"/>
          </p:cNvSpPr>
          <p:nvPr/>
        </p:nvSpPr>
        <p:spPr bwMode="auto">
          <a:xfrm flipV="1">
            <a:off x="5775325" y="5006975"/>
            <a:ext cx="1066800" cy="533400"/>
          </a:xfrm>
          <a:prstGeom prst="line">
            <a:avLst/>
          </a:prstGeom>
          <a:noFill/>
          <a:ln w="38100">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4" name="Line 251">
            <a:extLst>
              <a:ext uri="{FF2B5EF4-FFF2-40B4-BE49-F238E27FC236}">
                <a16:creationId xmlns:a16="http://schemas.microsoft.com/office/drawing/2014/main" id="{5D71DFDD-5EEA-C44A-84B7-502C2E616E6F}"/>
              </a:ext>
            </a:extLst>
          </p:cNvPr>
          <p:cNvSpPr>
            <a:spLocks noChangeShapeType="1"/>
          </p:cNvSpPr>
          <p:nvPr/>
        </p:nvSpPr>
        <p:spPr bwMode="auto">
          <a:xfrm flipV="1">
            <a:off x="6308725" y="4702175"/>
            <a:ext cx="0" cy="1066800"/>
          </a:xfrm>
          <a:prstGeom prst="line">
            <a:avLst/>
          </a:prstGeom>
          <a:noFill/>
          <a:ln w="38100">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5" name="Line 252">
            <a:extLst>
              <a:ext uri="{FF2B5EF4-FFF2-40B4-BE49-F238E27FC236}">
                <a16:creationId xmlns:a16="http://schemas.microsoft.com/office/drawing/2014/main" id="{BA4DF851-48B3-F547-A835-F13A8534A878}"/>
              </a:ext>
            </a:extLst>
          </p:cNvPr>
          <p:cNvSpPr>
            <a:spLocks noChangeShapeType="1"/>
          </p:cNvSpPr>
          <p:nvPr/>
        </p:nvSpPr>
        <p:spPr bwMode="auto">
          <a:xfrm>
            <a:off x="5868988" y="5045075"/>
            <a:ext cx="896937" cy="342900"/>
          </a:xfrm>
          <a:prstGeom prst="line">
            <a:avLst/>
          </a:prstGeom>
          <a:noFill/>
          <a:ln w="28575">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6" name="Rectangle 254">
            <a:extLst>
              <a:ext uri="{FF2B5EF4-FFF2-40B4-BE49-F238E27FC236}">
                <a16:creationId xmlns:a16="http://schemas.microsoft.com/office/drawing/2014/main" id="{3A11FB77-4917-8840-A9DB-0BFCA1E94B11}"/>
              </a:ext>
            </a:extLst>
          </p:cNvPr>
          <p:cNvSpPr>
            <a:spLocks noChangeArrowheads="1"/>
          </p:cNvSpPr>
          <p:nvPr/>
        </p:nvSpPr>
        <p:spPr bwMode="auto">
          <a:xfrm>
            <a:off x="107950" y="3429000"/>
            <a:ext cx="4392613"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zh-CN" altLang="en-US" sz="2800" b="1">
                <a:solidFill>
                  <a:srgbClr val="0000CC"/>
                </a:solidFill>
                <a:latin typeface="宋体" charset="0"/>
                <a:ea typeface="宋体" charset="0"/>
                <a:cs typeface="宋体" charset="0"/>
              </a:rPr>
              <a:t>大量</a:t>
            </a:r>
            <a:r>
              <a:rPr kumimoji="1" lang="zh-CN" altLang="en-US" sz="2800" b="1">
                <a:latin typeface="宋体" charset="0"/>
                <a:ea typeface="宋体" charset="0"/>
                <a:cs typeface="宋体" charset="0"/>
              </a:rPr>
              <a:t>的自发辐射</a:t>
            </a:r>
            <a:r>
              <a:rPr kumimoji="1" lang="zh-CN" altLang="en-US" sz="2800" b="1">
                <a:solidFill>
                  <a:srgbClr val="0000CC"/>
                </a:solidFill>
                <a:latin typeface="宋体" charset="0"/>
                <a:ea typeface="宋体" charset="0"/>
                <a:cs typeface="宋体" charset="0"/>
              </a:rPr>
              <a:t>光波列</a:t>
            </a:r>
          </a:p>
        </p:txBody>
      </p:sp>
      <p:grpSp>
        <p:nvGrpSpPr>
          <p:cNvPr id="17" name="Group 259">
            <a:extLst>
              <a:ext uri="{FF2B5EF4-FFF2-40B4-BE49-F238E27FC236}">
                <a16:creationId xmlns:a16="http://schemas.microsoft.com/office/drawing/2014/main" id="{D2ED8242-080E-9640-A5C5-4ECA9ADC87AE}"/>
              </a:ext>
            </a:extLst>
          </p:cNvPr>
          <p:cNvGrpSpPr>
            <a:grpSpLocks/>
          </p:cNvGrpSpPr>
          <p:nvPr/>
        </p:nvGrpSpPr>
        <p:grpSpPr bwMode="auto">
          <a:xfrm>
            <a:off x="6003925" y="4397375"/>
            <a:ext cx="884238" cy="1295400"/>
            <a:chOff x="3918" y="2750"/>
            <a:chExt cx="557" cy="816"/>
          </a:xfrm>
        </p:grpSpPr>
        <p:sp>
          <p:nvSpPr>
            <p:cNvPr id="11295" name="Line 253">
              <a:extLst>
                <a:ext uri="{FF2B5EF4-FFF2-40B4-BE49-F238E27FC236}">
                  <a16:creationId xmlns:a16="http://schemas.microsoft.com/office/drawing/2014/main" id="{72A41D56-8F72-9F49-A206-7061C324C806}"/>
                </a:ext>
              </a:extLst>
            </p:cNvPr>
            <p:cNvSpPr>
              <a:spLocks noChangeShapeType="1"/>
            </p:cNvSpPr>
            <p:nvPr/>
          </p:nvSpPr>
          <p:spPr bwMode="auto">
            <a:xfrm flipH="1">
              <a:off x="3918" y="3038"/>
              <a:ext cx="384" cy="528"/>
            </a:xfrm>
            <a:prstGeom prst="line">
              <a:avLst/>
            </a:prstGeom>
            <a:noFill/>
            <a:ln w="38100">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aphicFrame>
          <p:nvGraphicFramePr>
            <p:cNvPr id="22559" name="Object 258">
              <a:extLst>
                <a:ext uri="{FF2B5EF4-FFF2-40B4-BE49-F238E27FC236}">
                  <a16:creationId xmlns:a16="http://schemas.microsoft.com/office/drawing/2014/main" id="{934FEEDA-3953-FA49-A013-F99A99BBCA07}"/>
                </a:ext>
              </a:extLst>
            </p:cNvPr>
            <p:cNvGraphicFramePr>
              <a:graphicFrameLocks noChangeAspect="1"/>
            </p:cNvGraphicFramePr>
            <p:nvPr/>
          </p:nvGraphicFramePr>
          <p:xfrm>
            <a:off x="4286" y="2750"/>
            <a:ext cx="189" cy="257"/>
          </p:xfrm>
          <a:graphic>
            <a:graphicData uri="http://schemas.openxmlformats.org/presentationml/2006/ole">
              <mc:AlternateContent xmlns:mc="http://schemas.openxmlformats.org/markup-compatibility/2006">
                <mc:Choice xmlns:v="urn:schemas-microsoft-com:vml" Requires="v">
                  <p:oleObj spid="_x0000_s22634" name="公式" r:id="rId4" imgW="4102100" imgH="5562600" progId="Equation.3">
                    <p:embed/>
                  </p:oleObj>
                </mc:Choice>
                <mc:Fallback>
                  <p:oleObj name="公式" r:id="rId4" imgW="4102100" imgH="5562600" progId="Equation.3">
                    <p:embed/>
                    <p:pic>
                      <p:nvPicPr>
                        <p:cNvPr id="0" name="Object 2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 y="2750"/>
                          <a:ext cx="18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20" name="Group 262">
            <a:extLst>
              <a:ext uri="{FF2B5EF4-FFF2-40B4-BE49-F238E27FC236}">
                <a16:creationId xmlns:a16="http://schemas.microsoft.com/office/drawing/2014/main" id="{E434857C-A0A3-744B-9DEB-A986D62DAA0E}"/>
              </a:ext>
            </a:extLst>
          </p:cNvPr>
          <p:cNvGrpSpPr>
            <a:grpSpLocks/>
          </p:cNvGrpSpPr>
          <p:nvPr/>
        </p:nvGrpSpPr>
        <p:grpSpPr bwMode="auto">
          <a:xfrm>
            <a:off x="6804025" y="4900613"/>
            <a:ext cx="649288" cy="504825"/>
            <a:chOff x="4422" y="3067"/>
            <a:chExt cx="409" cy="318"/>
          </a:xfrm>
        </p:grpSpPr>
        <p:sp>
          <p:nvSpPr>
            <p:cNvPr id="11293" name="Line 260">
              <a:extLst>
                <a:ext uri="{FF2B5EF4-FFF2-40B4-BE49-F238E27FC236}">
                  <a16:creationId xmlns:a16="http://schemas.microsoft.com/office/drawing/2014/main" id="{01C3DB1B-5728-8E4B-8EEB-7DD848715872}"/>
                </a:ext>
              </a:extLst>
            </p:cNvPr>
            <p:cNvSpPr>
              <a:spLocks noChangeShapeType="1"/>
            </p:cNvSpPr>
            <p:nvPr/>
          </p:nvSpPr>
          <p:spPr bwMode="auto">
            <a:xfrm>
              <a:off x="4422" y="3294"/>
              <a:ext cx="409" cy="91"/>
            </a:xfrm>
            <a:prstGeom prst="line">
              <a:avLst/>
            </a:prstGeom>
            <a:noFill/>
            <a:ln w="28575">
              <a:solidFill>
                <a:srgbClr val="FF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aphicFrame>
          <p:nvGraphicFramePr>
            <p:cNvPr id="22557" name="Object 261">
              <a:extLst>
                <a:ext uri="{FF2B5EF4-FFF2-40B4-BE49-F238E27FC236}">
                  <a16:creationId xmlns:a16="http://schemas.microsoft.com/office/drawing/2014/main" id="{A39FAB0E-785D-4540-A491-D3C6183434A4}"/>
                </a:ext>
              </a:extLst>
            </p:cNvPr>
            <p:cNvGraphicFramePr>
              <a:graphicFrameLocks noChangeAspect="1"/>
            </p:cNvGraphicFramePr>
            <p:nvPr/>
          </p:nvGraphicFramePr>
          <p:xfrm>
            <a:off x="4604" y="3067"/>
            <a:ext cx="202" cy="283"/>
          </p:xfrm>
          <a:graphic>
            <a:graphicData uri="http://schemas.openxmlformats.org/presentationml/2006/ole">
              <mc:AlternateContent xmlns:mc="http://schemas.openxmlformats.org/markup-compatibility/2006">
                <mc:Choice xmlns:v="urn:schemas-microsoft-com:vml" Requires="v">
                  <p:oleObj spid="_x0000_s22635" name="公式" r:id="rId6" imgW="38100" imgH="152400" progId="Equation.3">
                    <p:embed/>
                  </p:oleObj>
                </mc:Choice>
                <mc:Fallback>
                  <p:oleObj name="公式" r:id="rId6" imgW="38100" imgH="152400" progId="Equation.3">
                    <p:embed/>
                    <p:pic>
                      <p:nvPicPr>
                        <p:cNvPr id="0" name="Object 2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4" y="3067"/>
                          <a:ext cx="20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24" name="Group 2">
            <a:extLst>
              <a:ext uri="{FF2B5EF4-FFF2-40B4-BE49-F238E27FC236}">
                <a16:creationId xmlns:a16="http://schemas.microsoft.com/office/drawing/2014/main" id="{70DF88F6-9EB4-884D-83BB-2D87F22BB3C9}"/>
              </a:ext>
            </a:extLst>
          </p:cNvPr>
          <p:cNvGrpSpPr>
            <a:grpSpLocks/>
          </p:cNvGrpSpPr>
          <p:nvPr/>
        </p:nvGrpSpPr>
        <p:grpSpPr bwMode="auto">
          <a:xfrm>
            <a:off x="4689475" y="2060575"/>
            <a:ext cx="4416425" cy="1871663"/>
            <a:chOff x="3216" y="695"/>
            <a:chExt cx="2464" cy="1462"/>
          </a:xfrm>
        </p:grpSpPr>
        <p:sp>
          <p:nvSpPr>
            <p:cNvPr id="11279" name="Rectangle 3">
              <a:extLst>
                <a:ext uri="{FF2B5EF4-FFF2-40B4-BE49-F238E27FC236}">
                  <a16:creationId xmlns:a16="http://schemas.microsoft.com/office/drawing/2014/main" id="{829874CB-C2E5-D346-89C2-018D1C79DA96}"/>
                </a:ext>
              </a:extLst>
            </p:cNvPr>
            <p:cNvSpPr>
              <a:spLocks noChangeArrowheads="1"/>
            </p:cNvSpPr>
            <p:nvPr/>
          </p:nvSpPr>
          <p:spPr bwMode="auto">
            <a:xfrm>
              <a:off x="3232" y="695"/>
              <a:ext cx="2448" cy="1440"/>
            </a:xfrm>
            <a:prstGeom prst="rect">
              <a:avLst/>
            </a:prstGeom>
            <a:solidFill>
              <a:schemeClr val="bg1"/>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1280" name="Line 4">
              <a:extLst>
                <a:ext uri="{FF2B5EF4-FFF2-40B4-BE49-F238E27FC236}">
                  <a16:creationId xmlns:a16="http://schemas.microsoft.com/office/drawing/2014/main" id="{B848837E-F190-8D49-BA14-F08E69CD011A}"/>
                </a:ext>
              </a:extLst>
            </p:cNvPr>
            <p:cNvSpPr>
              <a:spLocks noChangeShapeType="1"/>
            </p:cNvSpPr>
            <p:nvPr/>
          </p:nvSpPr>
          <p:spPr bwMode="auto">
            <a:xfrm>
              <a:off x="3216" y="1014"/>
              <a:ext cx="2204" cy="357"/>
            </a:xfrm>
            <a:prstGeom prst="line">
              <a:avLst/>
            </a:prstGeom>
            <a:noFill/>
            <a:ln w="28575">
              <a:solidFill>
                <a:srgbClr val="FF99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1281" name="Line 5">
              <a:extLst>
                <a:ext uri="{FF2B5EF4-FFF2-40B4-BE49-F238E27FC236}">
                  <a16:creationId xmlns:a16="http://schemas.microsoft.com/office/drawing/2014/main" id="{A54F3F0B-4103-E241-929D-6B330D8ED034}"/>
                </a:ext>
              </a:extLst>
            </p:cNvPr>
            <p:cNvSpPr>
              <a:spLocks noChangeShapeType="1"/>
            </p:cNvSpPr>
            <p:nvPr/>
          </p:nvSpPr>
          <p:spPr bwMode="auto">
            <a:xfrm flipV="1">
              <a:off x="3260" y="1365"/>
              <a:ext cx="2159" cy="446"/>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22545" name="Freeform 6">
              <a:extLst>
                <a:ext uri="{FF2B5EF4-FFF2-40B4-BE49-F238E27FC236}">
                  <a16:creationId xmlns:a16="http://schemas.microsoft.com/office/drawing/2014/main" id="{F91AD08A-50BD-9942-AD2D-E91901D69BC3}"/>
                </a:ext>
              </a:extLst>
            </p:cNvPr>
            <p:cNvSpPr>
              <a:spLocks/>
            </p:cNvSpPr>
            <p:nvPr/>
          </p:nvSpPr>
          <p:spPr bwMode="auto">
            <a:xfrm rot="-801501">
              <a:off x="3348" y="1707"/>
              <a:ext cx="353" cy="89"/>
            </a:xfrm>
            <a:custGeom>
              <a:avLst/>
              <a:gdLst>
                <a:gd name="T0" fmla="*/ 0 w 672"/>
                <a:gd name="T1" fmla="*/ 44 h 104"/>
                <a:gd name="T2" fmla="*/ 2 w 672"/>
                <a:gd name="T3" fmla="*/ 0 h 104"/>
                <a:gd name="T4" fmla="*/ 4 w 672"/>
                <a:gd name="T5" fmla="*/ 44 h 104"/>
                <a:gd name="T6" fmla="*/ 6 w 672"/>
                <a:gd name="T7" fmla="*/ 0 h 104"/>
                <a:gd name="T8" fmla="*/ 8 w 672"/>
                <a:gd name="T9" fmla="*/ 44 h 104"/>
                <a:gd name="T10" fmla="*/ 9 w 672"/>
                <a:gd name="T11" fmla="*/ 0 h 104"/>
                <a:gd name="T12" fmla="*/ 12 w 672"/>
                <a:gd name="T13" fmla="*/ 44 h 104"/>
                <a:gd name="T14" fmla="*/ 14 w 672"/>
                <a:gd name="T15" fmla="*/ 0 h 104"/>
                <a:gd name="T16" fmla="*/ 15 w 672"/>
                <a:gd name="T17" fmla="*/ 44 h 104"/>
                <a:gd name="T18" fmla="*/ 17 w 672"/>
                <a:gd name="T19" fmla="*/ 0 h 104"/>
                <a:gd name="T20" fmla="*/ 19 w 672"/>
                <a:gd name="T21" fmla="*/ 44 h 104"/>
                <a:gd name="T22" fmla="*/ 21 w 672"/>
                <a:gd name="T23" fmla="*/ 22 h 104"/>
                <a:gd name="T24" fmla="*/ 25 w 672"/>
                <a:gd name="T25" fmla="*/ 22 h 104"/>
                <a:gd name="T26" fmla="*/ 27 w 672"/>
                <a:gd name="T27" fmla="*/ 22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00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22546" name="Freeform 7">
              <a:extLst>
                <a:ext uri="{FF2B5EF4-FFF2-40B4-BE49-F238E27FC236}">
                  <a16:creationId xmlns:a16="http://schemas.microsoft.com/office/drawing/2014/main" id="{FF63E4BE-D603-3C49-83F4-29585D680827}"/>
                </a:ext>
              </a:extLst>
            </p:cNvPr>
            <p:cNvSpPr>
              <a:spLocks/>
            </p:cNvSpPr>
            <p:nvPr/>
          </p:nvSpPr>
          <p:spPr bwMode="auto">
            <a:xfrm rot="-801501">
              <a:off x="3833" y="1600"/>
              <a:ext cx="353" cy="89"/>
            </a:xfrm>
            <a:custGeom>
              <a:avLst/>
              <a:gdLst>
                <a:gd name="T0" fmla="*/ 0 w 672"/>
                <a:gd name="T1" fmla="*/ 44 h 104"/>
                <a:gd name="T2" fmla="*/ 2 w 672"/>
                <a:gd name="T3" fmla="*/ 0 h 104"/>
                <a:gd name="T4" fmla="*/ 4 w 672"/>
                <a:gd name="T5" fmla="*/ 44 h 104"/>
                <a:gd name="T6" fmla="*/ 6 w 672"/>
                <a:gd name="T7" fmla="*/ 0 h 104"/>
                <a:gd name="T8" fmla="*/ 8 w 672"/>
                <a:gd name="T9" fmla="*/ 44 h 104"/>
                <a:gd name="T10" fmla="*/ 9 w 672"/>
                <a:gd name="T11" fmla="*/ 0 h 104"/>
                <a:gd name="T12" fmla="*/ 12 w 672"/>
                <a:gd name="T13" fmla="*/ 44 h 104"/>
                <a:gd name="T14" fmla="*/ 14 w 672"/>
                <a:gd name="T15" fmla="*/ 0 h 104"/>
                <a:gd name="T16" fmla="*/ 15 w 672"/>
                <a:gd name="T17" fmla="*/ 44 h 104"/>
                <a:gd name="T18" fmla="*/ 17 w 672"/>
                <a:gd name="T19" fmla="*/ 0 h 104"/>
                <a:gd name="T20" fmla="*/ 19 w 672"/>
                <a:gd name="T21" fmla="*/ 44 h 104"/>
                <a:gd name="T22" fmla="*/ 21 w 672"/>
                <a:gd name="T23" fmla="*/ 22 h 104"/>
                <a:gd name="T24" fmla="*/ 25 w 672"/>
                <a:gd name="T25" fmla="*/ 22 h 104"/>
                <a:gd name="T26" fmla="*/ 27 w 672"/>
                <a:gd name="T27" fmla="*/ 22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00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22547" name="Freeform 8">
              <a:extLst>
                <a:ext uri="{FF2B5EF4-FFF2-40B4-BE49-F238E27FC236}">
                  <a16:creationId xmlns:a16="http://schemas.microsoft.com/office/drawing/2014/main" id="{86480DCD-6950-754F-9C9A-143A83A7B8B1}"/>
                </a:ext>
              </a:extLst>
            </p:cNvPr>
            <p:cNvSpPr>
              <a:spLocks/>
            </p:cNvSpPr>
            <p:nvPr/>
          </p:nvSpPr>
          <p:spPr bwMode="auto">
            <a:xfrm rot="-801501">
              <a:off x="4759" y="1416"/>
              <a:ext cx="352" cy="89"/>
            </a:xfrm>
            <a:custGeom>
              <a:avLst/>
              <a:gdLst>
                <a:gd name="T0" fmla="*/ 0 w 672"/>
                <a:gd name="T1" fmla="*/ 44 h 104"/>
                <a:gd name="T2" fmla="*/ 2 w 672"/>
                <a:gd name="T3" fmla="*/ 0 h 104"/>
                <a:gd name="T4" fmla="*/ 4 w 672"/>
                <a:gd name="T5" fmla="*/ 44 h 104"/>
                <a:gd name="T6" fmla="*/ 5 w 672"/>
                <a:gd name="T7" fmla="*/ 0 h 104"/>
                <a:gd name="T8" fmla="*/ 8 w 672"/>
                <a:gd name="T9" fmla="*/ 44 h 104"/>
                <a:gd name="T10" fmla="*/ 9 w 672"/>
                <a:gd name="T11" fmla="*/ 0 h 104"/>
                <a:gd name="T12" fmla="*/ 11 w 672"/>
                <a:gd name="T13" fmla="*/ 44 h 104"/>
                <a:gd name="T14" fmla="*/ 13 w 672"/>
                <a:gd name="T15" fmla="*/ 0 h 104"/>
                <a:gd name="T16" fmla="*/ 15 w 672"/>
                <a:gd name="T17" fmla="*/ 44 h 104"/>
                <a:gd name="T18" fmla="*/ 17 w 672"/>
                <a:gd name="T19" fmla="*/ 0 h 104"/>
                <a:gd name="T20" fmla="*/ 19 w 672"/>
                <a:gd name="T21" fmla="*/ 44 h 104"/>
                <a:gd name="T22" fmla="*/ 21 w 672"/>
                <a:gd name="T23" fmla="*/ 22 h 104"/>
                <a:gd name="T24" fmla="*/ 25 w 672"/>
                <a:gd name="T25" fmla="*/ 22 h 104"/>
                <a:gd name="T26" fmla="*/ 26 w 672"/>
                <a:gd name="T27" fmla="*/ 22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00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22548" name="Freeform 9">
              <a:extLst>
                <a:ext uri="{FF2B5EF4-FFF2-40B4-BE49-F238E27FC236}">
                  <a16:creationId xmlns:a16="http://schemas.microsoft.com/office/drawing/2014/main" id="{20278D76-2E54-C34E-82B5-ED271AC9CA4F}"/>
                </a:ext>
              </a:extLst>
            </p:cNvPr>
            <p:cNvSpPr>
              <a:spLocks/>
            </p:cNvSpPr>
            <p:nvPr/>
          </p:nvSpPr>
          <p:spPr bwMode="auto">
            <a:xfrm rot="-801501">
              <a:off x="4318" y="1505"/>
              <a:ext cx="353" cy="90"/>
            </a:xfrm>
            <a:custGeom>
              <a:avLst/>
              <a:gdLst>
                <a:gd name="T0" fmla="*/ 0 w 672"/>
                <a:gd name="T1" fmla="*/ 47 h 104"/>
                <a:gd name="T2" fmla="*/ 2 w 672"/>
                <a:gd name="T3" fmla="*/ 0 h 104"/>
                <a:gd name="T4" fmla="*/ 4 w 672"/>
                <a:gd name="T5" fmla="*/ 47 h 104"/>
                <a:gd name="T6" fmla="*/ 6 w 672"/>
                <a:gd name="T7" fmla="*/ 0 h 104"/>
                <a:gd name="T8" fmla="*/ 8 w 672"/>
                <a:gd name="T9" fmla="*/ 47 h 104"/>
                <a:gd name="T10" fmla="*/ 9 w 672"/>
                <a:gd name="T11" fmla="*/ 0 h 104"/>
                <a:gd name="T12" fmla="*/ 12 w 672"/>
                <a:gd name="T13" fmla="*/ 47 h 104"/>
                <a:gd name="T14" fmla="*/ 14 w 672"/>
                <a:gd name="T15" fmla="*/ 0 h 104"/>
                <a:gd name="T16" fmla="*/ 15 w 672"/>
                <a:gd name="T17" fmla="*/ 47 h 104"/>
                <a:gd name="T18" fmla="*/ 17 w 672"/>
                <a:gd name="T19" fmla="*/ 0 h 104"/>
                <a:gd name="T20" fmla="*/ 19 w 672"/>
                <a:gd name="T21" fmla="*/ 47 h 104"/>
                <a:gd name="T22" fmla="*/ 21 w 672"/>
                <a:gd name="T23" fmla="*/ 23 h 104"/>
                <a:gd name="T24" fmla="*/ 25 w 672"/>
                <a:gd name="T25" fmla="*/ 23 h 104"/>
                <a:gd name="T26" fmla="*/ 27 w 672"/>
                <a:gd name="T27" fmla="*/ 23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00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22549" name="Freeform 10">
              <a:extLst>
                <a:ext uri="{FF2B5EF4-FFF2-40B4-BE49-F238E27FC236}">
                  <a16:creationId xmlns:a16="http://schemas.microsoft.com/office/drawing/2014/main" id="{9F621027-FA26-3744-A0C9-1EFB28CCC49D}"/>
                </a:ext>
              </a:extLst>
            </p:cNvPr>
            <p:cNvSpPr>
              <a:spLocks/>
            </p:cNvSpPr>
            <p:nvPr/>
          </p:nvSpPr>
          <p:spPr bwMode="auto">
            <a:xfrm rot="599933">
              <a:off x="3877" y="1104"/>
              <a:ext cx="397" cy="89"/>
            </a:xfrm>
            <a:custGeom>
              <a:avLst/>
              <a:gdLst>
                <a:gd name="T0" fmla="*/ 0 w 672"/>
                <a:gd name="T1" fmla="*/ 44 h 104"/>
                <a:gd name="T2" fmla="*/ 4 w 672"/>
                <a:gd name="T3" fmla="*/ 0 h 104"/>
                <a:gd name="T4" fmla="*/ 7 w 672"/>
                <a:gd name="T5" fmla="*/ 44 h 104"/>
                <a:gd name="T6" fmla="*/ 11 w 672"/>
                <a:gd name="T7" fmla="*/ 0 h 104"/>
                <a:gd name="T8" fmla="*/ 14 w 672"/>
                <a:gd name="T9" fmla="*/ 44 h 104"/>
                <a:gd name="T10" fmla="*/ 18 w 672"/>
                <a:gd name="T11" fmla="*/ 0 h 104"/>
                <a:gd name="T12" fmla="*/ 21 w 672"/>
                <a:gd name="T13" fmla="*/ 44 h 104"/>
                <a:gd name="T14" fmla="*/ 24 w 672"/>
                <a:gd name="T15" fmla="*/ 0 h 104"/>
                <a:gd name="T16" fmla="*/ 28 w 672"/>
                <a:gd name="T17" fmla="*/ 44 h 104"/>
                <a:gd name="T18" fmla="*/ 31 w 672"/>
                <a:gd name="T19" fmla="*/ 0 h 104"/>
                <a:gd name="T20" fmla="*/ 34 w 672"/>
                <a:gd name="T21" fmla="*/ 44 h 104"/>
                <a:gd name="T22" fmla="*/ 38 w 672"/>
                <a:gd name="T23" fmla="*/ 22 h 104"/>
                <a:gd name="T24" fmla="*/ 45 w 672"/>
                <a:gd name="T25" fmla="*/ 22 h 104"/>
                <a:gd name="T26" fmla="*/ 48 w 672"/>
                <a:gd name="T27" fmla="*/ 22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FF66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22550" name="Freeform 11">
              <a:extLst>
                <a:ext uri="{FF2B5EF4-FFF2-40B4-BE49-F238E27FC236}">
                  <a16:creationId xmlns:a16="http://schemas.microsoft.com/office/drawing/2014/main" id="{AF92510B-D10B-AD43-993B-E46021CB507A}"/>
                </a:ext>
              </a:extLst>
            </p:cNvPr>
            <p:cNvSpPr>
              <a:spLocks/>
            </p:cNvSpPr>
            <p:nvPr/>
          </p:nvSpPr>
          <p:spPr bwMode="auto">
            <a:xfrm rot="599933">
              <a:off x="4450" y="1193"/>
              <a:ext cx="397" cy="89"/>
            </a:xfrm>
            <a:custGeom>
              <a:avLst/>
              <a:gdLst>
                <a:gd name="T0" fmla="*/ 0 w 672"/>
                <a:gd name="T1" fmla="*/ 44 h 104"/>
                <a:gd name="T2" fmla="*/ 4 w 672"/>
                <a:gd name="T3" fmla="*/ 0 h 104"/>
                <a:gd name="T4" fmla="*/ 7 w 672"/>
                <a:gd name="T5" fmla="*/ 44 h 104"/>
                <a:gd name="T6" fmla="*/ 11 w 672"/>
                <a:gd name="T7" fmla="*/ 0 h 104"/>
                <a:gd name="T8" fmla="*/ 14 w 672"/>
                <a:gd name="T9" fmla="*/ 44 h 104"/>
                <a:gd name="T10" fmla="*/ 18 w 672"/>
                <a:gd name="T11" fmla="*/ 0 h 104"/>
                <a:gd name="T12" fmla="*/ 21 w 672"/>
                <a:gd name="T13" fmla="*/ 44 h 104"/>
                <a:gd name="T14" fmla="*/ 24 w 672"/>
                <a:gd name="T15" fmla="*/ 0 h 104"/>
                <a:gd name="T16" fmla="*/ 28 w 672"/>
                <a:gd name="T17" fmla="*/ 44 h 104"/>
                <a:gd name="T18" fmla="*/ 31 w 672"/>
                <a:gd name="T19" fmla="*/ 0 h 104"/>
                <a:gd name="T20" fmla="*/ 34 w 672"/>
                <a:gd name="T21" fmla="*/ 44 h 104"/>
                <a:gd name="T22" fmla="*/ 38 w 672"/>
                <a:gd name="T23" fmla="*/ 22 h 104"/>
                <a:gd name="T24" fmla="*/ 45 w 672"/>
                <a:gd name="T25" fmla="*/ 22 h 104"/>
                <a:gd name="T26" fmla="*/ 48 w 672"/>
                <a:gd name="T27" fmla="*/ 22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FF66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22551" name="Freeform 12">
              <a:extLst>
                <a:ext uri="{FF2B5EF4-FFF2-40B4-BE49-F238E27FC236}">
                  <a16:creationId xmlns:a16="http://schemas.microsoft.com/office/drawing/2014/main" id="{89E66A29-C4A0-4B40-A31D-31A4087F38AE}"/>
                </a:ext>
              </a:extLst>
            </p:cNvPr>
            <p:cNvSpPr>
              <a:spLocks/>
            </p:cNvSpPr>
            <p:nvPr/>
          </p:nvSpPr>
          <p:spPr bwMode="auto">
            <a:xfrm rot="585018">
              <a:off x="5023" y="1282"/>
              <a:ext cx="397" cy="89"/>
            </a:xfrm>
            <a:custGeom>
              <a:avLst/>
              <a:gdLst>
                <a:gd name="T0" fmla="*/ 0 w 672"/>
                <a:gd name="T1" fmla="*/ 44 h 104"/>
                <a:gd name="T2" fmla="*/ 4 w 672"/>
                <a:gd name="T3" fmla="*/ 0 h 104"/>
                <a:gd name="T4" fmla="*/ 7 w 672"/>
                <a:gd name="T5" fmla="*/ 44 h 104"/>
                <a:gd name="T6" fmla="*/ 11 w 672"/>
                <a:gd name="T7" fmla="*/ 0 h 104"/>
                <a:gd name="T8" fmla="*/ 14 w 672"/>
                <a:gd name="T9" fmla="*/ 44 h 104"/>
                <a:gd name="T10" fmla="*/ 18 w 672"/>
                <a:gd name="T11" fmla="*/ 0 h 104"/>
                <a:gd name="T12" fmla="*/ 21 w 672"/>
                <a:gd name="T13" fmla="*/ 44 h 104"/>
                <a:gd name="T14" fmla="*/ 24 w 672"/>
                <a:gd name="T15" fmla="*/ 0 h 104"/>
                <a:gd name="T16" fmla="*/ 28 w 672"/>
                <a:gd name="T17" fmla="*/ 44 h 104"/>
                <a:gd name="T18" fmla="*/ 31 w 672"/>
                <a:gd name="T19" fmla="*/ 0 h 104"/>
                <a:gd name="T20" fmla="*/ 34 w 672"/>
                <a:gd name="T21" fmla="*/ 44 h 104"/>
                <a:gd name="T22" fmla="*/ 38 w 672"/>
                <a:gd name="T23" fmla="*/ 22 h 104"/>
                <a:gd name="T24" fmla="*/ 45 w 672"/>
                <a:gd name="T25" fmla="*/ 22 h 104"/>
                <a:gd name="T26" fmla="*/ 48 w 672"/>
                <a:gd name="T27" fmla="*/ 22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FF66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22552" name="Freeform 13">
              <a:extLst>
                <a:ext uri="{FF2B5EF4-FFF2-40B4-BE49-F238E27FC236}">
                  <a16:creationId xmlns:a16="http://schemas.microsoft.com/office/drawing/2014/main" id="{F22C7658-A99D-2049-AC11-42ED688EEDDF}"/>
                </a:ext>
              </a:extLst>
            </p:cNvPr>
            <p:cNvSpPr>
              <a:spLocks/>
            </p:cNvSpPr>
            <p:nvPr/>
          </p:nvSpPr>
          <p:spPr bwMode="auto">
            <a:xfrm rot="599933">
              <a:off x="3348" y="1014"/>
              <a:ext cx="397" cy="90"/>
            </a:xfrm>
            <a:custGeom>
              <a:avLst/>
              <a:gdLst>
                <a:gd name="T0" fmla="*/ 0 w 672"/>
                <a:gd name="T1" fmla="*/ 47 h 104"/>
                <a:gd name="T2" fmla="*/ 4 w 672"/>
                <a:gd name="T3" fmla="*/ 0 h 104"/>
                <a:gd name="T4" fmla="*/ 7 w 672"/>
                <a:gd name="T5" fmla="*/ 47 h 104"/>
                <a:gd name="T6" fmla="*/ 11 w 672"/>
                <a:gd name="T7" fmla="*/ 0 h 104"/>
                <a:gd name="T8" fmla="*/ 14 w 672"/>
                <a:gd name="T9" fmla="*/ 47 h 104"/>
                <a:gd name="T10" fmla="*/ 18 w 672"/>
                <a:gd name="T11" fmla="*/ 0 h 104"/>
                <a:gd name="T12" fmla="*/ 21 w 672"/>
                <a:gd name="T13" fmla="*/ 47 h 104"/>
                <a:gd name="T14" fmla="*/ 24 w 672"/>
                <a:gd name="T15" fmla="*/ 0 h 104"/>
                <a:gd name="T16" fmla="*/ 28 w 672"/>
                <a:gd name="T17" fmla="*/ 47 h 104"/>
                <a:gd name="T18" fmla="*/ 31 w 672"/>
                <a:gd name="T19" fmla="*/ 0 h 104"/>
                <a:gd name="T20" fmla="*/ 34 w 672"/>
                <a:gd name="T21" fmla="*/ 47 h 104"/>
                <a:gd name="T22" fmla="*/ 38 w 672"/>
                <a:gd name="T23" fmla="*/ 23 h 104"/>
                <a:gd name="T24" fmla="*/ 45 w 672"/>
                <a:gd name="T25" fmla="*/ 23 h 104"/>
                <a:gd name="T26" fmla="*/ 48 w 672"/>
                <a:gd name="T27" fmla="*/ 23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cmpd="sng">
              <a:solidFill>
                <a:srgbClr val="FF66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N"/>
            </a:p>
          </p:txBody>
        </p:sp>
        <p:sp>
          <p:nvSpPr>
            <p:cNvPr id="11290" name="Text Box 14">
              <a:extLst>
                <a:ext uri="{FF2B5EF4-FFF2-40B4-BE49-F238E27FC236}">
                  <a16:creationId xmlns:a16="http://schemas.microsoft.com/office/drawing/2014/main" id="{77A74F0F-884E-5B46-AD39-688BE3E91D86}"/>
                </a:ext>
              </a:extLst>
            </p:cNvPr>
            <p:cNvSpPr txBox="1">
              <a:spLocks noChangeArrowheads="1"/>
            </p:cNvSpPr>
            <p:nvPr/>
          </p:nvSpPr>
          <p:spPr bwMode="auto">
            <a:xfrm>
              <a:off x="5288" y="1461"/>
              <a:ext cx="200" cy="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a:defRPr/>
              </a:pPr>
              <a:r>
                <a:rPr lang="en-US" altLang="zh-CN" sz="2400" i="1">
                  <a:solidFill>
                    <a:srgbClr val="000000"/>
                  </a:solidFill>
                </a:rPr>
                <a:t>P</a:t>
              </a:r>
            </a:p>
          </p:txBody>
        </p:sp>
        <p:sp>
          <p:nvSpPr>
            <p:cNvPr id="11291" name="Text Box 15">
              <a:extLst>
                <a:ext uri="{FF2B5EF4-FFF2-40B4-BE49-F238E27FC236}">
                  <a16:creationId xmlns:a16="http://schemas.microsoft.com/office/drawing/2014/main" id="{6F4CA875-BEBF-3B4C-8829-850B1FF71E94}"/>
                </a:ext>
              </a:extLst>
            </p:cNvPr>
            <p:cNvSpPr txBox="1">
              <a:spLocks noChangeArrowheads="1"/>
            </p:cNvSpPr>
            <p:nvPr/>
          </p:nvSpPr>
          <p:spPr bwMode="auto">
            <a:xfrm>
              <a:off x="3251" y="1830"/>
              <a:ext cx="180"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a:defRPr/>
              </a:pPr>
              <a:r>
                <a:rPr lang="en-US" altLang="zh-CN" sz="2400">
                  <a:solidFill>
                    <a:srgbClr val="000000"/>
                  </a:solidFill>
                </a:rPr>
                <a:t>2</a:t>
              </a:r>
            </a:p>
          </p:txBody>
        </p:sp>
        <p:sp>
          <p:nvSpPr>
            <p:cNvPr id="11292" name="Text Box 16">
              <a:extLst>
                <a:ext uri="{FF2B5EF4-FFF2-40B4-BE49-F238E27FC236}">
                  <a16:creationId xmlns:a16="http://schemas.microsoft.com/office/drawing/2014/main" id="{E6D48A6C-3E95-ED40-B865-E93DB5629DA1}"/>
                </a:ext>
              </a:extLst>
            </p:cNvPr>
            <p:cNvSpPr txBox="1">
              <a:spLocks noChangeArrowheads="1"/>
            </p:cNvSpPr>
            <p:nvPr/>
          </p:nvSpPr>
          <p:spPr bwMode="auto">
            <a:xfrm>
              <a:off x="3254" y="986"/>
              <a:ext cx="29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a:defRPr/>
              </a:pPr>
              <a:r>
                <a:rPr lang="en-US" altLang="zh-CN" sz="2400">
                  <a:solidFill>
                    <a:srgbClr val="1C1C1C"/>
                  </a:solidFill>
                </a:rPr>
                <a:t>1</a:t>
              </a:r>
            </a:p>
          </p:txBody>
        </p:sp>
      </p:grpSp>
      <p:sp>
        <p:nvSpPr>
          <p:cNvPr id="2" name="Slide Number Placeholder 1">
            <a:extLst>
              <a:ext uri="{FF2B5EF4-FFF2-40B4-BE49-F238E27FC236}">
                <a16:creationId xmlns:a16="http://schemas.microsoft.com/office/drawing/2014/main" id="{36DB0EB8-0DDB-8243-BEA8-03300E930261}"/>
              </a:ext>
            </a:extLst>
          </p:cNvPr>
          <p:cNvSpPr>
            <a:spLocks noGrp="1"/>
          </p:cNvSpPr>
          <p:nvPr>
            <p:ph type="sldNum" sz="quarter" idx="12"/>
          </p:nvPr>
        </p:nvSpPr>
        <p:spPr/>
        <p:txBody>
          <a:bodyPr/>
          <a:lstStyle/>
          <a:p>
            <a:fld id="{84E41F96-4C38-714A-979A-203099C5D163}" type="slidenum">
              <a:rPr lang="en-US" altLang="zh-CN" smtClean="0"/>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ox(in)">
                                      <p:cBhvr>
                                        <p:cTn id="15" dur="500"/>
                                        <p:tgtEl>
                                          <p:spTgt spid="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par>
                          <p:cTn id="48" fill="hold" nodeType="afterGroup">
                            <p:stCondLst>
                              <p:cond delay="500"/>
                            </p:stCondLst>
                            <p:childTnLst>
                              <p:par>
                                <p:cTn id="49" presetID="3" presetClass="entr" presetSubtype="10"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linds(horizontal)">
                                      <p:cBhvr>
                                        <p:cTn id="51" dur="500"/>
                                        <p:tgtEl>
                                          <p:spTgt spid="15"/>
                                        </p:tgtEl>
                                      </p:cBhvr>
                                    </p:animEffect>
                                  </p:childTnLst>
                                </p:cTn>
                              </p:par>
                            </p:childTnLst>
                          </p:cTn>
                        </p:par>
                        <p:par>
                          <p:cTn id="52" fill="hold" nodeType="afterGroup">
                            <p:stCondLst>
                              <p:cond delay="1000"/>
                            </p:stCondLst>
                            <p:childTnLst>
                              <p:par>
                                <p:cTn id="53" presetID="3" presetClass="entr" presetSubtype="10"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linds(horizontal)">
                                      <p:cBhvr>
                                        <p:cTn id="55" dur="500"/>
                                        <p:tgtEl>
                                          <p:spTgt spid="13"/>
                                        </p:tgtEl>
                                      </p:cBhvr>
                                    </p:animEffect>
                                  </p:childTnLst>
                                </p:cTn>
                              </p:par>
                              <p:par>
                                <p:cTn id="56" presetID="12" presetClass="entr" presetSubtype="8"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slide(fromLeft)">
                                      <p:cBhvr>
                                        <p:cTn id="58" dur="500"/>
                                        <p:tgtEl>
                                          <p:spTgt spid="2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checkerboard(across)">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P spid="5" grpId="0"/>
      <p:bldP spid="6" grpId="0"/>
      <p:bldP spid="7" grpId="0" autoUpdateAnimBg="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a:extLst>
              <a:ext uri="{FF2B5EF4-FFF2-40B4-BE49-F238E27FC236}">
                <a16:creationId xmlns:a16="http://schemas.microsoft.com/office/drawing/2014/main" id="{160958EE-0BBB-AE49-BF36-DB8BF03B6F09}"/>
              </a:ext>
            </a:extLst>
          </p:cNvPr>
          <p:cNvSpPr>
            <a:spLocks noGrp="1"/>
          </p:cNvSpPr>
          <p:nvPr>
            <p:ph type="sldNum" sz="quarter" idx="12"/>
          </p:nvPr>
        </p:nvSpPr>
        <p:spPr>
          <a:xfrm>
            <a:off x="6684963" y="6440488"/>
            <a:ext cx="2133600" cy="412750"/>
          </a:xfrm>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l"/>
            <a:fld id="{0E62AA95-107D-3F43-A9FF-D14B168868EF}" type="slidenum">
              <a:rPr kumimoji="0" lang="en-US" altLang="zh-CN" sz="1400"/>
              <a:pPr algn="l"/>
              <a:t>8</a:t>
            </a:fld>
            <a:endParaRPr kumimoji="0" lang="en-US" altLang="zh-CN" sz="1400"/>
          </a:p>
        </p:txBody>
      </p:sp>
      <p:grpSp>
        <p:nvGrpSpPr>
          <p:cNvPr id="3" name="Group 2">
            <a:extLst>
              <a:ext uri="{FF2B5EF4-FFF2-40B4-BE49-F238E27FC236}">
                <a16:creationId xmlns:a16="http://schemas.microsoft.com/office/drawing/2014/main" id="{59C59B91-D259-0544-BEAC-D238A9F47D8C}"/>
              </a:ext>
            </a:extLst>
          </p:cNvPr>
          <p:cNvGrpSpPr>
            <a:grpSpLocks/>
          </p:cNvGrpSpPr>
          <p:nvPr/>
        </p:nvGrpSpPr>
        <p:grpSpPr bwMode="auto">
          <a:xfrm>
            <a:off x="0" y="1458913"/>
            <a:ext cx="3505200" cy="1736725"/>
            <a:chOff x="431" y="874"/>
            <a:chExt cx="2208" cy="1094"/>
          </a:xfrm>
        </p:grpSpPr>
        <p:sp>
          <p:nvSpPr>
            <p:cNvPr id="13387" name="AutoShape 3">
              <a:extLst>
                <a:ext uri="{FF2B5EF4-FFF2-40B4-BE49-F238E27FC236}">
                  <a16:creationId xmlns:a16="http://schemas.microsoft.com/office/drawing/2014/main" id="{BEBB9CE3-13F8-F348-9B26-9B0EEBE30DC6}"/>
                </a:ext>
              </a:extLst>
            </p:cNvPr>
            <p:cNvSpPr>
              <a:spLocks noChangeArrowheads="1"/>
            </p:cNvSpPr>
            <p:nvPr/>
          </p:nvSpPr>
          <p:spPr bwMode="auto">
            <a:xfrm rot="-1717251">
              <a:off x="431" y="874"/>
              <a:ext cx="1768" cy="1094"/>
            </a:xfrm>
            <a:prstGeom prst="parallelogram">
              <a:avLst>
                <a:gd name="adj" fmla="val 54580"/>
              </a:avLst>
            </a:prstGeom>
            <a:solidFill>
              <a:schemeClr val="accent1"/>
            </a:solidFill>
            <a:ln w="9525">
              <a:solidFill>
                <a:schemeClr val="hlink"/>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3388" name="Line 4">
              <a:extLst>
                <a:ext uri="{FF2B5EF4-FFF2-40B4-BE49-F238E27FC236}">
                  <a16:creationId xmlns:a16="http://schemas.microsoft.com/office/drawing/2014/main" id="{6A17CB51-D0A8-1A45-880C-D01D2E8550D1}"/>
                </a:ext>
              </a:extLst>
            </p:cNvPr>
            <p:cNvSpPr>
              <a:spLocks noChangeShapeType="1"/>
            </p:cNvSpPr>
            <p:nvPr/>
          </p:nvSpPr>
          <p:spPr bwMode="auto">
            <a:xfrm>
              <a:off x="1343" y="1402"/>
              <a:ext cx="1152" cy="288"/>
            </a:xfrm>
            <a:prstGeom prst="line">
              <a:avLst/>
            </a:prstGeom>
            <a:noFill/>
            <a:ln w="28575">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89" name="Text Box 5">
              <a:extLst>
                <a:ext uri="{FF2B5EF4-FFF2-40B4-BE49-F238E27FC236}">
                  <a16:creationId xmlns:a16="http://schemas.microsoft.com/office/drawing/2014/main" id="{33F5F94F-B2A4-7846-BA4C-8EA0F8937383}"/>
                </a:ext>
              </a:extLst>
            </p:cNvPr>
            <p:cNvSpPr txBox="1">
              <a:spLocks noChangeArrowheads="1"/>
            </p:cNvSpPr>
            <p:nvPr/>
          </p:nvSpPr>
          <p:spPr bwMode="auto">
            <a:xfrm>
              <a:off x="2351" y="1354"/>
              <a:ext cx="288"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i="1">
                  <a:solidFill>
                    <a:srgbClr val="FF3300"/>
                  </a:solidFill>
                  <a:latin typeface="Times New Roman" charset="0"/>
                </a:rPr>
                <a:t>z</a:t>
              </a:r>
            </a:p>
          </p:txBody>
        </p:sp>
        <p:sp>
          <p:nvSpPr>
            <p:cNvPr id="13390" name="Line 6">
              <a:extLst>
                <a:ext uri="{FF2B5EF4-FFF2-40B4-BE49-F238E27FC236}">
                  <a16:creationId xmlns:a16="http://schemas.microsoft.com/office/drawing/2014/main" id="{15D6BF66-FA8F-3E4D-91BC-03F7450F8B28}"/>
                </a:ext>
              </a:extLst>
            </p:cNvPr>
            <p:cNvSpPr>
              <a:spLocks noChangeShapeType="1"/>
            </p:cNvSpPr>
            <p:nvPr/>
          </p:nvSpPr>
          <p:spPr bwMode="auto">
            <a:xfrm flipV="1">
              <a:off x="1007" y="1258"/>
              <a:ext cx="672" cy="336"/>
            </a:xfrm>
            <a:prstGeom prst="line">
              <a:avLst/>
            </a:prstGeom>
            <a:noFill/>
            <a:ln w="38100">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91" name="Line 7">
              <a:extLst>
                <a:ext uri="{FF2B5EF4-FFF2-40B4-BE49-F238E27FC236}">
                  <a16:creationId xmlns:a16="http://schemas.microsoft.com/office/drawing/2014/main" id="{D4D8E0AD-6474-8448-9DDD-FCEC52AF6C15}"/>
                </a:ext>
              </a:extLst>
            </p:cNvPr>
            <p:cNvSpPr>
              <a:spLocks noChangeShapeType="1"/>
            </p:cNvSpPr>
            <p:nvPr/>
          </p:nvSpPr>
          <p:spPr bwMode="auto">
            <a:xfrm flipV="1">
              <a:off x="1343" y="1066"/>
              <a:ext cx="0" cy="672"/>
            </a:xfrm>
            <a:prstGeom prst="line">
              <a:avLst/>
            </a:prstGeom>
            <a:noFill/>
            <a:ln w="38100">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92" name="Line 8">
              <a:extLst>
                <a:ext uri="{FF2B5EF4-FFF2-40B4-BE49-F238E27FC236}">
                  <a16:creationId xmlns:a16="http://schemas.microsoft.com/office/drawing/2014/main" id="{290859D6-E448-B64A-80FF-2EA6499438B9}"/>
                </a:ext>
              </a:extLst>
            </p:cNvPr>
            <p:cNvSpPr>
              <a:spLocks noChangeShapeType="1"/>
            </p:cNvSpPr>
            <p:nvPr/>
          </p:nvSpPr>
          <p:spPr bwMode="auto">
            <a:xfrm>
              <a:off x="1055" y="1306"/>
              <a:ext cx="576" cy="192"/>
            </a:xfrm>
            <a:prstGeom prst="line">
              <a:avLst/>
            </a:prstGeom>
            <a:noFill/>
            <a:ln w="28575">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93" name="Line 9">
              <a:extLst>
                <a:ext uri="{FF2B5EF4-FFF2-40B4-BE49-F238E27FC236}">
                  <a16:creationId xmlns:a16="http://schemas.microsoft.com/office/drawing/2014/main" id="{1B0E9755-9B3C-D64C-A5DB-8920AF073BA6}"/>
                </a:ext>
              </a:extLst>
            </p:cNvPr>
            <p:cNvSpPr>
              <a:spLocks noChangeShapeType="1"/>
            </p:cNvSpPr>
            <p:nvPr/>
          </p:nvSpPr>
          <p:spPr bwMode="auto">
            <a:xfrm flipH="1">
              <a:off x="1151" y="1162"/>
              <a:ext cx="384" cy="528"/>
            </a:xfrm>
            <a:prstGeom prst="line">
              <a:avLst/>
            </a:prstGeom>
            <a:noFill/>
            <a:ln w="38100">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grpSp>
        <p:nvGrpSpPr>
          <p:cNvPr id="11" name="Group 10">
            <a:extLst>
              <a:ext uri="{FF2B5EF4-FFF2-40B4-BE49-F238E27FC236}">
                <a16:creationId xmlns:a16="http://schemas.microsoft.com/office/drawing/2014/main" id="{94E73332-14CC-EE44-89FD-5B92B514AC99}"/>
              </a:ext>
            </a:extLst>
          </p:cNvPr>
          <p:cNvGrpSpPr>
            <a:grpSpLocks/>
          </p:cNvGrpSpPr>
          <p:nvPr/>
        </p:nvGrpSpPr>
        <p:grpSpPr bwMode="auto">
          <a:xfrm>
            <a:off x="3635375" y="1484313"/>
            <a:ext cx="1730375" cy="1752600"/>
            <a:chOff x="4273" y="336"/>
            <a:chExt cx="1090" cy="1104"/>
          </a:xfrm>
        </p:grpSpPr>
        <p:sp>
          <p:nvSpPr>
            <p:cNvPr id="13378" name="Oval 11">
              <a:extLst>
                <a:ext uri="{FF2B5EF4-FFF2-40B4-BE49-F238E27FC236}">
                  <a16:creationId xmlns:a16="http://schemas.microsoft.com/office/drawing/2014/main" id="{B04EC5DD-650D-2F4D-BDF7-A6BFB9A5706F}"/>
                </a:ext>
              </a:extLst>
            </p:cNvPr>
            <p:cNvSpPr>
              <a:spLocks noChangeArrowheads="1"/>
            </p:cNvSpPr>
            <p:nvPr/>
          </p:nvSpPr>
          <p:spPr bwMode="auto">
            <a:xfrm>
              <a:off x="4277" y="340"/>
              <a:ext cx="1082" cy="1096"/>
            </a:xfrm>
            <a:prstGeom prst="ellipse">
              <a:avLst/>
            </a:prstGeom>
            <a:noFill/>
            <a:ln w="28575">
              <a:solidFill>
                <a:schemeClr val="accent2"/>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3379" name="Line 12">
              <a:extLst>
                <a:ext uri="{FF2B5EF4-FFF2-40B4-BE49-F238E27FC236}">
                  <a16:creationId xmlns:a16="http://schemas.microsoft.com/office/drawing/2014/main" id="{C2359FB5-34F2-0C4F-94FB-9B2790BEB1A2}"/>
                </a:ext>
              </a:extLst>
            </p:cNvPr>
            <p:cNvSpPr>
              <a:spLocks noChangeShapeType="1"/>
            </p:cNvSpPr>
            <p:nvPr/>
          </p:nvSpPr>
          <p:spPr bwMode="auto">
            <a:xfrm>
              <a:off x="4273" y="888"/>
              <a:ext cx="1090" cy="0"/>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80" name="Line 13">
              <a:extLst>
                <a:ext uri="{FF2B5EF4-FFF2-40B4-BE49-F238E27FC236}">
                  <a16:creationId xmlns:a16="http://schemas.microsoft.com/office/drawing/2014/main" id="{0E83B24F-E616-264E-804A-9306247EFB29}"/>
                </a:ext>
              </a:extLst>
            </p:cNvPr>
            <p:cNvSpPr>
              <a:spLocks noChangeShapeType="1"/>
            </p:cNvSpPr>
            <p:nvPr/>
          </p:nvSpPr>
          <p:spPr bwMode="auto">
            <a:xfrm>
              <a:off x="4818" y="336"/>
              <a:ext cx="0" cy="1104"/>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81" name="Line 14">
              <a:extLst>
                <a:ext uri="{FF2B5EF4-FFF2-40B4-BE49-F238E27FC236}">
                  <a16:creationId xmlns:a16="http://schemas.microsoft.com/office/drawing/2014/main" id="{71EF81DB-7EB1-FE4B-9D92-440C504CE3C2}"/>
                </a:ext>
              </a:extLst>
            </p:cNvPr>
            <p:cNvSpPr>
              <a:spLocks noChangeShapeType="1"/>
            </p:cNvSpPr>
            <p:nvPr/>
          </p:nvSpPr>
          <p:spPr bwMode="auto">
            <a:xfrm flipH="1">
              <a:off x="4419" y="520"/>
              <a:ext cx="799" cy="7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82" name="Line 15">
              <a:extLst>
                <a:ext uri="{FF2B5EF4-FFF2-40B4-BE49-F238E27FC236}">
                  <a16:creationId xmlns:a16="http://schemas.microsoft.com/office/drawing/2014/main" id="{30D7ED8B-1DA6-E34F-810A-8C3C670F087B}"/>
                </a:ext>
              </a:extLst>
            </p:cNvPr>
            <p:cNvSpPr>
              <a:spLocks noChangeShapeType="1"/>
            </p:cNvSpPr>
            <p:nvPr/>
          </p:nvSpPr>
          <p:spPr bwMode="auto">
            <a:xfrm>
              <a:off x="4455" y="502"/>
              <a:ext cx="763" cy="772"/>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83" name="Line 16">
              <a:extLst>
                <a:ext uri="{FF2B5EF4-FFF2-40B4-BE49-F238E27FC236}">
                  <a16:creationId xmlns:a16="http://schemas.microsoft.com/office/drawing/2014/main" id="{4B391890-120C-D049-BE57-C5A4D6214392}"/>
                </a:ext>
              </a:extLst>
            </p:cNvPr>
            <p:cNvSpPr>
              <a:spLocks noChangeShapeType="1"/>
            </p:cNvSpPr>
            <p:nvPr/>
          </p:nvSpPr>
          <p:spPr bwMode="auto">
            <a:xfrm>
              <a:off x="4634" y="381"/>
              <a:ext cx="405" cy="1014"/>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84" name="Line 17">
              <a:extLst>
                <a:ext uri="{FF2B5EF4-FFF2-40B4-BE49-F238E27FC236}">
                  <a16:creationId xmlns:a16="http://schemas.microsoft.com/office/drawing/2014/main" id="{C35A33CC-A5A3-6943-B4A1-67842F533AFA}"/>
                </a:ext>
              </a:extLst>
            </p:cNvPr>
            <p:cNvSpPr>
              <a:spLocks noChangeShapeType="1"/>
            </p:cNvSpPr>
            <p:nvPr/>
          </p:nvSpPr>
          <p:spPr bwMode="auto">
            <a:xfrm flipH="1">
              <a:off x="4643" y="378"/>
              <a:ext cx="387" cy="1020"/>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85" name="Line 18">
              <a:extLst>
                <a:ext uri="{FF2B5EF4-FFF2-40B4-BE49-F238E27FC236}">
                  <a16:creationId xmlns:a16="http://schemas.microsoft.com/office/drawing/2014/main" id="{00CBDAF8-A233-8846-8139-CD80C6AEF0F1}"/>
                </a:ext>
              </a:extLst>
            </p:cNvPr>
            <p:cNvSpPr>
              <a:spLocks noChangeShapeType="1"/>
            </p:cNvSpPr>
            <p:nvPr/>
          </p:nvSpPr>
          <p:spPr bwMode="auto">
            <a:xfrm flipH="1" flipV="1">
              <a:off x="4332" y="692"/>
              <a:ext cx="1007" cy="392"/>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86" name="Line 19">
              <a:extLst>
                <a:ext uri="{FF2B5EF4-FFF2-40B4-BE49-F238E27FC236}">
                  <a16:creationId xmlns:a16="http://schemas.microsoft.com/office/drawing/2014/main" id="{11210974-94CC-7449-B78E-C2BA6716E5CE}"/>
                </a:ext>
              </a:extLst>
            </p:cNvPr>
            <p:cNvSpPr>
              <a:spLocks noChangeShapeType="1"/>
            </p:cNvSpPr>
            <p:nvPr/>
          </p:nvSpPr>
          <p:spPr bwMode="auto">
            <a:xfrm flipV="1">
              <a:off x="4309" y="679"/>
              <a:ext cx="1053" cy="430"/>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grpSp>
        <p:nvGrpSpPr>
          <p:cNvPr id="21" name="Group 20">
            <a:extLst>
              <a:ext uri="{FF2B5EF4-FFF2-40B4-BE49-F238E27FC236}">
                <a16:creationId xmlns:a16="http://schemas.microsoft.com/office/drawing/2014/main" id="{62C009F9-5ACC-DE4C-B0A2-36F687B73191}"/>
              </a:ext>
            </a:extLst>
          </p:cNvPr>
          <p:cNvGrpSpPr>
            <a:grpSpLocks/>
          </p:cNvGrpSpPr>
          <p:nvPr/>
        </p:nvGrpSpPr>
        <p:grpSpPr bwMode="auto">
          <a:xfrm>
            <a:off x="381000" y="620713"/>
            <a:ext cx="2438400" cy="2971800"/>
            <a:chOff x="671" y="346"/>
            <a:chExt cx="1536" cy="1872"/>
          </a:xfrm>
        </p:grpSpPr>
        <p:grpSp>
          <p:nvGrpSpPr>
            <p:cNvPr id="24635" name="Group 21">
              <a:extLst>
                <a:ext uri="{FF2B5EF4-FFF2-40B4-BE49-F238E27FC236}">
                  <a16:creationId xmlns:a16="http://schemas.microsoft.com/office/drawing/2014/main" id="{5459751C-8EF8-8F4B-B36F-35FCB43DCB31}"/>
                </a:ext>
              </a:extLst>
            </p:cNvPr>
            <p:cNvGrpSpPr>
              <a:grpSpLocks/>
            </p:cNvGrpSpPr>
            <p:nvPr/>
          </p:nvGrpSpPr>
          <p:grpSpPr bwMode="auto">
            <a:xfrm>
              <a:off x="671" y="778"/>
              <a:ext cx="1536" cy="960"/>
              <a:chOff x="671" y="778"/>
              <a:chExt cx="1536" cy="960"/>
            </a:xfrm>
          </p:grpSpPr>
          <p:sp>
            <p:nvSpPr>
              <p:cNvPr id="13376" name="Line 22">
                <a:extLst>
                  <a:ext uri="{FF2B5EF4-FFF2-40B4-BE49-F238E27FC236}">
                    <a16:creationId xmlns:a16="http://schemas.microsoft.com/office/drawing/2014/main" id="{99A3857E-9AE4-8C4B-AC93-7AFAF9B5A1D4}"/>
                  </a:ext>
                </a:extLst>
              </p:cNvPr>
              <p:cNvSpPr>
                <a:spLocks noChangeShapeType="1"/>
              </p:cNvSpPr>
              <p:nvPr/>
            </p:nvSpPr>
            <p:spPr bwMode="auto">
              <a:xfrm flipV="1">
                <a:off x="671" y="1066"/>
                <a:ext cx="1536" cy="672"/>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77" name="Text Box 23">
                <a:extLst>
                  <a:ext uri="{FF2B5EF4-FFF2-40B4-BE49-F238E27FC236}">
                    <a16:creationId xmlns:a16="http://schemas.microsoft.com/office/drawing/2014/main" id="{FBBBE2F5-E1D5-854A-A07B-F8B63ECFCD03}"/>
                  </a:ext>
                </a:extLst>
              </p:cNvPr>
              <p:cNvSpPr txBox="1">
                <a:spLocks noChangeArrowheads="1"/>
              </p:cNvSpPr>
              <p:nvPr/>
            </p:nvSpPr>
            <p:spPr bwMode="auto">
              <a:xfrm>
                <a:off x="2015" y="778"/>
                <a:ext cx="19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i="1">
                    <a:latin typeface="Times New Roman" charset="0"/>
                  </a:rPr>
                  <a:t>x</a:t>
                </a:r>
              </a:p>
            </p:txBody>
          </p:sp>
        </p:grpSp>
        <p:grpSp>
          <p:nvGrpSpPr>
            <p:cNvPr id="24636" name="Group 24">
              <a:extLst>
                <a:ext uri="{FF2B5EF4-FFF2-40B4-BE49-F238E27FC236}">
                  <a16:creationId xmlns:a16="http://schemas.microsoft.com/office/drawing/2014/main" id="{54552F94-548F-9747-8DBA-35CC85A932E4}"/>
                </a:ext>
              </a:extLst>
            </p:cNvPr>
            <p:cNvGrpSpPr>
              <a:grpSpLocks/>
            </p:cNvGrpSpPr>
            <p:nvPr/>
          </p:nvGrpSpPr>
          <p:grpSpPr bwMode="auto">
            <a:xfrm>
              <a:off x="1343" y="346"/>
              <a:ext cx="240" cy="1872"/>
              <a:chOff x="1343" y="346"/>
              <a:chExt cx="240" cy="1872"/>
            </a:xfrm>
          </p:grpSpPr>
          <p:sp>
            <p:nvSpPr>
              <p:cNvPr id="13374" name="Line 25">
                <a:extLst>
                  <a:ext uri="{FF2B5EF4-FFF2-40B4-BE49-F238E27FC236}">
                    <a16:creationId xmlns:a16="http://schemas.microsoft.com/office/drawing/2014/main" id="{39534741-66A2-BD4F-A69B-03278474FA4E}"/>
                  </a:ext>
                </a:extLst>
              </p:cNvPr>
              <p:cNvSpPr>
                <a:spLocks noChangeShapeType="1"/>
              </p:cNvSpPr>
              <p:nvPr/>
            </p:nvSpPr>
            <p:spPr bwMode="auto">
              <a:xfrm flipV="1">
                <a:off x="1343" y="538"/>
                <a:ext cx="0" cy="168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75" name="Text Box 26">
                <a:extLst>
                  <a:ext uri="{FF2B5EF4-FFF2-40B4-BE49-F238E27FC236}">
                    <a16:creationId xmlns:a16="http://schemas.microsoft.com/office/drawing/2014/main" id="{469CF253-CA5D-A642-892D-7E52B7A107D6}"/>
                  </a:ext>
                </a:extLst>
              </p:cNvPr>
              <p:cNvSpPr txBox="1">
                <a:spLocks noChangeArrowheads="1"/>
              </p:cNvSpPr>
              <p:nvPr/>
            </p:nvSpPr>
            <p:spPr bwMode="auto">
              <a:xfrm>
                <a:off x="1391" y="346"/>
                <a:ext cx="19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2800" i="1">
                    <a:latin typeface="Times New Roman" charset="0"/>
                  </a:rPr>
                  <a:t>y</a:t>
                </a:r>
              </a:p>
            </p:txBody>
          </p:sp>
        </p:grpSp>
      </p:grpSp>
      <p:grpSp>
        <p:nvGrpSpPr>
          <p:cNvPr id="28" name="Group 27">
            <a:extLst>
              <a:ext uri="{FF2B5EF4-FFF2-40B4-BE49-F238E27FC236}">
                <a16:creationId xmlns:a16="http://schemas.microsoft.com/office/drawing/2014/main" id="{9BA42B42-BCEA-AE40-B46D-7E21150EBF2B}"/>
              </a:ext>
            </a:extLst>
          </p:cNvPr>
          <p:cNvGrpSpPr>
            <a:grpSpLocks/>
          </p:cNvGrpSpPr>
          <p:nvPr/>
        </p:nvGrpSpPr>
        <p:grpSpPr bwMode="auto">
          <a:xfrm>
            <a:off x="6443663" y="1557338"/>
            <a:ext cx="1849437" cy="1828800"/>
            <a:chOff x="4464" y="576"/>
            <a:chExt cx="1165" cy="1152"/>
          </a:xfrm>
        </p:grpSpPr>
        <p:sp>
          <p:nvSpPr>
            <p:cNvPr id="13369" name="Oval 28">
              <a:extLst>
                <a:ext uri="{FF2B5EF4-FFF2-40B4-BE49-F238E27FC236}">
                  <a16:creationId xmlns:a16="http://schemas.microsoft.com/office/drawing/2014/main" id="{6145C206-E948-EA45-8638-F55E2A40F796}"/>
                </a:ext>
              </a:extLst>
            </p:cNvPr>
            <p:cNvSpPr>
              <a:spLocks noChangeArrowheads="1"/>
            </p:cNvSpPr>
            <p:nvPr/>
          </p:nvSpPr>
          <p:spPr bwMode="auto">
            <a:xfrm>
              <a:off x="4464" y="576"/>
              <a:ext cx="1152" cy="1152"/>
            </a:xfrm>
            <a:prstGeom prst="ellipse">
              <a:avLst/>
            </a:prstGeom>
            <a:noFill/>
            <a:ln w="28575">
              <a:solidFill>
                <a:schemeClr val="accent2"/>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3370" name="Line 29">
              <a:extLst>
                <a:ext uri="{FF2B5EF4-FFF2-40B4-BE49-F238E27FC236}">
                  <a16:creationId xmlns:a16="http://schemas.microsoft.com/office/drawing/2014/main" id="{D29F5F3E-6B5F-B342-A5F5-53B3B1347B1B}"/>
                </a:ext>
              </a:extLst>
            </p:cNvPr>
            <p:cNvSpPr>
              <a:spLocks noChangeShapeType="1"/>
            </p:cNvSpPr>
            <p:nvPr/>
          </p:nvSpPr>
          <p:spPr bwMode="auto">
            <a:xfrm>
              <a:off x="4464" y="1152"/>
              <a:ext cx="1165" cy="2"/>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71" name="Line 30">
              <a:extLst>
                <a:ext uri="{FF2B5EF4-FFF2-40B4-BE49-F238E27FC236}">
                  <a16:creationId xmlns:a16="http://schemas.microsoft.com/office/drawing/2014/main" id="{B0F0B50F-675F-5A4E-A45D-E7AE41A8BD4A}"/>
                </a:ext>
              </a:extLst>
            </p:cNvPr>
            <p:cNvSpPr>
              <a:spLocks noChangeShapeType="1"/>
            </p:cNvSpPr>
            <p:nvPr/>
          </p:nvSpPr>
          <p:spPr bwMode="auto">
            <a:xfrm>
              <a:off x="5040" y="576"/>
              <a:ext cx="0" cy="1152"/>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grpSp>
        <p:nvGrpSpPr>
          <p:cNvPr id="32" name="Group 31">
            <a:extLst>
              <a:ext uri="{FF2B5EF4-FFF2-40B4-BE49-F238E27FC236}">
                <a16:creationId xmlns:a16="http://schemas.microsoft.com/office/drawing/2014/main" id="{C596C196-844C-824D-9BFB-CB05175A3187}"/>
              </a:ext>
            </a:extLst>
          </p:cNvPr>
          <p:cNvGrpSpPr>
            <a:grpSpLocks/>
          </p:cNvGrpSpPr>
          <p:nvPr/>
        </p:nvGrpSpPr>
        <p:grpSpPr bwMode="auto">
          <a:xfrm>
            <a:off x="323850" y="5229225"/>
            <a:ext cx="8474075" cy="1208088"/>
            <a:chOff x="240" y="2304"/>
            <a:chExt cx="5338" cy="761"/>
          </a:xfrm>
        </p:grpSpPr>
        <p:grpSp>
          <p:nvGrpSpPr>
            <p:cNvPr id="24596" name="Group 32">
              <a:extLst>
                <a:ext uri="{FF2B5EF4-FFF2-40B4-BE49-F238E27FC236}">
                  <a16:creationId xmlns:a16="http://schemas.microsoft.com/office/drawing/2014/main" id="{0E56B8F1-71D5-DD4F-ADA7-1FE00A3A98BE}"/>
                </a:ext>
              </a:extLst>
            </p:cNvPr>
            <p:cNvGrpSpPr>
              <a:grpSpLocks/>
            </p:cNvGrpSpPr>
            <p:nvPr/>
          </p:nvGrpSpPr>
          <p:grpSpPr bwMode="auto">
            <a:xfrm>
              <a:off x="2976" y="2352"/>
              <a:ext cx="2602" cy="713"/>
              <a:chOff x="624" y="2832"/>
              <a:chExt cx="2602" cy="713"/>
            </a:xfrm>
          </p:grpSpPr>
          <p:grpSp>
            <p:nvGrpSpPr>
              <p:cNvPr id="24615" name="Group 33">
                <a:extLst>
                  <a:ext uri="{FF2B5EF4-FFF2-40B4-BE49-F238E27FC236}">
                    <a16:creationId xmlns:a16="http://schemas.microsoft.com/office/drawing/2014/main" id="{AC45354D-719D-834B-8EA9-0C1F94A62F51}"/>
                  </a:ext>
                </a:extLst>
              </p:cNvPr>
              <p:cNvGrpSpPr>
                <a:grpSpLocks/>
              </p:cNvGrpSpPr>
              <p:nvPr/>
            </p:nvGrpSpPr>
            <p:grpSpPr bwMode="auto">
              <a:xfrm>
                <a:off x="1008" y="3072"/>
                <a:ext cx="1858" cy="473"/>
                <a:chOff x="785" y="1015"/>
                <a:chExt cx="1858" cy="473"/>
              </a:xfrm>
            </p:grpSpPr>
            <p:sp>
              <p:nvSpPr>
                <p:cNvPr id="13362" name="Line 34">
                  <a:extLst>
                    <a:ext uri="{FF2B5EF4-FFF2-40B4-BE49-F238E27FC236}">
                      <a16:creationId xmlns:a16="http://schemas.microsoft.com/office/drawing/2014/main" id="{877C2875-BA35-874C-9E07-AC9CFC558CEC}"/>
                    </a:ext>
                  </a:extLst>
                </p:cNvPr>
                <p:cNvSpPr>
                  <a:spLocks noChangeShapeType="1"/>
                </p:cNvSpPr>
                <p:nvPr/>
              </p:nvSpPr>
              <p:spPr bwMode="auto">
                <a:xfrm>
                  <a:off x="1094"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63" name="Line 35">
                  <a:extLst>
                    <a:ext uri="{FF2B5EF4-FFF2-40B4-BE49-F238E27FC236}">
                      <a16:creationId xmlns:a16="http://schemas.microsoft.com/office/drawing/2014/main" id="{F2D895A9-C77F-6D44-BEE2-9FDBB17F1B97}"/>
                    </a:ext>
                  </a:extLst>
                </p:cNvPr>
                <p:cNvSpPr>
                  <a:spLocks noChangeShapeType="1"/>
                </p:cNvSpPr>
                <p:nvPr/>
              </p:nvSpPr>
              <p:spPr bwMode="auto">
                <a:xfrm>
                  <a:off x="1404"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64" name="Line 36">
                  <a:extLst>
                    <a:ext uri="{FF2B5EF4-FFF2-40B4-BE49-F238E27FC236}">
                      <a16:creationId xmlns:a16="http://schemas.microsoft.com/office/drawing/2014/main" id="{C7D5011B-B1F2-4148-B2DA-CFCD6787DA0D}"/>
                    </a:ext>
                  </a:extLst>
                </p:cNvPr>
                <p:cNvSpPr>
                  <a:spLocks noChangeShapeType="1"/>
                </p:cNvSpPr>
                <p:nvPr/>
              </p:nvSpPr>
              <p:spPr bwMode="auto">
                <a:xfrm>
                  <a:off x="1714"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65" name="Line 37">
                  <a:extLst>
                    <a:ext uri="{FF2B5EF4-FFF2-40B4-BE49-F238E27FC236}">
                      <a16:creationId xmlns:a16="http://schemas.microsoft.com/office/drawing/2014/main" id="{94759C08-A58F-114C-9056-5D3A6AB092A8}"/>
                    </a:ext>
                  </a:extLst>
                </p:cNvPr>
                <p:cNvSpPr>
                  <a:spLocks noChangeShapeType="1"/>
                </p:cNvSpPr>
                <p:nvPr/>
              </p:nvSpPr>
              <p:spPr bwMode="auto">
                <a:xfrm>
                  <a:off x="2023"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66" name="Line 38">
                  <a:extLst>
                    <a:ext uri="{FF2B5EF4-FFF2-40B4-BE49-F238E27FC236}">
                      <a16:creationId xmlns:a16="http://schemas.microsoft.com/office/drawing/2014/main" id="{FA7B829C-F5CD-E14F-81EF-7740BC38EC53}"/>
                    </a:ext>
                  </a:extLst>
                </p:cNvPr>
                <p:cNvSpPr>
                  <a:spLocks noChangeShapeType="1"/>
                </p:cNvSpPr>
                <p:nvPr/>
              </p:nvSpPr>
              <p:spPr bwMode="auto">
                <a:xfrm>
                  <a:off x="2333"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67" name="Line 39">
                  <a:extLst>
                    <a:ext uri="{FF2B5EF4-FFF2-40B4-BE49-F238E27FC236}">
                      <a16:creationId xmlns:a16="http://schemas.microsoft.com/office/drawing/2014/main" id="{9CA74A2D-962B-2749-BB57-48F3C17584CD}"/>
                    </a:ext>
                  </a:extLst>
                </p:cNvPr>
                <p:cNvSpPr>
                  <a:spLocks noChangeShapeType="1"/>
                </p:cNvSpPr>
                <p:nvPr/>
              </p:nvSpPr>
              <p:spPr bwMode="auto">
                <a:xfrm>
                  <a:off x="2643"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68" name="Line 40">
                  <a:extLst>
                    <a:ext uri="{FF2B5EF4-FFF2-40B4-BE49-F238E27FC236}">
                      <a16:creationId xmlns:a16="http://schemas.microsoft.com/office/drawing/2014/main" id="{5D2D2121-ADE7-504A-8D92-95963D0B4D2A}"/>
                    </a:ext>
                  </a:extLst>
                </p:cNvPr>
                <p:cNvSpPr>
                  <a:spLocks noChangeShapeType="1"/>
                </p:cNvSpPr>
                <p:nvPr/>
              </p:nvSpPr>
              <p:spPr bwMode="auto">
                <a:xfrm>
                  <a:off x="785"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sp>
            <p:nvSpPr>
              <p:cNvPr id="13353" name="Line 41">
                <a:extLst>
                  <a:ext uri="{FF2B5EF4-FFF2-40B4-BE49-F238E27FC236}">
                    <a16:creationId xmlns:a16="http://schemas.microsoft.com/office/drawing/2014/main" id="{94777EDA-DCBC-0C47-ABCA-509F8A31537C}"/>
                  </a:ext>
                </a:extLst>
              </p:cNvPr>
              <p:cNvSpPr>
                <a:spLocks noChangeShapeType="1"/>
              </p:cNvSpPr>
              <p:nvPr/>
            </p:nvSpPr>
            <p:spPr bwMode="auto">
              <a:xfrm>
                <a:off x="624" y="3312"/>
                <a:ext cx="2602" cy="0"/>
              </a:xfrm>
              <a:prstGeom prst="line">
                <a:avLst/>
              </a:prstGeom>
              <a:noFill/>
              <a:ln w="28575">
                <a:solidFill>
                  <a:srgbClr val="FF33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nvGrpSpPr>
              <p:cNvPr id="24617" name="Group 42">
                <a:extLst>
                  <a:ext uri="{FF2B5EF4-FFF2-40B4-BE49-F238E27FC236}">
                    <a16:creationId xmlns:a16="http://schemas.microsoft.com/office/drawing/2014/main" id="{2B16B382-009B-C944-BD7C-D6D45251C5E9}"/>
                  </a:ext>
                </a:extLst>
              </p:cNvPr>
              <p:cNvGrpSpPr>
                <a:grpSpLocks/>
              </p:cNvGrpSpPr>
              <p:nvPr/>
            </p:nvGrpSpPr>
            <p:grpSpPr bwMode="auto">
              <a:xfrm>
                <a:off x="1200" y="2832"/>
                <a:ext cx="1793" cy="693"/>
                <a:chOff x="973" y="2208"/>
                <a:chExt cx="1793" cy="312"/>
              </a:xfrm>
            </p:grpSpPr>
            <p:sp>
              <p:nvSpPr>
                <p:cNvPr id="13356" name="Rectangle 43">
                  <a:extLst>
                    <a:ext uri="{FF2B5EF4-FFF2-40B4-BE49-F238E27FC236}">
                      <a16:creationId xmlns:a16="http://schemas.microsoft.com/office/drawing/2014/main" id="{1680CB7C-48CB-8243-A0C9-4627FC680B21}"/>
                    </a:ext>
                  </a:extLst>
                </p:cNvPr>
                <p:cNvSpPr>
                  <a:spLocks noChangeArrowheads="1"/>
                </p:cNvSpPr>
                <p:nvPr/>
              </p:nvSpPr>
              <p:spPr bwMode="auto">
                <a:xfrm>
                  <a:off x="973" y="2208"/>
                  <a:ext cx="248" cy="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sp>
              <p:nvSpPr>
                <p:cNvPr id="13357" name="Rectangle 44">
                  <a:extLst>
                    <a:ext uri="{FF2B5EF4-FFF2-40B4-BE49-F238E27FC236}">
                      <a16:creationId xmlns:a16="http://schemas.microsoft.com/office/drawing/2014/main" id="{A75B7F53-BF44-BE4C-AB7C-4AF6A97E1D05}"/>
                    </a:ext>
                  </a:extLst>
                </p:cNvPr>
                <p:cNvSpPr>
                  <a:spLocks noChangeArrowheads="1"/>
                </p:cNvSpPr>
                <p:nvPr/>
              </p:nvSpPr>
              <p:spPr bwMode="auto">
                <a:xfrm>
                  <a:off x="1283" y="2208"/>
                  <a:ext cx="248" cy="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sp>
              <p:nvSpPr>
                <p:cNvPr id="13358" name="Rectangle 45">
                  <a:extLst>
                    <a:ext uri="{FF2B5EF4-FFF2-40B4-BE49-F238E27FC236}">
                      <a16:creationId xmlns:a16="http://schemas.microsoft.com/office/drawing/2014/main" id="{461D2837-3FAD-D64F-922E-EC111B28BB8D}"/>
                    </a:ext>
                  </a:extLst>
                </p:cNvPr>
                <p:cNvSpPr>
                  <a:spLocks noChangeArrowheads="1"/>
                </p:cNvSpPr>
                <p:nvPr/>
              </p:nvSpPr>
              <p:spPr bwMode="auto">
                <a:xfrm>
                  <a:off x="1591" y="2208"/>
                  <a:ext cx="248" cy="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sp>
              <p:nvSpPr>
                <p:cNvPr id="13359" name="Rectangle 46">
                  <a:extLst>
                    <a:ext uri="{FF2B5EF4-FFF2-40B4-BE49-F238E27FC236}">
                      <a16:creationId xmlns:a16="http://schemas.microsoft.com/office/drawing/2014/main" id="{98CA08D1-A026-3740-A149-BA9563BBE83D}"/>
                    </a:ext>
                  </a:extLst>
                </p:cNvPr>
                <p:cNvSpPr>
                  <a:spLocks noChangeArrowheads="1"/>
                </p:cNvSpPr>
                <p:nvPr/>
              </p:nvSpPr>
              <p:spPr bwMode="auto">
                <a:xfrm>
                  <a:off x="1899" y="2208"/>
                  <a:ext cx="248" cy="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sp>
              <p:nvSpPr>
                <p:cNvPr id="13360" name="Rectangle 47">
                  <a:extLst>
                    <a:ext uri="{FF2B5EF4-FFF2-40B4-BE49-F238E27FC236}">
                      <a16:creationId xmlns:a16="http://schemas.microsoft.com/office/drawing/2014/main" id="{1A039BF1-45F0-6547-BD3D-87A989619E91}"/>
                    </a:ext>
                  </a:extLst>
                </p:cNvPr>
                <p:cNvSpPr>
                  <a:spLocks noChangeArrowheads="1"/>
                </p:cNvSpPr>
                <p:nvPr/>
              </p:nvSpPr>
              <p:spPr bwMode="auto">
                <a:xfrm>
                  <a:off x="2208" y="2208"/>
                  <a:ext cx="248" cy="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sp>
              <p:nvSpPr>
                <p:cNvPr id="13361" name="Rectangle 48">
                  <a:extLst>
                    <a:ext uri="{FF2B5EF4-FFF2-40B4-BE49-F238E27FC236}">
                      <a16:creationId xmlns:a16="http://schemas.microsoft.com/office/drawing/2014/main" id="{1C8F3B61-8990-F741-B481-27B7428BF2BD}"/>
                    </a:ext>
                  </a:extLst>
                </p:cNvPr>
                <p:cNvSpPr>
                  <a:spLocks noChangeArrowheads="1"/>
                </p:cNvSpPr>
                <p:nvPr/>
              </p:nvSpPr>
              <p:spPr bwMode="auto">
                <a:xfrm>
                  <a:off x="2518" y="2208"/>
                  <a:ext cx="248" cy="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grpSp>
          <p:sp>
            <p:nvSpPr>
              <p:cNvPr id="13355" name="Rectangle 49">
                <a:extLst>
                  <a:ext uri="{FF2B5EF4-FFF2-40B4-BE49-F238E27FC236}">
                    <a16:creationId xmlns:a16="http://schemas.microsoft.com/office/drawing/2014/main" id="{3C7C47A8-92AB-5B4E-89AA-B579EA899C17}"/>
                  </a:ext>
                </a:extLst>
              </p:cNvPr>
              <p:cNvSpPr>
                <a:spLocks noChangeArrowheads="1"/>
              </p:cNvSpPr>
              <p:nvPr/>
            </p:nvSpPr>
            <p:spPr bwMode="auto">
              <a:xfrm>
                <a:off x="864" y="2832"/>
                <a:ext cx="248" cy="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grpSp>
        <p:grpSp>
          <p:nvGrpSpPr>
            <p:cNvPr id="24597" name="Group 50">
              <a:extLst>
                <a:ext uri="{FF2B5EF4-FFF2-40B4-BE49-F238E27FC236}">
                  <a16:creationId xmlns:a16="http://schemas.microsoft.com/office/drawing/2014/main" id="{30D11D8E-81FA-EF49-A6D7-FA0662EBE526}"/>
                </a:ext>
              </a:extLst>
            </p:cNvPr>
            <p:cNvGrpSpPr>
              <a:grpSpLocks/>
            </p:cNvGrpSpPr>
            <p:nvPr/>
          </p:nvGrpSpPr>
          <p:grpSpPr bwMode="auto">
            <a:xfrm>
              <a:off x="240" y="2304"/>
              <a:ext cx="2554" cy="761"/>
              <a:chOff x="240" y="1728"/>
              <a:chExt cx="2554" cy="761"/>
            </a:xfrm>
          </p:grpSpPr>
          <p:sp>
            <p:nvSpPr>
              <p:cNvPr id="13335" name="Line 51">
                <a:extLst>
                  <a:ext uri="{FF2B5EF4-FFF2-40B4-BE49-F238E27FC236}">
                    <a16:creationId xmlns:a16="http://schemas.microsoft.com/office/drawing/2014/main" id="{6D9A0217-9AF4-D74E-B1E0-99CBECAC991E}"/>
                  </a:ext>
                </a:extLst>
              </p:cNvPr>
              <p:cNvSpPr>
                <a:spLocks noChangeShapeType="1"/>
              </p:cNvSpPr>
              <p:nvPr/>
            </p:nvSpPr>
            <p:spPr bwMode="auto">
              <a:xfrm>
                <a:off x="240" y="2256"/>
                <a:ext cx="2554" cy="0"/>
              </a:xfrm>
              <a:prstGeom prst="line">
                <a:avLst/>
              </a:prstGeom>
              <a:noFill/>
              <a:ln w="28575">
                <a:solidFill>
                  <a:srgbClr val="FF3300"/>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nvGrpSpPr>
              <p:cNvPr id="24599" name="Group 52">
                <a:extLst>
                  <a:ext uri="{FF2B5EF4-FFF2-40B4-BE49-F238E27FC236}">
                    <a16:creationId xmlns:a16="http://schemas.microsoft.com/office/drawing/2014/main" id="{F83614EA-F9ED-2B48-9212-E0B8A1A7766F}"/>
                  </a:ext>
                </a:extLst>
              </p:cNvPr>
              <p:cNvGrpSpPr>
                <a:grpSpLocks/>
              </p:cNvGrpSpPr>
              <p:nvPr/>
            </p:nvGrpSpPr>
            <p:grpSpPr bwMode="auto">
              <a:xfrm>
                <a:off x="637" y="1728"/>
                <a:ext cx="1793" cy="692"/>
                <a:chOff x="973" y="2208"/>
                <a:chExt cx="1793" cy="692"/>
              </a:xfrm>
            </p:grpSpPr>
            <p:sp>
              <p:nvSpPr>
                <p:cNvPr id="13346" name="Rectangle 53">
                  <a:extLst>
                    <a:ext uri="{FF2B5EF4-FFF2-40B4-BE49-F238E27FC236}">
                      <a16:creationId xmlns:a16="http://schemas.microsoft.com/office/drawing/2014/main" id="{58EB684B-06FD-EE4B-9B49-36673890FB46}"/>
                    </a:ext>
                  </a:extLst>
                </p:cNvPr>
                <p:cNvSpPr>
                  <a:spLocks noChangeArrowheads="1"/>
                </p:cNvSpPr>
                <p:nvPr/>
              </p:nvSpPr>
              <p:spPr bwMode="auto">
                <a:xfrm>
                  <a:off x="973" y="2208"/>
                  <a:ext cx="248" cy="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sp>
              <p:nvSpPr>
                <p:cNvPr id="13347" name="Rectangle 54">
                  <a:extLst>
                    <a:ext uri="{FF2B5EF4-FFF2-40B4-BE49-F238E27FC236}">
                      <a16:creationId xmlns:a16="http://schemas.microsoft.com/office/drawing/2014/main" id="{C8CEE770-944A-F149-BBC6-0452B48CF32E}"/>
                    </a:ext>
                  </a:extLst>
                </p:cNvPr>
                <p:cNvSpPr>
                  <a:spLocks noChangeArrowheads="1"/>
                </p:cNvSpPr>
                <p:nvPr/>
              </p:nvSpPr>
              <p:spPr bwMode="auto">
                <a:xfrm>
                  <a:off x="1283" y="2208"/>
                  <a:ext cx="248" cy="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sp>
              <p:nvSpPr>
                <p:cNvPr id="13348" name="Rectangle 55">
                  <a:extLst>
                    <a:ext uri="{FF2B5EF4-FFF2-40B4-BE49-F238E27FC236}">
                      <a16:creationId xmlns:a16="http://schemas.microsoft.com/office/drawing/2014/main" id="{BA498E9E-35F3-5841-AB2E-8684D15EA22B}"/>
                    </a:ext>
                  </a:extLst>
                </p:cNvPr>
                <p:cNvSpPr>
                  <a:spLocks noChangeArrowheads="1"/>
                </p:cNvSpPr>
                <p:nvPr/>
              </p:nvSpPr>
              <p:spPr bwMode="auto">
                <a:xfrm>
                  <a:off x="1591" y="2208"/>
                  <a:ext cx="248" cy="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sp>
              <p:nvSpPr>
                <p:cNvPr id="13349" name="Rectangle 56">
                  <a:extLst>
                    <a:ext uri="{FF2B5EF4-FFF2-40B4-BE49-F238E27FC236}">
                      <a16:creationId xmlns:a16="http://schemas.microsoft.com/office/drawing/2014/main" id="{D94B2B5A-F8C8-4146-A37F-2165460B00C6}"/>
                    </a:ext>
                  </a:extLst>
                </p:cNvPr>
                <p:cNvSpPr>
                  <a:spLocks noChangeArrowheads="1"/>
                </p:cNvSpPr>
                <p:nvPr/>
              </p:nvSpPr>
              <p:spPr bwMode="auto">
                <a:xfrm>
                  <a:off x="1899" y="2208"/>
                  <a:ext cx="248" cy="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sp>
              <p:nvSpPr>
                <p:cNvPr id="13350" name="Rectangle 57">
                  <a:extLst>
                    <a:ext uri="{FF2B5EF4-FFF2-40B4-BE49-F238E27FC236}">
                      <a16:creationId xmlns:a16="http://schemas.microsoft.com/office/drawing/2014/main" id="{508FBBFA-9C5B-FD45-B66E-B33CFDCCC901}"/>
                    </a:ext>
                  </a:extLst>
                </p:cNvPr>
                <p:cNvSpPr>
                  <a:spLocks noChangeArrowheads="1"/>
                </p:cNvSpPr>
                <p:nvPr/>
              </p:nvSpPr>
              <p:spPr bwMode="auto">
                <a:xfrm>
                  <a:off x="2208" y="2208"/>
                  <a:ext cx="248" cy="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sp>
              <p:nvSpPr>
                <p:cNvPr id="13351" name="Rectangle 58">
                  <a:extLst>
                    <a:ext uri="{FF2B5EF4-FFF2-40B4-BE49-F238E27FC236}">
                      <a16:creationId xmlns:a16="http://schemas.microsoft.com/office/drawing/2014/main" id="{751DF7F5-C61B-9046-8263-451B6AC893D1}"/>
                    </a:ext>
                  </a:extLst>
                </p:cNvPr>
                <p:cNvSpPr>
                  <a:spLocks noChangeArrowheads="1"/>
                </p:cNvSpPr>
                <p:nvPr/>
              </p:nvSpPr>
              <p:spPr bwMode="auto">
                <a:xfrm>
                  <a:off x="2518" y="2208"/>
                  <a:ext cx="248" cy="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defRPr/>
                  </a:pPr>
                  <a:r>
                    <a:rPr kumimoji="1" lang="en-US" altLang="zh-CN" sz="6600" b="1">
                      <a:solidFill>
                        <a:schemeClr val="accent2"/>
                      </a:solidFill>
                      <a:latin typeface="Times New Roman" charset="0"/>
                      <a:ea typeface="宋体" charset="0"/>
                      <a:cs typeface="宋体" charset="0"/>
                    </a:rPr>
                    <a:t>.</a:t>
                  </a:r>
                </a:p>
              </p:txBody>
            </p:sp>
          </p:grpSp>
          <p:grpSp>
            <p:nvGrpSpPr>
              <p:cNvPr id="24600" name="Group 59">
                <a:extLst>
                  <a:ext uri="{FF2B5EF4-FFF2-40B4-BE49-F238E27FC236}">
                    <a16:creationId xmlns:a16="http://schemas.microsoft.com/office/drawing/2014/main" id="{EADE1FE3-39B2-3846-A61F-4F02B5B2E4A9}"/>
                  </a:ext>
                </a:extLst>
              </p:cNvPr>
              <p:cNvGrpSpPr>
                <a:grpSpLocks/>
              </p:cNvGrpSpPr>
              <p:nvPr/>
            </p:nvGrpSpPr>
            <p:grpSpPr bwMode="auto">
              <a:xfrm>
                <a:off x="576" y="2016"/>
                <a:ext cx="1858" cy="473"/>
                <a:chOff x="785" y="1015"/>
                <a:chExt cx="1858" cy="473"/>
              </a:xfrm>
            </p:grpSpPr>
            <p:sp>
              <p:nvSpPr>
                <p:cNvPr id="13339" name="Line 60">
                  <a:extLst>
                    <a:ext uri="{FF2B5EF4-FFF2-40B4-BE49-F238E27FC236}">
                      <a16:creationId xmlns:a16="http://schemas.microsoft.com/office/drawing/2014/main" id="{F058FAE4-801E-9C46-AA1E-CAA0FCAB2659}"/>
                    </a:ext>
                  </a:extLst>
                </p:cNvPr>
                <p:cNvSpPr>
                  <a:spLocks noChangeShapeType="1"/>
                </p:cNvSpPr>
                <p:nvPr/>
              </p:nvSpPr>
              <p:spPr bwMode="auto">
                <a:xfrm>
                  <a:off x="1094"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40" name="Line 61">
                  <a:extLst>
                    <a:ext uri="{FF2B5EF4-FFF2-40B4-BE49-F238E27FC236}">
                      <a16:creationId xmlns:a16="http://schemas.microsoft.com/office/drawing/2014/main" id="{78902DA9-8B45-E047-9192-D98D75F74A03}"/>
                    </a:ext>
                  </a:extLst>
                </p:cNvPr>
                <p:cNvSpPr>
                  <a:spLocks noChangeShapeType="1"/>
                </p:cNvSpPr>
                <p:nvPr/>
              </p:nvSpPr>
              <p:spPr bwMode="auto">
                <a:xfrm>
                  <a:off x="1404"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41" name="Line 62">
                  <a:extLst>
                    <a:ext uri="{FF2B5EF4-FFF2-40B4-BE49-F238E27FC236}">
                      <a16:creationId xmlns:a16="http://schemas.microsoft.com/office/drawing/2014/main" id="{CDB383DA-0C76-9D40-B2EC-33067F142DA9}"/>
                    </a:ext>
                  </a:extLst>
                </p:cNvPr>
                <p:cNvSpPr>
                  <a:spLocks noChangeShapeType="1"/>
                </p:cNvSpPr>
                <p:nvPr/>
              </p:nvSpPr>
              <p:spPr bwMode="auto">
                <a:xfrm>
                  <a:off x="1714"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42" name="Line 63">
                  <a:extLst>
                    <a:ext uri="{FF2B5EF4-FFF2-40B4-BE49-F238E27FC236}">
                      <a16:creationId xmlns:a16="http://schemas.microsoft.com/office/drawing/2014/main" id="{1951E854-FBDE-154E-8010-39CA0A50C636}"/>
                    </a:ext>
                  </a:extLst>
                </p:cNvPr>
                <p:cNvSpPr>
                  <a:spLocks noChangeShapeType="1"/>
                </p:cNvSpPr>
                <p:nvPr/>
              </p:nvSpPr>
              <p:spPr bwMode="auto">
                <a:xfrm>
                  <a:off x="2023"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43" name="Line 64">
                  <a:extLst>
                    <a:ext uri="{FF2B5EF4-FFF2-40B4-BE49-F238E27FC236}">
                      <a16:creationId xmlns:a16="http://schemas.microsoft.com/office/drawing/2014/main" id="{43E5FDE5-440F-4C4B-9008-F84C0AB38E85}"/>
                    </a:ext>
                  </a:extLst>
                </p:cNvPr>
                <p:cNvSpPr>
                  <a:spLocks noChangeShapeType="1"/>
                </p:cNvSpPr>
                <p:nvPr/>
              </p:nvSpPr>
              <p:spPr bwMode="auto">
                <a:xfrm>
                  <a:off x="2333"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44" name="Line 65">
                  <a:extLst>
                    <a:ext uri="{FF2B5EF4-FFF2-40B4-BE49-F238E27FC236}">
                      <a16:creationId xmlns:a16="http://schemas.microsoft.com/office/drawing/2014/main" id="{5C1D1B4A-D693-A14F-AF7E-32EC70C04186}"/>
                    </a:ext>
                  </a:extLst>
                </p:cNvPr>
                <p:cNvSpPr>
                  <a:spLocks noChangeShapeType="1"/>
                </p:cNvSpPr>
                <p:nvPr/>
              </p:nvSpPr>
              <p:spPr bwMode="auto">
                <a:xfrm>
                  <a:off x="2643"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sp>
              <p:nvSpPr>
                <p:cNvPr id="13345" name="Line 66">
                  <a:extLst>
                    <a:ext uri="{FF2B5EF4-FFF2-40B4-BE49-F238E27FC236}">
                      <a16:creationId xmlns:a16="http://schemas.microsoft.com/office/drawing/2014/main" id="{05380E5D-F995-E246-B1E6-32D22BD54611}"/>
                    </a:ext>
                  </a:extLst>
                </p:cNvPr>
                <p:cNvSpPr>
                  <a:spLocks noChangeShapeType="1"/>
                </p:cNvSpPr>
                <p:nvPr/>
              </p:nvSpPr>
              <p:spPr bwMode="auto">
                <a:xfrm>
                  <a:off x="785" y="1015"/>
                  <a:ext cx="0" cy="473"/>
                </a:xfrm>
                <a:prstGeom prst="line">
                  <a:avLst/>
                </a:prstGeom>
                <a:noFill/>
                <a:ln w="28575">
                  <a:solidFill>
                    <a:schemeClr val="accent2"/>
                  </a:solidFill>
                  <a:round/>
                  <a:headEnd type="stealth" w="med" len="lg"/>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pSp>
          <p:sp>
            <p:nvSpPr>
              <p:cNvPr id="13338" name="Text Box 67">
                <a:extLst>
                  <a:ext uri="{FF2B5EF4-FFF2-40B4-BE49-F238E27FC236}">
                    <a16:creationId xmlns:a16="http://schemas.microsoft.com/office/drawing/2014/main" id="{497E2FD0-817D-934F-A4EE-817160ECFA41}"/>
                  </a:ext>
                </a:extLst>
              </p:cNvPr>
              <p:cNvSpPr txBox="1">
                <a:spLocks noChangeArrowheads="1"/>
              </p:cNvSpPr>
              <p:nvPr/>
            </p:nvSpPr>
            <p:spPr bwMode="auto">
              <a:xfrm>
                <a:off x="288" y="1728"/>
                <a:ext cx="432" cy="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en-US" altLang="zh-CN" sz="6600" b="1">
                    <a:solidFill>
                      <a:schemeClr val="accent2"/>
                    </a:solidFill>
                    <a:latin typeface="Times New Roman" charset="0"/>
                  </a:rPr>
                  <a:t>.</a:t>
                </a:r>
              </a:p>
            </p:txBody>
          </p:sp>
        </p:grpSp>
      </p:grpSp>
      <p:sp>
        <p:nvSpPr>
          <p:cNvPr id="69" name="Text Box 68">
            <a:extLst>
              <a:ext uri="{FF2B5EF4-FFF2-40B4-BE49-F238E27FC236}">
                <a16:creationId xmlns:a16="http://schemas.microsoft.com/office/drawing/2014/main" id="{11857F58-0FB8-DC4A-A2C9-506345538457}"/>
              </a:ext>
            </a:extLst>
          </p:cNvPr>
          <p:cNvSpPr txBox="1">
            <a:spLocks noChangeArrowheads="1"/>
          </p:cNvSpPr>
          <p:nvPr/>
        </p:nvSpPr>
        <p:spPr bwMode="auto">
          <a:xfrm>
            <a:off x="5076825" y="692150"/>
            <a:ext cx="387508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latin typeface="Times New Roman" charset="0"/>
              </a:rPr>
              <a:t>一束自然光：正交分解</a:t>
            </a:r>
          </a:p>
        </p:txBody>
      </p:sp>
      <p:grpSp>
        <p:nvGrpSpPr>
          <p:cNvPr id="70" name="Group 69">
            <a:extLst>
              <a:ext uri="{FF2B5EF4-FFF2-40B4-BE49-F238E27FC236}">
                <a16:creationId xmlns:a16="http://schemas.microsoft.com/office/drawing/2014/main" id="{A85A6339-6105-E341-B414-67E60E9FF56B}"/>
              </a:ext>
            </a:extLst>
          </p:cNvPr>
          <p:cNvGrpSpPr>
            <a:grpSpLocks/>
          </p:cNvGrpSpPr>
          <p:nvPr/>
        </p:nvGrpSpPr>
        <p:grpSpPr bwMode="auto">
          <a:xfrm>
            <a:off x="611188" y="3789363"/>
            <a:ext cx="8229600" cy="1281112"/>
            <a:chOff x="288" y="3216"/>
            <a:chExt cx="5184" cy="807"/>
          </a:xfrm>
        </p:grpSpPr>
        <p:sp>
          <p:nvSpPr>
            <p:cNvPr id="13330" name="Text Box 70">
              <a:extLst>
                <a:ext uri="{FF2B5EF4-FFF2-40B4-BE49-F238E27FC236}">
                  <a16:creationId xmlns:a16="http://schemas.microsoft.com/office/drawing/2014/main" id="{58A4D095-6C68-0C42-BEA1-2CDED3BA4246}"/>
                </a:ext>
              </a:extLst>
            </p:cNvPr>
            <p:cNvSpPr txBox="1">
              <a:spLocks noChangeArrowheads="1"/>
            </p:cNvSpPr>
            <p:nvPr/>
          </p:nvSpPr>
          <p:spPr bwMode="auto">
            <a:xfrm>
              <a:off x="288" y="3216"/>
              <a:ext cx="518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latin typeface="Times New Roman" charset="0"/>
                </a:rPr>
                <a:t>一对互相垂直，互相独立，振幅相等的光振动</a:t>
              </a:r>
            </a:p>
          </p:txBody>
        </p:sp>
        <p:sp>
          <p:nvSpPr>
            <p:cNvPr id="13331" name="Text Box 71">
              <a:extLst>
                <a:ext uri="{FF2B5EF4-FFF2-40B4-BE49-F238E27FC236}">
                  <a16:creationId xmlns:a16="http://schemas.microsoft.com/office/drawing/2014/main" id="{C9B8F2C1-CC74-2741-B85E-947C00F43AA8}"/>
                </a:ext>
              </a:extLst>
            </p:cNvPr>
            <p:cNvSpPr txBox="1">
              <a:spLocks noChangeArrowheads="1"/>
            </p:cNvSpPr>
            <p:nvPr/>
          </p:nvSpPr>
          <p:spPr bwMode="auto">
            <a:xfrm>
              <a:off x="1800" y="3696"/>
              <a:ext cx="3144"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solidFill>
                    <a:schemeClr val="accent2"/>
                  </a:solidFill>
                  <a:latin typeface="Times New Roman" charset="0"/>
                </a:rPr>
                <a:t>无固定相位差</a:t>
              </a:r>
              <a:r>
                <a:rPr kumimoji="1" lang="en-US" altLang="zh-CN" sz="2800" b="1">
                  <a:solidFill>
                    <a:schemeClr val="accent2"/>
                  </a:solidFill>
                  <a:latin typeface="Times New Roman" charset="0"/>
                </a:rPr>
                <a:t>,</a:t>
              </a:r>
              <a:r>
                <a:rPr kumimoji="1" lang="zh-CN" altLang="en-US" sz="2800" b="1">
                  <a:solidFill>
                    <a:schemeClr val="accent2"/>
                  </a:solidFill>
                  <a:latin typeface="Times New Roman" charset="0"/>
                </a:rPr>
                <a:t>非相干</a:t>
              </a:r>
              <a:r>
                <a:rPr kumimoji="1" lang="zh-CN" altLang="en-US" sz="2800" b="1">
                  <a:solidFill>
                    <a:schemeClr val="accent2"/>
                  </a:solidFill>
                </a:rPr>
                <a:t>叠加</a:t>
              </a:r>
            </a:p>
          </p:txBody>
        </p:sp>
        <p:sp>
          <p:nvSpPr>
            <p:cNvPr id="13332" name="Line 72">
              <a:extLst>
                <a:ext uri="{FF2B5EF4-FFF2-40B4-BE49-F238E27FC236}">
                  <a16:creationId xmlns:a16="http://schemas.microsoft.com/office/drawing/2014/main" id="{7BE44B18-5A5A-C14C-9D60-17208D99207F}"/>
                </a:ext>
              </a:extLst>
            </p:cNvPr>
            <p:cNvSpPr>
              <a:spLocks noChangeShapeType="1"/>
            </p:cNvSpPr>
            <p:nvPr/>
          </p:nvSpPr>
          <p:spPr bwMode="auto">
            <a:xfrm>
              <a:off x="2556" y="3552"/>
              <a:ext cx="0" cy="192"/>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pSp>
      <p:sp>
        <p:nvSpPr>
          <p:cNvPr id="13322" name="Text Box 74">
            <a:extLst>
              <a:ext uri="{FF2B5EF4-FFF2-40B4-BE49-F238E27FC236}">
                <a16:creationId xmlns:a16="http://schemas.microsoft.com/office/drawing/2014/main" id="{61269EC9-E924-D448-9E03-EEF1F7827965}"/>
              </a:ext>
            </a:extLst>
          </p:cNvPr>
          <p:cNvSpPr txBox="1">
            <a:spLocks noChangeArrowheads="1"/>
          </p:cNvSpPr>
          <p:nvPr/>
        </p:nvSpPr>
        <p:spPr bwMode="auto">
          <a:xfrm>
            <a:off x="250825" y="101600"/>
            <a:ext cx="871378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CC"/>
                </a:solidFill>
                <a:latin typeface="宋体" panose="02010600030101010101" pitchFamily="2" charset="-122"/>
              </a:rPr>
              <a:t>自然光：</a:t>
            </a:r>
            <a:r>
              <a:rPr lang="zh-CN" altLang="en-US" sz="2800" b="1">
                <a:solidFill>
                  <a:srgbClr val="FF0000"/>
                </a:solidFill>
                <a:latin typeface="宋体" panose="02010600030101010101" pitchFamily="2" charset="-122"/>
              </a:rPr>
              <a:t>光矢量</a:t>
            </a:r>
            <a:r>
              <a:rPr lang="zh-CN" altLang="en-US" sz="2800" b="1">
                <a:latin typeface="宋体" panose="02010600030101010101" pitchFamily="2" charset="-122"/>
              </a:rPr>
              <a:t>对传播方向均匀</a:t>
            </a:r>
            <a:r>
              <a:rPr lang="zh-CN" altLang="en-US" sz="2800" b="1">
                <a:solidFill>
                  <a:srgbClr val="FF0000"/>
                </a:solidFill>
                <a:latin typeface="宋体" panose="02010600030101010101" pitchFamily="2" charset="-122"/>
              </a:rPr>
              <a:t>对称分布</a:t>
            </a:r>
            <a:r>
              <a:rPr lang="en-US" altLang="zh-CN" sz="2800" b="1">
                <a:solidFill>
                  <a:srgbClr val="FF0000"/>
                </a:solidFill>
                <a:latin typeface="Times New Roman" panose="02020603050405020304" pitchFamily="18" charset="0"/>
              </a:rPr>
              <a:t>——</a:t>
            </a:r>
            <a:r>
              <a:rPr lang="zh-CN" altLang="en-US" sz="2800" b="1">
                <a:solidFill>
                  <a:srgbClr val="FF0000"/>
                </a:solidFill>
                <a:latin typeface="宋体" panose="02010600030101010101" pitchFamily="2" charset="-122"/>
              </a:rPr>
              <a:t>非偏振</a:t>
            </a:r>
          </a:p>
        </p:txBody>
      </p:sp>
      <p:grpSp>
        <p:nvGrpSpPr>
          <p:cNvPr id="75" name="Group 75">
            <a:extLst>
              <a:ext uri="{FF2B5EF4-FFF2-40B4-BE49-F238E27FC236}">
                <a16:creationId xmlns:a16="http://schemas.microsoft.com/office/drawing/2014/main" id="{CCE6EFB0-C928-2A47-B930-FA5971DABAC4}"/>
              </a:ext>
            </a:extLst>
          </p:cNvPr>
          <p:cNvGrpSpPr>
            <a:grpSpLocks/>
          </p:cNvGrpSpPr>
          <p:nvPr/>
        </p:nvGrpSpPr>
        <p:grpSpPr bwMode="auto">
          <a:xfrm>
            <a:off x="2124075" y="1989138"/>
            <a:ext cx="649288" cy="504825"/>
            <a:chOff x="4422" y="3067"/>
            <a:chExt cx="409" cy="318"/>
          </a:xfrm>
        </p:grpSpPr>
        <p:sp>
          <p:nvSpPr>
            <p:cNvPr id="13328" name="Line 76">
              <a:extLst>
                <a:ext uri="{FF2B5EF4-FFF2-40B4-BE49-F238E27FC236}">
                  <a16:creationId xmlns:a16="http://schemas.microsoft.com/office/drawing/2014/main" id="{A28A2815-A82F-5043-BB32-B80094FF60BC}"/>
                </a:ext>
              </a:extLst>
            </p:cNvPr>
            <p:cNvSpPr>
              <a:spLocks noChangeShapeType="1"/>
            </p:cNvSpPr>
            <p:nvPr/>
          </p:nvSpPr>
          <p:spPr bwMode="auto">
            <a:xfrm>
              <a:off x="4422" y="3294"/>
              <a:ext cx="409" cy="91"/>
            </a:xfrm>
            <a:prstGeom prst="line">
              <a:avLst/>
            </a:prstGeom>
            <a:noFill/>
            <a:ln w="28575">
              <a:solidFill>
                <a:srgbClr val="FF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charset="0"/>
                <a:ea typeface="宋体" charset="0"/>
                <a:cs typeface="宋体" charset="0"/>
              </a:endParaRPr>
            </a:p>
          </p:txBody>
        </p:sp>
        <p:graphicFrame>
          <p:nvGraphicFramePr>
            <p:cNvPr id="24592" name="Object 77">
              <a:extLst>
                <a:ext uri="{FF2B5EF4-FFF2-40B4-BE49-F238E27FC236}">
                  <a16:creationId xmlns:a16="http://schemas.microsoft.com/office/drawing/2014/main" id="{3E64BFBA-8912-5947-9C76-F0A523A00DD5}"/>
                </a:ext>
              </a:extLst>
            </p:cNvPr>
            <p:cNvGraphicFramePr>
              <a:graphicFrameLocks noChangeAspect="1"/>
            </p:cNvGraphicFramePr>
            <p:nvPr/>
          </p:nvGraphicFramePr>
          <p:xfrm>
            <a:off x="4604" y="3067"/>
            <a:ext cx="202" cy="283"/>
          </p:xfrm>
          <a:graphic>
            <a:graphicData uri="http://schemas.openxmlformats.org/presentationml/2006/ole">
              <mc:AlternateContent xmlns:mc="http://schemas.openxmlformats.org/markup-compatibility/2006">
                <mc:Choice xmlns:v="urn:schemas-microsoft-com:vml" Requires="v">
                  <p:oleObj spid="_x0000_s24762" name="公式" r:id="rId3" imgW="38100" imgH="152400" progId="Equation.3">
                    <p:embed/>
                  </p:oleObj>
                </mc:Choice>
                <mc:Fallback>
                  <p:oleObj name="公式" r:id="rId3" imgW="38100" imgH="152400" progId="Equation.3">
                    <p:embed/>
                    <p:pic>
                      <p:nvPicPr>
                        <p:cNvPr id="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4" y="3067"/>
                          <a:ext cx="20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78" name="Group 80">
            <a:extLst>
              <a:ext uri="{FF2B5EF4-FFF2-40B4-BE49-F238E27FC236}">
                <a16:creationId xmlns:a16="http://schemas.microsoft.com/office/drawing/2014/main" id="{8B44DAA1-6C4A-784F-84B6-A0F8E64C607F}"/>
              </a:ext>
            </a:extLst>
          </p:cNvPr>
          <p:cNvGrpSpPr>
            <a:grpSpLocks/>
          </p:cNvGrpSpPr>
          <p:nvPr/>
        </p:nvGrpSpPr>
        <p:grpSpPr bwMode="auto">
          <a:xfrm>
            <a:off x="6948488" y="1557338"/>
            <a:ext cx="1285875" cy="1338262"/>
            <a:chOff x="4377" y="981"/>
            <a:chExt cx="810" cy="843"/>
          </a:xfrm>
        </p:grpSpPr>
        <p:graphicFrame>
          <p:nvGraphicFramePr>
            <p:cNvPr id="24589" name="Object 78">
              <a:extLst>
                <a:ext uri="{FF2B5EF4-FFF2-40B4-BE49-F238E27FC236}">
                  <a16:creationId xmlns:a16="http://schemas.microsoft.com/office/drawing/2014/main" id="{6E8C838C-BBF8-B649-B2B8-FE17860C226B}"/>
                </a:ext>
              </a:extLst>
            </p:cNvPr>
            <p:cNvGraphicFramePr>
              <a:graphicFrameLocks noChangeAspect="1"/>
            </p:cNvGraphicFramePr>
            <p:nvPr/>
          </p:nvGraphicFramePr>
          <p:xfrm>
            <a:off x="4921" y="1525"/>
            <a:ext cx="266" cy="299"/>
          </p:xfrm>
          <a:graphic>
            <a:graphicData uri="http://schemas.openxmlformats.org/presentationml/2006/ole">
              <mc:AlternateContent xmlns:mc="http://schemas.openxmlformats.org/markup-compatibility/2006">
                <mc:Choice xmlns:v="urn:schemas-microsoft-com:vml" Requires="v">
                  <p:oleObj spid="_x0000_s24763" name="公式" r:id="rId5" imgW="4686300" imgH="5270500" progId="Equation.3">
                    <p:embed/>
                  </p:oleObj>
                </mc:Choice>
                <mc:Fallback>
                  <p:oleObj name="公式" r:id="rId5" imgW="4686300" imgH="5270500" progId="Equation.3">
                    <p:embed/>
                    <p:pic>
                      <p:nvPicPr>
                        <p:cNvPr id="0" name="Object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1" y="1525"/>
                          <a:ext cx="26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4590" name="Object 79">
              <a:extLst>
                <a:ext uri="{FF2B5EF4-FFF2-40B4-BE49-F238E27FC236}">
                  <a16:creationId xmlns:a16="http://schemas.microsoft.com/office/drawing/2014/main" id="{C9646AA5-E8F4-EA43-AA8C-755D0206813A}"/>
                </a:ext>
              </a:extLst>
            </p:cNvPr>
            <p:cNvGraphicFramePr>
              <a:graphicFrameLocks noChangeAspect="1"/>
            </p:cNvGraphicFramePr>
            <p:nvPr/>
          </p:nvGraphicFramePr>
          <p:xfrm>
            <a:off x="4377" y="981"/>
            <a:ext cx="266" cy="316"/>
          </p:xfrm>
          <a:graphic>
            <a:graphicData uri="http://schemas.openxmlformats.org/presentationml/2006/ole">
              <mc:AlternateContent xmlns:mc="http://schemas.openxmlformats.org/markup-compatibility/2006">
                <mc:Choice xmlns:v="urn:schemas-microsoft-com:vml" Requires="v">
                  <p:oleObj spid="_x0000_s24764" name="公式" r:id="rId7" imgW="4686300" imgH="5562600" progId="Equation.3">
                    <p:embed/>
                  </p:oleObj>
                </mc:Choice>
                <mc:Fallback>
                  <p:oleObj name="公式" r:id="rId7" imgW="4686300" imgH="5562600" progId="Equation.3">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7" y="981"/>
                          <a:ext cx="266"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81" name="Text Box 81">
            <a:extLst>
              <a:ext uri="{FF2B5EF4-FFF2-40B4-BE49-F238E27FC236}">
                <a16:creationId xmlns:a16="http://schemas.microsoft.com/office/drawing/2014/main" id="{B995320F-C7D8-EA4A-AB67-A585CA72C43E}"/>
              </a:ext>
            </a:extLst>
          </p:cNvPr>
          <p:cNvSpPr txBox="1">
            <a:spLocks noChangeArrowheads="1"/>
          </p:cNvSpPr>
          <p:nvPr/>
        </p:nvSpPr>
        <p:spPr bwMode="auto">
          <a:xfrm>
            <a:off x="323850" y="5013325"/>
            <a:ext cx="2519363"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kumimoji="1" lang="zh-CN" altLang="en-US" sz="2800" b="1">
                <a:solidFill>
                  <a:srgbClr val="0000CC"/>
                </a:solidFill>
                <a:latin typeface="宋体" charset="0"/>
              </a:rPr>
              <a:t>自然光的表示：</a:t>
            </a:r>
            <a:endParaRPr kumimoji="1" lang="zh-CN" altLang="en-US" sz="2800" b="1">
              <a:solidFill>
                <a:srgbClr val="FF0000"/>
              </a:solidFill>
              <a:latin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slide(fromLeft)">
                                      <p:cBhvr>
                                        <p:cTn id="11" dur="500"/>
                                        <p:tgtEl>
                                          <p:spTgt spid="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ppt_x"/>
                                          </p:val>
                                        </p:tav>
                                        <p:tav tm="100000">
                                          <p:val>
                                            <p:strVal val="#ppt_x"/>
                                          </p:val>
                                        </p:tav>
                                      </p:tavLst>
                                    </p:anim>
                                    <p:anim calcmode="lin" valueType="num">
                                      <p:cBhvr additive="base">
                                        <p:cTn id="23" dur="500" fill="hold"/>
                                        <p:tgtEl>
                                          <p:spTgt spid="21"/>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additive="base">
                                        <p:cTn id="32" dur="500" fill="hold"/>
                                        <p:tgtEl>
                                          <p:spTgt spid="69"/>
                                        </p:tgtEl>
                                        <p:attrNameLst>
                                          <p:attrName>ppt_x</p:attrName>
                                        </p:attrNameLst>
                                      </p:cBhvr>
                                      <p:tavLst>
                                        <p:tav tm="0">
                                          <p:val>
                                            <p:strVal val="#ppt_x"/>
                                          </p:val>
                                        </p:tav>
                                        <p:tav tm="100000">
                                          <p:val>
                                            <p:strVal val="#ppt_x"/>
                                          </p:val>
                                        </p:tav>
                                      </p:tavLst>
                                    </p:anim>
                                    <p:anim calcmode="lin" valueType="num">
                                      <p:cBhvr additive="base">
                                        <p:cTn id="33" dur="500" fill="hold"/>
                                        <p:tgtEl>
                                          <p:spTgt spid="69"/>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500"/>
                            </p:stCondLst>
                            <p:childTnLst>
                              <p:par>
                                <p:cTn id="35" presetID="2" presetClass="entr" presetSubtype="4"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additive="base">
                                        <p:cTn id="37" dur="500" fill="hold"/>
                                        <p:tgtEl>
                                          <p:spTgt spid="78"/>
                                        </p:tgtEl>
                                        <p:attrNameLst>
                                          <p:attrName>ppt_x</p:attrName>
                                        </p:attrNameLst>
                                      </p:cBhvr>
                                      <p:tavLst>
                                        <p:tav tm="0">
                                          <p:val>
                                            <p:strVal val="#ppt_x"/>
                                          </p:val>
                                        </p:tav>
                                        <p:tav tm="100000">
                                          <p:val>
                                            <p:strVal val="#ppt_x"/>
                                          </p:val>
                                        </p:tav>
                                      </p:tavLst>
                                    </p:anim>
                                    <p:anim calcmode="lin" valueType="num">
                                      <p:cBhvr additive="base">
                                        <p:cTn id="3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anim calcmode="lin" valueType="num">
                                      <p:cBhvr additive="base">
                                        <p:cTn id="43" dur="500" fill="hold"/>
                                        <p:tgtEl>
                                          <p:spTgt spid="70"/>
                                        </p:tgtEl>
                                        <p:attrNameLst>
                                          <p:attrName>ppt_x</p:attrName>
                                        </p:attrNameLst>
                                      </p:cBhvr>
                                      <p:tavLst>
                                        <p:tav tm="0">
                                          <p:val>
                                            <p:strVal val="#ppt_x"/>
                                          </p:val>
                                        </p:tav>
                                        <p:tav tm="100000">
                                          <p:val>
                                            <p:strVal val="#ppt_x"/>
                                          </p:val>
                                        </p:tav>
                                      </p:tavLst>
                                    </p:anim>
                                    <p:anim calcmode="lin" valueType="num">
                                      <p:cBhvr additive="base">
                                        <p:cTn id="4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500" fill="hold"/>
                                        <p:tgtEl>
                                          <p:spTgt spid="81"/>
                                        </p:tgtEl>
                                        <p:attrNameLst>
                                          <p:attrName>ppt_x</p:attrName>
                                        </p:attrNameLst>
                                      </p:cBhvr>
                                      <p:tavLst>
                                        <p:tav tm="0">
                                          <p:val>
                                            <p:strVal val="#ppt_x"/>
                                          </p:val>
                                        </p:tav>
                                        <p:tav tm="100000">
                                          <p:val>
                                            <p:strVal val="#ppt_x"/>
                                          </p:val>
                                        </p:tav>
                                      </p:tavLst>
                                    </p:anim>
                                    <p:anim calcmode="lin" valueType="num">
                                      <p:cBhvr additive="base">
                                        <p:cTn id="50"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blinds(horizontal)">
                                      <p:cBhvr>
                                        <p:cTn id="5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4" name="Text Box 6">
            <a:extLst>
              <a:ext uri="{FF2B5EF4-FFF2-40B4-BE49-F238E27FC236}">
                <a16:creationId xmlns:a16="http://schemas.microsoft.com/office/drawing/2014/main" id="{B6AB3883-BD1D-E14D-95A0-6F5B3F16C429}"/>
              </a:ext>
            </a:extLst>
          </p:cNvPr>
          <p:cNvSpPr txBox="1">
            <a:spLocks noChangeArrowheads="1"/>
          </p:cNvSpPr>
          <p:nvPr/>
        </p:nvSpPr>
        <p:spPr bwMode="auto">
          <a:xfrm>
            <a:off x="476250" y="2635250"/>
            <a:ext cx="830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endParaRPr lang="zh-CN" sz="2400" b="1">
              <a:latin typeface="Times New Roman" charset="0"/>
            </a:endParaRPr>
          </a:p>
        </p:txBody>
      </p:sp>
      <p:sp>
        <p:nvSpPr>
          <p:cNvPr id="94215" name="Text Box 7">
            <a:extLst>
              <a:ext uri="{FF2B5EF4-FFF2-40B4-BE49-F238E27FC236}">
                <a16:creationId xmlns:a16="http://schemas.microsoft.com/office/drawing/2014/main" id="{610CA534-96E6-6F4F-9222-AB84F9769815}"/>
              </a:ext>
            </a:extLst>
          </p:cNvPr>
          <p:cNvSpPr txBox="1">
            <a:spLocks noChangeArrowheads="1"/>
          </p:cNvSpPr>
          <p:nvPr/>
        </p:nvSpPr>
        <p:spPr bwMode="auto">
          <a:xfrm>
            <a:off x="211138" y="1452563"/>
            <a:ext cx="5029200"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a:solidFill>
                  <a:schemeClr val="tx1"/>
                </a:solidFill>
                <a:latin typeface="Arial" charset="0"/>
                <a:ea typeface="宋体" charset="0"/>
                <a:cs typeface="宋体" charset="0"/>
              </a:defRPr>
            </a:lvl1pPr>
            <a:lvl2pPr>
              <a:defRPr sz="2800">
                <a:solidFill>
                  <a:schemeClr val="tx1"/>
                </a:solidFill>
                <a:latin typeface="Arial" charset="0"/>
                <a:ea typeface="宋体" charset="0"/>
              </a:defRPr>
            </a:lvl2pPr>
            <a:lvl3pPr>
              <a:defRPr sz="2400">
                <a:solidFill>
                  <a:schemeClr val="tx1"/>
                </a:solidFill>
                <a:latin typeface="Arial" charset="0"/>
                <a:ea typeface="宋体" charset="0"/>
              </a:defRPr>
            </a:lvl3pPr>
            <a:lvl4pPr>
              <a:defRPr sz="2000">
                <a:solidFill>
                  <a:schemeClr val="tx1"/>
                </a:solidFill>
                <a:latin typeface="Arial" charset="0"/>
                <a:ea typeface="宋体" charset="0"/>
              </a:defRPr>
            </a:lvl4pPr>
            <a:lvl5pPr>
              <a:defRPr sz="2000">
                <a:solidFill>
                  <a:schemeClr val="tx1"/>
                </a:solidFill>
                <a:latin typeface="Arial" charset="0"/>
                <a:ea typeface="宋体" charset="0"/>
              </a:defRPr>
            </a:lvl5pPr>
            <a:lvl6pPr eaLnBrk="0" hangingPunct="0">
              <a:defRPr sz="2000">
                <a:solidFill>
                  <a:schemeClr val="tx1"/>
                </a:solidFill>
                <a:latin typeface="Arial" charset="0"/>
                <a:ea typeface="宋体" charset="0"/>
              </a:defRPr>
            </a:lvl6pPr>
            <a:lvl7pPr eaLnBrk="0" hangingPunct="0">
              <a:defRPr sz="2000">
                <a:solidFill>
                  <a:schemeClr val="tx1"/>
                </a:solidFill>
                <a:latin typeface="Arial" charset="0"/>
                <a:ea typeface="宋体" charset="0"/>
              </a:defRPr>
            </a:lvl7pPr>
            <a:lvl8pPr eaLnBrk="0" hangingPunct="0">
              <a:defRPr sz="2000">
                <a:solidFill>
                  <a:schemeClr val="tx1"/>
                </a:solidFill>
                <a:latin typeface="Arial" charset="0"/>
                <a:ea typeface="宋体" charset="0"/>
              </a:defRPr>
            </a:lvl8pPr>
            <a:lvl9pPr eaLnBrk="0" hangingPunct="0">
              <a:defRPr sz="2000">
                <a:solidFill>
                  <a:schemeClr val="tx1"/>
                </a:solidFill>
                <a:latin typeface="Arial" charset="0"/>
                <a:ea typeface="宋体" charset="0"/>
              </a:defRPr>
            </a:lvl9pPr>
          </a:lstStyle>
          <a:p>
            <a:pPr eaLnBrk="1" hangingPunct="1">
              <a:spcBef>
                <a:spcPct val="50000"/>
              </a:spcBef>
              <a:defRPr/>
            </a:pPr>
            <a:r>
              <a:rPr lang="zh-CN" sz="2400" b="1">
                <a:latin typeface="Times New Roman" charset="0"/>
              </a:rPr>
              <a:t>       </a:t>
            </a:r>
            <a:r>
              <a:rPr lang="zh-CN" sz="2400" b="1">
                <a:solidFill>
                  <a:srgbClr val="FF0000"/>
                </a:solidFill>
                <a:latin typeface="Times New Roman" charset="0"/>
              </a:rPr>
              <a:t> </a:t>
            </a:r>
            <a:r>
              <a:rPr lang="en-US" altLang="zh-CN" sz="2400" b="1">
                <a:solidFill>
                  <a:srgbClr val="FF0000"/>
                </a:solidFill>
                <a:latin typeface="Times New Roman" charset="0"/>
              </a:rPr>
              <a:t> </a:t>
            </a:r>
            <a:r>
              <a:rPr lang="zh-CN" sz="2800" b="1">
                <a:solidFill>
                  <a:srgbClr val="000000"/>
                </a:solidFill>
                <a:latin typeface="Times New Roman" charset="0"/>
              </a:rPr>
              <a:t>自然光以两互相</a:t>
            </a:r>
            <a:r>
              <a:rPr lang="zh-CN" sz="2800" b="1">
                <a:solidFill>
                  <a:srgbClr val="CC0000"/>
                </a:solidFill>
                <a:latin typeface="Times New Roman" charset="0"/>
              </a:rPr>
              <a:t>垂直</a:t>
            </a:r>
            <a:r>
              <a:rPr lang="zh-CN" sz="2800" b="1">
                <a:solidFill>
                  <a:srgbClr val="000000"/>
                </a:solidFill>
                <a:latin typeface="Times New Roman" charset="0"/>
              </a:rPr>
              <a:t>的互为独立的</a:t>
            </a:r>
            <a:r>
              <a:rPr lang="zh-CN" altLang="en-US" sz="2800" b="1">
                <a:solidFill>
                  <a:srgbClr val="000000"/>
                </a:solidFill>
                <a:latin typeface="Times New Roman" charset="0"/>
              </a:rPr>
              <a:t>   </a:t>
            </a:r>
            <a:r>
              <a:rPr lang="zh-CN" sz="2800" b="1">
                <a:solidFill>
                  <a:srgbClr val="000000"/>
                </a:solidFill>
                <a:latin typeface="Times New Roman" charset="0"/>
              </a:rPr>
              <a:t>（</a:t>
            </a:r>
            <a:r>
              <a:rPr lang="zh-CN" sz="2800" b="1">
                <a:solidFill>
                  <a:srgbClr val="CC0000"/>
                </a:solidFill>
                <a:latin typeface="Times New Roman" charset="0"/>
              </a:rPr>
              <a:t>无确定</a:t>
            </a:r>
            <a:r>
              <a:rPr lang="zh-CN" sz="2800" b="1">
                <a:solidFill>
                  <a:srgbClr val="000000"/>
                </a:solidFill>
                <a:latin typeface="Times New Roman" charset="0"/>
              </a:rPr>
              <a:t>的</a:t>
            </a:r>
            <a:r>
              <a:rPr lang="zh-CN" sz="2800" b="1">
                <a:solidFill>
                  <a:srgbClr val="CC0000"/>
                </a:solidFill>
                <a:latin typeface="Times New Roman" charset="0"/>
              </a:rPr>
              <a:t>相位</a:t>
            </a:r>
            <a:r>
              <a:rPr lang="zh-CN" sz="2800" b="1">
                <a:solidFill>
                  <a:srgbClr val="000000"/>
                </a:solidFill>
                <a:latin typeface="Times New Roman" charset="0"/>
              </a:rPr>
              <a:t>关系）振幅相等的光振动表示</a:t>
            </a:r>
            <a:r>
              <a:rPr lang="zh-CN" altLang="en-US" sz="2800" b="1">
                <a:solidFill>
                  <a:srgbClr val="000000"/>
                </a:solidFill>
                <a:latin typeface="Times New Roman" charset="0"/>
              </a:rPr>
              <a:t> </a:t>
            </a:r>
            <a:r>
              <a:rPr lang="en-US" altLang="zh-CN" sz="2800" b="1">
                <a:solidFill>
                  <a:srgbClr val="000000"/>
                </a:solidFill>
                <a:latin typeface="Times New Roman" charset="0"/>
              </a:rPr>
              <a:t>, </a:t>
            </a:r>
            <a:r>
              <a:rPr lang="zh-CN" sz="2800" b="1">
                <a:solidFill>
                  <a:srgbClr val="000000"/>
                </a:solidFill>
                <a:latin typeface="Times New Roman" charset="0"/>
              </a:rPr>
              <a:t>并各具有</a:t>
            </a:r>
            <a:r>
              <a:rPr lang="zh-CN" sz="2800" b="1">
                <a:solidFill>
                  <a:srgbClr val="CC0000"/>
                </a:solidFill>
                <a:latin typeface="Times New Roman" charset="0"/>
              </a:rPr>
              <a:t>一半</a:t>
            </a:r>
            <a:r>
              <a:rPr lang="zh-CN" sz="2800" b="1">
                <a:solidFill>
                  <a:srgbClr val="000000"/>
                </a:solidFill>
                <a:latin typeface="Times New Roman" charset="0"/>
              </a:rPr>
              <a:t>的振动能量</a:t>
            </a:r>
            <a:r>
              <a:rPr lang="zh-CN" altLang="en-US" sz="2800" b="1">
                <a:solidFill>
                  <a:srgbClr val="000000"/>
                </a:solidFill>
                <a:latin typeface="Times New Roman" charset="0"/>
              </a:rPr>
              <a:t> </a:t>
            </a:r>
            <a:r>
              <a:rPr lang="en-US" altLang="zh-CN" sz="2800" b="1">
                <a:solidFill>
                  <a:srgbClr val="000000"/>
                </a:solidFill>
                <a:latin typeface="Times New Roman" charset="0"/>
              </a:rPr>
              <a:t>.</a:t>
            </a:r>
          </a:p>
        </p:txBody>
      </p:sp>
      <p:grpSp>
        <p:nvGrpSpPr>
          <p:cNvPr id="94216" name="Group 8">
            <a:extLst>
              <a:ext uri="{FF2B5EF4-FFF2-40B4-BE49-F238E27FC236}">
                <a16:creationId xmlns:a16="http://schemas.microsoft.com/office/drawing/2014/main" id="{70292D33-86C8-B941-83E9-BD594E6A1743}"/>
              </a:ext>
            </a:extLst>
          </p:cNvPr>
          <p:cNvGrpSpPr>
            <a:grpSpLocks/>
          </p:cNvGrpSpPr>
          <p:nvPr/>
        </p:nvGrpSpPr>
        <p:grpSpPr bwMode="auto">
          <a:xfrm>
            <a:off x="5505450" y="900113"/>
            <a:ext cx="2819400" cy="3657600"/>
            <a:chOff x="3552" y="1392"/>
            <a:chExt cx="1776" cy="2304"/>
          </a:xfrm>
        </p:grpSpPr>
        <p:sp>
          <p:nvSpPr>
            <p:cNvPr id="14346" name="Rectangle 9">
              <a:extLst>
                <a:ext uri="{FF2B5EF4-FFF2-40B4-BE49-F238E27FC236}">
                  <a16:creationId xmlns:a16="http://schemas.microsoft.com/office/drawing/2014/main" id="{7FB5A6E6-ABB9-2444-BAAF-A05B003D8DB4}"/>
                </a:ext>
              </a:extLst>
            </p:cNvPr>
            <p:cNvSpPr>
              <a:spLocks noChangeArrowheads="1"/>
            </p:cNvSpPr>
            <p:nvPr/>
          </p:nvSpPr>
          <p:spPr bwMode="auto">
            <a:xfrm>
              <a:off x="3552" y="1392"/>
              <a:ext cx="1776" cy="2298"/>
            </a:xfrm>
            <a:prstGeom prst="rect">
              <a:avLst/>
            </a:prstGeom>
            <a:solidFill>
              <a:schemeClr val="bg1"/>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94218" name="Text Box 10">
              <a:extLst>
                <a:ext uri="{FF2B5EF4-FFF2-40B4-BE49-F238E27FC236}">
                  <a16:creationId xmlns:a16="http://schemas.microsoft.com/office/drawing/2014/main" id="{60D799F4-E5CF-534A-B840-E5BEF8A1330B}"/>
                </a:ext>
              </a:extLst>
            </p:cNvPr>
            <p:cNvSpPr txBox="1">
              <a:spLocks noChangeArrowheads="1"/>
            </p:cNvSpPr>
            <p:nvPr/>
          </p:nvSpPr>
          <p:spPr bwMode="auto">
            <a:xfrm>
              <a:off x="3552" y="3363"/>
              <a:ext cx="1776" cy="333"/>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800" b="1">
                  <a:solidFill>
                    <a:srgbClr val="000000"/>
                  </a:solidFill>
                  <a:latin typeface="Times New Roman" pitchFamily="18" charset="0"/>
                </a:rPr>
                <a:t>符号表示</a:t>
              </a:r>
              <a:endParaRPr lang="zh-CN" altLang="en-US" b="1">
                <a:latin typeface="Times New Roman" pitchFamily="18" charset="0"/>
              </a:endParaRPr>
            </a:p>
          </p:txBody>
        </p:sp>
        <p:grpSp>
          <p:nvGrpSpPr>
            <p:cNvPr id="25611" name="Group 11">
              <a:extLst>
                <a:ext uri="{FF2B5EF4-FFF2-40B4-BE49-F238E27FC236}">
                  <a16:creationId xmlns:a16="http://schemas.microsoft.com/office/drawing/2014/main" id="{31A1E2A0-7D2C-A847-86D8-63DCC8AF1066}"/>
                </a:ext>
              </a:extLst>
            </p:cNvPr>
            <p:cNvGrpSpPr>
              <a:grpSpLocks/>
            </p:cNvGrpSpPr>
            <p:nvPr/>
          </p:nvGrpSpPr>
          <p:grpSpPr bwMode="auto">
            <a:xfrm>
              <a:off x="3696" y="2880"/>
              <a:ext cx="1440" cy="288"/>
              <a:chOff x="1200" y="2053"/>
              <a:chExt cx="1776" cy="384"/>
            </a:xfrm>
          </p:grpSpPr>
          <p:sp>
            <p:nvSpPr>
              <p:cNvPr id="14359" name="Line 12">
                <a:extLst>
                  <a:ext uri="{FF2B5EF4-FFF2-40B4-BE49-F238E27FC236}">
                    <a16:creationId xmlns:a16="http://schemas.microsoft.com/office/drawing/2014/main" id="{FD9A55E8-A7D3-0449-8D2D-FD5F40568D2D}"/>
                  </a:ext>
                </a:extLst>
              </p:cNvPr>
              <p:cNvSpPr>
                <a:spLocks noChangeShapeType="1"/>
              </p:cNvSpPr>
              <p:nvPr/>
            </p:nvSpPr>
            <p:spPr bwMode="auto">
              <a:xfrm>
                <a:off x="1200" y="2244"/>
                <a:ext cx="1776" cy="0"/>
              </a:xfrm>
              <a:prstGeom prst="line">
                <a:avLst/>
              </a:prstGeom>
              <a:noFill/>
              <a:ln w="28575">
                <a:solidFill>
                  <a:srgbClr val="0000FF"/>
                </a:solidFill>
                <a:round/>
                <a:headEnd/>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4360" name="Line 13">
                <a:extLst>
                  <a:ext uri="{FF2B5EF4-FFF2-40B4-BE49-F238E27FC236}">
                    <a16:creationId xmlns:a16="http://schemas.microsoft.com/office/drawing/2014/main" id="{4E21C28E-6D01-7D4B-AD81-812B316E2821}"/>
                  </a:ext>
                </a:extLst>
              </p:cNvPr>
              <p:cNvSpPr>
                <a:spLocks noChangeShapeType="1"/>
              </p:cNvSpPr>
              <p:nvPr/>
            </p:nvSpPr>
            <p:spPr bwMode="auto">
              <a:xfrm>
                <a:off x="1535" y="2053"/>
                <a:ext cx="0" cy="384"/>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4361" name="Line 14">
                <a:extLst>
                  <a:ext uri="{FF2B5EF4-FFF2-40B4-BE49-F238E27FC236}">
                    <a16:creationId xmlns:a16="http://schemas.microsoft.com/office/drawing/2014/main" id="{38B4B16F-97A4-BE4D-8BF0-016AD8F42E33}"/>
                  </a:ext>
                </a:extLst>
              </p:cNvPr>
              <p:cNvSpPr>
                <a:spLocks noChangeShapeType="1"/>
              </p:cNvSpPr>
              <p:nvPr/>
            </p:nvSpPr>
            <p:spPr bwMode="auto">
              <a:xfrm>
                <a:off x="1824" y="2053"/>
                <a:ext cx="0" cy="384"/>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4362" name="Line 15">
                <a:extLst>
                  <a:ext uri="{FF2B5EF4-FFF2-40B4-BE49-F238E27FC236}">
                    <a16:creationId xmlns:a16="http://schemas.microsoft.com/office/drawing/2014/main" id="{940F7348-C1FA-7241-B889-4F0303FFFB4A}"/>
                  </a:ext>
                </a:extLst>
              </p:cNvPr>
              <p:cNvSpPr>
                <a:spLocks noChangeShapeType="1"/>
              </p:cNvSpPr>
              <p:nvPr/>
            </p:nvSpPr>
            <p:spPr bwMode="auto">
              <a:xfrm>
                <a:off x="2111" y="2053"/>
                <a:ext cx="0" cy="384"/>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4363" name="Line 16">
                <a:extLst>
                  <a:ext uri="{FF2B5EF4-FFF2-40B4-BE49-F238E27FC236}">
                    <a16:creationId xmlns:a16="http://schemas.microsoft.com/office/drawing/2014/main" id="{8272CD81-6FCE-584C-B4EB-41091372D615}"/>
                  </a:ext>
                </a:extLst>
              </p:cNvPr>
              <p:cNvSpPr>
                <a:spLocks noChangeShapeType="1"/>
              </p:cNvSpPr>
              <p:nvPr/>
            </p:nvSpPr>
            <p:spPr bwMode="auto">
              <a:xfrm>
                <a:off x="2400" y="2053"/>
                <a:ext cx="0" cy="384"/>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4364" name="Line 17">
                <a:extLst>
                  <a:ext uri="{FF2B5EF4-FFF2-40B4-BE49-F238E27FC236}">
                    <a16:creationId xmlns:a16="http://schemas.microsoft.com/office/drawing/2014/main" id="{840A4B76-E388-554D-BACF-87074FF3BA40}"/>
                  </a:ext>
                </a:extLst>
              </p:cNvPr>
              <p:cNvSpPr>
                <a:spLocks noChangeShapeType="1"/>
              </p:cNvSpPr>
              <p:nvPr/>
            </p:nvSpPr>
            <p:spPr bwMode="auto">
              <a:xfrm>
                <a:off x="2687" y="2053"/>
                <a:ext cx="0" cy="384"/>
              </a:xfrm>
              <a:prstGeom prst="line">
                <a:avLst/>
              </a:prstGeom>
              <a:noFill/>
              <a:ln w="19050">
                <a:solidFill>
                  <a:srgbClr val="0000FF"/>
                </a:solidFill>
                <a:round/>
                <a:headEnd/>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4365" name="Oval 18">
                <a:extLst>
                  <a:ext uri="{FF2B5EF4-FFF2-40B4-BE49-F238E27FC236}">
                    <a16:creationId xmlns:a16="http://schemas.microsoft.com/office/drawing/2014/main" id="{923886DD-0FA7-074E-AEF7-C563FDAED911}"/>
                  </a:ext>
                </a:extLst>
              </p:cNvPr>
              <p:cNvSpPr>
                <a:spLocks noChangeArrowheads="1"/>
              </p:cNvSpPr>
              <p:nvPr/>
            </p:nvSpPr>
            <p:spPr bwMode="auto">
              <a:xfrm>
                <a:off x="1344" y="2197"/>
                <a:ext cx="96"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4366" name="Oval 19">
                <a:extLst>
                  <a:ext uri="{FF2B5EF4-FFF2-40B4-BE49-F238E27FC236}">
                    <a16:creationId xmlns:a16="http://schemas.microsoft.com/office/drawing/2014/main" id="{3F16C496-582C-B04F-8B6E-1C3917A16688}"/>
                  </a:ext>
                </a:extLst>
              </p:cNvPr>
              <p:cNvSpPr>
                <a:spLocks noChangeArrowheads="1"/>
              </p:cNvSpPr>
              <p:nvPr/>
            </p:nvSpPr>
            <p:spPr bwMode="auto">
              <a:xfrm>
                <a:off x="1632" y="2197"/>
                <a:ext cx="96"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4367" name="Oval 20">
                <a:extLst>
                  <a:ext uri="{FF2B5EF4-FFF2-40B4-BE49-F238E27FC236}">
                    <a16:creationId xmlns:a16="http://schemas.microsoft.com/office/drawing/2014/main" id="{102532E3-06ED-F044-B440-C2431A6E2806}"/>
                  </a:ext>
                </a:extLst>
              </p:cNvPr>
              <p:cNvSpPr>
                <a:spLocks noChangeArrowheads="1"/>
              </p:cNvSpPr>
              <p:nvPr/>
            </p:nvSpPr>
            <p:spPr bwMode="auto">
              <a:xfrm>
                <a:off x="1920" y="2197"/>
                <a:ext cx="96"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4368" name="Oval 21">
                <a:extLst>
                  <a:ext uri="{FF2B5EF4-FFF2-40B4-BE49-F238E27FC236}">
                    <a16:creationId xmlns:a16="http://schemas.microsoft.com/office/drawing/2014/main" id="{730A910A-209B-6945-AEBA-4BF961D42663}"/>
                  </a:ext>
                </a:extLst>
              </p:cNvPr>
              <p:cNvSpPr>
                <a:spLocks noChangeArrowheads="1"/>
              </p:cNvSpPr>
              <p:nvPr/>
            </p:nvSpPr>
            <p:spPr bwMode="auto">
              <a:xfrm>
                <a:off x="2208" y="2197"/>
                <a:ext cx="96"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4369" name="Oval 22">
                <a:extLst>
                  <a:ext uri="{FF2B5EF4-FFF2-40B4-BE49-F238E27FC236}">
                    <a16:creationId xmlns:a16="http://schemas.microsoft.com/office/drawing/2014/main" id="{91EEDB5D-093C-2E43-B0C5-8211DBC6BCA4}"/>
                  </a:ext>
                </a:extLst>
              </p:cNvPr>
              <p:cNvSpPr>
                <a:spLocks noChangeArrowheads="1"/>
              </p:cNvSpPr>
              <p:nvPr/>
            </p:nvSpPr>
            <p:spPr bwMode="auto">
              <a:xfrm>
                <a:off x="2496" y="2197"/>
                <a:ext cx="96" cy="96"/>
              </a:xfrm>
              <a:prstGeom prst="ellipse">
                <a:avLst/>
              </a:prstGeom>
              <a:solidFill>
                <a:srgbClr val="0000FF"/>
              </a:solidFill>
              <a:ln w="9525">
                <a:solidFill>
                  <a:srgbClr val="0000FF"/>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grpSp>
        <p:grpSp>
          <p:nvGrpSpPr>
            <p:cNvPr id="25612" name="Group 23">
              <a:extLst>
                <a:ext uri="{FF2B5EF4-FFF2-40B4-BE49-F238E27FC236}">
                  <a16:creationId xmlns:a16="http://schemas.microsoft.com/office/drawing/2014/main" id="{07693179-1539-4B45-9B02-79B41D73075C}"/>
                </a:ext>
              </a:extLst>
            </p:cNvPr>
            <p:cNvGrpSpPr>
              <a:grpSpLocks/>
            </p:cNvGrpSpPr>
            <p:nvPr/>
          </p:nvGrpSpPr>
          <p:grpSpPr bwMode="auto">
            <a:xfrm>
              <a:off x="3744" y="1584"/>
              <a:ext cx="1407" cy="1007"/>
              <a:chOff x="3744" y="1536"/>
              <a:chExt cx="1407" cy="1007"/>
            </a:xfrm>
          </p:grpSpPr>
          <p:sp>
            <p:nvSpPr>
              <p:cNvPr id="14350" name="Line 24">
                <a:extLst>
                  <a:ext uri="{FF2B5EF4-FFF2-40B4-BE49-F238E27FC236}">
                    <a16:creationId xmlns:a16="http://schemas.microsoft.com/office/drawing/2014/main" id="{F837FEAE-6D0D-D744-954C-0EC5BC1D2C0C}"/>
                  </a:ext>
                </a:extLst>
              </p:cNvPr>
              <p:cNvSpPr>
                <a:spLocks noChangeShapeType="1"/>
              </p:cNvSpPr>
              <p:nvPr/>
            </p:nvSpPr>
            <p:spPr bwMode="auto">
              <a:xfrm flipV="1">
                <a:off x="4368" y="1634"/>
                <a:ext cx="720" cy="384"/>
              </a:xfrm>
              <a:prstGeom prst="line">
                <a:avLst/>
              </a:prstGeom>
              <a:noFill/>
              <a:ln w="28575">
                <a:solidFill>
                  <a:srgbClr val="0000FF"/>
                </a:solidFill>
                <a:round/>
                <a:headEnd type="non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4351" name="AutoShape 25">
                <a:extLst>
                  <a:ext uri="{FF2B5EF4-FFF2-40B4-BE49-F238E27FC236}">
                    <a16:creationId xmlns:a16="http://schemas.microsoft.com/office/drawing/2014/main" id="{D99B3928-FEAE-1A42-9A91-92ED8F4F5145}"/>
                  </a:ext>
                </a:extLst>
              </p:cNvPr>
              <p:cNvSpPr>
                <a:spLocks noChangeArrowheads="1"/>
              </p:cNvSpPr>
              <p:nvPr/>
            </p:nvSpPr>
            <p:spPr bwMode="auto">
              <a:xfrm rot="-5369967">
                <a:off x="3888" y="1679"/>
                <a:ext cx="1007" cy="721"/>
              </a:xfrm>
              <a:prstGeom prst="parallelogram">
                <a:avLst>
                  <a:gd name="adj" fmla="val 34917"/>
                </a:avLst>
              </a:prstGeom>
              <a:solidFill>
                <a:srgbClr val="ACE39B">
                  <a:alpha val="50195"/>
                </a:srgb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4352" name="Line 26">
                <a:extLst>
                  <a:ext uri="{FF2B5EF4-FFF2-40B4-BE49-F238E27FC236}">
                    <a16:creationId xmlns:a16="http://schemas.microsoft.com/office/drawing/2014/main" id="{8A1AC32C-BA25-1742-8664-C3F7E66B4F86}"/>
                  </a:ext>
                </a:extLst>
              </p:cNvPr>
              <p:cNvSpPr>
                <a:spLocks noChangeShapeType="1"/>
              </p:cNvSpPr>
              <p:nvPr/>
            </p:nvSpPr>
            <p:spPr bwMode="auto">
              <a:xfrm>
                <a:off x="4176" y="1923"/>
                <a:ext cx="432" cy="192"/>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4353" name="Line 27">
                <a:extLst>
                  <a:ext uri="{FF2B5EF4-FFF2-40B4-BE49-F238E27FC236}">
                    <a16:creationId xmlns:a16="http://schemas.microsoft.com/office/drawing/2014/main" id="{021D6426-6979-1548-8E16-30FF0E0B1333}"/>
                  </a:ext>
                </a:extLst>
              </p:cNvPr>
              <p:cNvSpPr>
                <a:spLocks noChangeShapeType="1"/>
              </p:cNvSpPr>
              <p:nvPr/>
            </p:nvSpPr>
            <p:spPr bwMode="auto">
              <a:xfrm>
                <a:off x="4224" y="1779"/>
                <a:ext cx="288" cy="432"/>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4354" name="Line 28">
                <a:extLst>
                  <a:ext uri="{FF2B5EF4-FFF2-40B4-BE49-F238E27FC236}">
                    <a16:creationId xmlns:a16="http://schemas.microsoft.com/office/drawing/2014/main" id="{01C27159-DAEA-2D48-8F73-6CE496AE74DA}"/>
                  </a:ext>
                </a:extLst>
              </p:cNvPr>
              <p:cNvSpPr>
                <a:spLocks noChangeShapeType="1"/>
              </p:cNvSpPr>
              <p:nvPr/>
            </p:nvSpPr>
            <p:spPr bwMode="auto">
              <a:xfrm>
                <a:off x="4368" y="1779"/>
                <a:ext cx="0" cy="480"/>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sp>
            <p:nvSpPr>
              <p:cNvPr id="14355" name="Line 29">
                <a:extLst>
                  <a:ext uri="{FF2B5EF4-FFF2-40B4-BE49-F238E27FC236}">
                    <a16:creationId xmlns:a16="http://schemas.microsoft.com/office/drawing/2014/main" id="{A8607D5A-0CF3-0C44-91AA-F64775DEC340}"/>
                  </a:ext>
                </a:extLst>
              </p:cNvPr>
              <p:cNvSpPr>
                <a:spLocks noChangeShapeType="1"/>
              </p:cNvSpPr>
              <p:nvPr/>
            </p:nvSpPr>
            <p:spPr bwMode="auto">
              <a:xfrm flipV="1">
                <a:off x="4176" y="1923"/>
                <a:ext cx="384" cy="192"/>
              </a:xfrm>
              <a:prstGeom prst="line">
                <a:avLst/>
              </a:prstGeom>
              <a:noFill/>
              <a:ln w="19050">
                <a:solidFill>
                  <a:srgbClr val="FF0000"/>
                </a:solidFill>
                <a:round/>
                <a:headEnd type="triangle" w="sm" len="lg"/>
                <a:tailEnd type="triangl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25619" name="Object 30">
                <a:extLst>
                  <a:ext uri="{FF2B5EF4-FFF2-40B4-BE49-F238E27FC236}">
                    <a16:creationId xmlns:a16="http://schemas.microsoft.com/office/drawing/2014/main" id="{0409879D-95C8-9D42-9BA8-99FA035CDA91}"/>
                  </a:ext>
                </a:extLst>
              </p:cNvPr>
              <p:cNvGraphicFramePr>
                <a:graphicFrameLocks noChangeAspect="1"/>
              </p:cNvGraphicFramePr>
              <p:nvPr/>
            </p:nvGraphicFramePr>
            <p:xfrm>
              <a:off x="4944" y="1730"/>
              <a:ext cx="207" cy="269"/>
            </p:xfrm>
            <a:graphic>
              <a:graphicData uri="http://schemas.openxmlformats.org/presentationml/2006/ole">
                <mc:AlternateContent xmlns:mc="http://schemas.openxmlformats.org/markup-compatibility/2006">
                  <mc:Choice xmlns:v="urn:schemas-microsoft-com:vml" Requires="v">
                    <p:oleObj spid="_x0000_s25703" name="Equation" r:id="rId3" imgW="4102100" imgH="5270500" progId="Equation.3">
                      <p:embed/>
                    </p:oleObj>
                  </mc:Choice>
                  <mc:Fallback>
                    <p:oleObj name="Equation" r:id="rId3" imgW="4102100" imgH="5270500" progId="Equation.3">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 y="1730"/>
                            <a:ext cx="207"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357" name="Line 31">
                <a:extLst>
                  <a:ext uri="{FF2B5EF4-FFF2-40B4-BE49-F238E27FC236}">
                    <a16:creationId xmlns:a16="http://schemas.microsoft.com/office/drawing/2014/main" id="{4E35DFA9-AA6B-124B-B207-1BAD4D756F3A}"/>
                  </a:ext>
                </a:extLst>
              </p:cNvPr>
              <p:cNvSpPr>
                <a:spLocks noChangeShapeType="1"/>
              </p:cNvSpPr>
              <p:nvPr/>
            </p:nvSpPr>
            <p:spPr bwMode="auto">
              <a:xfrm flipV="1">
                <a:off x="3744" y="2018"/>
                <a:ext cx="624" cy="336"/>
              </a:xfrm>
              <a:prstGeom prst="line">
                <a:avLst/>
              </a:prstGeom>
              <a:noFill/>
              <a:ln w="28575">
                <a:solidFill>
                  <a:srgbClr val="0000FF"/>
                </a:solidFill>
                <a:round/>
                <a:headEnd type="none" w="sm" len="lg"/>
                <a:tailEnd type="none" w="sm"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0"/>
                  <a:cs typeface="宋体" charset="0"/>
                </a:endParaRPr>
              </a:p>
            </p:txBody>
          </p:sp>
          <p:graphicFrame>
            <p:nvGraphicFramePr>
              <p:cNvPr id="25621" name="Object 32">
                <a:extLst>
                  <a:ext uri="{FF2B5EF4-FFF2-40B4-BE49-F238E27FC236}">
                    <a16:creationId xmlns:a16="http://schemas.microsoft.com/office/drawing/2014/main" id="{67B31898-EA71-DA47-B84C-A3D5D2F54523}"/>
                  </a:ext>
                </a:extLst>
              </p:cNvPr>
              <p:cNvGraphicFramePr>
                <a:graphicFrameLocks noChangeAspect="1"/>
              </p:cNvGraphicFramePr>
              <p:nvPr/>
            </p:nvGraphicFramePr>
            <p:xfrm>
              <a:off x="4512" y="2210"/>
              <a:ext cx="224" cy="276"/>
            </p:xfrm>
            <a:graphic>
              <a:graphicData uri="http://schemas.openxmlformats.org/presentationml/2006/ole">
                <mc:AlternateContent xmlns:mc="http://schemas.openxmlformats.org/markup-compatibility/2006">
                  <mc:Choice xmlns:v="urn:schemas-microsoft-com:vml" Requires="v">
                    <p:oleObj spid="_x0000_s25704" name="Equation" r:id="rId5" imgW="4978400" imgH="6146800" progId="Equation.3">
                      <p:embed/>
                    </p:oleObj>
                  </mc:Choice>
                  <mc:Fallback>
                    <p:oleObj name="Equation" r:id="rId5" imgW="4978400" imgH="614680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2" y="2210"/>
                            <a:ext cx="22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grpSp>
        <p:nvGrpSpPr>
          <p:cNvPr id="94241" name="Group 33">
            <a:extLst>
              <a:ext uri="{FF2B5EF4-FFF2-40B4-BE49-F238E27FC236}">
                <a16:creationId xmlns:a16="http://schemas.microsoft.com/office/drawing/2014/main" id="{56B5FA9C-2509-1C46-9583-69E2CDD655DE}"/>
              </a:ext>
            </a:extLst>
          </p:cNvPr>
          <p:cNvGrpSpPr>
            <a:grpSpLocks/>
          </p:cNvGrpSpPr>
          <p:nvPr/>
        </p:nvGrpSpPr>
        <p:grpSpPr bwMode="auto">
          <a:xfrm>
            <a:off x="187325" y="117475"/>
            <a:ext cx="1828800" cy="1066800"/>
            <a:chOff x="240" y="2736"/>
            <a:chExt cx="1152" cy="672"/>
          </a:xfrm>
        </p:grpSpPr>
        <p:sp>
          <p:nvSpPr>
            <p:cNvPr id="14344" name="AutoShape 34">
              <a:extLst>
                <a:ext uri="{FF2B5EF4-FFF2-40B4-BE49-F238E27FC236}">
                  <a16:creationId xmlns:a16="http://schemas.microsoft.com/office/drawing/2014/main" id="{FF338424-5C02-354A-AC99-DDEBEA968D6A}"/>
                </a:ext>
              </a:extLst>
            </p:cNvPr>
            <p:cNvSpPr>
              <a:spLocks noChangeArrowheads="1"/>
            </p:cNvSpPr>
            <p:nvPr/>
          </p:nvSpPr>
          <p:spPr bwMode="auto">
            <a:xfrm>
              <a:off x="240" y="2736"/>
              <a:ext cx="1056" cy="672"/>
            </a:xfrm>
            <a:prstGeom prst="irregularSeal1">
              <a:avLst/>
            </a:prstGeom>
            <a:solidFill>
              <a:srgbClr val="FFEFFF"/>
            </a:solidFill>
            <a:ln w="19050">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latin typeface="Arial" charset="0"/>
                <a:ea typeface="宋体" charset="0"/>
                <a:cs typeface="宋体" charset="0"/>
              </a:endParaRPr>
            </a:p>
          </p:txBody>
        </p:sp>
        <p:sp>
          <p:nvSpPr>
            <p:cNvPr id="14345" name="Rectangle 35">
              <a:extLst>
                <a:ext uri="{FF2B5EF4-FFF2-40B4-BE49-F238E27FC236}">
                  <a16:creationId xmlns:a16="http://schemas.microsoft.com/office/drawing/2014/main" id="{F2A4ED89-1759-494A-8730-BADFEB546D0E}"/>
                </a:ext>
              </a:extLst>
            </p:cNvPr>
            <p:cNvSpPr>
              <a:spLocks noChangeArrowheads="1"/>
            </p:cNvSpPr>
            <p:nvPr/>
          </p:nvSpPr>
          <p:spPr bwMode="auto">
            <a:xfrm>
              <a:off x="480" y="2880"/>
              <a:ext cx="912"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2800" b="1">
                  <a:solidFill>
                    <a:srgbClr val="000000"/>
                  </a:solidFill>
                  <a:latin typeface="Times New Roman" charset="0"/>
                  <a:ea typeface="宋体" charset="0"/>
                  <a:cs typeface="宋体" charset="0"/>
                </a:rPr>
                <a:t>注意</a:t>
              </a:r>
            </a:p>
          </p:txBody>
        </p:sp>
      </p:grpSp>
      <p:sp>
        <p:nvSpPr>
          <p:cNvPr id="94244" name="Rectangle 36">
            <a:extLst>
              <a:ext uri="{FF2B5EF4-FFF2-40B4-BE49-F238E27FC236}">
                <a16:creationId xmlns:a16="http://schemas.microsoft.com/office/drawing/2014/main" id="{F1E470AE-5E87-5A41-AB29-C4E3AC5305E3}"/>
              </a:ext>
            </a:extLst>
          </p:cNvPr>
          <p:cNvSpPr>
            <a:spLocks noChangeArrowheads="1"/>
          </p:cNvSpPr>
          <p:nvPr/>
        </p:nvSpPr>
        <p:spPr bwMode="auto">
          <a:xfrm>
            <a:off x="247650" y="4572000"/>
            <a:ext cx="6858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buFontTx/>
              <a:buBlip>
                <a:blip r:embed="rId7"/>
              </a:buBlip>
              <a:defRPr/>
            </a:pPr>
            <a:r>
              <a:rPr lang="en-US" altLang="zh-CN" sz="2800" b="1">
                <a:solidFill>
                  <a:srgbClr val="000000"/>
                </a:solidFill>
                <a:latin typeface="Times New Roman" charset="0"/>
                <a:ea typeface="宋体" charset="0"/>
                <a:cs typeface="宋体" charset="0"/>
              </a:rPr>
              <a:t>    </a:t>
            </a:r>
            <a:r>
              <a:rPr lang="zh-CN" altLang="en-US" sz="2800" b="1">
                <a:solidFill>
                  <a:srgbClr val="000000"/>
                </a:solidFill>
                <a:latin typeface="Times New Roman" charset="0"/>
                <a:ea typeface="宋体" charset="0"/>
                <a:cs typeface="宋体" charset="0"/>
              </a:rPr>
              <a:t>各光矢量间无固定的相位关系 </a:t>
            </a:r>
            <a:r>
              <a:rPr lang="en-US" altLang="zh-CN" sz="2800" b="1">
                <a:solidFill>
                  <a:srgbClr val="000000"/>
                </a:solidFill>
                <a:latin typeface="Times New Roman" charset="0"/>
                <a:ea typeface="宋体" charset="0"/>
                <a:cs typeface="宋体" charset="0"/>
              </a:rPr>
              <a:t>.</a:t>
            </a:r>
          </a:p>
        </p:txBody>
      </p:sp>
      <p:sp>
        <p:nvSpPr>
          <p:cNvPr id="94245" name="Rectangle 37">
            <a:extLst>
              <a:ext uri="{FF2B5EF4-FFF2-40B4-BE49-F238E27FC236}">
                <a16:creationId xmlns:a16="http://schemas.microsoft.com/office/drawing/2014/main" id="{6A1CE454-73CB-054B-9C94-C2321AE0F141}"/>
              </a:ext>
            </a:extLst>
          </p:cNvPr>
          <p:cNvSpPr>
            <a:spLocks noChangeArrowheads="1"/>
          </p:cNvSpPr>
          <p:nvPr/>
        </p:nvSpPr>
        <p:spPr bwMode="auto">
          <a:xfrm>
            <a:off x="247650" y="3962400"/>
            <a:ext cx="4876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buFontTx/>
              <a:buBlip>
                <a:blip r:embed="rId7"/>
              </a:buBlip>
              <a:defRPr/>
            </a:pPr>
            <a:r>
              <a:rPr lang="en-US" altLang="zh-CN" sz="2800" b="1">
                <a:solidFill>
                  <a:srgbClr val="000000"/>
                </a:solidFill>
                <a:latin typeface="Times New Roman" charset="0"/>
                <a:ea typeface="宋体" charset="0"/>
                <a:cs typeface="宋体" charset="0"/>
              </a:rPr>
              <a:t>    </a:t>
            </a:r>
            <a:r>
              <a:rPr lang="zh-CN" sz="2800" b="1">
                <a:solidFill>
                  <a:srgbClr val="000000"/>
                </a:solidFill>
                <a:latin typeface="Times New Roman" charset="0"/>
                <a:ea typeface="宋体" charset="0"/>
                <a:cs typeface="宋体" charset="0"/>
              </a:rPr>
              <a:t>二</a:t>
            </a:r>
            <a:r>
              <a:rPr lang="zh-CN" altLang="en-US" sz="2800" b="1">
                <a:solidFill>
                  <a:srgbClr val="000000"/>
                </a:solidFill>
                <a:latin typeface="Times New Roman" charset="0"/>
                <a:ea typeface="宋体" charset="0"/>
                <a:cs typeface="宋体" charset="0"/>
              </a:rPr>
              <a:t>互相</a:t>
            </a:r>
            <a:r>
              <a:rPr lang="zh-CN" sz="2800" b="1">
                <a:solidFill>
                  <a:srgbClr val="000000"/>
                </a:solidFill>
                <a:latin typeface="Times New Roman" charset="0"/>
                <a:ea typeface="宋体" charset="0"/>
                <a:cs typeface="宋体" charset="0"/>
              </a:rPr>
              <a:t>垂直方向是任选的</a:t>
            </a:r>
            <a:r>
              <a:rPr lang="zh-CN" altLang="en-US" sz="2800" b="1">
                <a:solidFill>
                  <a:srgbClr val="000000"/>
                </a:solidFill>
                <a:latin typeface="Times New Roman" charset="0"/>
                <a:ea typeface="宋体" charset="0"/>
                <a:cs typeface="宋体" charset="0"/>
              </a:rPr>
              <a:t> </a:t>
            </a:r>
            <a:r>
              <a:rPr lang="en-US" altLang="zh-CN" sz="2800" b="1">
                <a:solidFill>
                  <a:srgbClr val="000000"/>
                </a:solidFill>
                <a:latin typeface="Times New Roman" charset="0"/>
                <a:ea typeface="宋体" charset="0"/>
                <a:cs typeface="宋体" charset="0"/>
              </a:rPr>
              <a:t>.</a:t>
            </a:r>
          </a:p>
        </p:txBody>
      </p:sp>
      <p:sp>
        <p:nvSpPr>
          <p:cNvPr id="2" name="Slide Number Placeholder 1">
            <a:extLst>
              <a:ext uri="{FF2B5EF4-FFF2-40B4-BE49-F238E27FC236}">
                <a16:creationId xmlns:a16="http://schemas.microsoft.com/office/drawing/2014/main" id="{B5678F70-1D2C-1F43-B779-7E455F8C997A}"/>
              </a:ext>
            </a:extLst>
          </p:cNvPr>
          <p:cNvSpPr>
            <a:spLocks noGrp="1"/>
          </p:cNvSpPr>
          <p:nvPr>
            <p:ph type="sldNum" sz="quarter" idx="12"/>
          </p:nvPr>
        </p:nvSpPr>
        <p:spPr/>
        <p:txBody>
          <a:bodyPr/>
          <a:lstStyle/>
          <a:p>
            <a:fld id="{84E41F96-4C38-714A-979A-203099C5D163}" type="slidenum">
              <a:rPr lang="en-US" altLang="zh-CN" smtClean="0"/>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4241"/>
                                        </p:tgtEl>
                                        <p:attrNameLst>
                                          <p:attrName>style.visibility</p:attrName>
                                        </p:attrNameLst>
                                      </p:cBhvr>
                                      <p:to>
                                        <p:strVal val="visible"/>
                                      </p:to>
                                    </p:set>
                                    <p:animEffect transition="in" filter="box(out)">
                                      <p:cBhvr>
                                        <p:cTn id="7" dur="500"/>
                                        <p:tgtEl>
                                          <p:spTgt spid="94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nodePh="1">
                                  <p:stCondLst>
                                    <p:cond delay="0"/>
                                  </p:stCondLst>
                                  <p:endCondLst>
                                    <p:cond evt="begin" delay="0">
                                      <p:tn val="10"/>
                                    </p:cond>
                                  </p:endCondLst>
                                  <p:childTnLst>
                                    <p:set>
                                      <p:cBhvr>
                                        <p:cTn id="11" dur="1" fill="hold">
                                          <p:stCondLst>
                                            <p:cond delay="0"/>
                                          </p:stCondLst>
                                        </p:cTn>
                                        <p:tgtEl>
                                          <p:spTgt spid="94214"/>
                                        </p:tgtEl>
                                        <p:attrNameLst>
                                          <p:attrName>style.visibility</p:attrName>
                                        </p:attrNameLst>
                                      </p:cBhvr>
                                      <p:to>
                                        <p:strVal val="visible"/>
                                      </p:to>
                                    </p:set>
                                    <p:animEffect transition="in" filter="blinds(vertical)">
                                      <p:cBhvr>
                                        <p:cTn id="12" dur="500"/>
                                        <p:tgtEl>
                                          <p:spTgt spid="942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5"/>
                                        </p:tgtEl>
                                        <p:attrNameLst>
                                          <p:attrName>style.visibility</p:attrName>
                                        </p:attrNameLst>
                                      </p:cBhvr>
                                      <p:to>
                                        <p:strVal val="visible"/>
                                      </p:to>
                                    </p:set>
                                    <p:animEffect transition="in" filter="blinds(horizontal)">
                                      <p:cBhvr>
                                        <p:cTn id="17" dur="500"/>
                                        <p:tgtEl>
                                          <p:spTgt spid="94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272" fill="hold" nodeType="clickEffect">
                                  <p:stCondLst>
                                    <p:cond delay="0"/>
                                  </p:stCondLst>
                                  <p:childTnLst>
                                    <p:set>
                                      <p:cBhvr>
                                        <p:cTn id="21" dur="1" fill="hold">
                                          <p:stCondLst>
                                            <p:cond delay="0"/>
                                          </p:stCondLst>
                                        </p:cTn>
                                        <p:tgtEl>
                                          <p:spTgt spid="94216"/>
                                        </p:tgtEl>
                                        <p:attrNameLst>
                                          <p:attrName>style.visibility</p:attrName>
                                        </p:attrNameLst>
                                      </p:cBhvr>
                                      <p:to>
                                        <p:strVal val="visible"/>
                                      </p:to>
                                    </p:set>
                                    <p:anim calcmode="lin" valueType="num">
                                      <p:cBhvr>
                                        <p:cTn id="22" dur="500" fill="hold"/>
                                        <p:tgtEl>
                                          <p:spTgt spid="94216"/>
                                        </p:tgtEl>
                                        <p:attrNameLst>
                                          <p:attrName>ppt_w</p:attrName>
                                        </p:attrNameLst>
                                      </p:cBhvr>
                                      <p:tavLst>
                                        <p:tav tm="0">
                                          <p:val>
                                            <p:strVal val="2/3*#ppt_w"/>
                                          </p:val>
                                        </p:tav>
                                        <p:tav tm="100000">
                                          <p:val>
                                            <p:strVal val="#ppt_w"/>
                                          </p:val>
                                        </p:tav>
                                      </p:tavLst>
                                    </p:anim>
                                    <p:anim calcmode="lin" valueType="num">
                                      <p:cBhvr>
                                        <p:cTn id="23" dur="500" fill="hold"/>
                                        <p:tgtEl>
                                          <p:spTgt spid="94216"/>
                                        </p:tgtEl>
                                        <p:attrNameLst>
                                          <p:attrName>ppt_h</p:attrName>
                                        </p:attrNameLst>
                                      </p:cBhvr>
                                      <p:tavLst>
                                        <p:tav tm="0">
                                          <p:val>
                                            <p:strVal val="2/3*#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4245"/>
                                        </p:tgtEl>
                                        <p:attrNameLst>
                                          <p:attrName>style.visibility</p:attrName>
                                        </p:attrNameLst>
                                      </p:cBhvr>
                                      <p:to>
                                        <p:strVal val="visible"/>
                                      </p:to>
                                    </p:set>
                                    <p:animEffect transition="in" filter="blinds(horizontal)">
                                      <p:cBhvr>
                                        <p:cTn id="28" dur="500"/>
                                        <p:tgtEl>
                                          <p:spTgt spid="942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4244"/>
                                        </p:tgtEl>
                                        <p:attrNameLst>
                                          <p:attrName>style.visibility</p:attrName>
                                        </p:attrNameLst>
                                      </p:cBhvr>
                                      <p:to>
                                        <p:strVal val="visible"/>
                                      </p:to>
                                    </p:set>
                                    <p:animEffect transition="in" filter="blinds(horizontal)">
                                      <p:cBhvr>
                                        <p:cTn id="33" dur="500"/>
                                        <p:tgtEl>
                                          <p:spTgt spid="94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4" grpId="0" autoUpdateAnimBg="0"/>
      <p:bldP spid="94215" grpId="0" autoUpdateAnimBg="0"/>
      <p:bldP spid="94244" grpId="0" autoUpdateAnimBg="0"/>
      <p:bldP spid="94245"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3025</TotalTime>
  <Words>1906</Words>
  <Application>Microsoft Macintosh PowerPoint</Application>
  <PresentationFormat>On-screen Show (4:3)</PresentationFormat>
  <Paragraphs>341</Paragraphs>
  <Slides>37</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50" baseType="lpstr">
      <vt:lpstr>Adobe 楷体 Std R</vt:lpstr>
      <vt:lpstr>黑体</vt:lpstr>
      <vt:lpstr>宋体</vt:lpstr>
      <vt:lpstr>华文楷体</vt:lpstr>
      <vt:lpstr>Arial</vt:lpstr>
      <vt:lpstr>Bookman Old Style</vt:lpstr>
      <vt:lpstr>Calibri</vt:lpstr>
      <vt:lpstr>Times New Roman</vt:lpstr>
      <vt:lpstr>Wingdings</vt:lpstr>
      <vt:lpstr>默认设计模板</vt:lpstr>
      <vt:lpstr>Equation</vt:lpstr>
      <vt:lpstr>公式</vt:lpstr>
      <vt:lpstr>剪辑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39 Light Waves</dc:title>
  <dc:creator>xwang</dc:creator>
  <cp:lastModifiedBy>Microsoft Office User</cp:lastModifiedBy>
  <cp:revision>119</cp:revision>
  <dcterms:created xsi:type="dcterms:W3CDTF">2005-05-16T03:34:38Z</dcterms:created>
  <dcterms:modified xsi:type="dcterms:W3CDTF">2022-05-09T01:46:04Z</dcterms:modified>
</cp:coreProperties>
</file>