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65" d="100"/>
          <a:sy n="65" d="100"/>
        </p:scale>
        <p:origin x="2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49D15-8346-E449-82D2-BC496CA6867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152A6-1A4D-2F48-8C8D-1A787033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#08273a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152A6-1A4D-2F48-8C8D-1A7870331A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683A-D1FC-DA40-9AE3-615E42FBEDA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21B4-3952-9646-9934-D1180E89A4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4683A-D1FC-DA40-9AE3-615E42FBEDA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21B4-3952-9646-9934-D1180E89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6458" y="850364"/>
            <a:ext cx="5236046" cy="82484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800"/>
              </a:lnSpc>
            </a:pPr>
            <a:r>
              <a:rPr lang="en-US" sz="21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https://</a:t>
            </a:r>
            <a:r>
              <a:rPr lang="en-US" sz="21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2019.igem.org/</a:t>
            </a:r>
            <a:r>
              <a:rPr lang="en-US" sz="2100" dirty="0" err="1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Team:Fudan-TSI</a:t>
            </a:r>
            <a:endParaRPr lang="en-US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Judging		page </a:t>
            </a:r>
            <a:r>
              <a:rPr lang="en-US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4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-9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  <a:spcBef>
                <a:spcPts val="1200"/>
              </a:spcBef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Description		page </a:t>
            </a:r>
            <a:r>
              <a:rPr lang="en-US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10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-13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Desig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n		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14-24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Experiments	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25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Applied </a:t>
            </a: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Design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26-29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  <a:spcBef>
                <a:spcPts val="1200"/>
              </a:spcBef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Demonstrate	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30-37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Measurement	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38-43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Model	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44-57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Software	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58-63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Hardware	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64-69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  <a:spcBef>
                <a:spcPts val="1200"/>
              </a:spcBef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Parts	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70-71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Basic </a:t>
            </a: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Part	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72-73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Composite </a:t>
            </a: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Part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74-75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Improve	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76-79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Part </a:t>
            </a: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Collection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80-83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  <a:spcBef>
                <a:spcPts val="1200"/>
              </a:spcBef>
            </a:pPr>
            <a:r>
              <a:rPr lang="en-US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Human </a:t>
            </a: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Practices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84-90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Public </a:t>
            </a: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Engagement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91-101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Collaborations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102-104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Safety	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105-107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>
              <a:lnSpc>
                <a:spcPts val="2800"/>
              </a:lnSpc>
            </a:pPr>
            <a:r>
              <a:rPr lang="en-US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Attributions		</a:t>
            </a:r>
            <a:r>
              <a:rPr lang="en-US" altLang="zh-CN" sz="17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page </a:t>
            </a:r>
            <a:r>
              <a:rPr lang="en-US" altLang="zh-CN" sz="17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108-111</a:t>
            </a:r>
            <a:endParaRPr lang="en-US" sz="17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8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7</Words>
  <Application>Microsoft Macintosh PowerPoint</Application>
  <PresentationFormat>A4 Paper (210x297 mm)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L</dc:creator>
  <cp:lastModifiedBy>Cai L</cp:lastModifiedBy>
  <cp:revision>16</cp:revision>
  <dcterms:created xsi:type="dcterms:W3CDTF">2019-10-23T05:14:36Z</dcterms:created>
  <dcterms:modified xsi:type="dcterms:W3CDTF">2019-10-24T04:11:36Z</dcterms:modified>
</cp:coreProperties>
</file>