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5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6" r:id="rId9"/>
    <p:sldId id="287" r:id="rId10"/>
    <p:sldId id="288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83655" autoAdjust="0"/>
  </p:normalViewPr>
  <p:slideViewPr>
    <p:cSldViewPr snapToGrid="0">
      <p:cViewPr varScale="1">
        <p:scale>
          <a:sx n="74" d="100"/>
          <a:sy n="74" d="100"/>
        </p:scale>
        <p:origin x="90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泽瑞 田" userId="012b4843db895abf" providerId="LiveId" clId="{5F4E59FC-F196-4B34-BEFE-45A9523BFB05}"/>
    <pc:docChg chg="modSld">
      <pc:chgData name="泽瑞 田" userId="012b4843db895abf" providerId="LiveId" clId="{5F4E59FC-F196-4B34-BEFE-45A9523BFB05}" dt="2024-03-20T06:16:18.994" v="5" actId="20577"/>
      <pc:docMkLst>
        <pc:docMk/>
      </pc:docMkLst>
      <pc:sldChg chg="modSp mod">
        <pc:chgData name="泽瑞 田" userId="012b4843db895abf" providerId="LiveId" clId="{5F4E59FC-F196-4B34-BEFE-45A9523BFB05}" dt="2024-03-20T06:16:18.994" v="5" actId="20577"/>
        <pc:sldMkLst>
          <pc:docMk/>
          <pc:sldMk cId="1455988045" sldId="256"/>
        </pc:sldMkLst>
        <pc:spChg chg="mod">
          <ac:chgData name="泽瑞 田" userId="012b4843db895abf" providerId="LiveId" clId="{5F4E59FC-F196-4B34-BEFE-45A9523BFB05}" dt="2024-03-20T06:16:18.994" v="5" actId="20577"/>
          <ac:spMkLst>
            <pc:docMk/>
            <pc:sldMk cId="1455988045" sldId="256"/>
            <ac:spMk id="11" creationId="{D4E92D3C-3323-41BC-8542-F12FE5C09F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17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AB3D3046-8018-4C7C-9099-B23CB781BF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1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854926C9-8664-4954-822D-E0AE86F892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88114" y="5981348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75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07284" y="6356350"/>
            <a:ext cx="1346516" cy="365125"/>
          </a:xfrm>
        </p:spPr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2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/>
              <a:t> </a:t>
            </a:r>
            <a:r>
              <a:rPr lang="en-US" altLang="zh-CN"/>
              <a:t>/ 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72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lent/vivado-boards/archive/master.zip?_ga=2.217466262.1460531839.1712926097-1066417410.1712238826" TargetMode="External"/><Relationship Id="rId2" Type="http://schemas.openxmlformats.org/officeDocument/2006/relationships/hyperlink" Target="https://digilent.com/reference/programmable-logic/guides/installing-vivado-and-vitis#install_digilent_s_board_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reference/programmable-logic/guides/installing-vivado-and-vitis#install_digilent_s_board_fil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ilent/vivado-boards/archive/master.zip?_ga=2.217466262.1460531839.1712926097-1066417410.171223882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reference/programmable-logic/guides/installing-vivado-and-vitis#install_digilent_s_board_fil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ilent/vivado-boards/archive/master.zip?_ga=2.217466262.1460531839.1712926097-1066417410.171223882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reference/programmable-logic/guides/getting-started-with-vivad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github.com/Digilent/digilent-xdc/archive/master.zip?_ga=2.210609173.1460531839.1712926097-1066417410.171223882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reference/programmable-logic/guides/getting-started-with-vivad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ilent/digilent-xdc/archive/master.zip?_ga=2.210609173.1460531839.1712926097-1066417410.171223882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25956-9CD5-47D2-3AC5-64A6E786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14555CA-7CF7-D3F5-F835-6E63EE56678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Board File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E9EDE-015F-9652-2089-15E9FE41617E}"/>
              </a:ext>
            </a:extLst>
          </p:cNvPr>
          <p:cNvSpPr txBox="1"/>
          <p:nvPr/>
        </p:nvSpPr>
        <p:spPr>
          <a:xfrm>
            <a:off x="239485" y="536030"/>
            <a:ext cx="11359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教程</a:t>
            </a:r>
            <a:r>
              <a:rPr lang="en-US" altLang="zh-CN" dirty="0"/>
              <a:t>: </a:t>
            </a:r>
          </a:p>
          <a:p>
            <a:pPr algn="ctr"/>
            <a:r>
              <a:rPr lang="en-US" altLang="zh-CN" dirty="0">
                <a:hlinkClick r:id="rId2"/>
              </a:rPr>
              <a:t>https://digilent.com/reference/programmable-logic/guides/installing-vivado-and-vitis#install_digilent_s_board_files</a:t>
            </a:r>
            <a:endParaRPr lang="en-US" altLang="zh-CN" dirty="0"/>
          </a:p>
          <a:p>
            <a:pPr algn="ctr"/>
            <a:r>
              <a:rPr lang="en-US" altLang="zh-CN" dirty="0"/>
              <a:t>zip archive:</a:t>
            </a:r>
          </a:p>
          <a:p>
            <a:pPr algn="ctr"/>
            <a:r>
              <a:rPr lang="en-US" altLang="zh-CN" dirty="0">
                <a:hlinkClick r:id="rId3"/>
              </a:rPr>
              <a:t>https://github.com/Digilent/vivado-boards/archive/master.zip?_ga=2.217466262.1460531839.1712926097-1066417410.1712238826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BF8471-9034-4BD6-34A5-E371F6F1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9" y="1964244"/>
            <a:ext cx="6117195" cy="48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E78CE2-AC98-C625-A9A9-BFC6E541DCCA}"/>
              </a:ext>
            </a:extLst>
          </p:cNvPr>
          <p:cNvSpPr txBox="1"/>
          <p:nvPr/>
        </p:nvSpPr>
        <p:spPr>
          <a:xfrm>
            <a:off x="5528766" y="2789027"/>
            <a:ext cx="5959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pc="600" dirty="0"/>
              <a:t>step1: </a:t>
            </a:r>
            <a:r>
              <a:rPr lang="zh-CN" altLang="en-US" sz="3200" spc="600" dirty="0"/>
              <a:t>下载</a:t>
            </a:r>
            <a:r>
              <a:rPr lang="en-US" altLang="zh-CN" sz="3200" spc="600" dirty="0"/>
              <a:t>zip</a:t>
            </a:r>
            <a:r>
              <a:rPr lang="zh-CN" altLang="en-US" sz="3200" spc="600" dirty="0"/>
              <a:t>存档并解压</a:t>
            </a:r>
          </a:p>
        </p:txBody>
      </p:sp>
    </p:spTree>
    <p:extLst>
      <p:ext uri="{BB962C8B-B14F-4D97-AF65-F5344CB8AC3E}">
        <p14:creationId xmlns:p14="http://schemas.microsoft.com/office/powerpoint/2010/main" val="118359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添加约束文件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7FB1D0-9E5F-525A-5474-A885F0EF1D67}"/>
              </a:ext>
            </a:extLst>
          </p:cNvPr>
          <p:cNvSpPr txBox="1"/>
          <p:nvPr/>
        </p:nvSpPr>
        <p:spPr>
          <a:xfrm>
            <a:off x="9050694" y="1577398"/>
            <a:ext cx="2413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实验会用到的端口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BTNC,</a:t>
            </a:r>
          </a:p>
          <a:p>
            <a:r>
              <a:rPr lang="en-US" altLang="zh-CN" dirty="0"/>
              <a:t>BTNL,</a:t>
            </a:r>
          </a:p>
          <a:p>
            <a:r>
              <a:rPr lang="en-US" altLang="zh-CN" dirty="0"/>
              <a:t>BTNR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0694EE-D273-2C43-467D-E759A76D4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1364870"/>
            <a:ext cx="8640000" cy="17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3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AB82A57-5A0B-0F4C-FD99-27501373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88" y="1146219"/>
            <a:ext cx="7512072" cy="5040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11</a:t>
            </a:fld>
            <a:r>
              <a:rPr lang="zh-CN" altLang="en-US" dirty="0"/>
              <a:t> </a:t>
            </a:r>
            <a:r>
              <a:rPr lang="en-US" altLang="zh-CN" dirty="0"/>
              <a:t>/ 20</a:t>
            </a:r>
            <a:r>
              <a:rPr lang="zh-CN" altLang="en-US" dirty="0"/>
              <a:t>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生成</a:t>
            </a:r>
            <a:r>
              <a:rPr lang="en-US" altLang="zh-CN" dirty="0"/>
              <a:t>bitstream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4C7154-44E2-649C-17C1-AC49BD1313F2}"/>
              </a:ext>
            </a:extLst>
          </p:cNvPr>
          <p:cNvSpPr/>
          <p:nvPr/>
        </p:nvSpPr>
        <p:spPr>
          <a:xfrm>
            <a:off x="244888" y="3448812"/>
            <a:ext cx="2015354" cy="43481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B2F187-CB47-6CC3-593A-5F1CAF774120}"/>
              </a:ext>
            </a:extLst>
          </p:cNvPr>
          <p:cNvSpPr/>
          <p:nvPr/>
        </p:nvSpPr>
        <p:spPr>
          <a:xfrm>
            <a:off x="244888" y="4451218"/>
            <a:ext cx="2015354" cy="43481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CB922E-BC1E-834C-9C27-962E55A75EF9}"/>
              </a:ext>
            </a:extLst>
          </p:cNvPr>
          <p:cNvSpPr/>
          <p:nvPr/>
        </p:nvSpPr>
        <p:spPr>
          <a:xfrm>
            <a:off x="178347" y="5494373"/>
            <a:ext cx="2015354" cy="43481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F7D4FA-4BE7-D6F6-8AD6-86A4BD08A0A1}"/>
              </a:ext>
            </a:extLst>
          </p:cNvPr>
          <p:cNvSpPr txBox="1"/>
          <p:nvPr/>
        </p:nvSpPr>
        <p:spPr>
          <a:xfrm>
            <a:off x="7933785" y="2018461"/>
            <a:ext cx="41469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.</a:t>
            </a:r>
            <a:r>
              <a:rPr lang="en-US" altLang="zh-CN" dirty="0" err="1"/>
              <a:t>sv</a:t>
            </a:r>
            <a:r>
              <a:rPr lang="zh-CN" altLang="en-US" dirty="0"/>
              <a:t>文件以及</a:t>
            </a:r>
            <a:r>
              <a:rPr lang="en-US" altLang="zh-CN" dirty="0"/>
              <a:t>memfile.dat</a:t>
            </a:r>
            <a:r>
              <a:rPr lang="zh-CN" altLang="en-US" dirty="0"/>
              <a:t>添加到项目中</a:t>
            </a:r>
            <a:endParaRPr lang="en-US" altLang="zh-CN" dirty="0"/>
          </a:p>
          <a:p>
            <a:r>
              <a:rPr lang="zh-CN" altLang="en-US" dirty="0"/>
              <a:t>依次运行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Run Synthesis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Run Implementation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Generate Bitstream</a:t>
            </a:r>
          </a:p>
          <a:p>
            <a:r>
              <a:rPr lang="en-US" altLang="zh-CN" dirty="0"/>
              <a:t>Open Hardware Manager</a:t>
            </a:r>
          </a:p>
        </p:txBody>
      </p:sp>
    </p:spTree>
    <p:extLst>
      <p:ext uri="{BB962C8B-B14F-4D97-AF65-F5344CB8AC3E}">
        <p14:creationId xmlns:p14="http://schemas.microsoft.com/office/powerpoint/2010/main" val="19261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A26AB62-A09D-3657-B4CB-481E3FFE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2" y="968569"/>
            <a:ext cx="7687748" cy="522995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12</a:t>
            </a:fld>
            <a:r>
              <a:rPr lang="zh-CN" altLang="en-US" dirty="0"/>
              <a:t> </a:t>
            </a:r>
            <a:r>
              <a:rPr lang="en-US" altLang="zh-CN" dirty="0"/>
              <a:t>/ 20</a:t>
            </a:r>
            <a:r>
              <a:rPr lang="zh-CN" altLang="en-US" dirty="0"/>
              <a:t>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1054" y="-7656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编程</a:t>
            </a:r>
            <a:r>
              <a:rPr lang="en-US" altLang="zh-CN" dirty="0"/>
              <a:t>DDR</a:t>
            </a:r>
            <a:r>
              <a:rPr lang="zh-CN" altLang="en-US" dirty="0"/>
              <a:t>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4C7154-44E2-649C-17C1-AC49BD1313F2}"/>
              </a:ext>
            </a:extLst>
          </p:cNvPr>
          <p:cNvSpPr/>
          <p:nvPr/>
        </p:nvSpPr>
        <p:spPr>
          <a:xfrm>
            <a:off x="3449416" y="1544712"/>
            <a:ext cx="1508950" cy="51208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F7D4FA-4BE7-D6F6-8AD6-86A4BD08A0A1}"/>
              </a:ext>
            </a:extLst>
          </p:cNvPr>
          <p:cNvSpPr txBox="1"/>
          <p:nvPr/>
        </p:nvSpPr>
        <p:spPr>
          <a:xfrm>
            <a:off x="8152329" y="2450287"/>
            <a:ext cx="346441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Open target: </a:t>
            </a:r>
          </a:p>
          <a:p>
            <a:r>
              <a:rPr lang="zh-CN" altLang="en-US" sz="2400" dirty="0"/>
              <a:t>选择</a:t>
            </a:r>
            <a:r>
              <a:rPr lang="en-US" altLang="zh-CN" sz="2400" dirty="0"/>
              <a:t>auto connect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725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5791C64-C885-A9B8-6696-935B7DF6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37" y="1426263"/>
            <a:ext cx="7209890" cy="4320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13</a:t>
            </a:fld>
            <a:r>
              <a:rPr lang="zh-CN" altLang="en-US" dirty="0"/>
              <a:t> </a:t>
            </a:r>
            <a:r>
              <a:rPr lang="en-US" altLang="zh-CN" dirty="0"/>
              <a:t>/ 20</a:t>
            </a:r>
            <a:r>
              <a:rPr lang="zh-CN" altLang="en-US" dirty="0"/>
              <a:t>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1054" y="-7656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编程</a:t>
            </a:r>
            <a:r>
              <a:rPr lang="en-US" altLang="zh-CN" dirty="0"/>
              <a:t>DDR</a:t>
            </a:r>
            <a:r>
              <a:rPr lang="zh-CN" altLang="en-US" dirty="0"/>
              <a:t>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4C7154-44E2-649C-17C1-AC49BD1313F2}"/>
              </a:ext>
            </a:extLst>
          </p:cNvPr>
          <p:cNvSpPr/>
          <p:nvPr/>
        </p:nvSpPr>
        <p:spPr>
          <a:xfrm>
            <a:off x="2747518" y="1645006"/>
            <a:ext cx="1270690" cy="51208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7B68F5-9D2E-28A8-2AB1-B5677E8FB757}"/>
              </a:ext>
            </a:extLst>
          </p:cNvPr>
          <p:cNvSpPr/>
          <p:nvPr/>
        </p:nvSpPr>
        <p:spPr>
          <a:xfrm>
            <a:off x="5366222" y="5234175"/>
            <a:ext cx="1270690" cy="51208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0B88C-EE20-75AA-B1B0-55A4B3ED786C}"/>
              </a:ext>
            </a:extLst>
          </p:cNvPr>
          <p:cNvSpPr txBox="1"/>
          <p:nvPr/>
        </p:nvSpPr>
        <p:spPr>
          <a:xfrm>
            <a:off x="8184924" y="3029836"/>
            <a:ext cx="3644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用上一步生成的</a:t>
            </a:r>
            <a:r>
              <a:rPr lang="en-US" altLang="zh-CN" sz="2400" dirty="0"/>
              <a:t>bitstream</a:t>
            </a:r>
            <a:r>
              <a:rPr lang="zh-CN" altLang="en-US" sz="2400" dirty="0"/>
              <a:t>编程</a:t>
            </a:r>
            <a:r>
              <a:rPr lang="en-US" altLang="zh-CN" sz="2400" dirty="0"/>
              <a:t>DDR</a:t>
            </a:r>
            <a:r>
              <a:rPr lang="zh-CN" altLang="en-US" sz="2400" dirty="0"/>
              <a:t>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43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8B7F08-7C49-02E5-E970-20E23E448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82" y="1993492"/>
            <a:ext cx="64488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25956-9CD5-47D2-3AC5-64A6E786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14555CA-7CF7-D3F5-F835-6E63EE56678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安装</a:t>
            </a:r>
            <a:r>
              <a:rPr lang="en-US" altLang="zh-CN" dirty="0"/>
              <a:t>Board File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E9EDE-015F-9652-2089-15E9FE41617E}"/>
              </a:ext>
            </a:extLst>
          </p:cNvPr>
          <p:cNvSpPr txBox="1"/>
          <p:nvPr/>
        </p:nvSpPr>
        <p:spPr>
          <a:xfrm>
            <a:off x="239485" y="536030"/>
            <a:ext cx="11359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教程</a:t>
            </a:r>
            <a:r>
              <a:rPr lang="en-US" altLang="zh-CN" dirty="0"/>
              <a:t>: </a:t>
            </a:r>
          </a:p>
          <a:p>
            <a:pPr algn="ctr"/>
            <a:r>
              <a:rPr lang="en-US" altLang="zh-CN" dirty="0">
                <a:hlinkClick r:id="rId3"/>
              </a:rPr>
              <a:t>https://digilent.com/reference/programmable-logic/guides/installing-vivado-and-vitis#install_digilent_s_board_files</a:t>
            </a:r>
            <a:endParaRPr lang="en-US" altLang="zh-CN" dirty="0"/>
          </a:p>
          <a:p>
            <a:pPr algn="ctr"/>
            <a:r>
              <a:rPr lang="en-US" altLang="zh-CN" dirty="0"/>
              <a:t>zip archive:</a:t>
            </a:r>
          </a:p>
          <a:p>
            <a:pPr algn="ctr"/>
            <a:r>
              <a:rPr lang="en-US" altLang="zh-CN" dirty="0">
                <a:hlinkClick r:id="rId4"/>
              </a:rPr>
              <a:t>https://github.com/Digilent/vivado-boards/archive/master.zip?_ga=2.217466262.1460531839.1712926097-1066417410.1712238826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78CE2-AC98-C625-A9A9-BFC6E541DCCA}"/>
              </a:ext>
            </a:extLst>
          </p:cNvPr>
          <p:cNvSpPr txBox="1"/>
          <p:nvPr/>
        </p:nvSpPr>
        <p:spPr>
          <a:xfrm>
            <a:off x="7134287" y="3184579"/>
            <a:ext cx="44644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600" dirty="0"/>
              <a:t>step2:</a:t>
            </a:r>
            <a:r>
              <a:rPr lang="zh-CN" altLang="en-US" dirty="0"/>
              <a:t>打开从存档中提取的文件夹并导航到其文件夹。复制</a:t>
            </a:r>
            <a:r>
              <a:rPr lang="en-US" altLang="zh-CN" dirty="0"/>
              <a:t>new\</a:t>
            </a:r>
            <a:r>
              <a:rPr lang="en-US" altLang="zh-CN" dirty="0" err="1"/>
              <a:t>board_files</a:t>
            </a:r>
            <a:r>
              <a:rPr lang="zh-CN" altLang="en-US" dirty="0"/>
              <a:t>目录下的所有子文件夹</a:t>
            </a:r>
            <a:endParaRPr lang="zh-CN" altLang="en-US" sz="3200" spc="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2F4265E-042F-E9DB-082C-6E9C95DD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9" y="1933964"/>
            <a:ext cx="6448876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25956-9CD5-47D2-3AC5-64A6E786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14555CA-7CF7-D3F5-F835-6E63EE56678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安装</a:t>
            </a:r>
            <a:r>
              <a:rPr lang="en-US" altLang="zh-CN" dirty="0"/>
              <a:t>Board File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E9EDE-015F-9652-2089-15E9FE41617E}"/>
              </a:ext>
            </a:extLst>
          </p:cNvPr>
          <p:cNvSpPr txBox="1"/>
          <p:nvPr/>
        </p:nvSpPr>
        <p:spPr>
          <a:xfrm>
            <a:off x="239485" y="536030"/>
            <a:ext cx="11359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教程</a:t>
            </a:r>
            <a:r>
              <a:rPr lang="en-US" altLang="zh-CN" dirty="0"/>
              <a:t>: </a:t>
            </a:r>
          </a:p>
          <a:p>
            <a:pPr algn="ctr"/>
            <a:r>
              <a:rPr lang="en-US" altLang="zh-CN" dirty="0">
                <a:hlinkClick r:id="rId3"/>
              </a:rPr>
              <a:t>https://digilent.com/reference/programmable-logic/guides/installing-vivado-and-vitis#install_digilent_s_board_files</a:t>
            </a:r>
            <a:endParaRPr lang="en-US" altLang="zh-CN" dirty="0"/>
          </a:p>
          <a:p>
            <a:pPr algn="ctr"/>
            <a:r>
              <a:rPr lang="en-US" altLang="zh-CN" dirty="0"/>
              <a:t>zip archive:</a:t>
            </a:r>
          </a:p>
          <a:p>
            <a:pPr algn="ctr"/>
            <a:r>
              <a:rPr lang="en-US" altLang="zh-CN" dirty="0">
                <a:hlinkClick r:id="rId4"/>
              </a:rPr>
              <a:t>https://github.com/Digilent/vivado-boards/archive/master.zip?_ga=2.217466262.1460531839.1712926097-1066417410.1712238826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78CE2-AC98-C625-A9A9-BFC6E541DCCA}"/>
              </a:ext>
            </a:extLst>
          </p:cNvPr>
          <p:cNvSpPr txBox="1"/>
          <p:nvPr/>
        </p:nvSpPr>
        <p:spPr>
          <a:xfrm>
            <a:off x="6978389" y="3278356"/>
            <a:ext cx="50577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pc="600" dirty="0"/>
              <a:t>step3:</a:t>
            </a:r>
            <a:r>
              <a:rPr lang="zh-CN" altLang="en-US" spc="600" dirty="0"/>
              <a:t>将</a:t>
            </a:r>
            <a:r>
              <a:rPr lang="en-US" altLang="zh-CN" spc="600" dirty="0"/>
              <a:t>step2</a:t>
            </a:r>
            <a:r>
              <a:rPr lang="zh-CN" altLang="en-US" spc="600" dirty="0"/>
              <a:t>中复制的文件夹粘贴到</a:t>
            </a:r>
            <a:r>
              <a:rPr lang="en-US" altLang="zh-CN" dirty="0"/>
              <a:t>C:/Xilinx/Vivado/2018.2/data/boards/board_files</a:t>
            </a:r>
            <a:r>
              <a:rPr lang="zh-CN" altLang="en-US" sz="2000" spc="600" dirty="0"/>
              <a:t>目录下</a:t>
            </a:r>
            <a:r>
              <a:rPr lang="en-US" altLang="zh-CN" sz="2000" spc="600" dirty="0"/>
              <a:t>,</a:t>
            </a:r>
            <a:r>
              <a:rPr lang="en-US" altLang="zh-CN" sz="3200" dirty="0"/>
              <a:t> </a:t>
            </a:r>
            <a:r>
              <a:rPr lang="en-US" altLang="zh-CN" dirty="0"/>
              <a:t>(2018.2</a:t>
            </a:r>
            <a:r>
              <a:rPr lang="zh-CN" altLang="en-US" dirty="0"/>
              <a:t>应替换为相应的</a:t>
            </a:r>
            <a:r>
              <a:rPr lang="en-US" altLang="zh-CN" dirty="0" err="1"/>
              <a:t>Vivado</a:t>
            </a:r>
            <a:r>
              <a:rPr lang="zh-CN" altLang="en-US" dirty="0"/>
              <a:t>版本号</a:t>
            </a:r>
            <a:r>
              <a:rPr lang="en-US" altLang="zh-CN" dirty="0"/>
              <a:t>)</a:t>
            </a:r>
            <a:endParaRPr lang="zh-CN" altLang="en-US" sz="3200" spc="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创建</a:t>
            </a:r>
            <a:r>
              <a:rPr lang="en-US" altLang="zh-CN" dirty="0" err="1"/>
              <a:t>Vivado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2E4667-E8B1-5078-72FE-8BE42C9F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5" y="857788"/>
            <a:ext cx="8539072" cy="5400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69C173-CC4F-8DFB-7C74-FDED6B0B99F9}"/>
              </a:ext>
            </a:extLst>
          </p:cNvPr>
          <p:cNvSpPr/>
          <p:nvPr/>
        </p:nvSpPr>
        <p:spPr>
          <a:xfrm>
            <a:off x="184728" y="1783417"/>
            <a:ext cx="7352523" cy="63448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5180C2-0054-19BF-B174-7C6754697726}"/>
              </a:ext>
            </a:extLst>
          </p:cNvPr>
          <p:cNvSpPr txBox="1"/>
          <p:nvPr/>
        </p:nvSpPr>
        <p:spPr>
          <a:xfrm>
            <a:off x="8831627" y="1783417"/>
            <a:ext cx="235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Project Type</a:t>
            </a:r>
            <a:r>
              <a:rPr lang="zh-CN" altLang="en-US" dirty="0"/>
              <a:t>为</a:t>
            </a:r>
            <a:r>
              <a:rPr lang="en-US" altLang="zh-CN" dirty="0"/>
              <a:t>RTL</a:t>
            </a:r>
          </a:p>
          <a:p>
            <a:endParaRPr lang="en-US" altLang="zh-CN" dirty="0"/>
          </a:p>
          <a:p>
            <a:r>
              <a:rPr lang="zh-CN" altLang="en-US" dirty="0"/>
              <a:t>勾选</a:t>
            </a:r>
            <a:r>
              <a:rPr lang="en-US" altLang="zh-CN" dirty="0"/>
              <a:t>”Do not specify source at this time”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07EE13-4CD9-E2A1-F444-09FC208C9982}"/>
              </a:ext>
            </a:extLst>
          </p:cNvPr>
          <p:cNvSpPr/>
          <p:nvPr/>
        </p:nvSpPr>
        <p:spPr>
          <a:xfrm>
            <a:off x="6637099" y="5796173"/>
            <a:ext cx="698579" cy="45517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5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创建</a:t>
            </a:r>
            <a:r>
              <a:rPr lang="en-US" altLang="zh-CN" dirty="0" err="1"/>
              <a:t>Vivado</a:t>
            </a:r>
            <a:r>
              <a:rPr lang="en-US" altLang="zh-CN" dirty="0"/>
              <a:t> Project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5180C2-0054-19BF-B174-7C6754697726}"/>
              </a:ext>
            </a:extLst>
          </p:cNvPr>
          <p:cNvSpPr txBox="1"/>
          <p:nvPr/>
        </p:nvSpPr>
        <p:spPr>
          <a:xfrm>
            <a:off x="9324304" y="1787203"/>
            <a:ext cx="27868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</a:t>
            </a:r>
            <a:r>
              <a:rPr lang="en-US" altLang="zh-CN" dirty="0"/>
              <a:t>Default Part: Boards</a:t>
            </a:r>
          </a:p>
          <a:p>
            <a:r>
              <a:rPr lang="en-US" altLang="zh-CN" dirty="0"/>
              <a:t>Vendor</a:t>
            </a:r>
            <a:r>
              <a:rPr lang="zh-CN" altLang="en-US" dirty="0"/>
              <a:t>选择</a:t>
            </a:r>
            <a:r>
              <a:rPr lang="en-US" altLang="zh-CN" dirty="0"/>
              <a:t>digilentinc.com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Nexys4 DDR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 =&gt; Finish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F1432A-D927-6E66-0562-EEA86397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27" y="720000"/>
            <a:ext cx="8475601" cy="54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B635B14-C0BA-BF86-0841-3689C727940B}"/>
              </a:ext>
            </a:extLst>
          </p:cNvPr>
          <p:cNvSpPr/>
          <p:nvPr/>
        </p:nvSpPr>
        <p:spPr>
          <a:xfrm>
            <a:off x="2508261" y="4048246"/>
            <a:ext cx="383046" cy="28575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94F644-C8BB-6229-50A8-908CC6BC2091}"/>
              </a:ext>
            </a:extLst>
          </p:cNvPr>
          <p:cNvSpPr/>
          <p:nvPr/>
        </p:nvSpPr>
        <p:spPr>
          <a:xfrm>
            <a:off x="930693" y="2156535"/>
            <a:ext cx="2192434" cy="455176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7C901D-D3A6-2760-8744-7277D5A4566C}"/>
              </a:ext>
            </a:extLst>
          </p:cNvPr>
          <p:cNvSpPr/>
          <p:nvPr/>
        </p:nvSpPr>
        <p:spPr>
          <a:xfrm>
            <a:off x="1365348" y="1682666"/>
            <a:ext cx="527848" cy="33931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47B671B-D6EB-674C-D314-0513C51CE812}"/>
              </a:ext>
            </a:extLst>
          </p:cNvPr>
          <p:cNvGrpSpPr/>
          <p:nvPr/>
        </p:nvGrpSpPr>
        <p:grpSpPr>
          <a:xfrm>
            <a:off x="850006" y="5256715"/>
            <a:ext cx="4546242" cy="1342212"/>
            <a:chOff x="850006" y="5256715"/>
            <a:chExt cx="4546242" cy="134221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616EDC4-8620-77DB-9459-AB7C03FD0541}"/>
                </a:ext>
              </a:extLst>
            </p:cNvPr>
            <p:cNvSpPr/>
            <p:nvPr/>
          </p:nvSpPr>
          <p:spPr>
            <a:xfrm>
              <a:off x="930693" y="5256715"/>
              <a:ext cx="685606" cy="27476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F8AEB04-D93A-061E-71EB-D5C5786E1ABC}"/>
                </a:ext>
              </a:extLst>
            </p:cNvPr>
            <p:cNvSpPr txBox="1"/>
            <p:nvPr/>
          </p:nvSpPr>
          <p:spPr>
            <a:xfrm>
              <a:off x="850006" y="6229595"/>
              <a:ext cx="4546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若未出现</a:t>
              </a:r>
              <a:r>
                <a:rPr lang="en-US" altLang="zh-CN" dirty="0"/>
                <a:t>Nexys4 DDR</a:t>
              </a:r>
              <a:r>
                <a:rPr lang="zh-CN" altLang="en-US" dirty="0"/>
                <a:t>选项</a:t>
              </a:r>
              <a:r>
                <a:rPr lang="en-US" altLang="zh-CN" dirty="0"/>
                <a:t>, </a:t>
              </a:r>
              <a:r>
                <a:rPr lang="zh-CN" altLang="en-US" dirty="0"/>
                <a:t>尝试</a:t>
              </a:r>
              <a:r>
                <a:rPr lang="en-US" altLang="zh-CN" dirty="0"/>
                <a:t>Refresh:)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865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07C5071-7446-7CD0-BE71-5F0959CE0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83"/>
          <a:stretch/>
        </p:blipFill>
        <p:spPr>
          <a:xfrm>
            <a:off x="93222" y="2001970"/>
            <a:ext cx="5174237" cy="4320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添加约束文件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E925D0-28F4-DA4F-4009-9754972C855E}"/>
              </a:ext>
            </a:extLst>
          </p:cNvPr>
          <p:cNvSpPr txBox="1"/>
          <p:nvPr/>
        </p:nvSpPr>
        <p:spPr>
          <a:xfrm>
            <a:off x="239485" y="536030"/>
            <a:ext cx="11359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教程</a:t>
            </a:r>
            <a:r>
              <a:rPr lang="en-US" altLang="zh-CN" dirty="0"/>
              <a:t>: </a:t>
            </a:r>
          </a:p>
          <a:p>
            <a:pPr algn="ctr"/>
            <a:r>
              <a:rPr lang="en-US" altLang="zh-CN" dirty="0" err="1">
                <a:hlinkClick r:id="rId3"/>
              </a:rPr>
              <a:t>Vivado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纯硬件设计入门 </a:t>
            </a:r>
            <a:r>
              <a:rPr lang="en-US" altLang="zh-CN" dirty="0">
                <a:hlinkClick r:id="rId3"/>
              </a:rPr>
              <a:t>- </a:t>
            </a:r>
            <a:r>
              <a:rPr lang="en-US" altLang="zh-CN" dirty="0" err="1">
                <a:hlinkClick r:id="rId3"/>
              </a:rPr>
              <a:t>Digilent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参考</a:t>
            </a:r>
            <a:endParaRPr lang="en-US" altLang="zh-CN" dirty="0"/>
          </a:p>
          <a:p>
            <a:pPr algn="ctr"/>
            <a:r>
              <a:rPr lang="en-US" altLang="zh-CN" dirty="0"/>
              <a:t>zip archive(</a:t>
            </a:r>
            <a:r>
              <a:rPr lang="zh-CN" altLang="en-US" dirty="0"/>
              <a:t>你需要下载然后添加其中的</a:t>
            </a:r>
            <a:r>
              <a:rPr lang="en-US" altLang="zh-CN" dirty="0"/>
              <a:t>Nexys-4-DDR-Master.xdc</a:t>
            </a:r>
            <a:r>
              <a:rPr lang="zh-CN" altLang="en-US" dirty="0"/>
              <a:t>到项目中</a:t>
            </a:r>
            <a:r>
              <a:rPr lang="en-US" altLang="zh-CN" dirty="0"/>
              <a:t>):</a:t>
            </a:r>
          </a:p>
          <a:p>
            <a:pPr algn="ctr"/>
            <a:r>
              <a:rPr lang="en-US" altLang="zh-CN" dirty="0">
                <a:hlinkClick r:id="rId4"/>
              </a:rPr>
              <a:t>https://github.com/Digilent/digilent-xdc/archive/master.zip?_ga=2.210609173.1460531839.1712926097-1066417410.1712238826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7E5CB52-F91D-1A68-4028-8184061F5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459" y="2001970"/>
            <a:ext cx="6466317" cy="4320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54A6A50-7AAC-9E4B-1A4F-FBC2F82ACE6B}"/>
              </a:ext>
            </a:extLst>
          </p:cNvPr>
          <p:cNvSpPr/>
          <p:nvPr/>
        </p:nvSpPr>
        <p:spPr>
          <a:xfrm>
            <a:off x="1416864" y="2656727"/>
            <a:ext cx="1461564" cy="33931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37A1CB-41DE-EF3A-4467-833B9C57DE18}"/>
              </a:ext>
            </a:extLst>
          </p:cNvPr>
          <p:cNvSpPr/>
          <p:nvPr/>
        </p:nvSpPr>
        <p:spPr>
          <a:xfrm>
            <a:off x="4597945" y="5926255"/>
            <a:ext cx="714590" cy="33931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512D1F-7B80-946C-CE61-C3BFAA045788}"/>
              </a:ext>
            </a:extLst>
          </p:cNvPr>
          <p:cNvSpPr/>
          <p:nvPr/>
        </p:nvSpPr>
        <p:spPr>
          <a:xfrm>
            <a:off x="5919106" y="4228328"/>
            <a:ext cx="1441169" cy="33931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DA33D1-FDF2-0CBB-36EF-869A810A18AB}"/>
              </a:ext>
            </a:extLst>
          </p:cNvPr>
          <p:cNvSpPr/>
          <p:nvPr/>
        </p:nvSpPr>
        <p:spPr>
          <a:xfrm>
            <a:off x="10031509" y="5295190"/>
            <a:ext cx="527848" cy="339317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3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添加约束文件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575CCE-870E-F6CD-25A2-9CB5CA24F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7" y="2036350"/>
            <a:ext cx="6484727" cy="432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48B063-5F1A-F05E-6F0E-D1F2165E06A4}"/>
              </a:ext>
            </a:extLst>
          </p:cNvPr>
          <p:cNvSpPr txBox="1"/>
          <p:nvPr/>
        </p:nvSpPr>
        <p:spPr>
          <a:xfrm>
            <a:off x="7344914" y="2510572"/>
            <a:ext cx="33356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要让约束文件生效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zh-CN" altLang="en-US" dirty="0"/>
              <a:t>取消实验中用到端口前的注释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zh-CN" altLang="en-US" dirty="0"/>
              <a:t>根据顶层模块中端口的名称重命名</a:t>
            </a:r>
            <a:r>
              <a:rPr lang="en-US" altLang="zh-CN" dirty="0"/>
              <a:t>.</a:t>
            </a:r>
            <a:r>
              <a:rPr lang="en-US" altLang="zh-CN" dirty="0" err="1"/>
              <a:t>xdc</a:t>
            </a:r>
            <a:r>
              <a:rPr lang="zh-CN" altLang="en-US" dirty="0"/>
              <a:t>文件中的标识符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4C7154-44E2-649C-17C1-AC49BD1313F2}"/>
              </a:ext>
            </a:extLst>
          </p:cNvPr>
          <p:cNvSpPr/>
          <p:nvPr/>
        </p:nvSpPr>
        <p:spPr>
          <a:xfrm>
            <a:off x="824437" y="2965209"/>
            <a:ext cx="5982048" cy="76322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576CDB-6D74-D560-5FE7-92AF08AB99EA}"/>
              </a:ext>
            </a:extLst>
          </p:cNvPr>
          <p:cNvSpPr txBox="1"/>
          <p:nvPr/>
        </p:nvSpPr>
        <p:spPr>
          <a:xfrm>
            <a:off x="410852" y="501012"/>
            <a:ext cx="11359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教程</a:t>
            </a:r>
            <a:r>
              <a:rPr lang="en-US" altLang="zh-CN" dirty="0"/>
              <a:t>: </a:t>
            </a:r>
          </a:p>
          <a:p>
            <a:pPr algn="ctr"/>
            <a:r>
              <a:rPr lang="en-US" altLang="zh-CN" dirty="0" err="1">
                <a:hlinkClick r:id="rId3"/>
              </a:rPr>
              <a:t>Vivado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纯硬件设计入门 </a:t>
            </a:r>
            <a:r>
              <a:rPr lang="en-US" altLang="zh-CN" dirty="0">
                <a:hlinkClick r:id="rId3"/>
              </a:rPr>
              <a:t>- </a:t>
            </a:r>
            <a:r>
              <a:rPr lang="en-US" altLang="zh-CN" dirty="0" err="1">
                <a:hlinkClick r:id="rId3"/>
              </a:rPr>
              <a:t>Digilent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参考</a:t>
            </a:r>
            <a:endParaRPr lang="en-US" altLang="zh-CN" dirty="0"/>
          </a:p>
          <a:p>
            <a:pPr algn="ctr"/>
            <a:r>
              <a:rPr lang="en-US" altLang="zh-CN" dirty="0"/>
              <a:t>zip archive(</a:t>
            </a:r>
            <a:r>
              <a:rPr lang="zh-CN" altLang="en-US" dirty="0"/>
              <a:t>你需要下载然后添加其中的</a:t>
            </a:r>
            <a:r>
              <a:rPr lang="en-US" altLang="zh-CN" dirty="0"/>
              <a:t>Nexys-4-DDR-Master.xdc</a:t>
            </a:r>
            <a:r>
              <a:rPr lang="zh-CN" altLang="en-US" dirty="0"/>
              <a:t>到项目中</a:t>
            </a:r>
            <a:r>
              <a:rPr lang="en-US" altLang="zh-CN" dirty="0"/>
              <a:t>):</a:t>
            </a:r>
          </a:p>
          <a:p>
            <a:pPr algn="ctr"/>
            <a:r>
              <a:rPr lang="en-US" altLang="zh-CN" dirty="0">
                <a:hlinkClick r:id="rId4"/>
              </a:rPr>
              <a:t>https://github.com/Digilent/digilent-xdc/archive/master.zip?_ga=2.210609173.1460531839.1712926097-1066417410.1712238826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0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添加约束文件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D74A66-2A6C-D417-BC6D-7236845E6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2" y="1039130"/>
            <a:ext cx="8446956" cy="43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7FB1D0-9E5F-525A-5474-A885F0EF1D67}"/>
              </a:ext>
            </a:extLst>
          </p:cNvPr>
          <p:cNvSpPr txBox="1"/>
          <p:nvPr/>
        </p:nvSpPr>
        <p:spPr>
          <a:xfrm>
            <a:off x="9007151" y="1039130"/>
            <a:ext cx="2413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实验会用到的端口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CLK100MHZ,</a:t>
            </a:r>
          </a:p>
          <a:p>
            <a:r>
              <a:rPr lang="en-US" altLang="zh-CN" dirty="0"/>
              <a:t>SW[15:0]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4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68ED9-CAA2-C119-EAB4-C4B8AF92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20</a:t>
            </a:r>
            <a:r>
              <a:rPr lang="zh-CN" altLang="en-US"/>
              <a:t> 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B8F400-967B-6A70-9757-1E11CCA2B60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80946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添加约束文件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7FB1D0-9E5F-525A-5474-A885F0EF1D67}"/>
              </a:ext>
            </a:extLst>
          </p:cNvPr>
          <p:cNvSpPr txBox="1"/>
          <p:nvPr/>
        </p:nvSpPr>
        <p:spPr>
          <a:xfrm>
            <a:off x="9050694" y="1577398"/>
            <a:ext cx="2413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实验会用到的端口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A2G[6:0],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AN[7:0]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98E7A8-1196-6A47-4D50-091071AFE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3" y="1577398"/>
            <a:ext cx="836682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6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8196</TotalTime>
  <Words>536</Words>
  <Application>Microsoft Office PowerPoint</Application>
  <PresentationFormat>宽屏</PresentationFormat>
  <Paragraphs>115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rd 杨</cp:lastModifiedBy>
  <cp:revision>486</cp:revision>
  <dcterms:created xsi:type="dcterms:W3CDTF">2017-01-28T01:03:38Z</dcterms:created>
  <dcterms:modified xsi:type="dcterms:W3CDTF">2024-06-04T09:51:38Z</dcterms:modified>
</cp:coreProperties>
</file>