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036-322A-FB5B-B1D8-BF9748936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B9A2A-67C5-88D6-2A3E-1E46C346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E5E5-6BEF-D100-7167-EE6DF386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9A6F-29AF-753C-0A4C-BA828A6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038D-E31C-EAF2-7201-6374782A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789D-2D39-0285-092B-F679C245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E4BDD-65FB-1C45-12E7-03CA9ADA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4EFA-BB11-BE3A-44BE-173D1173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A047-4B42-C8B9-1473-49637DA8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4AA7-2AE4-726E-A27C-3842BDD0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7189F-20ED-F2FD-14C1-0D9AFA9B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4769-BA06-CDA4-0A45-88D4176F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5879-9ACE-D38C-E9C1-F53D6DA6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C2F-8900-6D28-5BCC-E10F03AB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0D3B-7E01-29A6-AF2B-43AFC7F0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326F-98B0-09E4-2555-DC2BE90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95B4-B189-744E-3C52-B143CCF2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05D3-190B-96A2-F6D6-1F4310A0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04C2-3761-712F-6806-2220880E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F2A-5F51-2CE5-58E5-FFFE2A78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3CC-1E3A-F583-023B-01ECC327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0048-7C03-EDCE-8672-258382DD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D7AD-009B-0D23-B8A1-58754C89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07FE-7052-2CE7-D151-4E74F50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4D7-FAB7-F83E-273A-F24AA81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74A7-E0C4-ECA1-2244-833D15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E3F2-F0A0-46A7-836E-541A8245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553C-34E0-AB51-E5B8-2463987C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C508-E2ED-E7C4-4418-E0DCB4BD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0142-B8E8-E5FB-426C-334A3C3C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9350-7660-CEB0-F477-F41FD9A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20C2-C458-452D-9294-12697A6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CF73-A11D-4445-35BE-5A8857FD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5F48-2E7C-AE4D-A277-EB3CB442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56E81-A400-0AF0-4902-E3A6FAD2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45799-7E0B-480F-E460-7B111C62F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62F14-1350-42C2-D50C-E22D0A0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BBC08-1DD9-F023-93E2-059A27D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2C84A-00D5-0DFA-3F8B-8B2BE264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15C9-E44F-364D-F3A4-BCEDCEE3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F74E6-99AD-269D-5095-9744F05A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A5B5-3E52-484B-AC76-B36033AC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FAD1C-3E7B-D28E-2E33-B29CA29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8058-EEB3-DA94-BF22-2997FF5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2FF6-3A78-292F-E244-043E322A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7B24D-2C7A-6A63-8DE2-D19898C8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562D-F72A-A6F8-5E4B-29E99E75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A835-D795-8E97-CA56-4A4DF0BE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03FA-895D-C342-E8D1-2A1BCD16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5ED0-200A-0C1D-3EC1-396B546B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2BA1-64B8-66CD-0EA1-4EA9550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1286-5A75-C5AE-47B1-6E33F092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02CD-CCE2-6751-5B7A-ACE773F2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33A90-1F98-FE61-7DC4-1597EB2E4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7937E-B56E-01BC-5AD8-2562380A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3C98-7FC1-6CD8-F65C-F81BF0E1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FB46-E7A7-1A75-7918-EA8FCC2B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8251-C266-B03C-EBBB-795F065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AA8D-F021-1AE3-42F2-E3076FD4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E0924-DA84-38B2-F5E8-D6AE3A51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AB87-594D-D28C-2CF1-60975C75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214-4B21-7241-A0E5-6A36997AB5E5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57FB-148F-B08D-5E13-C54D408A1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9CC3-247B-74DD-AFD7-07253685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DAA7-073C-CC42-B77D-AD40F60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F94-DD6F-B373-B008-38901C33A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FA07F-21D7-B150-7280-2167191AE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22, 2024</a:t>
            </a:r>
          </a:p>
        </p:txBody>
      </p:sp>
    </p:spTree>
    <p:extLst>
      <p:ext uri="{BB962C8B-B14F-4D97-AF65-F5344CB8AC3E}">
        <p14:creationId xmlns:p14="http://schemas.microsoft.com/office/powerpoint/2010/main" val="1628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72D69EB-1D0C-C62E-1D00-BD33D27C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8" y="3429000"/>
            <a:ext cx="12199518" cy="2441864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35A9B0-5002-80B2-2D8E-7513EA81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97"/>
            <a:ext cx="12199518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35F160-DCA9-B78E-B812-802488AD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" y="336531"/>
            <a:ext cx="12163256" cy="2420983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7CD3DE1-416E-FDD9-3A19-2C436860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" y="3429000"/>
            <a:ext cx="12163255" cy="24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0313C62-C85B-8FB5-4155-6369113B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7383"/>
            <a:ext cx="12166754" cy="2447109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240DACB-9033-4DC2-D116-2DB3D87C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20589"/>
            <a:ext cx="12166755" cy="24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0C80D2C-83B3-B760-31E7-790C8BB0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"/>
            <a:ext cx="12160664" cy="2445884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768F5B1-1C47-F498-479E-E14DE4AD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920"/>
            <a:ext cx="12160664" cy="24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Peak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 analysis</dc:title>
  <dc:creator>Hadi Rahmaninejad</dc:creator>
  <cp:lastModifiedBy>Hadi Rahmaninejad</cp:lastModifiedBy>
  <cp:revision>4</cp:revision>
  <dcterms:created xsi:type="dcterms:W3CDTF">2024-01-19T16:51:57Z</dcterms:created>
  <dcterms:modified xsi:type="dcterms:W3CDTF">2024-01-22T18:28:40Z</dcterms:modified>
</cp:coreProperties>
</file>