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7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1036-322A-FB5B-B1D8-BF9748936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B9A2A-67C5-88D6-2A3E-1E46C346A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E5E5-6BEF-D100-7167-EE6DF386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9A6F-29AF-753C-0A4C-BA828A6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038D-E31C-EAF2-7201-6374782A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789D-2D39-0285-092B-F679C245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E4BDD-65FB-1C45-12E7-03CA9ADA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4EFA-BB11-BE3A-44BE-173D1173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A047-4B42-C8B9-1473-49637DA8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4AA7-2AE4-726E-A27C-3842BDD0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7189F-20ED-F2FD-14C1-0D9AFA9B2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4769-BA06-CDA4-0A45-88D4176F7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5879-9ACE-D38C-E9C1-F53D6DA6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FC2F-8900-6D28-5BCC-E10F03AB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0D3B-7E01-29A6-AF2B-43AFC7F0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1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326F-98B0-09E4-2555-DC2BE90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95B4-B189-744E-3C52-B143CCF2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05D3-190B-96A2-F6D6-1F4310A0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04C2-3761-712F-6806-2220880E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8F2A-5F51-2CE5-58E5-FFFE2A78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B3CC-1E3A-F583-023B-01ECC327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A0048-7C03-EDCE-8672-258382DD3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D7AD-009B-0D23-B8A1-58754C89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07FE-7052-2CE7-D151-4E74F50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14D7-FAB7-F83E-273A-F24AA817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74A7-E0C4-ECA1-2244-833D158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E3F2-F0A0-46A7-836E-541A82454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553C-34E0-AB51-E5B8-2463987C6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2C508-E2ED-E7C4-4418-E0DCB4BD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0142-B8E8-E5FB-426C-334A3C3C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09350-7660-CEB0-F477-F41FD9A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20C2-C458-452D-9294-12697A65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CF73-A11D-4445-35BE-5A8857FD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5F48-2E7C-AE4D-A277-EB3CB442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56E81-A400-0AF0-4902-E3A6FAD2D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45799-7E0B-480F-E460-7B111C62F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62F14-1350-42C2-D50C-E22D0A0C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BBC08-1DD9-F023-93E2-059A27D0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2C84A-00D5-0DFA-3F8B-8B2BE264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15C9-E44F-364D-F3A4-BCEDCEE3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F74E6-99AD-269D-5095-9744F05A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A5B5-3E52-484B-AC76-B36033AC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FAD1C-3E7B-D28E-2E33-B29CA29F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F8058-EEB3-DA94-BF22-2997FF57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E2FF6-3A78-292F-E244-043E322A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7B24D-2C7A-6A63-8DE2-D19898C8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562D-F72A-A6F8-5E4B-29E99E75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A835-D795-8E97-CA56-4A4DF0BE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D03FA-895D-C342-E8D1-2A1BCD16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55ED0-200A-0C1D-3EC1-396B546B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52BA1-64B8-66CD-0EA1-4EA95504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11286-5A75-C5AE-47B1-6E33F092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0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02CD-CCE2-6751-5B7A-ACE773F2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33A90-1F98-FE61-7DC4-1597EB2E4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7937E-B56E-01BC-5AD8-2562380A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E3C98-7FC1-6CD8-F65C-F81BF0E1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FB46-E7A7-1A75-7918-EA8FCC2B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8251-C266-B03C-EBBB-795F065D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0AA8D-F021-1AE3-42F2-E3076FD4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E0924-DA84-38B2-F5E8-D6AE3A51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AB87-594D-D28C-2CF1-60975C75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57FB-148F-B08D-5E13-C54D408A1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39CC3-247B-74DD-AFD7-072536853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F94-DD6F-B373-B008-38901C33A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Peak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FA07F-21D7-B150-7280-2167191AE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22, 2024</a:t>
            </a:r>
          </a:p>
        </p:txBody>
      </p:sp>
    </p:spTree>
    <p:extLst>
      <p:ext uri="{BB962C8B-B14F-4D97-AF65-F5344CB8AC3E}">
        <p14:creationId xmlns:p14="http://schemas.microsoft.com/office/powerpoint/2010/main" val="162875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72D69EB-1D0C-C62E-1D00-BD33D27C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8" y="3429000"/>
            <a:ext cx="12199518" cy="2441864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335A9B0-5002-80B2-2D8E-7513EA81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97"/>
            <a:ext cx="12199518" cy="24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2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35F160-DCA9-B78E-B812-802488AD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" y="336531"/>
            <a:ext cx="12163256" cy="2420983"/>
          </a:xfrm>
          <a:prstGeom prst="rect">
            <a:avLst/>
          </a:prstGeom>
        </p:spPr>
      </p:pic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7CD3DE1-416E-FDD9-3A19-2C436860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" y="3429000"/>
            <a:ext cx="12163255" cy="24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2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0313C62-C85B-8FB5-4155-6369113B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7383"/>
            <a:ext cx="12166754" cy="2447109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240DACB-9033-4DC2-D116-2DB3D87C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20589"/>
            <a:ext cx="12166755" cy="24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5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6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Peak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Peak analysis</dc:title>
  <dc:creator>Hadi Rahmaninejad</dc:creator>
  <cp:lastModifiedBy>Hadi Rahmaninejad</cp:lastModifiedBy>
  <cp:revision>3</cp:revision>
  <dcterms:created xsi:type="dcterms:W3CDTF">2024-01-19T16:51:57Z</dcterms:created>
  <dcterms:modified xsi:type="dcterms:W3CDTF">2024-01-22T17:47:10Z</dcterms:modified>
</cp:coreProperties>
</file>