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9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8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C1AA5-2BA6-4AA6-873D-1AECB438712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BF150-7B74-4636-B586-A5D5347CB1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BF150-7B74-4636-B586-A5D5347CB1EC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11CF69A-3CC0-4B89-B78A-3ED8E8C08776}" type="datetime1">
              <a:rPr lang="en-US" smtClean="0"/>
              <a:t>5/19/2022</a:t>
            </a:fld>
            <a:endParaRPr lang="en-US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850F72-C8DC-4711-A648-D938A87221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0CF0-1F3B-46F8-BBFE-A4D6076EAD10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0F72-C8DC-4711-A648-D938A87221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4AD7-A552-4307-86FD-5DAAC4F8E032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0F72-C8DC-4711-A648-D938A87221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1B54-01D9-4911-9135-0F64DCF8F80B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0F72-C8DC-4711-A648-D938A87221D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EB74A-5402-4662-A42B-353DC6C4D9FE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0F72-C8DC-4711-A648-D938A87221D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E3A4-E08D-4D67-BC7A-EC1EF2B55FCB}" type="datetime1">
              <a:rPr lang="en-US" smtClean="0"/>
              <a:t>5/19/2022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0F72-C8DC-4711-A648-D938A87221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ADBA-EA3C-435C-BFB7-A4856D1EADA4}" type="datetime1">
              <a:rPr lang="en-US" smtClean="0"/>
              <a:t>5/19/2022</a:t>
            </a:fld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0F72-C8DC-4711-A648-D938A87221D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5E43-4F6B-4B45-B35B-50588FC1E88D}" type="datetime1">
              <a:rPr lang="en-US" smtClean="0"/>
              <a:t>5/19/2022</a:t>
            </a:fld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0F72-C8DC-4711-A648-D938A87221D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7860-1B3D-47DC-A7FC-2C350C26D8C8}" type="datetime1">
              <a:rPr lang="en-US" smtClean="0"/>
              <a:t>5/19/2022</a:t>
            </a:fld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0F72-C8DC-4711-A648-D938A87221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C0170A6-2446-4026-9BCC-D0BC7B77D95D}" type="datetime1">
              <a:rPr lang="en-US" smtClean="0"/>
              <a:t>5/19/2022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0F72-C8DC-4711-A648-D938A87221D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77A9FE8-5E9B-4B87-9511-B963D6C3887B}" type="datetime1">
              <a:rPr lang="en-US" smtClean="0"/>
              <a:t>5/19/2022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850F72-C8DC-4711-A648-D938A87221D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3EB42B2-7285-4DE7-A3D0-55A34C75665D}" type="datetime1">
              <a:rPr lang="en-US" smtClean="0"/>
              <a:t>5/19/2022</a:t>
            </a:fld>
            <a:endParaRPr lang="en-US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1850F72-C8DC-4711-A648-D938A87221D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mailto:xvrabl005@vutbr.cz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xmatus35@vutbr.cz" TargetMode="External"/><Relationship Id="rId5" Type="http://schemas.openxmlformats.org/officeDocument/2006/relationships/hyperlink" Target="mailto:Xbella01@vutbr.cz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21336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Calculator</a:t>
            </a:r>
            <a:br>
              <a:rPr lang="en-US" dirty="0"/>
            </a:br>
            <a:r>
              <a:rPr lang="en-US" sz="2000" dirty="0"/>
              <a:t>To je </a:t>
            </a:r>
            <a:r>
              <a:rPr lang="en-US" sz="2000" dirty="0" err="1"/>
              <a:t>jedno</a:t>
            </a:r>
            <a:br>
              <a:rPr lang="en-US" dirty="0"/>
            </a:b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5486400"/>
            <a:ext cx="7772400" cy="1199704"/>
          </a:xfrm>
        </p:spPr>
        <p:txBody>
          <a:bodyPr>
            <a:normAutofit lnSpcReduction="10000"/>
          </a:bodyPr>
          <a:lstStyle/>
          <a:p>
            <a:pPr algn="ctr"/>
            <a:endParaRPr lang="en-US" sz="1400" dirty="0"/>
          </a:p>
          <a:p>
            <a:r>
              <a:rPr lang="en-US" sz="1800" b="1" dirty="0" err="1">
                <a:solidFill>
                  <a:schemeClr val="bg1"/>
                </a:solidFill>
              </a:rPr>
              <a:t>Magdaléna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Bellayová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</a:p>
          <a:p>
            <a:r>
              <a:rPr lang="en-US" sz="1800" b="1" dirty="0" err="1">
                <a:solidFill>
                  <a:schemeClr val="bg1"/>
                </a:solidFill>
              </a:rPr>
              <a:t>Adrián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Matušík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</a:p>
          <a:p>
            <a:r>
              <a:rPr lang="en-US" sz="1800" b="1" dirty="0" err="1">
                <a:solidFill>
                  <a:schemeClr val="bg1"/>
                </a:solidFill>
              </a:rPr>
              <a:t>Matúš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Vráblik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dirty="0" err="1"/>
              <a:t>Platforma</a:t>
            </a:r>
            <a:endParaRPr lang="en-US" dirty="0"/>
          </a:p>
          <a:p>
            <a:pPr lvl="2"/>
            <a:r>
              <a:rPr lang="en-US" dirty="0" err="1"/>
              <a:t>Ubuntu</a:t>
            </a:r>
            <a:r>
              <a:rPr lang="en-US" dirty="0"/>
              <a:t> 64bit</a:t>
            </a:r>
          </a:p>
          <a:p>
            <a:pPr lvl="2">
              <a:buNone/>
            </a:pPr>
            <a:endParaRPr lang="en-US" dirty="0"/>
          </a:p>
          <a:p>
            <a:r>
              <a:rPr lang="en-US" dirty="0" err="1"/>
              <a:t>Licencia</a:t>
            </a:r>
            <a:endParaRPr lang="en-US" dirty="0"/>
          </a:p>
          <a:p>
            <a:pPr lvl="2"/>
            <a:r>
              <a:rPr lang="en-US" dirty="0"/>
              <a:t>GNU v3.0</a:t>
            </a:r>
          </a:p>
          <a:p>
            <a:pPr>
              <a:buNone/>
            </a:pPr>
            <a:endParaRPr lang="en-US" dirty="0"/>
          </a:p>
          <a:p>
            <a:r>
              <a:rPr lang="en-US" dirty="0" err="1"/>
              <a:t>Funkcionalita</a:t>
            </a:r>
            <a:endParaRPr lang="en-US" dirty="0"/>
          </a:p>
          <a:p>
            <a:pPr lvl="2"/>
            <a:r>
              <a:rPr lang="en-US" dirty="0" err="1"/>
              <a:t>Základné</a:t>
            </a:r>
            <a:r>
              <a:rPr lang="en-US" dirty="0"/>
              <a:t> </a:t>
            </a:r>
            <a:r>
              <a:rPr lang="en-US" dirty="0" err="1"/>
              <a:t>operácie</a:t>
            </a:r>
            <a:r>
              <a:rPr lang="en-US" dirty="0"/>
              <a:t>: +, -, *, /, ^, √, !</a:t>
            </a:r>
          </a:p>
          <a:p>
            <a:pPr lvl="2"/>
            <a:r>
              <a:rPr lang="en-US" dirty="0"/>
              <a:t>Extra </a:t>
            </a:r>
            <a:r>
              <a:rPr lang="en-US" dirty="0" err="1"/>
              <a:t>operácie</a:t>
            </a:r>
            <a:r>
              <a:rPr lang="en-US" dirty="0"/>
              <a:t>: mod, log, sin, </a:t>
            </a:r>
            <a:r>
              <a:rPr lang="en-US" dirty="0" err="1"/>
              <a:t>cos</a:t>
            </a:r>
            <a:r>
              <a:rPr lang="en-US" dirty="0"/>
              <a:t>, tan</a:t>
            </a:r>
          </a:p>
          <a:p>
            <a:pPr lvl="2"/>
            <a:r>
              <a:rPr lang="en-US" dirty="0" err="1"/>
              <a:t>Možnosť</a:t>
            </a:r>
            <a:r>
              <a:rPr lang="en-US" dirty="0"/>
              <a:t> </a:t>
            </a:r>
            <a:r>
              <a:rPr lang="en-US" dirty="0" err="1"/>
              <a:t>ovládania</a:t>
            </a:r>
            <a:r>
              <a:rPr lang="en-US" dirty="0"/>
              <a:t> </a:t>
            </a:r>
            <a:r>
              <a:rPr lang="en-US" dirty="0" err="1"/>
              <a:t>klávesnicou</a:t>
            </a:r>
            <a:endParaRPr lang="en-US" dirty="0"/>
          </a:p>
          <a:p>
            <a:pPr lvl="2"/>
            <a:r>
              <a:rPr lang="en-US" dirty="0" err="1"/>
              <a:t>Nápoveda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Výsledný</a:t>
            </a:r>
            <a:r>
              <a:rPr lang="en-US" dirty="0"/>
              <a:t> </a:t>
            </a:r>
            <a:r>
              <a:rPr lang="en-US" dirty="0" err="1"/>
              <a:t>produkt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1907" y="533400"/>
            <a:ext cx="3498245" cy="353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0F72-C8DC-4711-A648-D938A87221D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Programovací</a:t>
            </a:r>
            <a:r>
              <a:rPr lang="en-US" dirty="0"/>
              <a:t> </a:t>
            </a:r>
            <a:r>
              <a:rPr lang="en-US" dirty="0" err="1"/>
              <a:t>jazyk</a:t>
            </a:r>
            <a:endParaRPr lang="en-US" dirty="0"/>
          </a:p>
          <a:p>
            <a:pPr lvl="1"/>
            <a:r>
              <a:rPr lang="en-US" dirty="0"/>
              <a:t>Python</a:t>
            </a:r>
          </a:p>
          <a:p>
            <a:r>
              <a:rPr lang="en-US" dirty="0"/>
              <a:t>GUI – </a:t>
            </a:r>
            <a:r>
              <a:rPr lang="en-US" dirty="0" err="1"/>
              <a:t>grafické</a:t>
            </a:r>
            <a:r>
              <a:rPr lang="en-US" dirty="0"/>
              <a:t> </a:t>
            </a:r>
            <a:r>
              <a:rPr lang="en-US" dirty="0" err="1"/>
              <a:t>užívatelské</a:t>
            </a:r>
            <a:r>
              <a:rPr lang="en-US" dirty="0"/>
              <a:t> </a:t>
            </a:r>
            <a:r>
              <a:rPr lang="en-US" dirty="0" err="1"/>
              <a:t>prostredie</a:t>
            </a:r>
            <a:endParaRPr lang="en-US" dirty="0"/>
          </a:p>
          <a:p>
            <a:pPr lvl="1"/>
            <a:r>
              <a:rPr lang="en-US" dirty="0" err="1"/>
              <a:t>Tkinter</a:t>
            </a:r>
            <a:endParaRPr lang="en-US" dirty="0"/>
          </a:p>
          <a:p>
            <a:r>
              <a:rPr lang="en-US" dirty="0" err="1"/>
              <a:t>Programová</a:t>
            </a:r>
            <a:r>
              <a:rPr lang="en-US" dirty="0"/>
              <a:t> </a:t>
            </a:r>
            <a:r>
              <a:rPr lang="en-US" dirty="0" err="1"/>
              <a:t>dokumentácia</a:t>
            </a:r>
            <a:endParaRPr lang="en-US" dirty="0"/>
          </a:p>
          <a:p>
            <a:pPr lvl="1"/>
            <a:r>
              <a:rPr lang="en-US" dirty="0" err="1"/>
              <a:t>Doxygen</a:t>
            </a:r>
            <a:endParaRPr lang="en-US" dirty="0"/>
          </a:p>
          <a:p>
            <a:r>
              <a:rPr lang="en-US" dirty="0" err="1"/>
              <a:t>Verzovací</a:t>
            </a:r>
            <a:r>
              <a:rPr lang="en-US" dirty="0"/>
              <a:t> </a:t>
            </a:r>
            <a:r>
              <a:rPr lang="en-US" dirty="0" err="1"/>
              <a:t>systém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,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 err="1"/>
              <a:t>Komunikácia</a:t>
            </a:r>
            <a:endParaRPr lang="en-US" dirty="0"/>
          </a:p>
          <a:p>
            <a:pPr lvl="1"/>
            <a:r>
              <a:rPr lang="en-US" dirty="0"/>
              <a:t>Discord</a:t>
            </a:r>
          </a:p>
          <a:p>
            <a:endParaRPr lang="en-US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Použité</a:t>
            </a:r>
            <a:r>
              <a:rPr lang="en-US" dirty="0"/>
              <a:t> </a:t>
            </a:r>
            <a:r>
              <a:rPr lang="en-US" dirty="0" err="1"/>
              <a:t>technológie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0F72-C8DC-4711-A648-D938A87221D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/>
              <a:t>Magdaléna</a:t>
            </a:r>
            <a:r>
              <a:rPr lang="en-US" sz="2400" b="1" dirty="0"/>
              <a:t> </a:t>
            </a:r>
            <a:r>
              <a:rPr lang="en-US" sz="2400" b="1" dirty="0" err="1"/>
              <a:t>Bellayová</a:t>
            </a:r>
            <a:r>
              <a:rPr lang="en-US" sz="2400" b="1" dirty="0"/>
              <a:t> </a:t>
            </a:r>
          </a:p>
          <a:p>
            <a:pPr lvl="2"/>
            <a:r>
              <a:rPr lang="en-US" sz="2000" dirty="0" err="1"/>
              <a:t>matematická</a:t>
            </a:r>
            <a:r>
              <a:rPr lang="en-US" sz="2000" dirty="0"/>
              <a:t> </a:t>
            </a:r>
            <a:r>
              <a:rPr lang="en-US" sz="2000" dirty="0" err="1"/>
              <a:t>knihovna</a:t>
            </a:r>
            <a:r>
              <a:rPr lang="en-US" sz="2000" dirty="0"/>
              <a:t>, </a:t>
            </a:r>
            <a:r>
              <a:rPr lang="en-US" sz="2000" dirty="0" err="1"/>
              <a:t>pokročilé</a:t>
            </a:r>
            <a:r>
              <a:rPr lang="en-US" sz="2000" dirty="0"/>
              <a:t> mat. </a:t>
            </a:r>
            <a:r>
              <a:rPr lang="en-US" sz="2000" dirty="0" err="1"/>
              <a:t>funkce</a:t>
            </a:r>
            <a:r>
              <a:rPr lang="en-US" sz="2000" dirty="0"/>
              <a:t>, TDD testy </a:t>
            </a:r>
            <a:r>
              <a:rPr lang="en-US" sz="2000" dirty="0" err="1"/>
              <a:t>matematickej</a:t>
            </a:r>
            <a:r>
              <a:rPr lang="en-US" sz="2000" dirty="0"/>
              <a:t> </a:t>
            </a:r>
            <a:r>
              <a:rPr lang="en-US" sz="2000" dirty="0" err="1"/>
              <a:t>knižnice</a:t>
            </a:r>
            <a:r>
              <a:rPr lang="en-US" sz="2000" dirty="0"/>
              <a:t>, </a:t>
            </a:r>
            <a:r>
              <a:rPr lang="en-US" sz="2000" dirty="0" err="1"/>
              <a:t>makefile</a:t>
            </a:r>
            <a:r>
              <a:rPr lang="en-US" sz="2000" dirty="0"/>
              <a:t>, code review, mockup</a:t>
            </a:r>
          </a:p>
          <a:p>
            <a:pPr lvl="2">
              <a:buNone/>
            </a:pPr>
            <a:endParaRPr lang="en-US" sz="1800" b="1" dirty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400" b="1" dirty="0" err="1"/>
              <a:t>Adrián</a:t>
            </a:r>
            <a:r>
              <a:rPr lang="en-US" sz="2400" b="1" dirty="0"/>
              <a:t> </a:t>
            </a:r>
            <a:r>
              <a:rPr lang="en-US" sz="2400" b="1" dirty="0" err="1"/>
              <a:t>Matušík</a:t>
            </a:r>
            <a:r>
              <a:rPr lang="en-US" sz="2400" b="1" dirty="0"/>
              <a:t> </a:t>
            </a:r>
          </a:p>
          <a:p>
            <a:pPr marL="886968" lvl="3" indent="-256032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en-US" sz="2000" dirty="0"/>
              <a:t>GUI, help </a:t>
            </a:r>
            <a:r>
              <a:rPr lang="en-US" sz="2000" dirty="0" err="1"/>
              <a:t>obrazovka</a:t>
            </a:r>
            <a:r>
              <a:rPr lang="en-US" sz="2000" dirty="0"/>
              <a:t>, </a:t>
            </a:r>
            <a:r>
              <a:rPr lang="en-US" sz="2000" dirty="0" err="1"/>
              <a:t>príručka</a:t>
            </a:r>
            <a:r>
              <a:rPr lang="en-US" sz="2000" dirty="0"/>
              <a:t>, </a:t>
            </a:r>
            <a:r>
              <a:rPr lang="en-US" sz="2000" dirty="0" err="1"/>
              <a:t>dokumentácia</a:t>
            </a:r>
            <a:r>
              <a:rPr lang="en-US" sz="2000" dirty="0"/>
              <a:t>, code review</a:t>
            </a:r>
          </a:p>
          <a:p>
            <a:pPr marL="886968" lvl="3" indent="-256032">
              <a:spcBef>
                <a:spcPts val="400"/>
              </a:spcBef>
              <a:buSzPct val="68000"/>
              <a:buNone/>
            </a:pPr>
            <a:endParaRPr lang="en-US" sz="2000" b="1" dirty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400" b="1" dirty="0" err="1"/>
              <a:t>Matúš</a:t>
            </a:r>
            <a:r>
              <a:rPr lang="en-US" sz="2400" b="1" dirty="0"/>
              <a:t> </a:t>
            </a:r>
            <a:r>
              <a:rPr lang="en-US" sz="2400" b="1" dirty="0" err="1"/>
              <a:t>Vráblik</a:t>
            </a:r>
            <a:endParaRPr lang="en-US" sz="2400" b="1" dirty="0"/>
          </a:p>
          <a:p>
            <a:pPr marL="886968" lvl="3" indent="-256032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en-US" sz="2000" dirty="0"/>
              <a:t>profiling, </a:t>
            </a:r>
            <a:r>
              <a:rPr lang="en-US" sz="2000" dirty="0" err="1"/>
              <a:t>inštalátor</a:t>
            </a:r>
            <a:r>
              <a:rPr lang="en-US" sz="2000" dirty="0"/>
              <a:t>, </a:t>
            </a:r>
            <a:r>
              <a:rPr lang="en-US" sz="2000" dirty="0" err="1"/>
              <a:t>makefile</a:t>
            </a:r>
            <a:r>
              <a:rPr lang="en-US" sz="2000" dirty="0"/>
              <a:t>, code review, </a:t>
            </a:r>
            <a:r>
              <a:rPr lang="en-US" sz="2000" dirty="0" err="1"/>
              <a:t>prepojenie</a:t>
            </a:r>
            <a:r>
              <a:rPr lang="en-US" sz="2000" dirty="0"/>
              <a:t> </a:t>
            </a:r>
            <a:r>
              <a:rPr lang="en-US" sz="2000" dirty="0" err="1"/>
              <a:t>funkcií</a:t>
            </a:r>
            <a:r>
              <a:rPr lang="en-US" sz="2000" dirty="0"/>
              <a:t> s GUI</a:t>
            </a:r>
            <a:endParaRPr lang="en-US" sz="2000" b="1" dirty="0"/>
          </a:p>
          <a:p>
            <a:pPr marL="365760" lvl="1" indent="-256032">
              <a:spcBef>
                <a:spcPts val="400"/>
              </a:spcBef>
              <a:buSzPct val="68000"/>
              <a:buNone/>
            </a:pPr>
            <a:endParaRPr lang="en-US" sz="2400" b="1" dirty="0"/>
          </a:p>
          <a:p>
            <a:endParaRPr lang="en-US" sz="28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pPr lvl="1">
              <a:buNone/>
            </a:pPr>
            <a:endParaRPr lang="en-US" sz="2400" dirty="0"/>
          </a:p>
          <a:p>
            <a:pPr lvl="1">
              <a:buNone/>
            </a:pP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Rozdelenie</a:t>
            </a:r>
            <a:r>
              <a:rPr lang="en-US" dirty="0"/>
              <a:t> </a:t>
            </a:r>
            <a:r>
              <a:rPr lang="en-US" dirty="0" err="1"/>
              <a:t>práce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371600"/>
            <a:ext cx="486033" cy="513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0F72-C8DC-4711-A648-D938A87221D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Práca</a:t>
            </a:r>
            <a:r>
              <a:rPr lang="en-US" dirty="0"/>
              <a:t> s </a:t>
            </a:r>
            <a:r>
              <a:rPr lang="en-US" dirty="0" err="1"/>
              <a:t>verzovacím</a:t>
            </a:r>
            <a:r>
              <a:rPr lang="en-US" dirty="0"/>
              <a:t> </a:t>
            </a:r>
            <a:r>
              <a:rPr lang="en-US" dirty="0" err="1"/>
              <a:t>systémom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Práca</a:t>
            </a:r>
            <a:r>
              <a:rPr lang="en-US" dirty="0"/>
              <a:t> v </a:t>
            </a:r>
            <a:r>
              <a:rPr lang="en-US" dirty="0" err="1"/>
              <a:t>Ubuntu</a:t>
            </a:r>
            <a:r>
              <a:rPr lang="en-US" dirty="0"/>
              <a:t> </a:t>
            </a:r>
            <a:r>
              <a:rPr lang="en-US" dirty="0" err="1"/>
              <a:t>vo</a:t>
            </a:r>
            <a:r>
              <a:rPr lang="en-US" dirty="0"/>
              <a:t> </a:t>
            </a:r>
            <a:r>
              <a:rPr lang="en-US" dirty="0" err="1"/>
              <a:t>VirtualBoxe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Vytváranie</a:t>
            </a:r>
            <a:r>
              <a:rPr lang="en-US" dirty="0"/>
              <a:t> </a:t>
            </a:r>
            <a:r>
              <a:rPr lang="en-US" dirty="0" err="1"/>
              <a:t>inštalátoru</a:t>
            </a:r>
            <a:r>
              <a:rPr lang="en-US" dirty="0"/>
              <a:t> pre Linux</a:t>
            </a:r>
          </a:p>
          <a:p>
            <a:endParaRPr lang="en-US" dirty="0"/>
          </a:p>
          <a:p>
            <a:r>
              <a:rPr lang="en-US" dirty="0" err="1"/>
              <a:t>Vytváranie</a:t>
            </a:r>
            <a:r>
              <a:rPr lang="en-US" dirty="0"/>
              <a:t> </a:t>
            </a:r>
            <a:r>
              <a:rPr lang="en-US" dirty="0" err="1"/>
              <a:t>Makefile</a:t>
            </a:r>
            <a:endParaRPr lang="en-US" dirty="0"/>
          </a:p>
          <a:p>
            <a:endParaRPr lang="en-US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Získané</a:t>
            </a:r>
            <a:r>
              <a:rPr lang="en-US" dirty="0"/>
              <a:t> </a:t>
            </a:r>
            <a:r>
              <a:rPr lang="en-US" dirty="0" err="1"/>
              <a:t>skúsenosti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0F72-C8DC-4711-A648-D938A87221D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/>
          </a:p>
          <a:p>
            <a:r>
              <a:rPr lang="en-US" dirty="0" err="1"/>
              <a:t>Dlhodobá</a:t>
            </a:r>
            <a:r>
              <a:rPr lang="en-US" dirty="0"/>
              <a:t> </a:t>
            </a:r>
            <a:r>
              <a:rPr lang="en-US" dirty="0" err="1"/>
              <a:t>choroba</a:t>
            </a:r>
            <a:r>
              <a:rPr lang="en-US" dirty="0"/>
              <a:t> </a:t>
            </a:r>
            <a:r>
              <a:rPr lang="en-US" dirty="0" err="1"/>
              <a:t>člena</a:t>
            </a:r>
            <a:r>
              <a:rPr lang="en-US" dirty="0"/>
              <a:t> </a:t>
            </a:r>
            <a:r>
              <a:rPr lang="en-US" dirty="0" err="1"/>
              <a:t>tímu</a:t>
            </a:r>
            <a:endParaRPr lang="en-US" dirty="0"/>
          </a:p>
          <a:p>
            <a:pPr lvl="2"/>
            <a:r>
              <a:rPr lang="sk-SK" dirty="0"/>
              <a:t>výrazné p</a:t>
            </a:r>
            <a:r>
              <a:rPr lang="en-US" dirty="0" err="1"/>
              <a:t>osunutie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sk-SK" dirty="0" err="1"/>
              <a:t>mínov</a:t>
            </a:r>
            <a:endParaRPr lang="sk-SK" dirty="0"/>
          </a:p>
          <a:p>
            <a:pPr lvl="2"/>
            <a:r>
              <a:rPr lang="sk-SK" dirty="0"/>
              <a:t>zmena rozdelenia práce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Pokazený</a:t>
            </a:r>
            <a:r>
              <a:rPr lang="en-US" dirty="0"/>
              <a:t> notebook</a:t>
            </a:r>
            <a:endParaRPr lang="sk-SK" dirty="0"/>
          </a:p>
          <a:p>
            <a:pPr lvl="2"/>
            <a:r>
              <a:rPr lang="sk-SK" dirty="0"/>
              <a:t>práca z jedného počítača</a:t>
            </a:r>
          </a:p>
          <a:p>
            <a:pPr lvl="2"/>
            <a:r>
              <a:rPr lang="sk-SK" dirty="0"/>
              <a:t>nahrávanie na git len pod jedným kontom</a:t>
            </a:r>
            <a:endParaRPr lang="en-US" dirty="0"/>
          </a:p>
          <a:p>
            <a:endParaRPr lang="en-US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Problémy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0F72-C8DC-4711-A648-D938A87221DF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15E1255E-7AF5-45C9-B327-BF9A224C6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783" y="2552701"/>
            <a:ext cx="2476499" cy="2476499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718" y="762000"/>
            <a:ext cx="4495800" cy="454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0F72-C8DC-4711-A648-D938A87221DF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ACFAFCB0-2DDC-4D6E-81D2-260A2AAB2B7D}"/>
              </a:ext>
            </a:extLst>
          </p:cNvPr>
          <p:cNvSpPr txBox="1"/>
          <p:nvPr/>
        </p:nvSpPr>
        <p:spPr>
          <a:xfrm flipH="1">
            <a:off x="5810243" y="5029200"/>
            <a:ext cx="259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bit.ly/Calculator2022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CD168936-3150-4756-A918-BC9134F9E107}"/>
              </a:ext>
            </a:extLst>
          </p:cNvPr>
          <p:cNvSpPr txBox="1"/>
          <p:nvPr/>
        </p:nvSpPr>
        <p:spPr>
          <a:xfrm flipH="1">
            <a:off x="5680703" y="662477"/>
            <a:ext cx="28498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</a:t>
            </a:r>
            <a:r>
              <a:rPr lang="sk-SK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bella01</a:t>
            </a:r>
            <a:r>
              <a:rPr lang="en-GB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@vutbr.cz</a:t>
            </a:r>
            <a:endParaRPr lang="en-GB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xmatus35@vutbr.cz</a:t>
            </a:r>
            <a:endParaRPr lang="en-GB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xvrabl005@vutbr.cz</a:t>
            </a:r>
            <a:endParaRPr lang="en-GB" dirty="0"/>
          </a:p>
          <a:p>
            <a:endParaRPr lang="sk-SK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98</TotalTime>
  <Words>191</Words>
  <Application>Microsoft Office PowerPoint</Application>
  <PresentationFormat>Prezentácia na obrazovke (4:3)</PresentationFormat>
  <Paragraphs>71</Paragraphs>
  <Slides>7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4" baseType="lpstr">
      <vt:lpstr>Arial</vt:lpstr>
      <vt:lpstr>Calibri</vt:lpstr>
      <vt:lpstr>Lucida Sans Unicode</vt:lpstr>
      <vt:lpstr>Verdana</vt:lpstr>
      <vt:lpstr>Wingdings 2</vt:lpstr>
      <vt:lpstr>Wingdings 3</vt:lpstr>
      <vt:lpstr>Hala</vt:lpstr>
      <vt:lpstr>Calculator To je jedno </vt:lpstr>
      <vt:lpstr>Výsledný produkt</vt:lpstr>
      <vt:lpstr>Použité technológie</vt:lpstr>
      <vt:lpstr>Rozdelenie práce</vt:lpstr>
      <vt:lpstr>Získané skúsenosti</vt:lpstr>
      <vt:lpstr>Problémy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 To je jedno</dc:title>
  <dc:creator>Fudge</dc:creator>
  <cp:lastModifiedBy>Magdaléna Bellayová.dev</cp:lastModifiedBy>
  <cp:revision>9</cp:revision>
  <dcterms:created xsi:type="dcterms:W3CDTF">2022-05-19T09:20:51Z</dcterms:created>
  <dcterms:modified xsi:type="dcterms:W3CDTF">2022-05-19T11:04:49Z</dcterms:modified>
</cp:coreProperties>
</file>