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60" r:id="rId2"/>
    <p:sldId id="261" r:id="rId3"/>
    <p:sldId id="278" r:id="rId4"/>
    <p:sldId id="262" r:id="rId5"/>
    <p:sldId id="276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äußere Verbund muss also immer eingesetzt werden, wenn unbekannte oder fehlende Information im Spiel ist.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6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3,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3,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Functions and Advanced Transformations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How to use powerful Methods like </a:t>
            </a:r>
            <a:r>
              <a:rPr lang="en-US" spc="160" dirty="0" err="1"/>
              <a:t>groupBy</a:t>
            </a:r>
            <a:r>
              <a:rPr lang="en-US" spc="160" dirty="0"/>
              <a:t>, Join and functions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How use </a:t>
            </a:r>
            <a:r>
              <a:rPr lang="en-US" dirty="0"/>
              <a:t>Alter data based by using Lambda</a:t>
            </a:r>
            <a:endParaRPr lang="en-US" spc="160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database</a:t>
            </a:r>
            <a:endParaRPr lang="de-DE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Intro </a:t>
            </a:r>
            <a:r>
              <a:rPr lang="de-DE" dirty="0" err="1"/>
              <a:t>to</a:t>
            </a:r>
            <a:r>
              <a:rPr lang="de-DE" dirty="0"/>
              <a:t> Spark functions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9715444" cy="3846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Functions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10280770" cy="3846012"/>
          </a:xfrm>
        </p:spPr>
        <p:txBody>
          <a:bodyPr>
            <a:normAutofit/>
          </a:bodyPr>
          <a:lstStyle/>
          <a:p>
            <a:r>
              <a:rPr lang="en-US" dirty="0"/>
              <a:t>Rows are grouped with the same value of the group or range</a:t>
            </a:r>
          </a:p>
          <a:p>
            <a:endParaRPr lang="en-US" dirty="0"/>
          </a:p>
          <a:p>
            <a:r>
              <a:rPr lang="en-US" dirty="0" err="1"/>
              <a:t>Groupby</a:t>
            </a:r>
            <a:r>
              <a:rPr lang="en-US" dirty="0"/>
              <a:t> can be extended by aggregation functions</a:t>
            </a:r>
          </a:p>
          <a:p>
            <a:endParaRPr lang="en-US" dirty="0"/>
          </a:p>
          <a:p>
            <a:r>
              <a:rPr lang="en-US" dirty="0"/>
              <a:t>Possible aggregate methods: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Grouping</a:t>
            </a:r>
            <a:r>
              <a:rPr lang="de-DE" dirty="0"/>
              <a:t> Values by Attribute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Rows are grouped with the same value of the group or range</a:t>
            </a:r>
          </a:p>
          <a:p>
            <a:endParaRPr lang="en-US" dirty="0"/>
          </a:p>
          <a:p>
            <a:r>
              <a:rPr lang="en-US" dirty="0" err="1"/>
              <a:t>Groupby</a:t>
            </a:r>
            <a:r>
              <a:rPr lang="en-US" dirty="0"/>
              <a:t> can be extended by aggregation functions</a:t>
            </a:r>
          </a:p>
          <a:p>
            <a:endParaRPr lang="en-US" dirty="0"/>
          </a:p>
          <a:p>
            <a:r>
              <a:rPr lang="en-US" dirty="0"/>
              <a:t>Possible aggregate methods: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Sum, Min, Max, Count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Orderby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, desc 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33D6-E433-85EE-301D-370F048FB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7" y="2528607"/>
            <a:ext cx="6008472" cy="237334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1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There are several ways to connect two tables</a:t>
            </a:r>
          </a:p>
          <a:p>
            <a:r>
              <a:rPr lang="en-US" dirty="0"/>
              <a:t>Differentiation between INNER and OUTER JOIN </a:t>
            </a:r>
          </a:p>
          <a:p>
            <a:r>
              <a:rPr lang="en-US" dirty="0"/>
              <a:t>INNER JOIN (Natural Join) Combination of records that meet join condition</a:t>
            </a:r>
          </a:p>
          <a:p>
            <a:r>
              <a:rPr lang="en-US" dirty="0"/>
              <a:t>OUTER JOIN Association of records to which there are no correspondences of the values in the two tables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952EE1-736F-5645-AEB3-53E77440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39" y="2296161"/>
            <a:ext cx="4788505" cy="269353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7550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5EB2C80-3322-3C5B-2F13-72C3FDAC9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187</Words>
  <Application>Microsoft Office PowerPoint</Application>
  <PresentationFormat>Breitbild</PresentationFormat>
  <Paragraphs>38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Bembo</vt:lpstr>
      <vt:lpstr>Calibri</vt:lpstr>
      <vt:lpstr>Wingdings</vt:lpstr>
      <vt:lpstr>ArchiveVTI</vt:lpstr>
      <vt:lpstr>Functions and Advanced Transformations </vt:lpstr>
      <vt:lpstr>Goal of the learning sections</vt:lpstr>
      <vt:lpstr>Intro to Spark functions ?</vt:lpstr>
      <vt:lpstr>User Defined Functions </vt:lpstr>
      <vt:lpstr>Grouping Values by Attribute </vt:lpstr>
      <vt:lpstr>Joining DataFrames </vt:lpstr>
      <vt:lpstr>Save results to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29</cp:revision>
  <dcterms:created xsi:type="dcterms:W3CDTF">2022-04-30T13:17:00Z</dcterms:created>
  <dcterms:modified xsi:type="dcterms:W3CDTF">2022-05-03T21:19:54Z</dcterms:modified>
</cp:coreProperties>
</file>