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ink/ink2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3.xml" ContentType="application/inkml+xml"/>
  <Override PartName="/ppt/ink/ink4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262" r:id="rId6"/>
    <p:sldId id="273" r:id="rId7"/>
    <p:sldId id="274" r:id="rId8"/>
    <p:sldId id="269" r:id="rId9"/>
    <p:sldId id="272" r:id="rId10"/>
    <p:sldId id="270" r:id="rId11"/>
    <p:sldId id="271" r:id="rId12"/>
    <p:sldId id="265" r:id="rId13"/>
    <p:sldId id="26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2E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>
        <p:scale>
          <a:sx n="75" d="100"/>
          <a:sy n="75" d="100"/>
        </p:scale>
        <p:origin x="211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30463-0D93-4F7F-B26D-9E69A55E302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305A786-29DE-4324-A71D-2228325AF1C8}">
      <dgm:prSet custT="1"/>
      <dgm:spPr/>
      <dgm:t>
        <a:bodyPr/>
        <a:lstStyle/>
        <a:p>
          <a:r>
            <a:rPr lang="de-DE" sz="2800" baseline="0" dirty="0"/>
            <a:t>Introduction &amp; Presentation ETL Process</a:t>
          </a:r>
          <a:endParaRPr lang="en-US" sz="2800" dirty="0"/>
        </a:p>
      </dgm:t>
    </dgm:pt>
    <dgm:pt modelId="{52714CBF-6EA3-4163-A35B-2980BD35BF97}" type="parTrans" cxnId="{63321B61-2C7E-45F5-8364-B3B911E379F0}">
      <dgm:prSet/>
      <dgm:spPr/>
      <dgm:t>
        <a:bodyPr/>
        <a:lstStyle/>
        <a:p>
          <a:endParaRPr lang="en-US"/>
        </a:p>
      </dgm:t>
    </dgm:pt>
    <dgm:pt modelId="{5E958C59-5B94-4748-9880-BE5BE6239373}" type="sibTrans" cxnId="{63321B61-2C7E-45F5-8364-B3B911E379F0}">
      <dgm:prSet/>
      <dgm:spPr/>
      <dgm:t>
        <a:bodyPr/>
        <a:lstStyle/>
        <a:p>
          <a:endParaRPr lang="en-US"/>
        </a:p>
      </dgm:t>
    </dgm:pt>
    <dgm:pt modelId="{C07CF639-F121-428C-A26D-BB7B779651F6}">
      <dgm:prSet custT="1"/>
      <dgm:spPr/>
      <dgm:t>
        <a:bodyPr/>
        <a:lstStyle/>
        <a:p>
          <a:r>
            <a:rPr lang="de-DE" sz="2800" b="0" dirty="0"/>
            <a:t>Actions &amp; Basic Transformations</a:t>
          </a:r>
          <a:endParaRPr lang="en-US" sz="2800" b="0" dirty="0"/>
        </a:p>
      </dgm:t>
    </dgm:pt>
    <dgm:pt modelId="{B5A2AA2F-73B6-4BCE-8172-566C112AE85A}" type="parTrans" cxnId="{F1DF632F-417F-43AB-85A7-E097F29CA290}">
      <dgm:prSet/>
      <dgm:spPr/>
      <dgm:t>
        <a:bodyPr/>
        <a:lstStyle/>
        <a:p>
          <a:endParaRPr lang="en-US"/>
        </a:p>
      </dgm:t>
    </dgm:pt>
    <dgm:pt modelId="{6CB9C9F8-8CC8-49D4-809F-6419F79911F7}" type="sibTrans" cxnId="{F1DF632F-417F-43AB-85A7-E097F29CA290}">
      <dgm:prSet/>
      <dgm:spPr/>
      <dgm:t>
        <a:bodyPr/>
        <a:lstStyle/>
        <a:p>
          <a:endParaRPr lang="en-US"/>
        </a:p>
      </dgm:t>
    </dgm:pt>
    <dgm:pt modelId="{12D1F282-8C0D-432B-817C-027E6C3832CD}">
      <dgm:prSet custT="1"/>
      <dgm:spPr/>
      <dgm:t>
        <a:bodyPr/>
        <a:lstStyle/>
        <a:p>
          <a:r>
            <a:rPr lang="de-DE" sz="2800" b="0" dirty="0"/>
            <a:t>Advanced Transformations</a:t>
          </a:r>
          <a:endParaRPr lang="en-US" sz="2800" b="0" dirty="0"/>
        </a:p>
      </dgm:t>
    </dgm:pt>
    <dgm:pt modelId="{70672807-8E61-4406-B568-ABA2C9172565}" type="parTrans" cxnId="{46448381-1FDD-4CB9-A451-42E66519DE99}">
      <dgm:prSet/>
      <dgm:spPr/>
      <dgm:t>
        <a:bodyPr/>
        <a:lstStyle/>
        <a:p>
          <a:endParaRPr lang="en-US"/>
        </a:p>
      </dgm:t>
    </dgm:pt>
    <dgm:pt modelId="{1BFB461C-5EF7-453F-9731-E87CD9E0C58A}" type="sibTrans" cxnId="{46448381-1FDD-4CB9-A451-42E66519DE99}">
      <dgm:prSet/>
      <dgm:spPr/>
      <dgm:t>
        <a:bodyPr/>
        <a:lstStyle/>
        <a:p>
          <a:endParaRPr lang="en-US"/>
        </a:p>
      </dgm:t>
    </dgm:pt>
    <dgm:pt modelId="{75D780A2-BC5A-43D0-AF54-5D6BF9394210}">
      <dgm:prSet custT="1"/>
      <dgm:spPr/>
      <dgm:t>
        <a:bodyPr/>
        <a:lstStyle/>
        <a:p>
          <a:r>
            <a:rPr lang="de-DE" sz="2800" baseline="0" dirty="0"/>
            <a:t>Databricks</a:t>
          </a:r>
          <a:endParaRPr lang="en-US" sz="2800" dirty="0"/>
        </a:p>
      </dgm:t>
    </dgm:pt>
    <dgm:pt modelId="{BDDCB83A-1CB6-441F-A989-AC72EAADF768}" type="parTrans" cxnId="{6A519526-BF89-4715-8915-3AA5D3617C0A}">
      <dgm:prSet/>
      <dgm:spPr/>
      <dgm:t>
        <a:bodyPr/>
        <a:lstStyle/>
        <a:p>
          <a:endParaRPr lang="en-US"/>
        </a:p>
      </dgm:t>
    </dgm:pt>
    <dgm:pt modelId="{DC75A652-F972-4825-A469-23610EC1EEC4}" type="sibTrans" cxnId="{6A519526-BF89-4715-8915-3AA5D3617C0A}">
      <dgm:prSet/>
      <dgm:spPr/>
      <dgm:t>
        <a:bodyPr/>
        <a:lstStyle/>
        <a:p>
          <a:endParaRPr lang="en-US"/>
        </a:p>
      </dgm:t>
    </dgm:pt>
    <dgm:pt modelId="{D14DD8FF-488C-4F55-8515-F802C9DE883B}" type="pres">
      <dgm:prSet presAssocID="{0D230463-0D93-4F7F-B26D-9E69A55E3025}" presName="outerComposite" presStyleCnt="0">
        <dgm:presLayoutVars>
          <dgm:chMax val="5"/>
          <dgm:dir/>
          <dgm:resizeHandles val="exact"/>
        </dgm:presLayoutVars>
      </dgm:prSet>
      <dgm:spPr/>
    </dgm:pt>
    <dgm:pt modelId="{877CAE73-419D-4DAB-91EA-4F5B0D825F8C}" type="pres">
      <dgm:prSet presAssocID="{0D230463-0D93-4F7F-B26D-9E69A55E3025}" presName="dummyMaxCanvas" presStyleCnt="0">
        <dgm:presLayoutVars/>
      </dgm:prSet>
      <dgm:spPr/>
    </dgm:pt>
    <dgm:pt modelId="{D83C018B-1A8F-4D8A-B1C6-6E1EBAA92A85}" type="pres">
      <dgm:prSet presAssocID="{0D230463-0D93-4F7F-B26D-9E69A55E3025}" presName="FourNodes_1" presStyleLbl="node1" presStyleIdx="0" presStyleCnt="4">
        <dgm:presLayoutVars>
          <dgm:bulletEnabled val="1"/>
        </dgm:presLayoutVars>
      </dgm:prSet>
      <dgm:spPr/>
    </dgm:pt>
    <dgm:pt modelId="{4983C3B5-651A-4D60-8181-AEC472504F25}" type="pres">
      <dgm:prSet presAssocID="{0D230463-0D93-4F7F-B26D-9E69A55E3025}" presName="FourNodes_2" presStyleLbl="node1" presStyleIdx="1" presStyleCnt="4">
        <dgm:presLayoutVars>
          <dgm:bulletEnabled val="1"/>
        </dgm:presLayoutVars>
      </dgm:prSet>
      <dgm:spPr/>
    </dgm:pt>
    <dgm:pt modelId="{A34CE18A-41CA-49C3-8E51-40C370223EE7}" type="pres">
      <dgm:prSet presAssocID="{0D230463-0D93-4F7F-B26D-9E69A55E3025}" presName="FourNodes_3" presStyleLbl="node1" presStyleIdx="2" presStyleCnt="4">
        <dgm:presLayoutVars>
          <dgm:bulletEnabled val="1"/>
        </dgm:presLayoutVars>
      </dgm:prSet>
      <dgm:spPr/>
    </dgm:pt>
    <dgm:pt modelId="{CEAACA44-5F96-465D-A5F5-BE3B42FB79CE}" type="pres">
      <dgm:prSet presAssocID="{0D230463-0D93-4F7F-B26D-9E69A55E3025}" presName="FourNodes_4" presStyleLbl="node1" presStyleIdx="3" presStyleCnt="4">
        <dgm:presLayoutVars>
          <dgm:bulletEnabled val="1"/>
        </dgm:presLayoutVars>
      </dgm:prSet>
      <dgm:spPr/>
    </dgm:pt>
    <dgm:pt modelId="{6AA50CD4-4A94-4D87-9261-777377584961}" type="pres">
      <dgm:prSet presAssocID="{0D230463-0D93-4F7F-B26D-9E69A55E3025}" presName="FourConn_1-2" presStyleLbl="fgAccFollowNode1" presStyleIdx="0" presStyleCnt="3">
        <dgm:presLayoutVars>
          <dgm:bulletEnabled val="1"/>
        </dgm:presLayoutVars>
      </dgm:prSet>
      <dgm:spPr/>
    </dgm:pt>
    <dgm:pt modelId="{28CAB788-0BE7-48BB-8210-EE85882C0C63}" type="pres">
      <dgm:prSet presAssocID="{0D230463-0D93-4F7F-B26D-9E69A55E3025}" presName="FourConn_2-3" presStyleLbl="fgAccFollowNode1" presStyleIdx="1" presStyleCnt="3">
        <dgm:presLayoutVars>
          <dgm:bulletEnabled val="1"/>
        </dgm:presLayoutVars>
      </dgm:prSet>
      <dgm:spPr/>
    </dgm:pt>
    <dgm:pt modelId="{0B2BE5F7-3FCF-4ED3-929E-73F091C9E76A}" type="pres">
      <dgm:prSet presAssocID="{0D230463-0D93-4F7F-B26D-9E69A55E3025}" presName="FourConn_3-4" presStyleLbl="fgAccFollowNode1" presStyleIdx="2" presStyleCnt="3">
        <dgm:presLayoutVars>
          <dgm:bulletEnabled val="1"/>
        </dgm:presLayoutVars>
      </dgm:prSet>
      <dgm:spPr/>
    </dgm:pt>
    <dgm:pt modelId="{94F3BA3B-660E-4418-91B2-8E3FE0C41585}" type="pres">
      <dgm:prSet presAssocID="{0D230463-0D93-4F7F-B26D-9E69A55E3025}" presName="FourNodes_1_text" presStyleLbl="node1" presStyleIdx="3" presStyleCnt="4">
        <dgm:presLayoutVars>
          <dgm:bulletEnabled val="1"/>
        </dgm:presLayoutVars>
      </dgm:prSet>
      <dgm:spPr/>
    </dgm:pt>
    <dgm:pt modelId="{D645E37E-2BD0-4D99-882C-C3DF8298E4DF}" type="pres">
      <dgm:prSet presAssocID="{0D230463-0D93-4F7F-B26D-9E69A55E3025}" presName="FourNodes_2_text" presStyleLbl="node1" presStyleIdx="3" presStyleCnt="4">
        <dgm:presLayoutVars>
          <dgm:bulletEnabled val="1"/>
        </dgm:presLayoutVars>
      </dgm:prSet>
      <dgm:spPr/>
    </dgm:pt>
    <dgm:pt modelId="{95848661-0882-40F6-9A43-A52765E7C74F}" type="pres">
      <dgm:prSet presAssocID="{0D230463-0D93-4F7F-B26D-9E69A55E3025}" presName="FourNodes_3_text" presStyleLbl="node1" presStyleIdx="3" presStyleCnt="4">
        <dgm:presLayoutVars>
          <dgm:bulletEnabled val="1"/>
        </dgm:presLayoutVars>
      </dgm:prSet>
      <dgm:spPr/>
    </dgm:pt>
    <dgm:pt modelId="{FF1B8368-0AD0-40E8-BAC7-201605E110E9}" type="pres">
      <dgm:prSet presAssocID="{0D230463-0D93-4F7F-B26D-9E69A55E302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494ED14-9DC5-4C05-9EA2-AE44EF754890}" type="presOf" srcId="{12D1F282-8C0D-432B-817C-027E6C3832CD}" destId="{95848661-0882-40F6-9A43-A52765E7C74F}" srcOrd="1" destOrd="0" presId="urn:microsoft.com/office/officeart/2005/8/layout/vProcess5"/>
    <dgm:cxn modelId="{69728C1A-D01D-4CD5-B1E3-DAA8A15BE375}" type="presOf" srcId="{12D1F282-8C0D-432B-817C-027E6C3832CD}" destId="{A34CE18A-41CA-49C3-8E51-40C370223EE7}" srcOrd="0" destOrd="0" presId="urn:microsoft.com/office/officeart/2005/8/layout/vProcess5"/>
    <dgm:cxn modelId="{6A519526-BF89-4715-8915-3AA5D3617C0A}" srcId="{0D230463-0D93-4F7F-B26D-9E69A55E3025}" destId="{75D780A2-BC5A-43D0-AF54-5D6BF9394210}" srcOrd="3" destOrd="0" parTransId="{BDDCB83A-1CB6-441F-A989-AC72EAADF768}" sibTransId="{DC75A652-F972-4825-A469-23610EC1EEC4}"/>
    <dgm:cxn modelId="{F1DF632F-417F-43AB-85A7-E097F29CA290}" srcId="{0D230463-0D93-4F7F-B26D-9E69A55E3025}" destId="{C07CF639-F121-428C-A26D-BB7B779651F6}" srcOrd="1" destOrd="0" parTransId="{B5A2AA2F-73B6-4BCE-8172-566C112AE85A}" sibTransId="{6CB9C9F8-8CC8-49D4-809F-6419F79911F7}"/>
    <dgm:cxn modelId="{63321B61-2C7E-45F5-8364-B3B911E379F0}" srcId="{0D230463-0D93-4F7F-B26D-9E69A55E3025}" destId="{8305A786-29DE-4324-A71D-2228325AF1C8}" srcOrd="0" destOrd="0" parTransId="{52714CBF-6EA3-4163-A35B-2980BD35BF97}" sibTransId="{5E958C59-5B94-4748-9880-BE5BE6239373}"/>
    <dgm:cxn modelId="{1D074C41-B081-4AFC-803E-250D41F24D40}" type="presOf" srcId="{75D780A2-BC5A-43D0-AF54-5D6BF9394210}" destId="{FF1B8368-0AD0-40E8-BAC7-201605E110E9}" srcOrd="1" destOrd="0" presId="urn:microsoft.com/office/officeart/2005/8/layout/vProcess5"/>
    <dgm:cxn modelId="{D8DBAC62-BE75-4218-8212-FBCD749D0D8F}" type="presOf" srcId="{C07CF639-F121-428C-A26D-BB7B779651F6}" destId="{4983C3B5-651A-4D60-8181-AEC472504F25}" srcOrd="0" destOrd="0" presId="urn:microsoft.com/office/officeart/2005/8/layout/vProcess5"/>
    <dgm:cxn modelId="{6EDB7647-29A3-4ECE-9D8D-15C72EB52F6F}" type="presOf" srcId="{C07CF639-F121-428C-A26D-BB7B779651F6}" destId="{D645E37E-2BD0-4D99-882C-C3DF8298E4DF}" srcOrd="1" destOrd="0" presId="urn:microsoft.com/office/officeart/2005/8/layout/vProcess5"/>
    <dgm:cxn modelId="{BABF346B-527C-41B4-B6F0-E00C53D0A1BA}" type="presOf" srcId="{75D780A2-BC5A-43D0-AF54-5D6BF9394210}" destId="{CEAACA44-5F96-465D-A5F5-BE3B42FB79CE}" srcOrd="0" destOrd="0" presId="urn:microsoft.com/office/officeart/2005/8/layout/vProcess5"/>
    <dgm:cxn modelId="{46448381-1FDD-4CB9-A451-42E66519DE99}" srcId="{0D230463-0D93-4F7F-B26D-9E69A55E3025}" destId="{12D1F282-8C0D-432B-817C-027E6C3832CD}" srcOrd="2" destOrd="0" parTransId="{70672807-8E61-4406-B568-ABA2C9172565}" sibTransId="{1BFB461C-5EF7-453F-9731-E87CD9E0C58A}"/>
    <dgm:cxn modelId="{3CBF1288-55DC-4BE7-A254-67FB59280368}" type="presOf" srcId="{5E958C59-5B94-4748-9880-BE5BE6239373}" destId="{6AA50CD4-4A94-4D87-9261-777377584961}" srcOrd="0" destOrd="0" presId="urn:microsoft.com/office/officeart/2005/8/layout/vProcess5"/>
    <dgm:cxn modelId="{55AF2E90-C708-4DEB-B646-359AA49C2858}" type="presOf" srcId="{0D230463-0D93-4F7F-B26D-9E69A55E3025}" destId="{D14DD8FF-488C-4F55-8515-F802C9DE883B}" srcOrd="0" destOrd="0" presId="urn:microsoft.com/office/officeart/2005/8/layout/vProcess5"/>
    <dgm:cxn modelId="{AA157DA6-F218-4BA0-9D0F-6BF4BBC6E367}" type="presOf" srcId="{8305A786-29DE-4324-A71D-2228325AF1C8}" destId="{94F3BA3B-660E-4418-91B2-8E3FE0C41585}" srcOrd="1" destOrd="0" presId="urn:microsoft.com/office/officeart/2005/8/layout/vProcess5"/>
    <dgm:cxn modelId="{1D398EBC-E9AD-43BC-8152-56F42E908900}" type="presOf" srcId="{6CB9C9F8-8CC8-49D4-809F-6419F79911F7}" destId="{28CAB788-0BE7-48BB-8210-EE85882C0C63}" srcOrd="0" destOrd="0" presId="urn:microsoft.com/office/officeart/2005/8/layout/vProcess5"/>
    <dgm:cxn modelId="{B99101C6-8223-48F7-A586-6F50CC73CF12}" type="presOf" srcId="{8305A786-29DE-4324-A71D-2228325AF1C8}" destId="{D83C018B-1A8F-4D8A-B1C6-6E1EBAA92A85}" srcOrd="0" destOrd="0" presId="urn:microsoft.com/office/officeart/2005/8/layout/vProcess5"/>
    <dgm:cxn modelId="{DF613DFA-A5C1-4D4C-9DD0-F0476C972098}" type="presOf" srcId="{1BFB461C-5EF7-453F-9731-E87CD9E0C58A}" destId="{0B2BE5F7-3FCF-4ED3-929E-73F091C9E76A}" srcOrd="0" destOrd="0" presId="urn:microsoft.com/office/officeart/2005/8/layout/vProcess5"/>
    <dgm:cxn modelId="{D005E6FC-C18C-42D9-B5F3-C97042785C4A}" type="presParOf" srcId="{D14DD8FF-488C-4F55-8515-F802C9DE883B}" destId="{877CAE73-419D-4DAB-91EA-4F5B0D825F8C}" srcOrd="0" destOrd="0" presId="urn:microsoft.com/office/officeart/2005/8/layout/vProcess5"/>
    <dgm:cxn modelId="{FA9E7637-3344-4BD9-BBA4-79D7E5F2A108}" type="presParOf" srcId="{D14DD8FF-488C-4F55-8515-F802C9DE883B}" destId="{D83C018B-1A8F-4D8A-B1C6-6E1EBAA92A85}" srcOrd="1" destOrd="0" presId="urn:microsoft.com/office/officeart/2005/8/layout/vProcess5"/>
    <dgm:cxn modelId="{F48951AE-80B7-40C7-9621-E2480268A345}" type="presParOf" srcId="{D14DD8FF-488C-4F55-8515-F802C9DE883B}" destId="{4983C3B5-651A-4D60-8181-AEC472504F25}" srcOrd="2" destOrd="0" presId="urn:microsoft.com/office/officeart/2005/8/layout/vProcess5"/>
    <dgm:cxn modelId="{C46581E3-D1EB-43F5-B81A-1C5D5CD0963E}" type="presParOf" srcId="{D14DD8FF-488C-4F55-8515-F802C9DE883B}" destId="{A34CE18A-41CA-49C3-8E51-40C370223EE7}" srcOrd="3" destOrd="0" presId="urn:microsoft.com/office/officeart/2005/8/layout/vProcess5"/>
    <dgm:cxn modelId="{47A7C0A4-D163-44E7-B029-990210F0F46E}" type="presParOf" srcId="{D14DD8FF-488C-4F55-8515-F802C9DE883B}" destId="{CEAACA44-5F96-465D-A5F5-BE3B42FB79CE}" srcOrd="4" destOrd="0" presId="urn:microsoft.com/office/officeart/2005/8/layout/vProcess5"/>
    <dgm:cxn modelId="{93A3A185-3EF5-4C97-B3F6-899CF7B33739}" type="presParOf" srcId="{D14DD8FF-488C-4F55-8515-F802C9DE883B}" destId="{6AA50CD4-4A94-4D87-9261-777377584961}" srcOrd="5" destOrd="0" presId="urn:microsoft.com/office/officeart/2005/8/layout/vProcess5"/>
    <dgm:cxn modelId="{63C25F35-6A23-4FE2-991D-421D7C600A31}" type="presParOf" srcId="{D14DD8FF-488C-4F55-8515-F802C9DE883B}" destId="{28CAB788-0BE7-48BB-8210-EE85882C0C63}" srcOrd="6" destOrd="0" presId="urn:microsoft.com/office/officeart/2005/8/layout/vProcess5"/>
    <dgm:cxn modelId="{F99B8CD4-A708-4E8B-B919-DA8464B36366}" type="presParOf" srcId="{D14DD8FF-488C-4F55-8515-F802C9DE883B}" destId="{0B2BE5F7-3FCF-4ED3-929E-73F091C9E76A}" srcOrd="7" destOrd="0" presId="urn:microsoft.com/office/officeart/2005/8/layout/vProcess5"/>
    <dgm:cxn modelId="{4814B95F-ECAE-4966-A2F3-4E0A07854B84}" type="presParOf" srcId="{D14DD8FF-488C-4F55-8515-F802C9DE883B}" destId="{94F3BA3B-660E-4418-91B2-8E3FE0C41585}" srcOrd="8" destOrd="0" presId="urn:microsoft.com/office/officeart/2005/8/layout/vProcess5"/>
    <dgm:cxn modelId="{86388559-AC40-4611-B1AE-F5126BE0272A}" type="presParOf" srcId="{D14DD8FF-488C-4F55-8515-F802C9DE883B}" destId="{D645E37E-2BD0-4D99-882C-C3DF8298E4DF}" srcOrd="9" destOrd="0" presId="urn:microsoft.com/office/officeart/2005/8/layout/vProcess5"/>
    <dgm:cxn modelId="{03F81F13-8285-439B-B74D-66ED7ED0B8A2}" type="presParOf" srcId="{D14DD8FF-488C-4F55-8515-F802C9DE883B}" destId="{95848661-0882-40F6-9A43-A52765E7C74F}" srcOrd="10" destOrd="0" presId="urn:microsoft.com/office/officeart/2005/8/layout/vProcess5"/>
    <dgm:cxn modelId="{C9E6A2A6-4A8A-4B97-9C53-EB46C1B4529F}" type="presParOf" srcId="{D14DD8FF-488C-4F55-8515-F802C9DE883B}" destId="{FF1B8368-0AD0-40E8-BAC7-201605E110E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376B16-2E77-4AEB-877C-EB3A8F82D07A}" type="doc">
      <dgm:prSet loTypeId="urn:microsoft.com/office/officeart/2005/8/layout/defaul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743F21D-2DFA-4EE5-ADD4-7007869E86DE}">
      <dgm:prSet/>
      <dgm:spPr/>
      <dgm:t>
        <a:bodyPr/>
        <a:lstStyle/>
        <a:p>
          <a:r>
            <a:rPr lang="de-DE" b="0" baseline="0">
              <a:latin typeface="+mj-lt"/>
            </a:rPr>
            <a:t>Apache Spark/PySpark</a:t>
          </a:r>
        </a:p>
      </dgm:t>
    </dgm:pt>
    <dgm:pt modelId="{5FAF2C4F-62BD-4415-B5AC-98E36745187B}" type="parTrans" cxnId="{8EA79FC2-7097-411F-B831-6F4CB47B528C}">
      <dgm:prSet/>
      <dgm:spPr/>
      <dgm:t>
        <a:bodyPr/>
        <a:lstStyle/>
        <a:p>
          <a:endParaRPr lang="en-US"/>
        </a:p>
      </dgm:t>
    </dgm:pt>
    <dgm:pt modelId="{DCBB8286-C36C-4289-9646-9B0F12FAA842}" type="sibTrans" cxnId="{8EA79FC2-7097-411F-B831-6F4CB47B528C}">
      <dgm:prSet/>
      <dgm:spPr/>
      <dgm:t>
        <a:bodyPr/>
        <a:lstStyle/>
        <a:p>
          <a:endParaRPr lang="en-US"/>
        </a:p>
      </dgm:t>
    </dgm:pt>
    <dgm:pt modelId="{9064CF0A-7862-4CA2-AA6B-6CC90F4E402A}">
      <dgm:prSet/>
      <dgm:spPr/>
      <dgm:t>
        <a:bodyPr/>
        <a:lstStyle/>
        <a:p>
          <a:r>
            <a:rPr lang="en-US" baseline="0"/>
            <a:t>Multilingual engine for data engineering execution</a:t>
          </a:r>
          <a:endParaRPr lang="en-US"/>
        </a:p>
      </dgm:t>
    </dgm:pt>
    <dgm:pt modelId="{E9534FB0-4194-438F-A74C-2216DED5B11C}" type="parTrans" cxnId="{EF946AE4-0ED1-43A5-8E62-D9A508D50FE2}">
      <dgm:prSet/>
      <dgm:spPr/>
      <dgm:t>
        <a:bodyPr/>
        <a:lstStyle/>
        <a:p>
          <a:endParaRPr lang="en-US"/>
        </a:p>
      </dgm:t>
    </dgm:pt>
    <dgm:pt modelId="{6B56B736-B5B7-4CFA-A1C3-C599FDBF6130}" type="sibTrans" cxnId="{EF946AE4-0ED1-43A5-8E62-D9A508D50FE2}">
      <dgm:prSet/>
      <dgm:spPr/>
      <dgm:t>
        <a:bodyPr/>
        <a:lstStyle/>
        <a:p>
          <a:endParaRPr lang="en-US"/>
        </a:p>
      </dgm:t>
    </dgm:pt>
    <dgm:pt modelId="{DC7176E1-2C2B-4DBB-B20B-AF09F272A14F}">
      <dgm:prSet/>
      <dgm:spPr/>
      <dgm:t>
        <a:bodyPr/>
        <a:lstStyle/>
        <a:p>
          <a:r>
            <a:rPr lang="en-US" baseline="0" dirty="0"/>
            <a:t>Outsourcing of the data development workflow to a number of servers</a:t>
          </a:r>
          <a:endParaRPr lang="en-US" dirty="0"/>
        </a:p>
      </dgm:t>
    </dgm:pt>
    <dgm:pt modelId="{C636975C-6A05-40B0-837F-2E17D4C0D2B2}" type="parTrans" cxnId="{9E34B014-1292-44F6-A6B3-DD6BB884C20A}">
      <dgm:prSet/>
      <dgm:spPr/>
      <dgm:t>
        <a:bodyPr/>
        <a:lstStyle/>
        <a:p>
          <a:endParaRPr lang="en-US"/>
        </a:p>
      </dgm:t>
    </dgm:pt>
    <dgm:pt modelId="{C27941E6-BADB-49B4-8ED6-DBD1A5B9D608}" type="sibTrans" cxnId="{9E34B014-1292-44F6-A6B3-DD6BB884C20A}">
      <dgm:prSet/>
      <dgm:spPr/>
      <dgm:t>
        <a:bodyPr/>
        <a:lstStyle/>
        <a:p>
          <a:endParaRPr lang="en-US"/>
        </a:p>
      </dgm:t>
    </dgm:pt>
    <dgm:pt modelId="{C34B598B-FF96-4C4B-A135-8DB306ED8D17}">
      <dgm:prSet/>
      <dgm:spPr/>
      <dgm:t>
        <a:bodyPr/>
        <a:lstStyle/>
        <a:p>
          <a:r>
            <a:rPr lang="en-US" baseline="0"/>
            <a:t>Processing Big Data through parallelization</a:t>
          </a:r>
          <a:endParaRPr lang="en-US"/>
        </a:p>
      </dgm:t>
    </dgm:pt>
    <dgm:pt modelId="{05883E9C-D9E4-464D-9864-4C27832DC939}" type="parTrans" cxnId="{D52E75E1-02F3-4FF1-9631-BB4460DA5E28}">
      <dgm:prSet/>
      <dgm:spPr/>
      <dgm:t>
        <a:bodyPr/>
        <a:lstStyle/>
        <a:p>
          <a:endParaRPr lang="en-US"/>
        </a:p>
      </dgm:t>
    </dgm:pt>
    <dgm:pt modelId="{52845365-31AB-44EF-95E0-475DE85620D3}" type="sibTrans" cxnId="{D52E75E1-02F3-4FF1-9631-BB4460DA5E28}">
      <dgm:prSet/>
      <dgm:spPr/>
      <dgm:t>
        <a:bodyPr/>
        <a:lstStyle/>
        <a:p>
          <a:endParaRPr lang="en-US"/>
        </a:p>
      </dgm:t>
    </dgm:pt>
    <dgm:pt modelId="{52C1EDB7-E8C1-4D21-8763-033E2957DF9C}">
      <dgm:prSet/>
      <dgm:spPr/>
      <dgm:t>
        <a:bodyPr/>
        <a:lstStyle/>
        <a:p>
          <a:r>
            <a:rPr lang="en-US" baseline="0"/>
            <a:t>Spark is written in Scala </a:t>
          </a:r>
          <a:endParaRPr lang="en-US"/>
        </a:p>
      </dgm:t>
    </dgm:pt>
    <dgm:pt modelId="{93DF262D-D3E0-4EBC-80AE-431CD40BE460}" type="parTrans" cxnId="{9937DAB7-D30B-481C-8EAB-F3504590448B}">
      <dgm:prSet/>
      <dgm:spPr/>
      <dgm:t>
        <a:bodyPr/>
        <a:lstStyle/>
        <a:p>
          <a:endParaRPr lang="en-US"/>
        </a:p>
      </dgm:t>
    </dgm:pt>
    <dgm:pt modelId="{B5A9FA6E-E1B3-4615-8A36-A15B6D5812C5}" type="sibTrans" cxnId="{9937DAB7-D30B-481C-8EAB-F3504590448B}">
      <dgm:prSet/>
      <dgm:spPr/>
      <dgm:t>
        <a:bodyPr/>
        <a:lstStyle/>
        <a:p>
          <a:endParaRPr lang="en-US"/>
        </a:p>
      </dgm:t>
    </dgm:pt>
    <dgm:pt modelId="{7A04BA01-4ACD-4250-A850-04046F6404C7}">
      <dgm:prSet/>
      <dgm:spPr/>
      <dgm:t>
        <a:bodyPr/>
        <a:lstStyle/>
        <a:p>
          <a:r>
            <a:rPr lang="en-US" baseline="0"/>
            <a:t>Python functions are available via Python-based wrapper PySpark</a:t>
          </a:r>
          <a:endParaRPr lang="en-US"/>
        </a:p>
      </dgm:t>
    </dgm:pt>
    <dgm:pt modelId="{2697829C-68B5-41FA-B1A9-A40C0C827455}" type="parTrans" cxnId="{03CF28E0-E59D-4193-B4AC-3E0019283F46}">
      <dgm:prSet/>
      <dgm:spPr/>
      <dgm:t>
        <a:bodyPr/>
        <a:lstStyle/>
        <a:p>
          <a:endParaRPr lang="en-US"/>
        </a:p>
      </dgm:t>
    </dgm:pt>
    <dgm:pt modelId="{1CAD17DD-F6F8-4352-AD39-B8A715641A6D}" type="sibTrans" cxnId="{03CF28E0-E59D-4193-B4AC-3E0019283F46}">
      <dgm:prSet/>
      <dgm:spPr/>
      <dgm:t>
        <a:bodyPr/>
        <a:lstStyle/>
        <a:p>
          <a:endParaRPr lang="en-US"/>
        </a:p>
      </dgm:t>
    </dgm:pt>
    <dgm:pt modelId="{3D79F66F-5129-4D31-961C-ACD74A26A435}">
      <dgm:prSet/>
      <dgm:spPr/>
      <dgm:t>
        <a:bodyPr/>
        <a:lstStyle/>
        <a:p>
          <a:endParaRPr lang="en-US"/>
        </a:p>
      </dgm:t>
    </dgm:pt>
    <dgm:pt modelId="{EAC410F1-2750-48D5-9244-B67885DFC99E}" type="parTrans" cxnId="{CCA582A2-8298-4D6F-AB17-348978A8AE7E}">
      <dgm:prSet/>
      <dgm:spPr/>
      <dgm:t>
        <a:bodyPr/>
        <a:lstStyle/>
        <a:p>
          <a:endParaRPr lang="de-DE"/>
        </a:p>
      </dgm:t>
    </dgm:pt>
    <dgm:pt modelId="{9CD0FBEA-2031-47F0-96AD-AC5415105772}" type="sibTrans" cxnId="{CCA582A2-8298-4D6F-AB17-348978A8AE7E}">
      <dgm:prSet/>
      <dgm:spPr/>
      <dgm:t>
        <a:bodyPr/>
        <a:lstStyle/>
        <a:p>
          <a:endParaRPr lang="de-DE"/>
        </a:p>
      </dgm:t>
    </dgm:pt>
    <dgm:pt modelId="{708C05A0-9DDD-4279-A2E3-C57EB8337B28}">
      <dgm:prSet/>
      <dgm:spPr/>
      <dgm:t>
        <a:bodyPr/>
        <a:lstStyle/>
        <a:p>
          <a:endParaRPr lang="en-US"/>
        </a:p>
      </dgm:t>
    </dgm:pt>
    <dgm:pt modelId="{7F5BACAD-7DC5-42B9-9DF0-B9EF5D5C7FAF}" type="parTrans" cxnId="{39815D44-09E6-4D7D-8B60-036CDBA08362}">
      <dgm:prSet/>
      <dgm:spPr/>
      <dgm:t>
        <a:bodyPr/>
        <a:lstStyle/>
        <a:p>
          <a:endParaRPr lang="de-DE"/>
        </a:p>
      </dgm:t>
    </dgm:pt>
    <dgm:pt modelId="{5AC2AA4B-183C-4912-BCD6-7ECC5540C7FB}" type="sibTrans" cxnId="{39815D44-09E6-4D7D-8B60-036CDBA08362}">
      <dgm:prSet/>
      <dgm:spPr/>
      <dgm:t>
        <a:bodyPr/>
        <a:lstStyle/>
        <a:p>
          <a:endParaRPr lang="de-DE"/>
        </a:p>
      </dgm:t>
    </dgm:pt>
    <dgm:pt modelId="{E37288CF-6190-4A00-8169-67589E10D1FA}">
      <dgm:prSet/>
      <dgm:spPr/>
      <dgm:t>
        <a:bodyPr/>
        <a:lstStyle/>
        <a:p>
          <a:endParaRPr lang="en-US"/>
        </a:p>
      </dgm:t>
    </dgm:pt>
    <dgm:pt modelId="{828229AD-95F1-48E5-8378-97D7888B92F8}" type="parTrans" cxnId="{13CD0BBD-140E-43BB-B397-6495D233EC01}">
      <dgm:prSet/>
      <dgm:spPr/>
      <dgm:t>
        <a:bodyPr/>
        <a:lstStyle/>
        <a:p>
          <a:endParaRPr lang="de-DE"/>
        </a:p>
      </dgm:t>
    </dgm:pt>
    <dgm:pt modelId="{63AFE6C0-C9F0-4699-9855-4DBDB7076CB5}" type="sibTrans" cxnId="{13CD0BBD-140E-43BB-B397-6495D233EC01}">
      <dgm:prSet/>
      <dgm:spPr/>
      <dgm:t>
        <a:bodyPr/>
        <a:lstStyle/>
        <a:p>
          <a:endParaRPr lang="de-DE"/>
        </a:p>
      </dgm:t>
    </dgm:pt>
    <dgm:pt modelId="{E7D23EB4-7CDB-4095-9510-486B69D8C053}">
      <dgm:prSet/>
      <dgm:spPr/>
      <dgm:t>
        <a:bodyPr/>
        <a:lstStyle/>
        <a:p>
          <a:endParaRPr lang="en-US"/>
        </a:p>
      </dgm:t>
    </dgm:pt>
    <dgm:pt modelId="{1877071E-264B-4665-9634-5088E696F4E6}" type="parTrans" cxnId="{88C27EC7-6173-4F6B-8220-CF5B84F35AA8}">
      <dgm:prSet/>
      <dgm:spPr/>
      <dgm:t>
        <a:bodyPr/>
        <a:lstStyle/>
        <a:p>
          <a:endParaRPr lang="de-DE"/>
        </a:p>
      </dgm:t>
    </dgm:pt>
    <dgm:pt modelId="{B28F386C-DF83-496A-ABE3-17EDCD724D70}" type="sibTrans" cxnId="{88C27EC7-6173-4F6B-8220-CF5B84F35AA8}">
      <dgm:prSet/>
      <dgm:spPr/>
      <dgm:t>
        <a:bodyPr/>
        <a:lstStyle/>
        <a:p>
          <a:endParaRPr lang="de-DE"/>
        </a:p>
      </dgm:t>
    </dgm:pt>
    <dgm:pt modelId="{CA59BA47-781B-4DFD-80B6-76F9875456DB}" type="pres">
      <dgm:prSet presAssocID="{99376B16-2E77-4AEB-877C-EB3A8F82D07A}" presName="diagram" presStyleCnt="0">
        <dgm:presLayoutVars>
          <dgm:dir/>
          <dgm:resizeHandles val="exact"/>
        </dgm:presLayoutVars>
      </dgm:prSet>
      <dgm:spPr/>
    </dgm:pt>
    <dgm:pt modelId="{E442D68F-99A7-4870-BA00-26D3A91BCB9B}" type="pres">
      <dgm:prSet presAssocID="{A743F21D-2DFA-4EE5-ADD4-7007869E86DE}" presName="node" presStyleLbl="node1" presStyleIdx="0" presStyleCnt="1" custScaleY="132448">
        <dgm:presLayoutVars>
          <dgm:bulletEnabled val="1"/>
        </dgm:presLayoutVars>
      </dgm:prSet>
      <dgm:spPr/>
    </dgm:pt>
  </dgm:ptLst>
  <dgm:cxnLst>
    <dgm:cxn modelId="{1B17C713-0B29-47FB-8524-D7A5905F210E}" type="presOf" srcId="{9064CF0A-7862-4CA2-AA6B-6CC90F4E402A}" destId="{E442D68F-99A7-4870-BA00-26D3A91BCB9B}" srcOrd="0" destOrd="1" presId="urn:microsoft.com/office/officeart/2005/8/layout/default"/>
    <dgm:cxn modelId="{9E34B014-1292-44F6-A6B3-DD6BB884C20A}" srcId="{A743F21D-2DFA-4EE5-ADD4-7007869E86DE}" destId="{DC7176E1-2C2B-4DBB-B20B-AF09F272A14F}" srcOrd="2" destOrd="0" parTransId="{C636975C-6A05-40B0-837F-2E17D4C0D2B2}" sibTransId="{C27941E6-BADB-49B4-8ED6-DBD1A5B9D608}"/>
    <dgm:cxn modelId="{182B771B-99B2-4129-AF63-652481B4A7EB}" type="presOf" srcId="{DC7176E1-2C2B-4DBB-B20B-AF09F272A14F}" destId="{E442D68F-99A7-4870-BA00-26D3A91BCB9B}" srcOrd="0" destOrd="3" presId="urn:microsoft.com/office/officeart/2005/8/layout/default"/>
    <dgm:cxn modelId="{39815D44-09E6-4D7D-8B60-036CDBA08362}" srcId="{A743F21D-2DFA-4EE5-ADD4-7007869E86DE}" destId="{708C05A0-9DDD-4279-A2E3-C57EB8337B28}" srcOrd="3" destOrd="0" parTransId="{7F5BACAD-7DC5-42B9-9DF0-B9EF5D5C7FAF}" sibTransId="{5AC2AA4B-183C-4912-BCD6-7ECC5540C7FB}"/>
    <dgm:cxn modelId="{44639064-4781-427F-8EDA-11A6FAC28019}" type="presOf" srcId="{E7D23EB4-7CDB-4095-9510-486B69D8C053}" destId="{E442D68F-99A7-4870-BA00-26D3A91BCB9B}" srcOrd="0" destOrd="8" presId="urn:microsoft.com/office/officeart/2005/8/layout/default"/>
    <dgm:cxn modelId="{E3A9C94C-ABD0-4637-960B-1EF92729334F}" type="presOf" srcId="{7A04BA01-4ACD-4250-A850-04046F6404C7}" destId="{E442D68F-99A7-4870-BA00-26D3A91BCB9B}" srcOrd="0" destOrd="9" presId="urn:microsoft.com/office/officeart/2005/8/layout/default"/>
    <dgm:cxn modelId="{F432829A-A1AC-4060-AA89-AFF71DB5F047}" type="presOf" srcId="{99376B16-2E77-4AEB-877C-EB3A8F82D07A}" destId="{CA59BA47-781B-4DFD-80B6-76F9875456DB}" srcOrd="0" destOrd="0" presId="urn:microsoft.com/office/officeart/2005/8/layout/default"/>
    <dgm:cxn modelId="{CCA582A2-8298-4D6F-AB17-348978A8AE7E}" srcId="{A743F21D-2DFA-4EE5-ADD4-7007869E86DE}" destId="{3D79F66F-5129-4D31-961C-ACD74A26A435}" srcOrd="1" destOrd="0" parTransId="{EAC410F1-2750-48D5-9244-B67885DFC99E}" sibTransId="{9CD0FBEA-2031-47F0-96AD-AC5415105772}"/>
    <dgm:cxn modelId="{184BF1B1-AA84-48C3-83E2-E5AFE0D01B53}" type="presOf" srcId="{A743F21D-2DFA-4EE5-ADD4-7007869E86DE}" destId="{E442D68F-99A7-4870-BA00-26D3A91BCB9B}" srcOrd="0" destOrd="0" presId="urn:microsoft.com/office/officeart/2005/8/layout/default"/>
    <dgm:cxn modelId="{194BFAB5-90F9-4FC0-B05E-EE53CBC8E54A}" type="presOf" srcId="{E37288CF-6190-4A00-8169-67589E10D1FA}" destId="{E442D68F-99A7-4870-BA00-26D3A91BCB9B}" srcOrd="0" destOrd="6" presId="urn:microsoft.com/office/officeart/2005/8/layout/default"/>
    <dgm:cxn modelId="{9937DAB7-D30B-481C-8EAB-F3504590448B}" srcId="{A743F21D-2DFA-4EE5-ADD4-7007869E86DE}" destId="{52C1EDB7-E8C1-4D21-8763-033E2957DF9C}" srcOrd="6" destOrd="0" parTransId="{93DF262D-D3E0-4EBC-80AE-431CD40BE460}" sibTransId="{B5A9FA6E-E1B3-4615-8A36-A15B6D5812C5}"/>
    <dgm:cxn modelId="{13CD0BBD-140E-43BB-B397-6495D233EC01}" srcId="{A743F21D-2DFA-4EE5-ADD4-7007869E86DE}" destId="{E37288CF-6190-4A00-8169-67589E10D1FA}" srcOrd="5" destOrd="0" parTransId="{828229AD-95F1-48E5-8378-97D7888B92F8}" sibTransId="{63AFE6C0-C9F0-4699-9855-4DBDB7076CB5}"/>
    <dgm:cxn modelId="{8EA79FC2-7097-411F-B831-6F4CB47B528C}" srcId="{99376B16-2E77-4AEB-877C-EB3A8F82D07A}" destId="{A743F21D-2DFA-4EE5-ADD4-7007869E86DE}" srcOrd="0" destOrd="0" parTransId="{5FAF2C4F-62BD-4415-B5AC-98E36745187B}" sibTransId="{DCBB8286-C36C-4289-9646-9B0F12FAA842}"/>
    <dgm:cxn modelId="{88C27EC7-6173-4F6B-8220-CF5B84F35AA8}" srcId="{A743F21D-2DFA-4EE5-ADD4-7007869E86DE}" destId="{E7D23EB4-7CDB-4095-9510-486B69D8C053}" srcOrd="7" destOrd="0" parTransId="{1877071E-264B-4665-9634-5088E696F4E6}" sibTransId="{B28F386C-DF83-496A-ABE3-17EDCD724D70}"/>
    <dgm:cxn modelId="{86863AD1-A905-401F-AF94-DFED04A6DA35}" type="presOf" srcId="{3D79F66F-5129-4D31-961C-ACD74A26A435}" destId="{E442D68F-99A7-4870-BA00-26D3A91BCB9B}" srcOrd="0" destOrd="2" presId="urn:microsoft.com/office/officeart/2005/8/layout/default"/>
    <dgm:cxn modelId="{317DA8D5-8F18-46CF-B6A7-7C2783804671}" type="presOf" srcId="{708C05A0-9DDD-4279-A2E3-C57EB8337B28}" destId="{E442D68F-99A7-4870-BA00-26D3A91BCB9B}" srcOrd="0" destOrd="4" presId="urn:microsoft.com/office/officeart/2005/8/layout/default"/>
    <dgm:cxn modelId="{F46074DE-7AFB-4102-9EBC-F842D2103BEA}" type="presOf" srcId="{C34B598B-FF96-4C4B-A135-8DB306ED8D17}" destId="{E442D68F-99A7-4870-BA00-26D3A91BCB9B}" srcOrd="0" destOrd="5" presId="urn:microsoft.com/office/officeart/2005/8/layout/default"/>
    <dgm:cxn modelId="{03CF28E0-E59D-4193-B4AC-3E0019283F46}" srcId="{A743F21D-2DFA-4EE5-ADD4-7007869E86DE}" destId="{7A04BA01-4ACD-4250-A850-04046F6404C7}" srcOrd="8" destOrd="0" parTransId="{2697829C-68B5-41FA-B1A9-A40C0C827455}" sibTransId="{1CAD17DD-F6F8-4352-AD39-B8A715641A6D}"/>
    <dgm:cxn modelId="{D52E75E1-02F3-4FF1-9631-BB4460DA5E28}" srcId="{A743F21D-2DFA-4EE5-ADD4-7007869E86DE}" destId="{C34B598B-FF96-4C4B-A135-8DB306ED8D17}" srcOrd="4" destOrd="0" parTransId="{05883E9C-D9E4-464D-9864-4C27832DC939}" sibTransId="{52845365-31AB-44EF-95E0-475DE85620D3}"/>
    <dgm:cxn modelId="{EF946AE4-0ED1-43A5-8E62-D9A508D50FE2}" srcId="{A743F21D-2DFA-4EE5-ADD4-7007869E86DE}" destId="{9064CF0A-7862-4CA2-AA6B-6CC90F4E402A}" srcOrd="0" destOrd="0" parTransId="{E9534FB0-4194-438F-A74C-2216DED5B11C}" sibTransId="{6B56B736-B5B7-4CFA-A1C3-C599FDBF6130}"/>
    <dgm:cxn modelId="{60BD24FD-1268-472A-BEF3-77F388E43B10}" type="presOf" srcId="{52C1EDB7-E8C1-4D21-8763-033E2957DF9C}" destId="{E442D68F-99A7-4870-BA00-26D3A91BCB9B}" srcOrd="0" destOrd="7" presId="urn:microsoft.com/office/officeart/2005/8/layout/default"/>
    <dgm:cxn modelId="{32D675E1-67B4-4D1D-AF75-B2C4969F542F}" type="presParOf" srcId="{CA59BA47-781B-4DFD-80B6-76F9875456DB}" destId="{E442D68F-99A7-4870-BA00-26D3A91BCB9B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C018B-1A8F-4D8A-B1C6-6E1EBAA92A85}">
      <dsp:nvSpPr>
        <dsp:cNvPr id="0" name=""/>
        <dsp:cNvSpPr/>
      </dsp:nvSpPr>
      <dsp:spPr>
        <a:xfrm>
          <a:off x="0" y="0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baseline="0" dirty="0"/>
            <a:t>Introduction &amp; Presentation ETL Process</a:t>
          </a:r>
          <a:endParaRPr lang="en-US" sz="2800" kern="1200" dirty="0"/>
        </a:p>
      </dsp:txBody>
      <dsp:txXfrm>
        <a:off x="23597" y="23597"/>
        <a:ext cx="7114536" cy="758478"/>
      </dsp:txXfrm>
    </dsp:sp>
    <dsp:sp modelId="{4983C3B5-651A-4D60-8181-AEC472504F25}">
      <dsp:nvSpPr>
        <dsp:cNvPr id="0" name=""/>
        <dsp:cNvSpPr/>
      </dsp:nvSpPr>
      <dsp:spPr>
        <a:xfrm>
          <a:off x="674354" y="952158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283300"/>
            <a:satOff val="-5633"/>
            <a:lumOff val="16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kern="1200" dirty="0"/>
            <a:t>Actions &amp; Basic Transformations</a:t>
          </a:r>
          <a:endParaRPr lang="en-US" sz="2800" b="0" kern="1200" dirty="0"/>
        </a:p>
      </dsp:txBody>
      <dsp:txXfrm>
        <a:off x="697951" y="975755"/>
        <a:ext cx="6806762" cy="758478"/>
      </dsp:txXfrm>
    </dsp:sp>
    <dsp:sp modelId="{A34CE18A-41CA-49C3-8E51-40C370223EE7}">
      <dsp:nvSpPr>
        <dsp:cNvPr id="0" name=""/>
        <dsp:cNvSpPr/>
      </dsp:nvSpPr>
      <dsp:spPr>
        <a:xfrm>
          <a:off x="1338644" y="1904316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566599"/>
            <a:satOff val="-11266"/>
            <a:lumOff val="339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b="0" kern="1200" dirty="0"/>
            <a:t>Advanced Transformations</a:t>
          </a:r>
          <a:endParaRPr lang="en-US" sz="2800" b="0" kern="1200" dirty="0"/>
        </a:p>
      </dsp:txBody>
      <dsp:txXfrm>
        <a:off x="1362241" y="1927913"/>
        <a:ext cx="6816827" cy="758478"/>
      </dsp:txXfrm>
    </dsp:sp>
    <dsp:sp modelId="{CEAACA44-5F96-465D-A5F5-BE3B42FB79CE}">
      <dsp:nvSpPr>
        <dsp:cNvPr id="0" name=""/>
        <dsp:cNvSpPr/>
      </dsp:nvSpPr>
      <dsp:spPr>
        <a:xfrm>
          <a:off x="2012999" y="2856474"/>
          <a:ext cx="8051998" cy="805672"/>
        </a:xfrm>
        <a:prstGeom prst="roundRect">
          <a:avLst>
            <a:gd name="adj" fmla="val 10000"/>
          </a:avLst>
        </a:prstGeom>
        <a:solidFill>
          <a:schemeClr val="accent2">
            <a:hueOff val="849899"/>
            <a:satOff val="-16899"/>
            <a:lumOff val="509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baseline="0" dirty="0"/>
            <a:t>Databricks</a:t>
          </a:r>
          <a:endParaRPr lang="en-US" sz="2800" kern="1200" dirty="0"/>
        </a:p>
      </dsp:txBody>
      <dsp:txXfrm>
        <a:off x="2036596" y="2880071"/>
        <a:ext cx="6806762" cy="758478"/>
      </dsp:txXfrm>
    </dsp:sp>
    <dsp:sp modelId="{6AA50CD4-4A94-4D87-9261-777377584961}">
      <dsp:nvSpPr>
        <dsp:cNvPr id="0" name=""/>
        <dsp:cNvSpPr/>
      </dsp:nvSpPr>
      <dsp:spPr>
        <a:xfrm>
          <a:off x="7528311" y="617071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646141" y="617071"/>
        <a:ext cx="288027" cy="394074"/>
      </dsp:txXfrm>
    </dsp:sp>
    <dsp:sp modelId="{28CAB788-0BE7-48BB-8210-EE85882C0C63}">
      <dsp:nvSpPr>
        <dsp:cNvPr id="0" name=""/>
        <dsp:cNvSpPr/>
      </dsp:nvSpPr>
      <dsp:spPr>
        <a:xfrm>
          <a:off x="8202666" y="1569229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52694"/>
            <a:satOff val="-4113"/>
            <a:lumOff val="32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52694"/>
              <a:satOff val="-4113"/>
              <a:lumOff val="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320496" y="1569229"/>
        <a:ext cx="288027" cy="394074"/>
      </dsp:txXfrm>
    </dsp:sp>
    <dsp:sp modelId="{0B2BE5F7-3FCF-4ED3-929E-73F091C9E76A}">
      <dsp:nvSpPr>
        <dsp:cNvPr id="0" name=""/>
        <dsp:cNvSpPr/>
      </dsp:nvSpPr>
      <dsp:spPr>
        <a:xfrm>
          <a:off x="8866956" y="2521388"/>
          <a:ext cx="523687" cy="523687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05388"/>
            <a:satOff val="-8227"/>
            <a:lumOff val="6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05388"/>
              <a:satOff val="-8227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984786" y="2521388"/>
        <a:ext cx="288027" cy="394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2D68F-99A7-4870-BA00-26D3A91BCB9B}">
      <dsp:nvSpPr>
        <dsp:cNvPr id="0" name=""/>
        <dsp:cNvSpPr/>
      </dsp:nvSpPr>
      <dsp:spPr>
        <a:xfrm>
          <a:off x="0" y="20322"/>
          <a:ext cx="4788505" cy="380536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kern="1200" baseline="0">
              <a:latin typeface="+mj-lt"/>
            </a:rPr>
            <a:t>Apache Spark/PySpark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Multilingual engine for data engineering execution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 dirty="0"/>
            <a:t>Outsourcing of the data development workflow to a number of servers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Processing Big Data through parallelization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Spark is written in Scala 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Python functions are available via Python-based wrapper PySpark</a:t>
          </a:r>
          <a:endParaRPr lang="en-US" sz="1800" kern="1200"/>
        </a:p>
      </dsp:txBody>
      <dsp:txXfrm>
        <a:off x="0" y="20322"/>
        <a:ext cx="4788505" cy="3805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1T21:29:1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3:43:29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4:54:35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30T14:01:27.0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F0B1F-D673-4C4A-8728-8D2703E6B253}" type="datetimeFigureOut">
              <a:rPr lang="de-DE" smtClean="0"/>
              <a:t>01.05.2022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AB0C15-1D43-44C0-AE16-C827164FF4B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184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6A3BD-1351-47C2-BB80-28B172A8BC67}" type="datetime4">
              <a:rPr lang="en-US" smtClean="0"/>
              <a:t>May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76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0171A2-02C1-4543-8B6B-FCF7E6971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50879" y="1825625"/>
            <a:ext cx="9810604" cy="451669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5027C-A386-44E4-AFE1-33AFFDA3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B15F1-7933-4E76-9137-72D8C9B28351}" type="datetime4">
              <a:rPr lang="en-US" smtClean="0"/>
              <a:t>May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BF710-0558-4457-825D-48713CA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7F93D-5DC3-4C36-AEB0-79CDB15C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CFC0C8-11FE-4003-B2D6-B7B8E2790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76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B41C5-3638-439D-BA61-4DAA142226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464025"/>
            <a:ext cx="2161540" cy="58002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9B91A0-A376-483C-926E-189F376E5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64023"/>
            <a:ext cx="7886700" cy="58002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134E-B7D5-4664-BB2E-6A98ED630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43C8-886D-41FA-8E25-DE0948C190A0}" type="datetime4">
              <a:rPr lang="en-US" smtClean="0"/>
              <a:t>May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54E2A-B1CE-4F2E-9D9A-D47E514D5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7C304-46A8-4179-87A2-B8CC10B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52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B333-9E16-4502-96B5-3F586B7E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D0795-5EC7-4FF8-9FC7-22AFA3C5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2DA5B-9862-4A23-8FEC-5C1ABC2E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6454" y="4341672"/>
            <a:ext cx="2647667" cy="365125"/>
          </a:xfrm>
        </p:spPr>
        <p:txBody>
          <a:bodyPr/>
          <a:lstStyle/>
          <a:p>
            <a:fld id="{87477AD2-509E-4566-BA8A-4ECB08403BB1}" type="datetime4">
              <a:rPr lang="en-US" smtClean="0"/>
              <a:t>May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D9A4B-0DA7-46BB-9DCE-3F26075C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10451592" y="1408176"/>
            <a:ext cx="277049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7C47-81AC-431C-A7C3-2BC71AD1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57333" y="607248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11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2E47-4DC7-46C4-9407-FA4CF7E0A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13" y="1709738"/>
            <a:ext cx="9087774" cy="3438524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B502-122E-4177-A408-FC436A254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2513" y="5148262"/>
            <a:ext cx="8844522" cy="113823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29696-2AEF-4765-B33E-7DA328E4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299C2-03B0-4C72-B038-356E0B9D1651}" type="datetime4">
              <a:rPr lang="en-US" smtClean="0"/>
              <a:t>May 1,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9B2E4-2F1C-4FEE-AAB2-4FCC3EEF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7D4B8-E107-480A-AA17-261CA49B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BAE8-3305-4F08-BECB-56AD7FD4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021AC-6D8D-4D24-8B01-8AE8F41BE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4473622" cy="4460875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02920">
              <a:defRPr/>
            </a:lvl3pPr>
            <a:lvl4pPr marL="548640" indent="0">
              <a:buFontTx/>
              <a:buNone/>
              <a:defRPr/>
            </a:lvl4pPr>
            <a:lvl5pPr marL="73152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7F49C-3DB3-40B7-89B3-E3BC32FC1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4540" y="1825624"/>
            <a:ext cx="5016943" cy="44608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33D58-BDF5-4F1F-806B-0491CB3624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509243" y="4304140"/>
            <a:ext cx="2647667" cy="365125"/>
          </a:xfrm>
        </p:spPr>
        <p:txBody>
          <a:bodyPr/>
          <a:lstStyle/>
          <a:p>
            <a:fld id="{A2C3C639-3FA5-4EF5-B71F-72FB34E149C5}" type="datetime4">
              <a:rPr lang="en-US" smtClean="0"/>
              <a:t>May 1, 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BCBFD-1FE1-441A-B3AF-C3E7E7B8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CE272-E6FB-455B-BACB-2471D66D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5998192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3A4FB-9EF5-4D6C-A275-2DE1077A2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1563" y="1835219"/>
            <a:ext cx="445293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9972A-4D34-4A9F-84EB-8D64A703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1562" y="2717801"/>
            <a:ext cx="4452938" cy="3559452"/>
          </a:xfrm>
        </p:spPr>
        <p:txBody>
          <a:bodyPr/>
          <a:lstStyle>
            <a:lvl2pPr marL="274320" indent="0">
              <a:buFontTx/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BBDDE3-C8D7-4600-8259-24E1F8118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44540" y="1835219"/>
            <a:ext cx="5016943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i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649FFF-44C7-4256-AFE1-C5457C7AB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4540" y="2717800"/>
            <a:ext cx="5016943" cy="3559453"/>
          </a:xfrm>
        </p:spPr>
        <p:txBody>
          <a:bodyPr/>
          <a:lstStyle>
            <a:lvl2pPr marL="457200" indent="0">
              <a:buNone/>
              <a:defRPr/>
            </a:lvl2pPr>
            <a:lvl3pPr marL="548640">
              <a:defRPr/>
            </a:lvl3pPr>
            <a:lvl4pPr marL="594360" indent="0">
              <a:buFontTx/>
              <a:buNone/>
              <a:defRPr/>
            </a:lvl4pPr>
            <a:lvl5pPr marL="82296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EC6ACF-080E-4B7C-B0C0-77E90C16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C2768-39A0-4FF9-8B80-9C8AB2368080}" type="datetime4">
              <a:rPr lang="en-US" smtClean="0"/>
              <a:t>May 1,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68C0B-BC90-4ADA-B6E6-2B30BFF9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CE559-C82B-4E27-965B-4AC3C66F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3752B99E-38EC-4745-889B-124D3475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517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DE7304-D393-47F0-ACCC-1F72EFCC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58C00-7B94-441C-8745-12431DCFF69F}" type="datetime4">
              <a:rPr lang="en-US" smtClean="0"/>
              <a:t>May 1,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8451FF-032D-4787-BA4B-5EB41549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511D-7256-4A08-BF62-3B3F821A6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FCDA27-1C47-4EA1-A160-EC91FD88B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5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E8ADA-7BF8-433A-8770-61C690F37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AF0F0-EBF4-4AD8-B090-33A31C685300}" type="datetime4">
              <a:rPr lang="en-US" smtClean="0"/>
              <a:t>May 1,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57B86-EC22-49C6-BBC6-639D57D1A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3764B-CF91-4C81-B4C3-5B5E5A97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0120" y="6077289"/>
            <a:ext cx="545911" cy="580029"/>
          </a:xfrm>
        </p:spPr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40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E4801-B0C7-4458-B413-24D6E68FA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33" y="457200"/>
            <a:ext cx="4170355" cy="191750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A0C76-733A-488A-89FB-7D04FD64B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1637" y="457200"/>
            <a:ext cx="5562601" cy="5943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5B9DE-016A-4B31-BB52-99C76E28B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3633" y="2374708"/>
            <a:ext cx="4170355" cy="40260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6CC3-66DD-4D9A-A9C7-F588BA88C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CEA74-5CF3-452C-9348-6086333827F5}" type="datetime4">
              <a:rPr lang="en-US" smtClean="0"/>
              <a:t>May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9FC8-04EF-4F7D-8E43-4EE0E95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1C964-4227-4DEE-87A1-026162DDF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513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0EB4E-D4BB-4C86-A820-63474E5A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2038" y="457199"/>
            <a:ext cx="3913241" cy="192881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A99A1-8FAF-415D-A399-1B2C2A0F2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57752" y="457200"/>
            <a:ext cx="6110288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5BEE-9915-4637-85A2-2AF2872C7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2038" y="2386013"/>
            <a:ext cx="3913241" cy="40147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3427C-3B67-4ED4-925D-04B9C09A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9EEA-9318-4930-859F-1ADE410F7D19}" type="datetime4">
              <a:rPr lang="en-US" smtClean="0"/>
              <a:t>May 1,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5DAFD-22DE-4E9E-9C72-B16C1F27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E8EE99-49CC-4A30-8ADA-39EFD8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22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../theme/media/image10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customXml" Target="../ink/ink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in a dark room&#10;&#10;Description automatically generated">
            <a:extLst>
              <a:ext uri="{FF2B5EF4-FFF2-40B4-BE49-F238E27FC236}">
                <a16:creationId xmlns:a16="http://schemas.microsoft.com/office/drawing/2014/main" id="{DEB2E8C4-C3E7-4048-A43D-9859510CFA9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D2E1-C16B-4996-869C-DD03823A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44DB6A-ED8E-4755-BC7A-B7AA6524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5CE27-B558-4B88-ACE3-B70423127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09243" y="4321200"/>
            <a:ext cx="26476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D77D9FF4-8C7A-432E-977E-F55438F223C5}" type="datetime4">
              <a:rPr lang="en-US" smtClean="0"/>
              <a:t>May 1, 2022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E5D61-F203-4F00-9CF1-AB0AE4937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3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F38BD-5F38-4F6E-B5DD-EB1AF060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0120" y="6079458"/>
            <a:ext cx="545911" cy="5800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‹Nr.›</a:t>
            </a:fld>
            <a:endParaRPr lang="en-US" dirty="0">
              <a:latin typeface="+mn-l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14:cNvPr>
              <p14:cNvContentPartPr/>
              <p14:nvPr/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482070" y="6333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635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2800" kern="1200" cap="all" spc="600" baseline="0">
          <a:solidFill>
            <a:schemeClr val="tx1">
              <a:lumMod val="85000"/>
              <a:lumOff val="15000"/>
            </a:schemeClr>
          </a:solidFill>
          <a:latin typeface="+mj-lt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1pPr>
      <a:lvl2pPr marL="274320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8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2pPr>
      <a:lvl3pPr marL="605790" indent="-28575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3pPr>
      <a:lvl4pPr marL="630936" indent="0" algn="l" defTabSz="914400" rtl="0" eaLnBrk="1" latinLnBrk="0" hangingPunct="1">
        <a:lnSpc>
          <a:spcPct val="100000"/>
        </a:lnSpc>
        <a:spcBef>
          <a:spcPts val="500"/>
        </a:spcBef>
        <a:buFontTx/>
        <a:buNone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4pPr>
      <a:lvl5pPr marL="82296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 spc="50" baseline="0">
          <a:solidFill>
            <a:schemeClr val="tx1">
              <a:lumMod val="85000"/>
              <a:lumOff val="15000"/>
            </a:schemeClr>
          </a:solidFill>
          <a:latin typeface="+mn-lt"/>
          <a:ea typeface="Batang" panose="02030600000101010101" pitchFamily="18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4032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456">
          <p15:clr>
            <a:srgbClr val="F26B43"/>
          </p15:clr>
        </p15:guide>
        <p15:guide id="6" pos="7224">
          <p15:clr>
            <a:srgbClr val="F26B43"/>
          </p15:clr>
        </p15:guide>
        <p15:guide id="7" orient="horz" pos="3960">
          <p15:clr>
            <a:srgbClr val="F26B43"/>
          </p15:clr>
        </p15:guide>
        <p15:guide id="8" orient="horz" pos="696">
          <p15:clr>
            <a:srgbClr val="F26B43"/>
          </p15:clr>
        </p15:guide>
        <p15:guide id="9" orient="horz" pos="864">
          <p15:clr>
            <a:srgbClr val="F26B43"/>
          </p15:clr>
        </p15:guide>
        <p15:guide id="10" orient="horz" pos="3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ustomXml" Target="../ink/ink2.xm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51048280-E235-CA2E-EDB5-C300844C53DC}"/>
              </a:ext>
            </a:extLst>
          </p:cNvPr>
          <p:cNvSpPr txBox="1"/>
          <p:nvPr/>
        </p:nvSpPr>
        <p:spPr>
          <a:xfrm>
            <a:off x="250370" y="2048327"/>
            <a:ext cx="77361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PYSPARK</a:t>
            </a:r>
          </a:p>
          <a:p>
            <a:endParaRPr lang="de-DE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de-DE" sz="3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Engineering Bootcamp</a:t>
            </a:r>
            <a:endParaRPr lang="en-US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management and archiving in the research environment</a:t>
            </a:r>
            <a:endParaRPr lang="de-DE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8" name="Untertitel 2">
            <a:extLst>
              <a:ext uri="{FF2B5EF4-FFF2-40B4-BE49-F238E27FC236}">
                <a16:creationId xmlns:a16="http://schemas.microsoft.com/office/drawing/2014/main" id="{A09A5460-6BFE-FF91-7668-C28F6FB0AE84}"/>
              </a:ext>
            </a:extLst>
          </p:cNvPr>
          <p:cNvSpPr txBox="1">
            <a:spLocks/>
          </p:cNvSpPr>
          <p:nvPr/>
        </p:nvSpPr>
        <p:spPr>
          <a:xfrm>
            <a:off x="250370" y="6287148"/>
            <a:ext cx="8354858" cy="9842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None/>
              <a:defRPr sz="2000" i="0" kern="1200" spc="16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None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 sz="1800" dirty="0"/>
              <a:t>By Niklas Büchner, Christian Singer, Ahmad Al-</a:t>
            </a:r>
            <a:r>
              <a:rPr lang="de-DE" sz="1800" dirty="0" err="1"/>
              <a:t>Taie</a:t>
            </a:r>
            <a:r>
              <a:rPr lang="de-DE" sz="1800" dirty="0"/>
              <a:t>, Mike Sickmüller</a:t>
            </a:r>
          </a:p>
          <a:p>
            <a:pPr algn="l"/>
            <a:endParaRPr lang="de-DE" sz="1800" dirty="0"/>
          </a:p>
          <a:p>
            <a:pPr algn="l"/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1810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D58B8-47B4-9287-822E-36926E3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6" y="979714"/>
            <a:ext cx="5320206" cy="2807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de-DE" sz="2800" b="0" dirty="0"/>
              <a:t>Advanced Transformations</a:t>
            </a:r>
            <a:br>
              <a:rPr lang="en-US" dirty="0"/>
            </a:br>
            <a:endParaRPr lang="en-US" dirty="0"/>
          </a:p>
        </p:txBody>
      </p:sp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C5DC46-FF46-A0EB-7C28-849F059D0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169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3CE92AF-2EB4-FFB8-8F3F-CE58CF92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553" y="609600"/>
            <a:ext cx="9112195" cy="9329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Goal of the learning sections</a:t>
            </a:r>
          </a:p>
        </p:txBody>
      </p:sp>
      <p:pic>
        <p:nvPicPr>
          <p:cNvPr id="10" name="Graphic 9" descr="Klassenzimmer">
            <a:extLst>
              <a:ext uri="{FF2B5EF4-FFF2-40B4-BE49-F238E27FC236}">
                <a16:creationId xmlns:a16="http://schemas.microsoft.com/office/drawing/2014/main" id="{F10B2419-E831-97E0-19BC-285166662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0303" y="1982146"/>
            <a:ext cx="3271393" cy="3271393"/>
          </a:xfrm>
          <a:prstGeom prst="rect">
            <a:avLst/>
          </a:prstGeom>
        </p:spPr>
      </p:pic>
      <p:sp>
        <p:nvSpPr>
          <p:cNvPr id="4" name="Titel 2">
            <a:extLst>
              <a:ext uri="{FF2B5EF4-FFF2-40B4-BE49-F238E27FC236}">
                <a16:creationId xmlns:a16="http://schemas.microsoft.com/office/drawing/2014/main" id="{4461C9E3-40FA-B78F-970F-D0C7E5F35A8A}"/>
              </a:ext>
            </a:extLst>
          </p:cNvPr>
          <p:cNvSpPr txBox="1">
            <a:spLocks/>
          </p:cNvSpPr>
          <p:nvPr/>
        </p:nvSpPr>
        <p:spPr>
          <a:xfrm>
            <a:off x="2150075" y="2820988"/>
            <a:ext cx="8711407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endParaRPr lang="de-DE" dirty="0">
              <a:latin typeface="+mn-lt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7A45AAE-222F-E8BB-485E-FA3E2DB6C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315639-9CC8-A183-1086-3EDDE193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5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Spark functions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22FEA-DD60-4169-DA81-F4F76987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BCAD15-43E5-CB73-1544-79EE72328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00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Save </a:t>
            </a:r>
            <a:r>
              <a:rPr lang="de-DE" dirty="0" err="1"/>
              <a:t>results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database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22FEA-DD60-4169-DA81-F4F76987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131954-B94B-54BF-671B-9FAA804FF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71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78862-1C89-0378-1584-5ED906BD1F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FE7A750-FF39-B651-BCD5-65D012CF02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89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F584D22-CD28-4363-A679-ACA953A2A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B0E491B-5098-4794-9326-BC6DB4755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47" y="2992"/>
            <a:ext cx="12193149" cy="2344739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2344739">
                <a:moveTo>
                  <a:pt x="1148" y="0"/>
                </a:moveTo>
                <a:lnTo>
                  <a:pt x="12193148" y="0"/>
                </a:lnTo>
                <a:cubicBezTo>
                  <a:pt x="12193148" y="193246"/>
                  <a:pt x="12193149" y="386493"/>
                  <a:pt x="12193149" y="579739"/>
                </a:cubicBezTo>
                <a:lnTo>
                  <a:pt x="12185986" y="584189"/>
                </a:lnTo>
                <a:cubicBezTo>
                  <a:pt x="12156393" y="577430"/>
                  <a:pt x="12176978" y="588328"/>
                  <a:pt x="12156363" y="597366"/>
                </a:cubicBezTo>
                <a:cubicBezTo>
                  <a:pt x="12172308" y="611308"/>
                  <a:pt x="12127905" y="602876"/>
                  <a:pt x="12139215" y="623179"/>
                </a:cubicBezTo>
                <a:cubicBezTo>
                  <a:pt x="12135103" y="624180"/>
                  <a:pt x="12130766" y="624512"/>
                  <a:pt x="12126327" y="624690"/>
                </a:cubicBezTo>
                <a:lnTo>
                  <a:pt x="12124007" y="624794"/>
                </a:lnTo>
                <a:lnTo>
                  <a:pt x="12116854" y="628608"/>
                </a:lnTo>
                <a:lnTo>
                  <a:pt x="12099497" y="628139"/>
                </a:lnTo>
                <a:cubicBezTo>
                  <a:pt x="12095162" y="629804"/>
                  <a:pt x="12090978" y="632365"/>
                  <a:pt x="12087073" y="636341"/>
                </a:cubicBezTo>
                <a:cubicBezTo>
                  <a:pt x="12078890" y="656743"/>
                  <a:pt x="12040481" y="653846"/>
                  <a:pt x="12031073" y="680009"/>
                </a:cubicBezTo>
                <a:cubicBezTo>
                  <a:pt x="12026399" y="688254"/>
                  <a:pt x="12004497" y="705355"/>
                  <a:pt x="11995833" y="703458"/>
                </a:cubicBezTo>
                <a:cubicBezTo>
                  <a:pt x="11990333" y="705967"/>
                  <a:pt x="11986699" y="712045"/>
                  <a:pt x="11979717" y="708161"/>
                </a:cubicBezTo>
                <a:cubicBezTo>
                  <a:pt x="11970382" y="704240"/>
                  <a:pt x="11963763" y="727262"/>
                  <a:pt x="11959046" y="717558"/>
                </a:cubicBezTo>
                <a:lnTo>
                  <a:pt x="11920454" y="730883"/>
                </a:lnTo>
                <a:cubicBezTo>
                  <a:pt x="11919152" y="737943"/>
                  <a:pt x="11912619" y="740145"/>
                  <a:pt x="11903656" y="742426"/>
                </a:cubicBezTo>
                <a:lnTo>
                  <a:pt x="11895048" y="744791"/>
                </a:lnTo>
                <a:lnTo>
                  <a:pt x="11891968" y="755729"/>
                </a:lnTo>
                <a:cubicBezTo>
                  <a:pt x="11881074" y="746401"/>
                  <a:pt x="11884523" y="777742"/>
                  <a:pt x="11870776" y="777816"/>
                </a:cubicBezTo>
                <a:lnTo>
                  <a:pt x="11813376" y="797659"/>
                </a:lnTo>
                <a:lnTo>
                  <a:pt x="11590693" y="963777"/>
                </a:lnTo>
                <a:cubicBezTo>
                  <a:pt x="11550201" y="990714"/>
                  <a:pt x="11542649" y="940770"/>
                  <a:pt x="11506817" y="1033623"/>
                </a:cubicBezTo>
                <a:cubicBezTo>
                  <a:pt x="11450023" y="1089460"/>
                  <a:pt x="11337127" y="1190174"/>
                  <a:pt x="11280332" y="1223571"/>
                </a:cubicBezTo>
                <a:cubicBezTo>
                  <a:pt x="11267547" y="1231171"/>
                  <a:pt x="11229147" y="1296589"/>
                  <a:pt x="11228309" y="1276236"/>
                </a:cubicBezTo>
                <a:cubicBezTo>
                  <a:pt x="11223950" y="1278203"/>
                  <a:pt x="11220761" y="1277680"/>
                  <a:pt x="11218087" y="1275961"/>
                </a:cubicBezTo>
                <a:lnTo>
                  <a:pt x="11217184" y="1275018"/>
                </a:lnTo>
                <a:lnTo>
                  <a:pt x="11188885" y="1292383"/>
                </a:lnTo>
                <a:lnTo>
                  <a:pt x="11184501" y="1292525"/>
                </a:lnTo>
                <a:lnTo>
                  <a:pt x="11166854" y="1306612"/>
                </a:lnTo>
                <a:lnTo>
                  <a:pt x="11157311" y="1312414"/>
                </a:lnTo>
                <a:lnTo>
                  <a:pt x="11155496" y="1317097"/>
                </a:lnTo>
                <a:cubicBezTo>
                  <a:pt x="11153045" y="1320465"/>
                  <a:pt x="11148902" y="1323112"/>
                  <a:pt x="11140961" y="1324115"/>
                </a:cubicBezTo>
                <a:lnTo>
                  <a:pt x="11138961" y="1323772"/>
                </a:lnTo>
                <a:lnTo>
                  <a:pt x="11128208" y="1333832"/>
                </a:lnTo>
                <a:cubicBezTo>
                  <a:pt x="11124962" y="1337814"/>
                  <a:pt x="11122359" y="1342287"/>
                  <a:pt x="11120691" y="1347424"/>
                </a:cubicBezTo>
                <a:cubicBezTo>
                  <a:pt x="11081770" y="1370685"/>
                  <a:pt x="10952581" y="1444106"/>
                  <a:pt x="10894683" y="1473399"/>
                </a:cubicBezTo>
                <a:cubicBezTo>
                  <a:pt x="10861781" y="1488434"/>
                  <a:pt x="10817803" y="1508886"/>
                  <a:pt x="10773300" y="1523191"/>
                </a:cubicBezTo>
                <a:cubicBezTo>
                  <a:pt x="10733414" y="1567419"/>
                  <a:pt x="10677791" y="1526735"/>
                  <a:pt x="10627668" y="1559229"/>
                </a:cubicBezTo>
                <a:cubicBezTo>
                  <a:pt x="10590276" y="1542103"/>
                  <a:pt x="10613693" y="1562282"/>
                  <a:pt x="10581895" y="1568689"/>
                </a:cubicBezTo>
                <a:cubicBezTo>
                  <a:pt x="10597733" y="1591656"/>
                  <a:pt x="10540912" y="1568241"/>
                  <a:pt x="10547790" y="1598423"/>
                </a:cubicBezTo>
                <a:cubicBezTo>
                  <a:pt x="10541784" y="1598632"/>
                  <a:pt x="10535750" y="1597886"/>
                  <a:pt x="10529643" y="1596907"/>
                </a:cubicBezTo>
                <a:lnTo>
                  <a:pt x="10526446" y="1596411"/>
                </a:lnTo>
                <a:lnTo>
                  <a:pt x="10515129" y="1599537"/>
                </a:lnTo>
                <a:lnTo>
                  <a:pt x="10491735" y="1594156"/>
                </a:lnTo>
                <a:cubicBezTo>
                  <a:pt x="10485147" y="1595190"/>
                  <a:pt x="10478389" y="1597459"/>
                  <a:pt x="10471418" y="1601693"/>
                </a:cubicBezTo>
                <a:cubicBezTo>
                  <a:pt x="10451763" y="1626665"/>
                  <a:pt x="10400774" y="1612276"/>
                  <a:pt x="10377042" y="1644598"/>
                </a:cubicBezTo>
                <a:cubicBezTo>
                  <a:pt x="10367240" y="1654315"/>
                  <a:pt x="10330319" y="1671126"/>
                  <a:pt x="10319338" y="1666221"/>
                </a:cubicBezTo>
                <a:cubicBezTo>
                  <a:pt x="10310813" y="1668060"/>
                  <a:pt x="10303331" y="1675173"/>
                  <a:pt x="10295467" y="1668079"/>
                </a:cubicBezTo>
                <a:cubicBezTo>
                  <a:pt x="10284420" y="1660290"/>
                  <a:pt x="10265794" y="1689186"/>
                  <a:pt x="10263443" y="1674948"/>
                </a:cubicBezTo>
                <a:lnTo>
                  <a:pt x="10205418" y="1682149"/>
                </a:lnTo>
                <a:cubicBezTo>
                  <a:pt x="10200696" y="1691209"/>
                  <a:pt x="10190895" y="1692356"/>
                  <a:pt x="10177759" y="1692943"/>
                </a:cubicBezTo>
                <a:lnTo>
                  <a:pt x="10165070" y="1693739"/>
                </a:lnTo>
                <a:lnTo>
                  <a:pt x="10156308" y="1707487"/>
                </a:lnTo>
                <a:cubicBezTo>
                  <a:pt x="10145406" y="1692057"/>
                  <a:pt x="10136981" y="1734810"/>
                  <a:pt x="10118267" y="1731142"/>
                </a:cubicBezTo>
                <a:lnTo>
                  <a:pt x="10083317" y="1743296"/>
                </a:lnTo>
                <a:cubicBezTo>
                  <a:pt x="10075718" y="1741227"/>
                  <a:pt x="10048011" y="1742555"/>
                  <a:pt x="10040388" y="1741632"/>
                </a:cubicBezTo>
                <a:cubicBezTo>
                  <a:pt x="9999609" y="1751733"/>
                  <a:pt x="9985545" y="1752223"/>
                  <a:pt x="9961167" y="1757147"/>
                </a:cubicBezTo>
                <a:cubicBezTo>
                  <a:pt x="9920131" y="1757289"/>
                  <a:pt x="9889892" y="1754090"/>
                  <a:pt x="9848940" y="1763915"/>
                </a:cubicBezTo>
                <a:lnTo>
                  <a:pt x="9729457" y="1784122"/>
                </a:lnTo>
                <a:cubicBezTo>
                  <a:pt x="9676207" y="1774536"/>
                  <a:pt x="9631235" y="1799759"/>
                  <a:pt x="9613704" y="1812371"/>
                </a:cubicBezTo>
                <a:cubicBezTo>
                  <a:pt x="9548152" y="1826647"/>
                  <a:pt x="9410970" y="1863993"/>
                  <a:pt x="9338590" y="1869293"/>
                </a:cubicBezTo>
                <a:lnTo>
                  <a:pt x="9232518" y="1893149"/>
                </a:lnTo>
                <a:lnTo>
                  <a:pt x="9156690" y="1903228"/>
                </a:lnTo>
                <a:lnTo>
                  <a:pt x="9054601" y="1910755"/>
                </a:lnTo>
                <a:lnTo>
                  <a:pt x="9006634" y="1914040"/>
                </a:lnTo>
                <a:lnTo>
                  <a:pt x="9006349" y="1913800"/>
                </a:lnTo>
                <a:cubicBezTo>
                  <a:pt x="9004294" y="1913580"/>
                  <a:pt x="9001475" y="1913908"/>
                  <a:pt x="8997380" y="1915011"/>
                </a:cubicBezTo>
                <a:lnTo>
                  <a:pt x="8991542" y="1917072"/>
                </a:lnTo>
                <a:lnTo>
                  <a:pt x="8975485" y="1920298"/>
                </a:lnTo>
                <a:lnTo>
                  <a:pt x="8969159" y="1919598"/>
                </a:lnTo>
                <a:lnTo>
                  <a:pt x="8964196" y="1917373"/>
                </a:lnTo>
                <a:cubicBezTo>
                  <a:pt x="8955841" y="1925324"/>
                  <a:pt x="8956668" y="1934272"/>
                  <a:pt x="8930136" y="1914185"/>
                </a:cubicBezTo>
                <a:cubicBezTo>
                  <a:pt x="8899182" y="1915205"/>
                  <a:pt x="8790451" y="1929860"/>
                  <a:pt x="8753592" y="1933417"/>
                </a:cubicBezTo>
                <a:cubicBezTo>
                  <a:pt x="8720970" y="1944137"/>
                  <a:pt x="8749345" y="1930476"/>
                  <a:pt x="8708995" y="1935518"/>
                </a:cubicBezTo>
                <a:cubicBezTo>
                  <a:pt x="8672757" y="1955053"/>
                  <a:pt x="8640293" y="1938613"/>
                  <a:pt x="8597219" y="1944090"/>
                </a:cubicBezTo>
                <a:lnTo>
                  <a:pt x="8526378" y="1929248"/>
                </a:lnTo>
                <a:lnTo>
                  <a:pt x="8512131" y="1935163"/>
                </a:lnTo>
                <a:lnTo>
                  <a:pt x="8507315" y="1938164"/>
                </a:lnTo>
                <a:cubicBezTo>
                  <a:pt x="8503797" y="1939941"/>
                  <a:pt x="8501196" y="1940752"/>
                  <a:pt x="8499116" y="1940902"/>
                </a:cubicBezTo>
                <a:lnTo>
                  <a:pt x="8498742" y="1940723"/>
                </a:lnTo>
                <a:lnTo>
                  <a:pt x="8491397" y="1943773"/>
                </a:lnTo>
                <a:lnTo>
                  <a:pt x="8368330" y="1957815"/>
                </a:lnTo>
                <a:cubicBezTo>
                  <a:pt x="8363173" y="1959840"/>
                  <a:pt x="8358881" y="1959492"/>
                  <a:pt x="8354947" y="1958009"/>
                </a:cubicBezTo>
                <a:lnTo>
                  <a:pt x="8321252" y="1974587"/>
                </a:lnTo>
                <a:lnTo>
                  <a:pt x="8315581" y="1974913"/>
                </a:lnTo>
                <a:lnTo>
                  <a:pt x="8296322" y="1988808"/>
                </a:lnTo>
                <a:lnTo>
                  <a:pt x="8285424" y="1994631"/>
                </a:lnTo>
                <a:lnTo>
                  <a:pt x="8284298" y="1999074"/>
                </a:lnTo>
                <a:cubicBezTo>
                  <a:pt x="8281994" y="2002319"/>
                  <a:pt x="8277300" y="2004967"/>
                  <a:pt x="8267224" y="2006249"/>
                </a:cubicBezTo>
                <a:lnTo>
                  <a:pt x="8264525" y="2006019"/>
                </a:lnTo>
                <a:lnTo>
                  <a:pt x="8253181" y="2015862"/>
                </a:lnTo>
                <a:cubicBezTo>
                  <a:pt x="8250007" y="2019712"/>
                  <a:pt x="8247795" y="2023994"/>
                  <a:pt x="8246982" y="2028854"/>
                </a:cubicBezTo>
                <a:cubicBezTo>
                  <a:pt x="8182975" y="2025947"/>
                  <a:pt x="8148279" y="2060069"/>
                  <a:pt x="8091420" y="2075015"/>
                </a:cubicBezTo>
                <a:cubicBezTo>
                  <a:pt x="8026616" y="2098157"/>
                  <a:pt x="7968218" y="2119393"/>
                  <a:pt x="7906555" y="2116988"/>
                </a:cubicBezTo>
                <a:cubicBezTo>
                  <a:pt x="7836267" y="2131900"/>
                  <a:pt x="7782114" y="2134131"/>
                  <a:pt x="7719893" y="2142703"/>
                </a:cubicBezTo>
                <a:lnTo>
                  <a:pt x="7615495" y="2139232"/>
                </a:lnTo>
                <a:lnTo>
                  <a:pt x="7528691" y="2145060"/>
                </a:lnTo>
                <a:lnTo>
                  <a:pt x="7520719" y="2147613"/>
                </a:lnTo>
                <a:cubicBezTo>
                  <a:pt x="7515141" y="2148952"/>
                  <a:pt x="7511320" y="2149302"/>
                  <a:pt x="7508559" y="2148948"/>
                </a:cubicBezTo>
                <a:lnTo>
                  <a:pt x="7508188" y="2148621"/>
                </a:lnTo>
                <a:lnTo>
                  <a:pt x="7496943" y="2150573"/>
                </a:lnTo>
                <a:lnTo>
                  <a:pt x="7219707" y="2156680"/>
                </a:lnTo>
                <a:lnTo>
                  <a:pt x="7202249" y="2161230"/>
                </a:lnTo>
                <a:lnTo>
                  <a:pt x="7198152" y="2166588"/>
                </a:lnTo>
                <a:cubicBezTo>
                  <a:pt x="7193259" y="2170111"/>
                  <a:pt x="7185654" y="2172250"/>
                  <a:pt x="7171956" y="2171236"/>
                </a:cubicBezTo>
                <a:lnTo>
                  <a:pt x="7098136" y="2183464"/>
                </a:lnTo>
                <a:cubicBezTo>
                  <a:pt x="7062296" y="2184442"/>
                  <a:pt x="7051336" y="2185419"/>
                  <a:pt x="7019644" y="2183090"/>
                </a:cubicBezTo>
                <a:cubicBezTo>
                  <a:pt x="6938675" y="2194028"/>
                  <a:pt x="6944793" y="2218194"/>
                  <a:pt x="6905294" y="2212596"/>
                </a:cubicBezTo>
                <a:cubicBezTo>
                  <a:pt x="6873070" y="2207388"/>
                  <a:pt x="6789137" y="2226462"/>
                  <a:pt x="6709370" y="2240551"/>
                </a:cubicBezTo>
                <a:cubicBezTo>
                  <a:pt x="6650254" y="2250006"/>
                  <a:pt x="6629253" y="2264107"/>
                  <a:pt x="6550602" y="2269327"/>
                </a:cubicBezTo>
                <a:cubicBezTo>
                  <a:pt x="6473302" y="2313417"/>
                  <a:pt x="6410843" y="2289694"/>
                  <a:pt x="6318708" y="2316127"/>
                </a:cubicBezTo>
                <a:cubicBezTo>
                  <a:pt x="6298698" y="2331649"/>
                  <a:pt x="6210439" y="2314456"/>
                  <a:pt x="6169822" y="2318214"/>
                </a:cubicBezTo>
                <a:cubicBezTo>
                  <a:pt x="6129203" y="2321972"/>
                  <a:pt x="6091688" y="2335520"/>
                  <a:pt x="6074996" y="2338676"/>
                </a:cubicBezTo>
                <a:lnTo>
                  <a:pt x="6069677" y="2337139"/>
                </a:lnTo>
                <a:lnTo>
                  <a:pt x="6049786" y="2337822"/>
                </a:lnTo>
                <a:lnTo>
                  <a:pt x="6042433" y="2329473"/>
                </a:lnTo>
                <a:lnTo>
                  <a:pt x="6011238" y="2324380"/>
                </a:lnTo>
                <a:cubicBezTo>
                  <a:pt x="5999830" y="2323793"/>
                  <a:pt x="5971276" y="2324706"/>
                  <a:pt x="5958523" y="2328024"/>
                </a:cubicBezTo>
                <a:lnTo>
                  <a:pt x="5760067" y="2343716"/>
                </a:lnTo>
                <a:lnTo>
                  <a:pt x="5628108" y="2344739"/>
                </a:lnTo>
                <a:lnTo>
                  <a:pt x="5472054" y="2330719"/>
                </a:lnTo>
                <a:cubicBezTo>
                  <a:pt x="5479284" y="2317691"/>
                  <a:pt x="5440157" y="2331757"/>
                  <a:pt x="5433909" y="2319466"/>
                </a:cubicBezTo>
                <a:cubicBezTo>
                  <a:pt x="5430517" y="2309434"/>
                  <a:pt x="5392976" y="2304750"/>
                  <a:pt x="5382817" y="2301764"/>
                </a:cubicBezTo>
                <a:lnTo>
                  <a:pt x="5262912" y="2281347"/>
                </a:lnTo>
                <a:cubicBezTo>
                  <a:pt x="5252746" y="2281163"/>
                  <a:pt x="5231699" y="2272853"/>
                  <a:pt x="5224109" y="2270223"/>
                </a:cubicBezTo>
                <a:lnTo>
                  <a:pt x="5175808" y="2267233"/>
                </a:lnTo>
                <a:lnTo>
                  <a:pt x="5157702" y="2260010"/>
                </a:lnTo>
                <a:lnTo>
                  <a:pt x="5143747" y="2256610"/>
                </a:lnTo>
                <a:lnTo>
                  <a:pt x="5140744" y="2254509"/>
                </a:lnTo>
                <a:cubicBezTo>
                  <a:pt x="5135026" y="2250469"/>
                  <a:pt x="5129229" y="2246658"/>
                  <a:pt x="5122807" y="2243656"/>
                </a:cubicBezTo>
                <a:cubicBezTo>
                  <a:pt x="5109467" y="2272275"/>
                  <a:pt x="5066004" y="2222839"/>
                  <a:pt x="5066938" y="2250227"/>
                </a:cubicBezTo>
                <a:cubicBezTo>
                  <a:pt x="5029345" y="2238711"/>
                  <a:pt x="5040096" y="2267800"/>
                  <a:pt x="5012662" y="2233846"/>
                </a:cubicBezTo>
                <a:cubicBezTo>
                  <a:pt x="4938174" y="2234229"/>
                  <a:pt x="4917504" y="2247236"/>
                  <a:pt x="4841589" y="2209829"/>
                </a:cubicBezTo>
                <a:cubicBezTo>
                  <a:pt x="4807890" y="2193187"/>
                  <a:pt x="4785258" y="2182041"/>
                  <a:pt x="4763595" y="2182061"/>
                </a:cubicBezTo>
                <a:cubicBezTo>
                  <a:pt x="4742475" y="2177561"/>
                  <a:pt x="4730631" y="2174738"/>
                  <a:pt x="4724334" y="2173047"/>
                </a:cubicBezTo>
                <a:lnTo>
                  <a:pt x="4722324" y="2172298"/>
                </a:lnTo>
                <a:lnTo>
                  <a:pt x="4723259" y="2172087"/>
                </a:lnTo>
                <a:cubicBezTo>
                  <a:pt x="4722296" y="2171445"/>
                  <a:pt x="4719415" y="2170839"/>
                  <a:pt x="4718350" y="2170817"/>
                </a:cubicBezTo>
                <a:lnTo>
                  <a:pt x="4722324" y="2172298"/>
                </a:lnTo>
                <a:lnTo>
                  <a:pt x="4716674" y="2173573"/>
                </a:lnTo>
                <a:cubicBezTo>
                  <a:pt x="4681300" y="2166617"/>
                  <a:pt x="4525895" y="2165809"/>
                  <a:pt x="4516962" y="2163671"/>
                </a:cubicBezTo>
                <a:cubicBezTo>
                  <a:pt x="4458971" y="2150559"/>
                  <a:pt x="4463810" y="2149818"/>
                  <a:pt x="4429691" y="2153020"/>
                </a:cubicBezTo>
                <a:cubicBezTo>
                  <a:pt x="4424455" y="2156391"/>
                  <a:pt x="4370126" y="2150097"/>
                  <a:pt x="4364023" y="2151674"/>
                </a:cubicBezTo>
                <a:lnTo>
                  <a:pt x="4318114" y="2158289"/>
                </a:lnTo>
                <a:lnTo>
                  <a:pt x="4316258" y="2156948"/>
                </a:lnTo>
                <a:cubicBezTo>
                  <a:pt x="4307275" y="2153577"/>
                  <a:pt x="4301145" y="2153578"/>
                  <a:pt x="4296292" y="2155069"/>
                </a:cubicBezTo>
                <a:lnTo>
                  <a:pt x="4291212" y="2157986"/>
                </a:lnTo>
                <a:lnTo>
                  <a:pt x="4277290" y="2157740"/>
                </a:lnTo>
                <a:lnTo>
                  <a:pt x="4249265" y="2160064"/>
                </a:lnTo>
                <a:lnTo>
                  <a:pt x="4203199" y="2157269"/>
                </a:lnTo>
                <a:cubicBezTo>
                  <a:pt x="4203096" y="2156849"/>
                  <a:pt x="4202995" y="2156430"/>
                  <a:pt x="4202893" y="2156010"/>
                </a:cubicBezTo>
                <a:cubicBezTo>
                  <a:pt x="4201267" y="2153173"/>
                  <a:pt x="4198292" y="2151054"/>
                  <a:pt x="4192396" y="2150376"/>
                </a:cubicBezTo>
                <a:cubicBezTo>
                  <a:pt x="4205365" y="2133087"/>
                  <a:pt x="4162425" y="2134982"/>
                  <a:pt x="4143893" y="2134511"/>
                </a:cubicBezTo>
                <a:cubicBezTo>
                  <a:pt x="4125868" y="2127445"/>
                  <a:pt x="4100250" y="2113865"/>
                  <a:pt x="4084245" y="2107978"/>
                </a:cubicBezTo>
                <a:lnTo>
                  <a:pt x="4075694" y="2107143"/>
                </a:lnTo>
                <a:cubicBezTo>
                  <a:pt x="4075655" y="2107042"/>
                  <a:pt x="4075614" y="2106943"/>
                  <a:pt x="4075575" y="2106844"/>
                </a:cubicBezTo>
                <a:cubicBezTo>
                  <a:pt x="4073829" y="2106060"/>
                  <a:pt x="4071057" y="2105559"/>
                  <a:pt x="4066658" y="2105400"/>
                </a:cubicBezTo>
                <a:lnTo>
                  <a:pt x="4060102" y="2105618"/>
                </a:lnTo>
                <a:lnTo>
                  <a:pt x="4043512" y="2103997"/>
                </a:lnTo>
                <a:lnTo>
                  <a:pt x="4038145" y="2101563"/>
                </a:lnTo>
                <a:lnTo>
                  <a:pt x="4036511" y="2097896"/>
                </a:lnTo>
                <a:lnTo>
                  <a:pt x="4034926" y="2098131"/>
                </a:lnTo>
                <a:cubicBezTo>
                  <a:pt x="4022576" y="2102995"/>
                  <a:pt x="4018025" y="2111371"/>
                  <a:pt x="4005686" y="2085563"/>
                </a:cubicBezTo>
                <a:lnTo>
                  <a:pt x="3937994" y="2068106"/>
                </a:lnTo>
                <a:cubicBezTo>
                  <a:pt x="3921658" y="2075830"/>
                  <a:pt x="3909686" y="2071141"/>
                  <a:pt x="3898423" y="2062451"/>
                </a:cubicBezTo>
                <a:cubicBezTo>
                  <a:pt x="3862243" y="2062947"/>
                  <a:pt x="3830779" y="2049077"/>
                  <a:pt x="3790908" y="2042213"/>
                </a:cubicBezTo>
                <a:cubicBezTo>
                  <a:pt x="3742158" y="2027507"/>
                  <a:pt x="3726280" y="2025530"/>
                  <a:pt x="3683661" y="2018290"/>
                </a:cubicBezTo>
                <a:lnTo>
                  <a:pt x="3611183" y="1986019"/>
                </a:lnTo>
                <a:lnTo>
                  <a:pt x="3605003" y="1987381"/>
                </a:lnTo>
                <a:cubicBezTo>
                  <a:pt x="3600731" y="1988000"/>
                  <a:pt x="3597877" y="1988000"/>
                  <a:pt x="3595884" y="1987545"/>
                </a:cubicBezTo>
                <a:lnTo>
                  <a:pt x="3595649" y="1987276"/>
                </a:lnTo>
                <a:lnTo>
                  <a:pt x="3587126" y="1987966"/>
                </a:lnTo>
                <a:cubicBezTo>
                  <a:pt x="3572774" y="1989757"/>
                  <a:pt x="3550540" y="1975558"/>
                  <a:pt x="3537283" y="1978267"/>
                </a:cubicBezTo>
                <a:cubicBezTo>
                  <a:pt x="3515092" y="1973971"/>
                  <a:pt x="3489773" y="1980236"/>
                  <a:pt x="3474371" y="1974606"/>
                </a:cubicBezTo>
                <a:lnTo>
                  <a:pt x="3401876" y="1962558"/>
                </a:lnTo>
                <a:lnTo>
                  <a:pt x="3365036" y="1979510"/>
                </a:lnTo>
                <a:cubicBezTo>
                  <a:pt x="3361007" y="1981808"/>
                  <a:pt x="3355145" y="1982886"/>
                  <a:pt x="3345174" y="1981192"/>
                </a:cubicBezTo>
                <a:lnTo>
                  <a:pt x="3342846" y="1980217"/>
                </a:lnTo>
                <a:cubicBezTo>
                  <a:pt x="3337528" y="1982688"/>
                  <a:pt x="3296694" y="1983818"/>
                  <a:pt x="3263504" y="1986094"/>
                </a:cubicBezTo>
                <a:cubicBezTo>
                  <a:pt x="3210873" y="1988435"/>
                  <a:pt x="3204538" y="1996407"/>
                  <a:pt x="3143704" y="1993869"/>
                </a:cubicBezTo>
                <a:cubicBezTo>
                  <a:pt x="3083839" y="1995098"/>
                  <a:pt x="3073438" y="2001104"/>
                  <a:pt x="3031439" y="1996512"/>
                </a:cubicBezTo>
                <a:lnTo>
                  <a:pt x="2782717" y="2018333"/>
                </a:lnTo>
                <a:cubicBezTo>
                  <a:pt x="2720447" y="2045988"/>
                  <a:pt x="2718750" y="2015419"/>
                  <a:pt x="2647675" y="2028869"/>
                </a:cubicBezTo>
                <a:cubicBezTo>
                  <a:pt x="2583664" y="1968934"/>
                  <a:pt x="2609849" y="2007202"/>
                  <a:pt x="2569176" y="2002628"/>
                </a:cubicBezTo>
                <a:lnTo>
                  <a:pt x="2444403" y="2016529"/>
                </a:lnTo>
                <a:cubicBezTo>
                  <a:pt x="2412730" y="2033089"/>
                  <a:pt x="2355175" y="2003000"/>
                  <a:pt x="2316260" y="2024996"/>
                </a:cubicBezTo>
                <a:cubicBezTo>
                  <a:pt x="2277148" y="2025534"/>
                  <a:pt x="2234330" y="2021339"/>
                  <a:pt x="2209726" y="2019763"/>
                </a:cubicBezTo>
                <a:cubicBezTo>
                  <a:pt x="2172984" y="2016106"/>
                  <a:pt x="2131016" y="2007174"/>
                  <a:pt x="2095813" y="2003052"/>
                </a:cubicBezTo>
                <a:cubicBezTo>
                  <a:pt x="2078687" y="2016661"/>
                  <a:pt x="2046700" y="1994357"/>
                  <a:pt x="1998504" y="1995032"/>
                </a:cubicBezTo>
                <a:cubicBezTo>
                  <a:pt x="1979851" y="2010679"/>
                  <a:pt x="1965997" y="1995296"/>
                  <a:pt x="1929320" y="2016977"/>
                </a:cubicBezTo>
                <a:cubicBezTo>
                  <a:pt x="1927506" y="2015185"/>
                  <a:pt x="1925308" y="2013558"/>
                  <a:pt x="1922798" y="2012146"/>
                </a:cubicBezTo>
                <a:cubicBezTo>
                  <a:pt x="1908224" y="2003952"/>
                  <a:pt x="1886476" y="2004665"/>
                  <a:pt x="1874228" y="2013741"/>
                </a:cubicBezTo>
                <a:cubicBezTo>
                  <a:pt x="1844711" y="2028500"/>
                  <a:pt x="1815838" y="2036277"/>
                  <a:pt x="1787803" y="2041363"/>
                </a:cubicBezTo>
                <a:lnTo>
                  <a:pt x="1739352" y="2036312"/>
                </a:lnTo>
                <a:cubicBezTo>
                  <a:pt x="1720756" y="2032746"/>
                  <a:pt x="1697809" y="2023837"/>
                  <a:pt x="1676219" y="2019963"/>
                </a:cubicBezTo>
                <a:cubicBezTo>
                  <a:pt x="1653856" y="2018758"/>
                  <a:pt x="1629782" y="2025363"/>
                  <a:pt x="1609817" y="2013066"/>
                </a:cubicBezTo>
                <a:cubicBezTo>
                  <a:pt x="1570834" y="2001390"/>
                  <a:pt x="1525521" y="2021545"/>
                  <a:pt x="1497258" y="1987476"/>
                </a:cubicBezTo>
                <a:cubicBezTo>
                  <a:pt x="1419429" y="1972767"/>
                  <a:pt x="1265224" y="1952754"/>
                  <a:pt x="1151127" y="1938041"/>
                </a:cubicBezTo>
                <a:cubicBezTo>
                  <a:pt x="1044820" y="1928230"/>
                  <a:pt x="911490" y="1929978"/>
                  <a:pt x="859417" y="1928608"/>
                </a:cubicBezTo>
                <a:lnTo>
                  <a:pt x="838688" y="1929821"/>
                </a:lnTo>
                <a:cubicBezTo>
                  <a:pt x="829380" y="1926412"/>
                  <a:pt x="823010" y="1926387"/>
                  <a:pt x="817957" y="1927857"/>
                </a:cubicBezTo>
                <a:lnTo>
                  <a:pt x="812654" y="1930751"/>
                </a:lnTo>
                <a:lnTo>
                  <a:pt x="721195" y="1929661"/>
                </a:lnTo>
                <a:cubicBezTo>
                  <a:pt x="721095" y="1929241"/>
                  <a:pt x="720991" y="1928820"/>
                  <a:pt x="720890" y="1928399"/>
                </a:cubicBezTo>
                <a:cubicBezTo>
                  <a:pt x="719222" y="1925556"/>
                  <a:pt x="716144" y="1923424"/>
                  <a:pt x="710023" y="1922722"/>
                </a:cubicBezTo>
                <a:cubicBezTo>
                  <a:pt x="689532" y="1914633"/>
                  <a:pt x="619665" y="1887450"/>
                  <a:pt x="597940" y="1879864"/>
                </a:cubicBezTo>
                <a:cubicBezTo>
                  <a:pt x="587430" y="1879265"/>
                  <a:pt x="583862" y="1877622"/>
                  <a:pt x="579683" y="1877212"/>
                </a:cubicBezTo>
                <a:lnTo>
                  <a:pt x="572865" y="1877401"/>
                </a:lnTo>
                <a:cubicBezTo>
                  <a:pt x="550627" y="1871095"/>
                  <a:pt x="474197" y="1846680"/>
                  <a:pt x="446247" y="1839371"/>
                </a:cubicBezTo>
                <a:cubicBezTo>
                  <a:pt x="429213" y="1847023"/>
                  <a:pt x="416808" y="1842285"/>
                  <a:pt x="405163" y="1833548"/>
                </a:cubicBezTo>
                <a:cubicBezTo>
                  <a:pt x="367566" y="1833890"/>
                  <a:pt x="334968" y="1819885"/>
                  <a:pt x="293583" y="1812852"/>
                </a:cubicBezTo>
                <a:lnTo>
                  <a:pt x="119529" y="1761047"/>
                </a:lnTo>
                <a:cubicBezTo>
                  <a:pt x="73377" y="1751937"/>
                  <a:pt x="36403" y="1759579"/>
                  <a:pt x="16674" y="1758191"/>
                </a:cubicBezTo>
                <a:lnTo>
                  <a:pt x="1150" y="1752722"/>
                </a:lnTo>
                <a:cubicBezTo>
                  <a:pt x="-1438" y="1496726"/>
                  <a:pt x="1148" y="514333"/>
                  <a:pt x="1148" y="222213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B54D5D9-A6C3-DA85-BC4A-492D0146B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Content</a:t>
            </a:r>
          </a:p>
        </p:txBody>
      </p:sp>
      <p:graphicFrame>
        <p:nvGraphicFramePr>
          <p:cNvPr id="23" name="Inhaltsplatzhalter 2">
            <a:extLst>
              <a:ext uri="{FF2B5EF4-FFF2-40B4-BE49-F238E27FC236}">
                <a16:creationId xmlns:a16="http://schemas.microsoft.com/office/drawing/2014/main" id="{E2454CD0-CEE3-C711-86DD-15A40765A0E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08649085"/>
              </p:ext>
            </p:extLst>
          </p:nvPr>
        </p:nvGraphicFramePr>
        <p:xfrm>
          <a:off x="1050925" y="2586251"/>
          <a:ext cx="10064998" cy="3662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8C0D992-5E29-784F-118E-4F0371B2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84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66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EC3FE92E-FF21-46DB-BE36-B3A5D414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E9DFFEE-526A-4D56-A70C-EADE7289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9D58B8-47B4-9287-822E-36926E358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126" y="979714"/>
            <a:ext cx="5320206" cy="28075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Introduction &amp;Presentation ETL Process</a:t>
            </a:r>
            <a:br>
              <a:rPr lang="en-US"/>
            </a:br>
            <a:endParaRPr lang="en-US"/>
          </a:p>
        </p:txBody>
      </p:sp>
      <p:pic>
        <p:nvPicPr>
          <p:cNvPr id="34" name="Picture 3" descr="Personen, die an Ideen arbeiten">
            <a:extLst>
              <a:ext uri="{FF2B5EF4-FFF2-40B4-BE49-F238E27FC236}">
                <a16:creationId xmlns:a16="http://schemas.microsoft.com/office/drawing/2014/main" id="{7B6B69A5-A372-4FF2-0435-7C422CC1F0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454" r="32063" b="-1"/>
          <a:stretch/>
        </p:blipFill>
        <p:spPr>
          <a:xfrm>
            <a:off x="7616215" y="10886"/>
            <a:ext cx="4575785" cy="6858000"/>
          </a:xfrm>
          <a:custGeom>
            <a:avLst/>
            <a:gdLst/>
            <a:ahLst/>
            <a:cxnLst/>
            <a:rect l="l" t="t" r="r" b="b"/>
            <a:pathLst>
              <a:path w="4575785" h="6857999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2C2AA6-737B-5A45-5369-5FCA90710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49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23">
            <a:extLst>
              <a:ext uri="{FF2B5EF4-FFF2-40B4-BE49-F238E27FC236}">
                <a16:creationId xmlns:a16="http://schemas.microsoft.com/office/drawing/2014/main" id="{DEB2E8C4-C3E7-4048-A43D-9859510CF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744" y="0"/>
            <a:ext cx="1286256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0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12490710" y="6342652"/>
              <a:ext cx="360" cy="360"/>
            </p14:xfrm>
          </p:contentPart>
        </mc:Choice>
        <mc:Fallback xmlns="">
          <p:pic>
            <p:nvPicPr>
              <p:cNvPr id="50" name="Ink 25">
                <a:extLst>
                  <a:ext uri="{FF2B5EF4-FFF2-40B4-BE49-F238E27FC236}">
                    <a16:creationId xmlns:a16="http://schemas.microsoft.com/office/drawing/2014/main" id="{24D29CCB-7956-4E3E-8880-304085F04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481710" y="6333652"/>
                <a:ext cx="18000" cy="18000"/>
              </a:xfrm>
              <a:prstGeom prst="rect">
                <a:avLst/>
              </a:prstGeom>
            </p:spPr>
          </p:pic>
        </mc:Fallback>
      </mc:AlternateContent>
      <p:sp useBgFill="1">
        <p:nvSpPr>
          <p:cNvPr id="51" name="Rectangle 27">
            <a:extLst>
              <a:ext uri="{FF2B5EF4-FFF2-40B4-BE49-F238E27FC236}">
                <a16:creationId xmlns:a16="http://schemas.microsoft.com/office/drawing/2014/main" id="{3C47741D-36A8-4C70-BBA7-B31B9E737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29">
            <a:extLst>
              <a:ext uri="{FF2B5EF4-FFF2-40B4-BE49-F238E27FC236}">
                <a16:creationId xmlns:a16="http://schemas.microsoft.com/office/drawing/2014/main" id="{9E86B748-A671-4409-B64C-3B8939825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9604" y="0"/>
            <a:ext cx="2422397" cy="6858000"/>
          </a:xfrm>
          <a:custGeom>
            <a:avLst/>
            <a:gdLst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42723 w 2422397"/>
              <a:gd name="connsiteY94" fmla="*/ 2117686 h 6858000"/>
              <a:gd name="connsiteX95" fmla="*/ 1582995 w 2422397"/>
              <a:gd name="connsiteY95" fmla="*/ 2101627 h 6858000"/>
              <a:gd name="connsiteX96" fmla="*/ 1612413 w 2422397"/>
              <a:gd name="connsiteY96" fmla="*/ 2069584 h 6858000"/>
              <a:gd name="connsiteX97" fmla="*/ 1569289 w 2422397"/>
              <a:gd name="connsiteY97" fmla="*/ 2032263 h 6858000"/>
              <a:gd name="connsiteX98" fmla="*/ 1562841 w 2422397"/>
              <a:gd name="connsiteY98" fmla="*/ 1890085 h 6858000"/>
              <a:gd name="connsiteX99" fmla="*/ 1564944 w 2422397"/>
              <a:gd name="connsiteY99" fmla="*/ 1821321 h 6858000"/>
              <a:gd name="connsiteX100" fmla="*/ 1579022 w 2422397"/>
              <a:gd name="connsiteY100" fmla="*/ 1718757 h 6858000"/>
              <a:gd name="connsiteX101" fmla="*/ 1590196 w 2422397"/>
              <a:gd name="connsiteY101" fmla="*/ 1595914 h 6858000"/>
              <a:gd name="connsiteX102" fmla="*/ 1624363 w 2422397"/>
              <a:gd name="connsiteY102" fmla="*/ 1502483 h 6858000"/>
              <a:gd name="connsiteX103" fmla="*/ 1631539 w 2422397"/>
              <a:gd name="connsiteY103" fmla="*/ 1431520 h 6858000"/>
              <a:gd name="connsiteX104" fmla="*/ 1646296 w 2422397"/>
              <a:gd name="connsiteY104" fmla="*/ 1333057 h 6858000"/>
              <a:gd name="connsiteX105" fmla="*/ 1659787 w 2422397"/>
              <a:gd name="connsiteY105" fmla="*/ 1197540 h 6858000"/>
              <a:gd name="connsiteX106" fmla="*/ 1706993 w 2422397"/>
              <a:gd name="connsiteY106" fmla="*/ 1104797 h 6858000"/>
              <a:gd name="connsiteX107" fmla="*/ 1777273 w 2422397"/>
              <a:gd name="connsiteY107" fmla="*/ 916268 h 6858000"/>
              <a:gd name="connsiteX108" fmla="*/ 1859912 w 2422397"/>
              <a:gd name="connsiteY108" fmla="*/ 775598 h 6858000"/>
              <a:gd name="connsiteX109" fmla="*/ 1911831 w 2422397"/>
              <a:gd name="connsiteY109" fmla="*/ 696577 h 6858000"/>
              <a:gd name="connsiteX110" fmla="*/ 1942209 w 2422397"/>
              <a:gd name="connsiteY110" fmla="*/ 575807 h 6858000"/>
              <a:gd name="connsiteX111" fmla="*/ 1951374 w 2422397"/>
              <a:gd name="connsiteY111" fmla="*/ 556682 h 6858000"/>
              <a:gd name="connsiteX112" fmla="*/ 1951170 w 2422397"/>
              <a:gd name="connsiteY112" fmla="*/ 526639 h 6858000"/>
              <a:gd name="connsiteX113" fmla="*/ 1949059 w 2422397"/>
              <a:gd name="connsiteY113" fmla="*/ 405872 h 6858000"/>
              <a:gd name="connsiteX114" fmla="*/ 1935866 w 2422397"/>
              <a:gd name="connsiteY114" fmla="*/ 307622 h 6858000"/>
              <a:gd name="connsiteX115" fmla="*/ 1967790 w 2422397"/>
              <a:gd name="connsiteY115" fmla="*/ 198682 h 6858000"/>
              <a:gd name="connsiteX116" fmla="*/ 1971093 w 2422397"/>
              <a:gd name="connsiteY116" fmla="*/ 127747 h 6858000"/>
              <a:gd name="connsiteX117" fmla="*/ 1951841 w 2422397"/>
              <a:gd name="connsiteY117" fmla="*/ 4678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01627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612413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89008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62841 w 2422397"/>
              <a:gd name="connsiteY97" fmla="*/ 1912775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9912 w 2422397"/>
              <a:gd name="connsiteY107" fmla="*/ 775598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8667 w 2422397"/>
              <a:gd name="connsiteY38" fmla="*/ 5430788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78119 w 2422397"/>
              <a:gd name="connsiteY48" fmla="*/ 5302536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44025 w 2422397"/>
              <a:gd name="connsiteY47" fmla="*/ 5308392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40184 w 2422397"/>
              <a:gd name="connsiteY46" fmla="*/ 5323549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849095 w 2422397"/>
              <a:gd name="connsiteY46" fmla="*/ 5305397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6871 w 2422397"/>
              <a:gd name="connsiteY18" fmla="*/ 6192715 h 6858000"/>
              <a:gd name="connsiteX19" fmla="*/ 478259 w 2422397"/>
              <a:gd name="connsiteY19" fmla="*/ 6183918 h 6858000"/>
              <a:gd name="connsiteX20" fmla="*/ 482177 w 2422397"/>
              <a:gd name="connsiteY20" fmla="*/ 6173358 h 6858000"/>
              <a:gd name="connsiteX21" fmla="*/ 482556 w 2422397"/>
              <a:gd name="connsiteY21" fmla="*/ 6173443 h 6858000"/>
              <a:gd name="connsiteX22" fmla="*/ 485673 w 2422397"/>
              <a:gd name="connsiteY22" fmla="*/ 6162875 h 6858000"/>
              <a:gd name="connsiteX23" fmla="*/ 497360 w 2422397"/>
              <a:gd name="connsiteY23" fmla="*/ 6106789 h 6858000"/>
              <a:gd name="connsiteX24" fmla="*/ 547843 w 2422397"/>
              <a:gd name="connsiteY24" fmla="*/ 6075666 h 6858000"/>
              <a:gd name="connsiteX25" fmla="*/ 562259 w 2422397"/>
              <a:gd name="connsiteY25" fmla="*/ 6054865 h 6858000"/>
              <a:gd name="connsiteX26" fmla="*/ 571463 w 2422397"/>
              <a:gd name="connsiteY26" fmla="*/ 6045606 h 6858000"/>
              <a:gd name="connsiteX27" fmla="*/ 573012 w 2422397"/>
              <a:gd name="connsiteY27" fmla="*/ 6046223 h 6858000"/>
              <a:gd name="connsiteX28" fmla="*/ 584071 w 2422397"/>
              <a:gd name="connsiteY28" fmla="*/ 5992286 h 6858000"/>
              <a:gd name="connsiteX29" fmla="*/ 587812 w 2422397"/>
              <a:gd name="connsiteY29" fmla="*/ 5987907 h 6858000"/>
              <a:gd name="connsiteX30" fmla="*/ 592115 w 2422397"/>
              <a:gd name="connsiteY30" fmla="*/ 5949187 h 6858000"/>
              <a:gd name="connsiteX31" fmla="*/ 595889 w 2422397"/>
              <a:gd name="connsiteY31" fmla="*/ 5931081 h 6858000"/>
              <a:gd name="connsiteX32" fmla="*/ 593758 w 2422397"/>
              <a:gd name="connsiteY32" fmla="*/ 5922047 h 6858000"/>
              <a:gd name="connsiteX33" fmla="*/ 600949 w 2422397"/>
              <a:gd name="connsiteY33" fmla="*/ 5897316 h 6858000"/>
              <a:gd name="connsiteX34" fmla="*/ 602981 w 2422397"/>
              <a:gd name="connsiteY34" fmla="*/ 5895955 h 6858000"/>
              <a:gd name="connsiteX35" fmla="*/ 604430 w 2422397"/>
              <a:gd name="connsiteY35" fmla="*/ 5870052 h 6858000"/>
              <a:gd name="connsiteX36" fmla="*/ 600218 w 2422397"/>
              <a:gd name="connsiteY36" fmla="*/ 5841702 h 6858000"/>
              <a:gd name="connsiteX37" fmla="*/ 678370 w 2422397"/>
              <a:gd name="connsiteY37" fmla="*/ 5652188 h 6858000"/>
              <a:gd name="connsiteX38" fmla="*/ 694129 w 2422397"/>
              <a:gd name="connsiteY38" fmla="*/ 5471630 h 6858000"/>
              <a:gd name="connsiteX39" fmla="*/ 723657 w 2422397"/>
              <a:gd name="connsiteY39" fmla="*/ 5356170 h 6858000"/>
              <a:gd name="connsiteX40" fmla="*/ 723661 w 2422397"/>
              <a:gd name="connsiteY40" fmla="*/ 5356076 h 6858000"/>
              <a:gd name="connsiteX41" fmla="*/ 720651 w 2422397"/>
              <a:gd name="connsiteY41" fmla="*/ 5331990 h 6858000"/>
              <a:gd name="connsiteX42" fmla="*/ 725358 w 2422397"/>
              <a:gd name="connsiteY42" fmla="*/ 5309193 h 6858000"/>
              <a:gd name="connsiteX43" fmla="*/ 726926 w 2422397"/>
              <a:gd name="connsiteY43" fmla="*/ 5311182 h 6858000"/>
              <a:gd name="connsiteX44" fmla="*/ 727761 w 2422397"/>
              <a:gd name="connsiteY44" fmla="*/ 5304702 h 6858000"/>
              <a:gd name="connsiteX45" fmla="*/ 732974 w 2422397"/>
              <a:gd name="connsiteY45" fmla="*/ 5303522 h 6858000"/>
              <a:gd name="connsiteX46" fmla="*/ 762873 w 2422397"/>
              <a:gd name="connsiteY46" fmla="*/ 5269094 h 6858000"/>
              <a:gd name="connsiteX47" fmla="*/ 784867 w 2422397"/>
              <a:gd name="connsiteY47" fmla="*/ 5235785 h 6858000"/>
              <a:gd name="connsiteX48" fmla="*/ 796271 w 2422397"/>
              <a:gd name="connsiteY48" fmla="*/ 5175473 h 6858000"/>
              <a:gd name="connsiteX49" fmla="*/ 821529 w 2422397"/>
              <a:gd name="connsiteY49" fmla="*/ 5012929 h 6858000"/>
              <a:gd name="connsiteX50" fmla="*/ 846340 w 2422397"/>
              <a:gd name="connsiteY50" fmla="*/ 4944976 h 6858000"/>
              <a:gd name="connsiteX51" fmla="*/ 840157 w 2422397"/>
              <a:gd name="connsiteY51" fmla="*/ 4872869 h 6858000"/>
              <a:gd name="connsiteX52" fmla="*/ 855718 w 2422397"/>
              <a:gd name="connsiteY52" fmla="*/ 4850916 h 6858000"/>
              <a:gd name="connsiteX53" fmla="*/ 858709 w 2422397"/>
              <a:gd name="connsiteY53" fmla="*/ 4847264 h 6858000"/>
              <a:gd name="connsiteX54" fmla="*/ 863990 w 2422397"/>
              <a:gd name="connsiteY54" fmla="*/ 4829718 h 6858000"/>
              <a:gd name="connsiteX55" fmla="*/ 873842 w 2422397"/>
              <a:gd name="connsiteY55" fmla="*/ 4828439 h 6858000"/>
              <a:gd name="connsiteX56" fmla="*/ 887779 w 2422397"/>
              <a:gd name="connsiteY56" fmla="*/ 4804655 h 6858000"/>
              <a:gd name="connsiteX57" fmla="*/ 893894 w 2422397"/>
              <a:gd name="connsiteY57" fmla="*/ 4777060 h 6858000"/>
              <a:gd name="connsiteX58" fmla="*/ 883546 w 2422397"/>
              <a:gd name="connsiteY58" fmla="*/ 4777089 h 6858000"/>
              <a:gd name="connsiteX59" fmla="*/ 883812 w 2422397"/>
              <a:gd name="connsiteY59" fmla="*/ 4774559 h 6858000"/>
              <a:gd name="connsiteX60" fmla="*/ 903401 w 2422397"/>
              <a:gd name="connsiteY60" fmla="*/ 4679442 h 6858000"/>
              <a:gd name="connsiteX61" fmla="*/ 916253 w 2422397"/>
              <a:gd name="connsiteY61" fmla="*/ 4651970 h 6858000"/>
              <a:gd name="connsiteX62" fmla="*/ 922608 w 2422397"/>
              <a:gd name="connsiteY62" fmla="*/ 4649785 h 6858000"/>
              <a:gd name="connsiteX63" fmla="*/ 924139 w 2422397"/>
              <a:gd name="connsiteY63" fmla="*/ 4631605 h 6858000"/>
              <a:gd name="connsiteX64" fmla="*/ 920872 w 2422397"/>
              <a:gd name="connsiteY64" fmla="*/ 4609075 h 6858000"/>
              <a:gd name="connsiteX65" fmla="*/ 941607 w 2422397"/>
              <a:gd name="connsiteY65" fmla="*/ 4514226 h 6858000"/>
              <a:gd name="connsiteX66" fmla="*/ 957889 w 2422397"/>
              <a:gd name="connsiteY66" fmla="*/ 4481699 h 6858000"/>
              <a:gd name="connsiteX67" fmla="*/ 974975 w 2422397"/>
              <a:gd name="connsiteY67" fmla="*/ 4433921 h 6858000"/>
              <a:gd name="connsiteX68" fmla="*/ 1011638 w 2422397"/>
              <a:gd name="connsiteY68" fmla="*/ 4352312 h 6858000"/>
              <a:gd name="connsiteX69" fmla="*/ 1049579 w 2422397"/>
              <a:gd name="connsiteY69" fmla="*/ 4237953 h 6858000"/>
              <a:gd name="connsiteX70" fmla="*/ 1041314 w 2422397"/>
              <a:gd name="connsiteY70" fmla="*/ 4139706 h 6858000"/>
              <a:gd name="connsiteX71" fmla="*/ 1049328 w 2422397"/>
              <a:gd name="connsiteY71" fmla="*/ 4134671 h 6858000"/>
              <a:gd name="connsiteX72" fmla="*/ 1061133 w 2422397"/>
              <a:gd name="connsiteY72" fmla="*/ 4074160 h 6858000"/>
              <a:gd name="connsiteX73" fmla="*/ 1059121 w 2422397"/>
              <a:gd name="connsiteY73" fmla="*/ 3844497 h 6858000"/>
              <a:gd name="connsiteX74" fmla="*/ 1083386 w 2422397"/>
              <a:gd name="connsiteY74" fmla="*/ 3726730 h 6858000"/>
              <a:gd name="connsiteX75" fmla="*/ 1098990 w 2422397"/>
              <a:gd name="connsiteY75" fmla="*/ 3687782 h 6858000"/>
              <a:gd name="connsiteX76" fmla="*/ 1124701 w 2422397"/>
              <a:gd name="connsiteY76" fmla="*/ 3622348 h 6858000"/>
              <a:gd name="connsiteX77" fmla="*/ 1161137 w 2422397"/>
              <a:gd name="connsiteY77" fmla="*/ 3580464 h 6858000"/>
              <a:gd name="connsiteX78" fmla="*/ 1175812 w 2422397"/>
              <a:gd name="connsiteY78" fmla="*/ 3522969 h 6858000"/>
              <a:gd name="connsiteX79" fmla="*/ 1156951 w 2422397"/>
              <a:gd name="connsiteY79" fmla="*/ 3500538 h 6858000"/>
              <a:gd name="connsiteX80" fmla="*/ 1179877 w 2422397"/>
              <a:gd name="connsiteY80" fmla="*/ 3441984 h 6858000"/>
              <a:gd name="connsiteX81" fmla="*/ 1217096 w 2422397"/>
              <a:gd name="connsiteY81" fmla="*/ 3354156 h 6858000"/>
              <a:gd name="connsiteX82" fmla="*/ 1232811 w 2422397"/>
              <a:gd name="connsiteY82" fmla="*/ 3301153 h 6858000"/>
              <a:gd name="connsiteX83" fmla="*/ 1281985 w 2422397"/>
              <a:gd name="connsiteY83" fmla="*/ 3158933 h 6858000"/>
              <a:gd name="connsiteX84" fmla="*/ 1335997 w 2422397"/>
              <a:gd name="connsiteY84" fmla="*/ 3018423 h 6858000"/>
              <a:gd name="connsiteX85" fmla="*/ 1394864 w 2422397"/>
              <a:gd name="connsiteY85" fmla="*/ 2946152 h 6858000"/>
              <a:gd name="connsiteX86" fmla="*/ 1436360 w 2422397"/>
              <a:gd name="connsiteY86" fmla="*/ 2829469 h 6858000"/>
              <a:gd name="connsiteX87" fmla="*/ 1447242 w 2422397"/>
              <a:gd name="connsiteY87" fmla="*/ 2811546 h 6858000"/>
              <a:gd name="connsiteX88" fmla="*/ 1449881 w 2422397"/>
              <a:gd name="connsiteY88" fmla="*/ 2781535 h 6858000"/>
              <a:gd name="connsiteX89" fmla="*/ 1459218 w 2422397"/>
              <a:gd name="connsiteY89" fmla="*/ 2660724 h 6858000"/>
              <a:gd name="connsiteX90" fmla="*/ 1455455 w 2422397"/>
              <a:gd name="connsiteY90" fmla="*/ 2560980 h 6858000"/>
              <a:gd name="connsiteX91" fmla="*/ 1497362 w 2422397"/>
              <a:gd name="connsiteY91" fmla="*/ 2456303 h 6858000"/>
              <a:gd name="connsiteX92" fmla="*/ 1507343 w 2422397"/>
              <a:gd name="connsiteY92" fmla="*/ 2385923 h 6858000"/>
              <a:gd name="connsiteX93" fmla="*/ 1499931 w 2422397"/>
              <a:gd name="connsiteY93" fmla="*/ 2260635 h 6858000"/>
              <a:gd name="connsiteX94" fmla="*/ 1582995 w 2422397"/>
              <a:gd name="connsiteY94" fmla="*/ 2133393 h 6858000"/>
              <a:gd name="connsiteX95" fmla="*/ 1580647 w 2422397"/>
              <a:gd name="connsiteY95" fmla="*/ 2069584 h 6858000"/>
              <a:gd name="connsiteX96" fmla="*/ 1569289 w 2422397"/>
              <a:gd name="connsiteY96" fmla="*/ 2032263 h 6858000"/>
              <a:gd name="connsiteX97" fmla="*/ 1571917 w 2422397"/>
              <a:gd name="connsiteY97" fmla="*/ 1903700 h 6858000"/>
              <a:gd name="connsiteX98" fmla="*/ 1564944 w 2422397"/>
              <a:gd name="connsiteY98" fmla="*/ 1821321 h 6858000"/>
              <a:gd name="connsiteX99" fmla="*/ 1579022 w 2422397"/>
              <a:gd name="connsiteY99" fmla="*/ 1718757 h 6858000"/>
              <a:gd name="connsiteX100" fmla="*/ 1590196 w 2422397"/>
              <a:gd name="connsiteY100" fmla="*/ 1595914 h 6858000"/>
              <a:gd name="connsiteX101" fmla="*/ 1624363 w 2422397"/>
              <a:gd name="connsiteY101" fmla="*/ 1502483 h 6858000"/>
              <a:gd name="connsiteX102" fmla="*/ 1631539 w 2422397"/>
              <a:gd name="connsiteY102" fmla="*/ 1431520 h 6858000"/>
              <a:gd name="connsiteX103" fmla="*/ 1646296 w 2422397"/>
              <a:gd name="connsiteY103" fmla="*/ 1333057 h 6858000"/>
              <a:gd name="connsiteX104" fmla="*/ 1659787 w 2422397"/>
              <a:gd name="connsiteY104" fmla="*/ 1197540 h 6858000"/>
              <a:gd name="connsiteX105" fmla="*/ 1706993 w 2422397"/>
              <a:gd name="connsiteY105" fmla="*/ 1104797 h 6858000"/>
              <a:gd name="connsiteX106" fmla="*/ 1777273 w 2422397"/>
              <a:gd name="connsiteY106" fmla="*/ 916268 h 6858000"/>
              <a:gd name="connsiteX107" fmla="*/ 1850836 w 2422397"/>
              <a:gd name="connsiteY107" fmla="*/ 802826 h 6858000"/>
              <a:gd name="connsiteX108" fmla="*/ 1911831 w 2422397"/>
              <a:gd name="connsiteY108" fmla="*/ 696577 h 6858000"/>
              <a:gd name="connsiteX109" fmla="*/ 1942209 w 2422397"/>
              <a:gd name="connsiteY109" fmla="*/ 575807 h 6858000"/>
              <a:gd name="connsiteX110" fmla="*/ 1951374 w 2422397"/>
              <a:gd name="connsiteY110" fmla="*/ 556682 h 6858000"/>
              <a:gd name="connsiteX111" fmla="*/ 1951170 w 2422397"/>
              <a:gd name="connsiteY111" fmla="*/ 526639 h 6858000"/>
              <a:gd name="connsiteX112" fmla="*/ 1949059 w 2422397"/>
              <a:gd name="connsiteY112" fmla="*/ 405872 h 6858000"/>
              <a:gd name="connsiteX113" fmla="*/ 1935866 w 2422397"/>
              <a:gd name="connsiteY113" fmla="*/ 307622 h 6858000"/>
              <a:gd name="connsiteX114" fmla="*/ 1967790 w 2422397"/>
              <a:gd name="connsiteY114" fmla="*/ 198682 h 6858000"/>
              <a:gd name="connsiteX115" fmla="*/ 1971093 w 2422397"/>
              <a:gd name="connsiteY115" fmla="*/ 127747 h 6858000"/>
              <a:gd name="connsiteX116" fmla="*/ 1951841 w 2422397"/>
              <a:gd name="connsiteY116" fmla="*/ 4678 h 6858000"/>
              <a:gd name="connsiteX117" fmla="*/ 1953649 w 2422397"/>
              <a:gd name="connsiteY11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411681 w 2422397"/>
              <a:gd name="connsiteY15" fmla="*/ 6232635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0822 w 2422397"/>
              <a:gd name="connsiteY17" fmla="*/ 6213220 h 6858000"/>
              <a:gd name="connsiteX18" fmla="*/ 478259 w 2422397"/>
              <a:gd name="connsiteY18" fmla="*/ 6183918 h 6858000"/>
              <a:gd name="connsiteX19" fmla="*/ 482177 w 2422397"/>
              <a:gd name="connsiteY19" fmla="*/ 6173358 h 6858000"/>
              <a:gd name="connsiteX20" fmla="*/ 482556 w 2422397"/>
              <a:gd name="connsiteY20" fmla="*/ 6173443 h 6858000"/>
              <a:gd name="connsiteX21" fmla="*/ 485673 w 2422397"/>
              <a:gd name="connsiteY21" fmla="*/ 6162875 h 6858000"/>
              <a:gd name="connsiteX22" fmla="*/ 497360 w 2422397"/>
              <a:gd name="connsiteY22" fmla="*/ 6106789 h 6858000"/>
              <a:gd name="connsiteX23" fmla="*/ 547843 w 2422397"/>
              <a:gd name="connsiteY23" fmla="*/ 6075666 h 6858000"/>
              <a:gd name="connsiteX24" fmla="*/ 562259 w 2422397"/>
              <a:gd name="connsiteY24" fmla="*/ 6054865 h 6858000"/>
              <a:gd name="connsiteX25" fmla="*/ 571463 w 2422397"/>
              <a:gd name="connsiteY25" fmla="*/ 6045606 h 6858000"/>
              <a:gd name="connsiteX26" fmla="*/ 573012 w 2422397"/>
              <a:gd name="connsiteY26" fmla="*/ 6046223 h 6858000"/>
              <a:gd name="connsiteX27" fmla="*/ 584071 w 2422397"/>
              <a:gd name="connsiteY27" fmla="*/ 5992286 h 6858000"/>
              <a:gd name="connsiteX28" fmla="*/ 587812 w 2422397"/>
              <a:gd name="connsiteY28" fmla="*/ 5987907 h 6858000"/>
              <a:gd name="connsiteX29" fmla="*/ 592115 w 2422397"/>
              <a:gd name="connsiteY29" fmla="*/ 5949187 h 6858000"/>
              <a:gd name="connsiteX30" fmla="*/ 595889 w 2422397"/>
              <a:gd name="connsiteY30" fmla="*/ 5931081 h 6858000"/>
              <a:gd name="connsiteX31" fmla="*/ 593758 w 2422397"/>
              <a:gd name="connsiteY31" fmla="*/ 5922047 h 6858000"/>
              <a:gd name="connsiteX32" fmla="*/ 600949 w 2422397"/>
              <a:gd name="connsiteY32" fmla="*/ 5897316 h 6858000"/>
              <a:gd name="connsiteX33" fmla="*/ 602981 w 2422397"/>
              <a:gd name="connsiteY33" fmla="*/ 5895955 h 6858000"/>
              <a:gd name="connsiteX34" fmla="*/ 604430 w 2422397"/>
              <a:gd name="connsiteY34" fmla="*/ 5870052 h 6858000"/>
              <a:gd name="connsiteX35" fmla="*/ 600218 w 2422397"/>
              <a:gd name="connsiteY35" fmla="*/ 5841702 h 6858000"/>
              <a:gd name="connsiteX36" fmla="*/ 678370 w 2422397"/>
              <a:gd name="connsiteY36" fmla="*/ 5652188 h 6858000"/>
              <a:gd name="connsiteX37" fmla="*/ 694129 w 2422397"/>
              <a:gd name="connsiteY37" fmla="*/ 5471630 h 6858000"/>
              <a:gd name="connsiteX38" fmla="*/ 723657 w 2422397"/>
              <a:gd name="connsiteY38" fmla="*/ 5356170 h 6858000"/>
              <a:gd name="connsiteX39" fmla="*/ 723661 w 2422397"/>
              <a:gd name="connsiteY39" fmla="*/ 5356076 h 6858000"/>
              <a:gd name="connsiteX40" fmla="*/ 720651 w 2422397"/>
              <a:gd name="connsiteY40" fmla="*/ 5331990 h 6858000"/>
              <a:gd name="connsiteX41" fmla="*/ 725358 w 2422397"/>
              <a:gd name="connsiteY41" fmla="*/ 5309193 h 6858000"/>
              <a:gd name="connsiteX42" fmla="*/ 726926 w 2422397"/>
              <a:gd name="connsiteY42" fmla="*/ 5311182 h 6858000"/>
              <a:gd name="connsiteX43" fmla="*/ 727761 w 2422397"/>
              <a:gd name="connsiteY43" fmla="*/ 5304702 h 6858000"/>
              <a:gd name="connsiteX44" fmla="*/ 732974 w 2422397"/>
              <a:gd name="connsiteY44" fmla="*/ 5303522 h 6858000"/>
              <a:gd name="connsiteX45" fmla="*/ 762873 w 2422397"/>
              <a:gd name="connsiteY45" fmla="*/ 5269094 h 6858000"/>
              <a:gd name="connsiteX46" fmla="*/ 784867 w 2422397"/>
              <a:gd name="connsiteY46" fmla="*/ 5235785 h 6858000"/>
              <a:gd name="connsiteX47" fmla="*/ 796271 w 2422397"/>
              <a:gd name="connsiteY47" fmla="*/ 5175473 h 6858000"/>
              <a:gd name="connsiteX48" fmla="*/ 821529 w 2422397"/>
              <a:gd name="connsiteY48" fmla="*/ 5012929 h 6858000"/>
              <a:gd name="connsiteX49" fmla="*/ 846340 w 2422397"/>
              <a:gd name="connsiteY49" fmla="*/ 4944976 h 6858000"/>
              <a:gd name="connsiteX50" fmla="*/ 840157 w 2422397"/>
              <a:gd name="connsiteY50" fmla="*/ 4872869 h 6858000"/>
              <a:gd name="connsiteX51" fmla="*/ 855718 w 2422397"/>
              <a:gd name="connsiteY51" fmla="*/ 4850916 h 6858000"/>
              <a:gd name="connsiteX52" fmla="*/ 858709 w 2422397"/>
              <a:gd name="connsiteY52" fmla="*/ 4847264 h 6858000"/>
              <a:gd name="connsiteX53" fmla="*/ 863990 w 2422397"/>
              <a:gd name="connsiteY53" fmla="*/ 4829718 h 6858000"/>
              <a:gd name="connsiteX54" fmla="*/ 873842 w 2422397"/>
              <a:gd name="connsiteY54" fmla="*/ 4828439 h 6858000"/>
              <a:gd name="connsiteX55" fmla="*/ 887779 w 2422397"/>
              <a:gd name="connsiteY55" fmla="*/ 4804655 h 6858000"/>
              <a:gd name="connsiteX56" fmla="*/ 893894 w 2422397"/>
              <a:gd name="connsiteY56" fmla="*/ 4777060 h 6858000"/>
              <a:gd name="connsiteX57" fmla="*/ 883546 w 2422397"/>
              <a:gd name="connsiteY57" fmla="*/ 4777089 h 6858000"/>
              <a:gd name="connsiteX58" fmla="*/ 883812 w 2422397"/>
              <a:gd name="connsiteY58" fmla="*/ 4774559 h 6858000"/>
              <a:gd name="connsiteX59" fmla="*/ 903401 w 2422397"/>
              <a:gd name="connsiteY59" fmla="*/ 4679442 h 6858000"/>
              <a:gd name="connsiteX60" fmla="*/ 916253 w 2422397"/>
              <a:gd name="connsiteY60" fmla="*/ 4651970 h 6858000"/>
              <a:gd name="connsiteX61" fmla="*/ 922608 w 2422397"/>
              <a:gd name="connsiteY61" fmla="*/ 4649785 h 6858000"/>
              <a:gd name="connsiteX62" fmla="*/ 924139 w 2422397"/>
              <a:gd name="connsiteY62" fmla="*/ 4631605 h 6858000"/>
              <a:gd name="connsiteX63" fmla="*/ 920872 w 2422397"/>
              <a:gd name="connsiteY63" fmla="*/ 4609075 h 6858000"/>
              <a:gd name="connsiteX64" fmla="*/ 941607 w 2422397"/>
              <a:gd name="connsiteY64" fmla="*/ 4514226 h 6858000"/>
              <a:gd name="connsiteX65" fmla="*/ 957889 w 2422397"/>
              <a:gd name="connsiteY65" fmla="*/ 4481699 h 6858000"/>
              <a:gd name="connsiteX66" fmla="*/ 974975 w 2422397"/>
              <a:gd name="connsiteY66" fmla="*/ 4433921 h 6858000"/>
              <a:gd name="connsiteX67" fmla="*/ 1011638 w 2422397"/>
              <a:gd name="connsiteY67" fmla="*/ 4352312 h 6858000"/>
              <a:gd name="connsiteX68" fmla="*/ 1049579 w 2422397"/>
              <a:gd name="connsiteY68" fmla="*/ 4237953 h 6858000"/>
              <a:gd name="connsiteX69" fmla="*/ 1041314 w 2422397"/>
              <a:gd name="connsiteY69" fmla="*/ 4139706 h 6858000"/>
              <a:gd name="connsiteX70" fmla="*/ 1049328 w 2422397"/>
              <a:gd name="connsiteY70" fmla="*/ 4134671 h 6858000"/>
              <a:gd name="connsiteX71" fmla="*/ 1061133 w 2422397"/>
              <a:gd name="connsiteY71" fmla="*/ 4074160 h 6858000"/>
              <a:gd name="connsiteX72" fmla="*/ 1059121 w 2422397"/>
              <a:gd name="connsiteY72" fmla="*/ 3844497 h 6858000"/>
              <a:gd name="connsiteX73" fmla="*/ 1083386 w 2422397"/>
              <a:gd name="connsiteY73" fmla="*/ 3726730 h 6858000"/>
              <a:gd name="connsiteX74" fmla="*/ 1098990 w 2422397"/>
              <a:gd name="connsiteY74" fmla="*/ 3687782 h 6858000"/>
              <a:gd name="connsiteX75" fmla="*/ 1124701 w 2422397"/>
              <a:gd name="connsiteY75" fmla="*/ 3622348 h 6858000"/>
              <a:gd name="connsiteX76" fmla="*/ 1161137 w 2422397"/>
              <a:gd name="connsiteY76" fmla="*/ 3580464 h 6858000"/>
              <a:gd name="connsiteX77" fmla="*/ 1175812 w 2422397"/>
              <a:gd name="connsiteY77" fmla="*/ 3522969 h 6858000"/>
              <a:gd name="connsiteX78" fmla="*/ 1156951 w 2422397"/>
              <a:gd name="connsiteY78" fmla="*/ 3500538 h 6858000"/>
              <a:gd name="connsiteX79" fmla="*/ 1179877 w 2422397"/>
              <a:gd name="connsiteY79" fmla="*/ 3441984 h 6858000"/>
              <a:gd name="connsiteX80" fmla="*/ 1217096 w 2422397"/>
              <a:gd name="connsiteY80" fmla="*/ 3354156 h 6858000"/>
              <a:gd name="connsiteX81" fmla="*/ 1232811 w 2422397"/>
              <a:gd name="connsiteY81" fmla="*/ 3301153 h 6858000"/>
              <a:gd name="connsiteX82" fmla="*/ 1281985 w 2422397"/>
              <a:gd name="connsiteY82" fmla="*/ 3158933 h 6858000"/>
              <a:gd name="connsiteX83" fmla="*/ 1335997 w 2422397"/>
              <a:gd name="connsiteY83" fmla="*/ 3018423 h 6858000"/>
              <a:gd name="connsiteX84" fmla="*/ 1394864 w 2422397"/>
              <a:gd name="connsiteY84" fmla="*/ 2946152 h 6858000"/>
              <a:gd name="connsiteX85" fmla="*/ 1436360 w 2422397"/>
              <a:gd name="connsiteY85" fmla="*/ 2829469 h 6858000"/>
              <a:gd name="connsiteX86" fmla="*/ 1447242 w 2422397"/>
              <a:gd name="connsiteY86" fmla="*/ 2811546 h 6858000"/>
              <a:gd name="connsiteX87" fmla="*/ 1449881 w 2422397"/>
              <a:gd name="connsiteY87" fmla="*/ 2781535 h 6858000"/>
              <a:gd name="connsiteX88" fmla="*/ 1459218 w 2422397"/>
              <a:gd name="connsiteY88" fmla="*/ 2660724 h 6858000"/>
              <a:gd name="connsiteX89" fmla="*/ 1455455 w 2422397"/>
              <a:gd name="connsiteY89" fmla="*/ 2560980 h 6858000"/>
              <a:gd name="connsiteX90" fmla="*/ 1497362 w 2422397"/>
              <a:gd name="connsiteY90" fmla="*/ 2456303 h 6858000"/>
              <a:gd name="connsiteX91" fmla="*/ 1507343 w 2422397"/>
              <a:gd name="connsiteY91" fmla="*/ 2385923 h 6858000"/>
              <a:gd name="connsiteX92" fmla="*/ 1499931 w 2422397"/>
              <a:gd name="connsiteY92" fmla="*/ 2260635 h 6858000"/>
              <a:gd name="connsiteX93" fmla="*/ 1582995 w 2422397"/>
              <a:gd name="connsiteY93" fmla="*/ 2133393 h 6858000"/>
              <a:gd name="connsiteX94" fmla="*/ 1580647 w 2422397"/>
              <a:gd name="connsiteY94" fmla="*/ 2069584 h 6858000"/>
              <a:gd name="connsiteX95" fmla="*/ 1569289 w 2422397"/>
              <a:gd name="connsiteY95" fmla="*/ 2032263 h 6858000"/>
              <a:gd name="connsiteX96" fmla="*/ 1571917 w 2422397"/>
              <a:gd name="connsiteY96" fmla="*/ 1903700 h 6858000"/>
              <a:gd name="connsiteX97" fmla="*/ 1564944 w 2422397"/>
              <a:gd name="connsiteY97" fmla="*/ 1821321 h 6858000"/>
              <a:gd name="connsiteX98" fmla="*/ 1579022 w 2422397"/>
              <a:gd name="connsiteY98" fmla="*/ 1718757 h 6858000"/>
              <a:gd name="connsiteX99" fmla="*/ 1590196 w 2422397"/>
              <a:gd name="connsiteY99" fmla="*/ 1595914 h 6858000"/>
              <a:gd name="connsiteX100" fmla="*/ 1624363 w 2422397"/>
              <a:gd name="connsiteY100" fmla="*/ 1502483 h 6858000"/>
              <a:gd name="connsiteX101" fmla="*/ 1631539 w 2422397"/>
              <a:gd name="connsiteY101" fmla="*/ 1431520 h 6858000"/>
              <a:gd name="connsiteX102" fmla="*/ 1646296 w 2422397"/>
              <a:gd name="connsiteY102" fmla="*/ 1333057 h 6858000"/>
              <a:gd name="connsiteX103" fmla="*/ 1659787 w 2422397"/>
              <a:gd name="connsiteY103" fmla="*/ 1197540 h 6858000"/>
              <a:gd name="connsiteX104" fmla="*/ 1706993 w 2422397"/>
              <a:gd name="connsiteY104" fmla="*/ 1104797 h 6858000"/>
              <a:gd name="connsiteX105" fmla="*/ 1777273 w 2422397"/>
              <a:gd name="connsiteY105" fmla="*/ 916268 h 6858000"/>
              <a:gd name="connsiteX106" fmla="*/ 1850836 w 2422397"/>
              <a:gd name="connsiteY106" fmla="*/ 802826 h 6858000"/>
              <a:gd name="connsiteX107" fmla="*/ 1911831 w 2422397"/>
              <a:gd name="connsiteY107" fmla="*/ 696577 h 6858000"/>
              <a:gd name="connsiteX108" fmla="*/ 1942209 w 2422397"/>
              <a:gd name="connsiteY108" fmla="*/ 575807 h 6858000"/>
              <a:gd name="connsiteX109" fmla="*/ 1951374 w 2422397"/>
              <a:gd name="connsiteY109" fmla="*/ 556682 h 6858000"/>
              <a:gd name="connsiteX110" fmla="*/ 1951170 w 2422397"/>
              <a:gd name="connsiteY110" fmla="*/ 526639 h 6858000"/>
              <a:gd name="connsiteX111" fmla="*/ 1949059 w 2422397"/>
              <a:gd name="connsiteY111" fmla="*/ 405872 h 6858000"/>
              <a:gd name="connsiteX112" fmla="*/ 1935866 w 2422397"/>
              <a:gd name="connsiteY112" fmla="*/ 307622 h 6858000"/>
              <a:gd name="connsiteX113" fmla="*/ 1967790 w 2422397"/>
              <a:gd name="connsiteY113" fmla="*/ 198682 h 6858000"/>
              <a:gd name="connsiteX114" fmla="*/ 1971093 w 2422397"/>
              <a:gd name="connsiteY114" fmla="*/ 127747 h 6858000"/>
              <a:gd name="connsiteX115" fmla="*/ 1951841 w 2422397"/>
              <a:gd name="connsiteY115" fmla="*/ 4678 h 6858000"/>
              <a:gd name="connsiteX116" fmla="*/ 1953649 w 2422397"/>
              <a:gd name="connsiteY11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6663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497360 w 2422397"/>
              <a:gd name="connsiteY21" fmla="*/ 6106789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00218 w 2422397"/>
              <a:gd name="connsiteY34" fmla="*/ 5841702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82995 w 2422397"/>
              <a:gd name="connsiteY92" fmla="*/ 2133393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80647 w 2422397"/>
              <a:gd name="connsiteY93" fmla="*/ 2069584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9289 w 2422397"/>
              <a:gd name="connsiteY94" fmla="*/ 2032263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499931 w 2422397"/>
              <a:gd name="connsiteY91" fmla="*/ 2260635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35866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59787 w 2422397"/>
              <a:gd name="connsiteY102" fmla="*/ 1197540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0282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41607 w 2422397"/>
              <a:gd name="connsiteY63" fmla="*/ 4514226 h 6858000"/>
              <a:gd name="connsiteX64" fmla="*/ 957889 w 2422397"/>
              <a:gd name="connsiteY64" fmla="*/ 4481699 h 6858000"/>
              <a:gd name="connsiteX65" fmla="*/ 974975 w 2422397"/>
              <a:gd name="connsiteY65" fmla="*/ 4433921 h 6858000"/>
              <a:gd name="connsiteX66" fmla="*/ 1011638 w 2422397"/>
              <a:gd name="connsiteY66" fmla="*/ 4352312 h 6858000"/>
              <a:gd name="connsiteX67" fmla="*/ 1049579 w 2422397"/>
              <a:gd name="connsiteY67" fmla="*/ 4237953 h 6858000"/>
              <a:gd name="connsiteX68" fmla="*/ 1041314 w 2422397"/>
              <a:gd name="connsiteY68" fmla="*/ 4139706 h 6858000"/>
              <a:gd name="connsiteX69" fmla="*/ 1049328 w 2422397"/>
              <a:gd name="connsiteY69" fmla="*/ 4134671 h 6858000"/>
              <a:gd name="connsiteX70" fmla="*/ 1061133 w 2422397"/>
              <a:gd name="connsiteY70" fmla="*/ 4074160 h 6858000"/>
              <a:gd name="connsiteX71" fmla="*/ 1059121 w 2422397"/>
              <a:gd name="connsiteY71" fmla="*/ 3844497 h 6858000"/>
              <a:gd name="connsiteX72" fmla="*/ 1083386 w 2422397"/>
              <a:gd name="connsiteY72" fmla="*/ 3726730 h 6858000"/>
              <a:gd name="connsiteX73" fmla="*/ 1098990 w 2422397"/>
              <a:gd name="connsiteY73" fmla="*/ 3687782 h 6858000"/>
              <a:gd name="connsiteX74" fmla="*/ 1124701 w 2422397"/>
              <a:gd name="connsiteY74" fmla="*/ 3622348 h 6858000"/>
              <a:gd name="connsiteX75" fmla="*/ 1161137 w 2422397"/>
              <a:gd name="connsiteY75" fmla="*/ 3580464 h 6858000"/>
              <a:gd name="connsiteX76" fmla="*/ 1175812 w 2422397"/>
              <a:gd name="connsiteY76" fmla="*/ 3522969 h 6858000"/>
              <a:gd name="connsiteX77" fmla="*/ 1156951 w 2422397"/>
              <a:gd name="connsiteY77" fmla="*/ 3500538 h 6858000"/>
              <a:gd name="connsiteX78" fmla="*/ 1179877 w 2422397"/>
              <a:gd name="connsiteY78" fmla="*/ 3441984 h 6858000"/>
              <a:gd name="connsiteX79" fmla="*/ 1217096 w 2422397"/>
              <a:gd name="connsiteY79" fmla="*/ 3354156 h 6858000"/>
              <a:gd name="connsiteX80" fmla="*/ 1232811 w 2422397"/>
              <a:gd name="connsiteY80" fmla="*/ 3301153 h 6858000"/>
              <a:gd name="connsiteX81" fmla="*/ 1281985 w 2422397"/>
              <a:gd name="connsiteY81" fmla="*/ 3158933 h 6858000"/>
              <a:gd name="connsiteX82" fmla="*/ 1335997 w 2422397"/>
              <a:gd name="connsiteY82" fmla="*/ 3018423 h 6858000"/>
              <a:gd name="connsiteX83" fmla="*/ 1394864 w 2422397"/>
              <a:gd name="connsiteY83" fmla="*/ 2946152 h 6858000"/>
              <a:gd name="connsiteX84" fmla="*/ 1436360 w 2422397"/>
              <a:gd name="connsiteY84" fmla="*/ 2829469 h 6858000"/>
              <a:gd name="connsiteX85" fmla="*/ 1447242 w 2422397"/>
              <a:gd name="connsiteY85" fmla="*/ 2811546 h 6858000"/>
              <a:gd name="connsiteX86" fmla="*/ 1449881 w 2422397"/>
              <a:gd name="connsiteY86" fmla="*/ 2781535 h 6858000"/>
              <a:gd name="connsiteX87" fmla="*/ 1459218 w 2422397"/>
              <a:gd name="connsiteY87" fmla="*/ 2660724 h 6858000"/>
              <a:gd name="connsiteX88" fmla="*/ 1455455 w 2422397"/>
              <a:gd name="connsiteY88" fmla="*/ 2560980 h 6858000"/>
              <a:gd name="connsiteX89" fmla="*/ 1497362 w 2422397"/>
              <a:gd name="connsiteY89" fmla="*/ 2456303 h 6858000"/>
              <a:gd name="connsiteX90" fmla="*/ 1507343 w 2422397"/>
              <a:gd name="connsiteY90" fmla="*/ 2385923 h 6858000"/>
              <a:gd name="connsiteX91" fmla="*/ 1540772 w 2422397"/>
              <a:gd name="connsiteY91" fmla="*/ 2256097 h 6858000"/>
              <a:gd name="connsiteX92" fmla="*/ 1569381 w 2422397"/>
              <a:gd name="connsiteY92" fmla="*/ 2165158 h 6858000"/>
              <a:gd name="connsiteX93" fmla="*/ 1576109 w 2422397"/>
              <a:gd name="connsiteY93" fmla="*/ 2078660 h 6858000"/>
              <a:gd name="connsiteX94" fmla="*/ 1564751 w 2422397"/>
              <a:gd name="connsiteY94" fmla="*/ 2009574 h 6858000"/>
              <a:gd name="connsiteX95" fmla="*/ 1571917 w 2422397"/>
              <a:gd name="connsiteY95" fmla="*/ 1903700 h 6858000"/>
              <a:gd name="connsiteX96" fmla="*/ 1564944 w 2422397"/>
              <a:gd name="connsiteY96" fmla="*/ 1821321 h 6858000"/>
              <a:gd name="connsiteX97" fmla="*/ 1579022 w 2422397"/>
              <a:gd name="connsiteY97" fmla="*/ 1718757 h 6858000"/>
              <a:gd name="connsiteX98" fmla="*/ 1590196 w 2422397"/>
              <a:gd name="connsiteY98" fmla="*/ 1595914 h 6858000"/>
              <a:gd name="connsiteX99" fmla="*/ 1624363 w 2422397"/>
              <a:gd name="connsiteY99" fmla="*/ 1502483 h 6858000"/>
              <a:gd name="connsiteX100" fmla="*/ 1631539 w 2422397"/>
              <a:gd name="connsiteY100" fmla="*/ 1431520 h 6858000"/>
              <a:gd name="connsiteX101" fmla="*/ 1646296 w 2422397"/>
              <a:gd name="connsiteY101" fmla="*/ 1333057 h 6858000"/>
              <a:gd name="connsiteX102" fmla="*/ 1696091 w 2422397"/>
              <a:gd name="connsiteY102" fmla="*/ 1202078 h 6858000"/>
              <a:gd name="connsiteX103" fmla="*/ 1706993 w 2422397"/>
              <a:gd name="connsiteY103" fmla="*/ 1104797 h 6858000"/>
              <a:gd name="connsiteX104" fmla="*/ 1777273 w 2422397"/>
              <a:gd name="connsiteY104" fmla="*/ 916268 h 6858000"/>
              <a:gd name="connsiteX105" fmla="*/ 1850836 w 2422397"/>
              <a:gd name="connsiteY105" fmla="*/ 825516 h 6858000"/>
              <a:gd name="connsiteX106" fmla="*/ 1911831 w 2422397"/>
              <a:gd name="connsiteY106" fmla="*/ 696577 h 6858000"/>
              <a:gd name="connsiteX107" fmla="*/ 1942209 w 2422397"/>
              <a:gd name="connsiteY107" fmla="*/ 575807 h 6858000"/>
              <a:gd name="connsiteX108" fmla="*/ 1951374 w 2422397"/>
              <a:gd name="connsiteY108" fmla="*/ 556682 h 6858000"/>
              <a:gd name="connsiteX109" fmla="*/ 1951170 w 2422397"/>
              <a:gd name="connsiteY109" fmla="*/ 526639 h 6858000"/>
              <a:gd name="connsiteX110" fmla="*/ 1949059 w 2422397"/>
              <a:gd name="connsiteY110" fmla="*/ 405872 h 6858000"/>
              <a:gd name="connsiteX111" fmla="*/ 1954018 w 2422397"/>
              <a:gd name="connsiteY111" fmla="*/ 307622 h 6858000"/>
              <a:gd name="connsiteX112" fmla="*/ 1967790 w 2422397"/>
              <a:gd name="connsiteY112" fmla="*/ 198682 h 6858000"/>
              <a:gd name="connsiteX113" fmla="*/ 1971093 w 2422397"/>
              <a:gd name="connsiteY113" fmla="*/ 127747 h 6858000"/>
              <a:gd name="connsiteX114" fmla="*/ 1951841 w 2422397"/>
              <a:gd name="connsiteY114" fmla="*/ 4678 h 6858000"/>
              <a:gd name="connsiteX115" fmla="*/ 1953649 w 2422397"/>
              <a:gd name="connsiteY11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20872 w 2422397"/>
              <a:gd name="connsiteY62" fmla="*/ 4609075 h 6858000"/>
              <a:gd name="connsiteX63" fmla="*/ 957889 w 2422397"/>
              <a:gd name="connsiteY63" fmla="*/ 4481699 h 6858000"/>
              <a:gd name="connsiteX64" fmla="*/ 974975 w 2422397"/>
              <a:gd name="connsiteY64" fmla="*/ 4433921 h 6858000"/>
              <a:gd name="connsiteX65" fmla="*/ 1011638 w 2422397"/>
              <a:gd name="connsiteY65" fmla="*/ 4352312 h 6858000"/>
              <a:gd name="connsiteX66" fmla="*/ 1049579 w 2422397"/>
              <a:gd name="connsiteY66" fmla="*/ 4237953 h 6858000"/>
              <a:gd name="connsiteX67" fmla="*/ 1041314 w 2422397"/>
              <a:gd name="connsiteY67" fmla="*/ 4139706 h 6858000"/>
              <a:gd name="connsiteX68" fmla="*/ 1049328 w 2422397"/>
              <a:gd name="connsiteY68" fmla="*/ 4134671 h 6858000"/>
              <a:gd name="connsiteX69" fmla="*/ 1061133 w 2422397"/>
              <a:gd name="connsiteY69" fmla="*/ 4074160 h 6858000"/>
              <a:gd name="connsiteX70" fmla="*/ 1059121 w 2422397"/>
              <a:gd name="connsiteY70" fmla="*/ 3844497 h 6858000"/>
              <a:gd name="connsiteX71" fmla="*/ 1083386 w 2422397"/>
              <a:gd name="connsiteY71" fmla="*/ 3726730 h 6858000"/>
              <a:gd name="connsiteX72" fmla="*/ 1098990 w 2422397"/>
              <a:gd name="connsiteY72" fmla="*/ 3687782 h 6858000"/>
              <a:gd name="connsiteX73" fmla="*/ 1124701 w 2422397"/>
              <a:gd name="connsiteY73" fmla="*/ 3622348 h 6858000"/>
              <a:gd name="connsiteX74" fmla="*/ 1161137 w 2422397"/>
              <a:gd name="connsiteY74" fmla="*/ 3580464 h 6858000"/>
              <a:gd name="connsiteX75" fmla="*/ 1175812 w 2422397"/>
              <a:gd name="connsiteY75" fmla="*/ 3522969 h 6858000"/>
              <a:gd name="connsiteX76" fmla="*/ 1156951 w 2422397"/>
              <a:gd name="connsiteY76" fmla="*/ 3500538 h 6858000"/>
              <a:gd name="connsiteX77" fmla="*/ 1179877 w 2422397"/>
              <a:gd name="connsiteY77" fmla="*/ 3441984 h 6858000"/>
              <a:gd name="connsiteX78" fmla="*/ 1217096 w 2422397"/>
              <a:gd name="connsiteY78" fmla="*/ 3354156 h 6858000"/>
              <a:gd name="connsiteX79" fmla="*/ 1232811 w 2422397"/>
              <a:gd name="connsiteY79" fmla="*/ 3301153 h 6858000"/>
              <a:gd name="connsiteX80" fmla="*/ 1281985 w 2422397"/>
              <a:gd name="connsiteY80" fmla="*/ 3158933 h 6858000"/>
              <a:gd name="connsiteX81" fmla="*/ 1335997 w 2422397"/>
              <a:gd name="connsiteY81" fmla="*/ 3018423 h 6858000"/>
              <a:gd name="connsiteX82" fmla="*/ 1394864 w 2422397"/>
              <a:gd name="connsiteY82" fmla="*/ 2946152 h 6858000"/>
              <a:gd name="connsiteX83" fmla="*/ 1436360 w 2422397"/>
              <a:gd name="connsiteY83" fmla="*/ 2829469 h 6858000"/>
              <a:gd name="connsiteX84" fmla="*/ 1447242 w 2422397"/>
              <a:gd name="connsiteY84" fmla="*/ 2811546 h 6858000"/>
              <a:gd name="connsiteX85" fmla="*/ 1449881 w 2422397"/>
              <a:gd name="connsiteY85" fmla="*/ 2781535 h 6858000"/>
              <a:gd name="connsiteX86" fmla="*/ 1459218 w 2422397"/>
              <a:gd name="connsiteY86" fmla="*/ 2660724 h 6858000"/>
              <a:gd name="connsiteX87" fmla="*/ 1455455 w 2422397"/>
              <a:gd name="connsiteY87" fmla="*/ 2560980 h 6858000"/>
              <a:gd name="connsiteX88" fmla="*/ 1497362 w 2422397"/>
              <a:gd name="connsiteY88" fmla="*/ 2456303 h 6858000"/>
              <a:gd name="connsiteX89" fmla="*/ 1507343 w 2422397"/>
              <a:gd name="connsiteY89" fmla="*/ 2385923 h 6858000"/>
              <a:gd name="connsiteX90" fmla="*/ 1540772 w 2422397"/>
              <a:gd name="connsiteY90" fmla="*/ 2256097 h 6858000"/>
              <a:gd name="connsiteX91" fmla="*/ 1569381 w 2422397"/>
              <a:gd name="connsiteY91" fmla="*/ 2165158 h 6858000"/>
              <a:gd name="connsiteX92" fmla="*/ 1576109 w 2422397"/>
              <a:gd name="connsiteY92" fmla="*/ 2078660 h 6858000"/>
              <a:gd name="connsiteX93" fmla="*/ 1564751 w 2422397"/>
              <a:gd name="connsiteY93" fmla="*/ 2009574 h 6858000"/>
              <a:gd name="connsiteX94" fmla="*/ 1571917 w 2422397"/>
              <a:gd name="connsiteY94" fmla="*/ 1903700 h 6858000"/>
              <a:gd name="connsiteX95" fmla="*/ 1564944 w 2422397"/>
              <a:gd name="connsiteY95" fmla="*/ 1821321 h 6858000"/>
              <a:gd name="connsiteX96" fmla="*/ 1579022 w 2422397"/>
              <a:gd name="connsiteY96" fmla="*/ 1718757 h 6858000"/>
              <a:gd name="connsiteX97" fmla="*/ 1590196 w 2422397"/>
              <a:gd name="connsiteY97" fmla="*/ 1595914 h 6858000"/>
              <a:gd name="connsiteX98" fmla="*/ 1624363 w 2422397"/>
              <a:gd name="connsiteY98" fmla="*/ 1502483 h 6858000"/>
              <a:gd name="connsiteX99" fmla="*/ 1631539 w 2422397"/>
              <a:gd name="connsiteY99" fmla="*/ 1431520 h 6858000"/>
              <a:gd name="connsiteX100" fmla="*/ 1646296 w 2422397"/>
              <a:gd name="connsiteY100" fmla="*/ 1333057 h 6858000"/>
              <a:gd name="connsiteX101" fmla="*/ 1696091 w 2422397"/>
              <a:gd name="connsiteY101" fmla="*/ 1202078 h 6858000"/>
              <a:gd name="connsiteX102" fmla="*/ 1706993 w 2422397"/>
              <a:gd name="connsiteY102" fmla="*/ 1104797 h 6858000"/>
              <a:gd name="connsiteX103" fmla="*/ 1777273 w 2422397"/>
              <a:gd name="connsiteY103" fmla="*/ 916268 h 6858000"/>
              <a:gd name="connsiteX104" fmla="*/ 1850836 w 2422397"/>
              <a:gd name="connsiteY104" fmla="*/ 825516 h 6858000"/>
              <a:gd name="connsiteX105" fmla="*/ 1911831 w 2422397"/>
              <a:gd name="connsiteY105" fmla="*/ 696577 h 6858000"/>
              <a:gd name="connsiteX106" fmla="*/ 1942209 w 2422397"/>
              <a:gd name="connsiteY106" fmla="*/ 575807 h 6858000"/>
              <a:gd name="connsiteX107" fmla="*/ 1951374 w 2422397"/>
              <a:gd name="connsiteY107" fmla="*/ 556682 h 6858000"/>
              <a:gd name="connsiteX108" fmla="*/ 1951170 w 2422397"/>
              <a:gd name="connsiteY108" fmla="*/ 526639 h 6858000"/>
              <a:gd name="connsiteX109" fmla="*/ 1949059 w 2422397"/>
              <a:gd name="connsiteY109" fmla="*/ 405872 h 6858000"/>
              <a:gd name="connsiteX110" fmla="*/ 1954018 w 2422397"/>
              <a:gd name="connsiteY110" fmla="*/ 307622 h 6858000"/>
              <a:gd name="connsiteX111" fmla="*/ 1967790 w 2422397"/>
              <a:gd name="connsiteY111" fmla="*/ 198682 h 6858000"/>
              <a:gd name="connsiteX112" fmla="*/ 1971093 w 2422397"/>
              <a:gd name="connsiteY112" fmla="*/ 127747 h 6858000"/>
              <a:gd name="connsiteX113" fmla="*/ 1951841 w 2422397"/>
              <a:gd name="connsiteY113" fmla="*/ 4678 h 6858000"/>
              <a:gd name="connsiteX114" fmla="*/ 1953649 w 2422397"/>
              <a:gd name="connsiteY11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57889 w 2422397"/>
              <a:gd name="connsiteY62" fmla="*/ 4481699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974975 w 2422397"/>
              <a:gd name="connsiteY63" fmla="*/ 4433921 h 6858000"/>
              <a:gd name="connsiteX64" fmla="*/ 1011638 w 2422397"/>
              <a:gd name="connsiteY64" fmla="*/ 4352312 h 6858000"/>
              <a:gd name="connsiteX65" fmla="*/ 1049579 w 2422397"/>
              <a:gd name="connsiteY65" fmla="*/ 4237953 h 6858000"/>
              <a:gd name="connsiteX66" fmla="*/ 1041314 w 2422397"/>
              <a:gd name="connsiteY66" fmla="*/ 4139706 h 6858000"/>
              <a:gd name="connsiteX67" fmla="*/ 1049328 w 2422397"/>
              <a:gd name="connsiteY67" fmla="*/ 4134671 h 6858000"/>
              <a:gd name="connsiteX68" fmla="*/ 1061133 w 2422397"/>
              <a:gd name="connsiteY68" fmla="*/ 4074160 h 6858000"/>
              <a:gd name="connsiteX69" fmla="*/ 1059121 w 2422397"/>
              <a:gd name="connsiteY69" fmla="*/ 3844497 h 6858000"/>
              <a:gd name="connsiteX70" fmla="*/ 1083386 w 2422397"/>
              <a:gd name="connsiteY70" fmla="*/ 3726730 h 6858000"/>
              <a:gd name="connsiteX71" fmla="*/ 1098990 w 2422397"/>
              <a:gd name="connsiteY71" fmla="*/ 3687782 h 6858000"/>
              <a:gd name="connsiteX72" fmla="*/ 1124701 w 2422397"/>
              <a:gd name="connsiteY72" fmla="*/ 3622348 h 6858000"/>
              <a:gd name="connsiteX73" fmla="*/ 1161137 w 2422397"/>
              <a:gd name="connsiteY73" fmla="*/ 3580464 h 6858000"/>
              <a:gd name="connsiteX74" fmla="*/ 1175812 w 2422397"/>
              <a:gd name="connsiteY74" fmla="*/ 3522969 h 6858000"/>
              <a:gd name="connsiteX75" fmla="*/ 1156951 w 2422397"/>
              <a:gd name="connsiteY75" fmla="*/ 3500538 h 6858000"/>
              <a:gd name="connsiteX76" fmla="*/ 1179877 w 2422397"/>
              <a:gd name="connsiteY76" fmla="*/ 3441984 h 6858000"/>
              <a:gd name="connsiteX77" fmla="*/ 1217096 w 2422397"/>
              <a:gd name="connsiteY77" fmla="*/ 3354156 h 6858000"/>
              <a:gd name="connsiteX78" fmla="*/ 1232811 w 2422397"/>
              <a:gd name="connsiteY78" fmla="*/ 3301153 h 6858000"/>
              <a:gd name="connsiteX79" fmla="*/ 1281985 w 2422397"/>
              <a:gd name="connsiteY79" fmla="*/ 3158933 h 6858000"/>
              <a:gd name="connsiteX80" fmla="*/ 1335997 w 2422397"/>
              <a:gd name="connsiteY80" fmla="*/ 3018423 h 6858000"/>
              <a:gd name="connsiteX81" fmla="*/ 1394864 w 2422397"/>
              <a:gd name="connsiteY81" fmla="*/ 2946152 h 6858000"/>
              <a:gd name="connsiteX82" fmla="*/ 1436360 w 2422397"/>
              <a:gd name="connsiteY82" fmla="*/ 2829469 h 6858000"/>
              <a:gd name="connsiteX83" fmla="*/ 1447242 w 2422397"/>
              <a:gd name="connsiteY83" fmla="*/ 2811546 h 6858000"/>
              <a:gd name="connsiteX84" fmla="*/ 1449881 w 2422397"/>
              <a:gd name="connsiteY84" fmla="*/ 2781535 h 6858000"/>
              <a:gd name="connsiteX85" fmla="*/ 1459218 w 2422397"/>
              <a:gd name="connsiteY85" fmla="*/ 2660724 h 6858000"/>
              <a:gd name="connsiteX86" fmla="*/ 1455455 w 2422397"/>
              <a:gd name="connsiteY86" fmla="*/ 2560980 h 6858000"/>
              <a:gd name="connsiteX87" fmla="*/ 1497362 w 2422397"/>
              <a:gd name="connsiteY87" fmla="*/ 2456303 h 6858000"/>
              <a:gd name="connsiteX88" fmla="*/ 1507343 w 2422397"/>
              <a:gd name="connsiteY88" fmla="*/ 2385923 h 6858000"/>
              <a:gd name="connsiteX89" fmla="*/ 1540772 w 2422397"/>
              <a:gd name="connsiteY89" fmla="*/ 2256097 h 6858000"/>
              <a:gd name="connsiteX90" fmla="*/ 1569381 w 2422397"/>
              <a:gd name="connsiteY90" fmla="*/ 2165158 h 6858000"/>
              <a:gd name="connsiteX91" fmla="*/ 1576109 w 2422397"/>
              <a:gd name="connsiteY91" fmla="*/ 2078660 h 6858000"/>
              <a:gd name="connsiteX92" fmla="*/ 1564751 w 2422397"/>
              <a:gd name="connsiteY92" fmla="*/ 2009574 h 6858000"/>
              <a:gd name="connsiteX93" fmla="*/ 1571917 w 2422397"/>
              <a:gd name="connsiteY93" fmla="*/ 1903700 h 6858000"/>
              <a:gd name="connsiteX94" fmla="*/ 1564944 w 2422397"/>
              <a:gd name="connsiteY94" fmla="*/ 1821321 h 6858000"/>
              <a:gd name="connsiteX95" fmla="*/ 1579022 w 2422397"/>
              <a:gd name="connsiteY95" fmla="*/ 1718757 h 6858000"/>
              <a:gd name="connsiteX96" fmla="*/ 1590196 w 2422397"/>
              <a:gd name="connsiteY96" fmla="*/ 1595914 h 6858000"/>
              <a:gd name="connsiteX97" fmla="*/ 1624363 w 2422397"/>
              <a:gd name="connsiteY97" fmla="*/ 1502483 h 6858000"/>
              <a:gd name="connsiteX98" fmla="*/ 1631539 w 2422397"/>
              <a:gd name="connsiteY98" fmla="*/ 1431520 h 6858000"/>
              <a:gd name="connsiteX99" fmla="*/ 1646296 w 2422397"/>
              <a:gd name="connsiteY99" fmla="*/ 1333057 h 6858000"/>
              <a:gd name="connsiteX100" fmla="*/ 1696091 w 2422397"/>
              <a:gd name="connsiteY100" fmla="*/ 1202078 h 6858000"/>
              <a:gd name="connsiteX101" fmla="*/ 1706993 w 2422397"/>
              <a:gd name="connsiteY101" fmla="*/ 1104797 h 6858000"/>
              <a:gd name="connsiteX102" fmla="*/ 1777273 w 2422397"/>
              <a:gd name="connsiteY102" fmla="*/ 916268 h 6858000"/>
              <a:gd name="connsiteX103" fmla="*/ 1850836 w 2422397"/>
              <a:gd name="connsiteY103" fmla="*/ 825516 h 6858000"/>
              <a:gd name="connsiteX104" fmla="*/ 1911831 w 2422397"/>
              <a:gd name="connsiteY104" fmla="*/ 696577 h 6858000"/>
              <a:gd name="connsiteX105" fmla="*/ 1942209 w 2422397"/>
              <a:gd name="connsiteY105" fmla="*/ 575807 h 6858000"/>
              <a:gd name="connsiteX106" fmla="*/ 1951374 w 2422397"/>
              <a:gd name="connsiteY106" fmla="*/ 556682 h 6858000"/>
              <a:gd name="connsiteX107" fmla="*/ 1951170 w 2422397"/>
              <a:gd name="connsiteY107" fmla="*/ 526639 h 6858000"/>
              <a:gd name="connsiteX108" fmla="*/ 1949059 w 2422397"/>
              <a:gd name="connsiteY108" fmla="*/ 405872 h 6858000"/>
              <a:gd name="connsiteX109" fmla="*/ 1954018 w 2422397"/>
              <a:gd name="connsiteY109" fmla="*/ 307622 h 6858000"/>
              <a:gd name="connsiteX110" fmla="*/ 1967790 w 2422397"/>
              <a:gd name="connsiteY110" fmla="*/ 198682 h 6858000"/>
              <a:gd name="connsiteX111" fmla="*/ 1971093 w 2422397"/>
              <a:gd name="connsiteY111" fmla="*/ 127747 h 6858000"/>
              <a:gd name="connsiteX112" fmla="*/ 1951841 w 2422397"/>
              <a:gd name="connsiteY112" fmla="*/ 4678 h 6858000"/>
              <a:gd name="connsiteX113" fmla="*/ 1953649 w 2422397"/>
              <a:gd name="connsiteY11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78370 w 2422397"/>
              <a:gd name="connsiteY35" fmla="*/ 5652188 h 6858000"/>
              <a:gd name="connsiteX36" fmla="*/ 694129 w 2422397"/>
              <a:gd name="connsiteY36" fmla="*/ 5471630 h 6858000"/>
              <a:gd name="connsiteX37" fmla="*/ 723657 w 2422397"/>
              <a:gd name="connsiteY37" fmla="*/ 5356170 h 6858000"/>
              <a:gd name="connsiteX38" fmla="*/ 723661 w 2422397"/>
              <a:gd name="connsiteY38" fmla="*/ 5356076 h 6858000"/>
              <a:gd name="connsiteX39" fmla="*/ 720651 w 2422397"/>
              <a:gd name="connsiteY39" fmla="*/ 5331990 h 6858000"/>
              <a:gd name="connsiteX40" fmla="*/ 725358 w 2422397"/>
              <a:gd name="connsiteY40" fmla="*/ 5309193 h 6858000"/>
              <a:gd name="connsiteX41" fmla="*/ 726926 w 2422397"/>
              <a:gd name="connsiteY41" fmla="*/ 5311182 h 6858000"/>
              <a:gd name="connsiteX42" fmla="*/ 727761 w 2422397"/>
              <a:gd name="connsiteY42" fmla="*/ 5304702 h 6858000"/>
              <a:gd name="connsiteX43" fmla="*/ 732974 w 2422397"/>
              <a:gd name="connsiteY43" fmla="*/ 5303522 h 6858000"/>
              <a:gd name="connsiteX44" fmla="*/ 762873 w 2422397"/>
              <a:gd name="connsiteY44" fmla="*/ 5269094 h 6858000"/>
              <a:gd name="connsiteX45" fmla="*/ 784867 w 2422397"/>
              <a:gd name="connsiteY45" fmla="*/ 5235785 h 6858000"/>
              <a:gd name="connsiteX46" fmla="*/ 796271 w 2422397"/>
              <a:gd name="connsiteY46" fmla="*/ 5175473 h 6858000"/>
              <a:gd name="connsiteX47" fmla="*/ 821529 w 2422397"/>
              <a:gd name="connsiteY47" fmla="*/ 5012929 h 6858000"/>
              <a:gd name="connsiteX48" fmla="*/ 846340 w 2422397"/>
              <a:gd name="connsiteY48" fmla="*/ 4944976 h 6858000"/>
              <a:gd name="connsiteX49" fmla="*/ 840157 w 2422397"/>
              <a:gd name="connsiteY49" fmla="*/ 4872869 h 6858000"/>
              <a:gd name="connsiteX50" fmla="*/ 855718 w 2422397"/>
              <a:gd name="connsiteY50" fmla="*/ 4850916 h 6858000"/>
              <a:gd name="connsiteX51" fmla="*/ 858709 w 2422397"/>
              <a:gd name="connsiteY51" fmla="*/ 4847264 h 6858000"/>
              <a:gd name="connsiteX52" fmla="*/ 863990 w 2422397"/>
              <a:gd name="connsiteY52" fmla="*/ 4829718 h 6858000"/>
              <a:gd name="connsiteX53" fmla="*/ 873842 w 2422397"/>
              <a:gd name="connsiteY53" fmla="*/ 4828439 h 6858000"/>
              <a:gd name="connsiteX54" fmla="*/ 887779 w 2422397"/>
              <a:gd name="connsiteY54" fmla="*/ 4804655 h 6858000"/>
              <a:gd name="connsiteX55" fmla="*/ 893894 w 2422397"/>
              <a:gd name="connsiteY55" fmla="*/ 4777060 h 6858000"/>
              <a:gd name="connsiteX56" fmla="*/ 883546 w 2422397"/>
              <a:gd name="connsiteY56" fmla="*/ 4777089 h 6858000"/>
              <a:gd name="connsiteX57" fmla="*/ 883812 w 2422397"/>
              <a:gd name="connsiteY57" fmla="*/ 4774559 h 6858000"/>
              <a:gd name="connsiteX58" fmla="*/ 903401 w 2422397"/>
              <a:gd name="connsiteY58" fmla="*/ 4679442 h 6858000"/>
              <a:gd name="connsiteX59" fmla="*/ 916253 w 2422397"/>
              <a:gd name="connsiteY59" fmla="*/ 4651970 h 6858000"/>
              <a:gd name="connsiteX60" fmla="*/ 922608 w 2422397"/>
              <a:gd name="connsiteY60" fmla="*/ 4649785 h 6858000"/>
              <a:gd name="connsiteX61" fmla="*/ 924139 w 2422397"/>
              <a:gd name="connsiteY61" fmla="*/ 4631605 h 6858000"/>
              <a:gd name="connsiteX62" fmla="*/ 985938 w 2422397"/>
              <a:gd name="connsiteY62" fmla="*/ 4515358 h 6858000"/>
              <a:gd name="connsiteX63" fmla="*/ 1011638 w 2422397"/>
              <a:gd name="connsiteY63" fmla="*/ 4352312 h 6858000"/>
              <a:gd name="connsiteX64" fmla="*/ 1049579 w 2422397"/>
              <a:gd name="connsiteY64" fmla="*/ 4237953 h 6858000"/>
              <a:gd name="connsiteX65" fmla="*/ 1041314 w 2422397"/>
              <a:gd name="connsiteY65" fmla="*/ 4139706 h 6858000"/>
              <a:gd name="connsiteX66" fmla="*/ 1049328 w 2422397"/>
              <a:gd name="connsiteY66" fmla="*/ 4134671 h 6858000"/>
              <a:gd name="connsiteX67" fmla="*/ 1061133 w 2422397"/>
              <a:gd name="connsiteY67" fmla="*/ 4074160 h 6858000"/>
              <a:gd name="connsiteX68" fmla="*/ 1059121 w 2422397"/>
              <a:gd name="connsiteY68" fmla="*/ 3844497 h 6858000"/>
              <a:gd name="connsiteX69" fmla="*/ 1083386 w 2422397"/>
              <a:gd name="connsiteY69" fmla="*/ 3726730 h 6858000"/>
              <a:gd name="connsiteX70" fmla="*/ 1098990 w 2422397"/>
              <a:gd name="connsiteY70" fmla="*/ 3687782 h 6858000"/>
              <a:gd name="connsiteX71" fmla="*/ 1124701 w 2422397"/>
              <a:gd name="connsiteY71" fmla="*/ 3622348 h 6858000"/>
              <a:gd name="connsiteX72" fmla="*/ 1161137 w 2422397"/>
              <a:gd name="connsiteY72" fmla="*/ 3580464 h 6858000"/>
              <a:gd name="connsiteX73" fmla="*/ 1175812 w 2422397"/>
              <a:gd name="connsiteY73" fmla="*/ 3522969 h 6858000"/>
              <a:gd name="connsiteX74" fmla="*/ 1156951 w 2422397"/>
              <a:gd name="connsiteY74" fmla="*/ 3500538 h 6858000"/>
              <a:gd name="connsiteX75" fmla="*/ 1179877 w 2422397"/>
              <a:gd name="connsiteY75" fmla="*/ 3441984 h 6858000"/>
              <a:gd name="connsiteX76" fmla="*/ 1217096 w 2422397"/>
              <a:gd name="connsiteY76" fmla="*/ 3354156 h 6858000"/>
              <a:gd name="connsiteX77" fmla="*/ 1232811 w 2422397"/>
              <a:gd name="connsiteY77" fmla="*/ 3301153 h 6858000"/>
              <a:gd name="connsiteX78" fmla="*/ 1281985 w 2422397"/>
              <a:gd name="connsiteY78" fmla="*/ 3158933 h 6858000"/>
              <a:gd name="connsiteX79" fmla="*/ 1335997 w 2422397"/>
              <a:gd name="connsiteY79" fmla="*/ 3018423 h 6858000"/>
              <a:gd name="connsiteX80" fmla="*/ 1394864 w 2422397"/>
              <a:gd name="connsiteY80" fmla="*/ 2946152 h 6858000"/>
              <a:gd name="connsiteX81" fmla="*/ 1436360 w 2422397"/>
              <a:gd name="connsiteY81" fmla="*/ 2829469 h 6858000"/>
              <a:gd name="connsiteX82" fmla="*/ 1447242 w 2422397"/>
              <a:gd name="connsiteY82" fmla="*/ 2811546 h 6858000"/>
              <a:gd name="connsiteX83" fmla="*/ 1449881 w 2422397"/>
              <a:gd name="connsiteY83" fmla="*/ 2781535 h 6858000"/>
              <a:gd name="connsiteX84" fmla="*/ 1459218 w 2422397"/>
              <a:gd name="connsiteY84" fmla="*/ 2660724 h 6858000"/>
              <a:gd name="connsiteX85" fmla="*/ 1455455 w 2422397"/>
              <a:gd name="connsiteY85" fmla="*/ 2560980 h 6858000"/>
              <a:gd name="connsiteX86" fmla="*/ 1497362 w 2422397"/>
              <a:gd name="connsiteY86" fmla="*/ 2456303 h 6858000"/>
              <a:gd name="connsiteX87" fmla="*/ 1507343 w 2422397"/>
              <a:gd name="connsiteY87" fmla="*/ 2385923 h 6858000"/>
              <a:gd name="connsiteX88" fmla="*/ 1540772 w 2422397"/>
              <a:gd name="connsiteY88" fmla="*/ 2256097 h 6858000"/>
              <a:gd name="connsiteX89" fmla="*/ 1569381 w 2422397"/>
              <a:gd name="connsiteY89" fmla="*/ 2165158 h 6858000"/>
              <a:gd name="connsiteX90" fmla="*/ 1576109 w 2422397"/>
              <a:gd name="connsiteY90" fmla="*/ 2078660 h 6858000"/>
              <a:gd name="connsiteX91" fmla="*/ 1564751 w 2422397"/>
              <a:gd name="connsiteY91" fmla="*/ 2009574 h 6858000"/>
              <a:gd name="connsiteX92" fmla="*/ 1571917 w 2422397"/>
              <a:gd name="connsiteY92" fmla="*/ 1903700 h 6858000"/>
              <a:gd name="connsiteX93" fmla="*/ 1564944 w 2422397"/>
              <a:gd name="connsiteY93" fmla="*/ 1821321 h 6858000"/>
              <a:gd name="connsiteX94" fmla="*/ 1579022 w 2422397"/>
              <a:gd name="connsiteY94" fmla="*/ 1718757 h 6858000"/>
              <a:gd name="connsiteX95" fmla="*/ 1590196 w 2422397"/>
              <a:gd name="connsiteY95" fmla="*/ 1595914 h 6858000"/>
              <a:gd name="connsiteX96" fmla="*/ 1624363 w 2422397"/>
              <a:gd name="connsiteY96" fmla="*/ 1502483 h 6858000"/>
              <a:gd name="connsiteX97" fmla="*/ 1631539 w 2422397"/>
              <a:gd name="connsiteY97" fmla="*/ 1431520 h 6858000"/>
              <a:gd name="connsiteX98" fmla="*/ 1646296 w 2422397"/>
              <a:gd name="connsiteY98" fmla="*/ 1333057 h 6858000"/>
              <a:gd name="connsiteX99" fmla="*/ 1696091 w 2422397"/>
              <a:gd name="connsiteY99" fmla="*/ 1202078 h 6858000"/>
              <a:gd name="connsiteX100" fmla="*/ 1706993 w 2422397"/>
              <a:gd name="connsiteY100" fmla="*/ 1104797 h 6858000"/>
              <a:gd name="connsiteX101" fmla="*/ 1777273 w 2422397"/>
              <a:gd name="connsiteY101" fmla="*/ 916268 h 6858000"/>
              <a:gd name="connsiteX102" fmla="*/ 1850836 w 2422397"/>
              <a:gd name="connsiteY102" fmla="*/ 825516 h 6858000"/>
              <a:gd name="connsiteX103" fmla="*/ 1911831 w 2422397"/>
              <a:gd name="connsiteY103" fmla="*/ 696577 h 6858000"/>
              <a:gd name="connsiteX104" fmla="*/ 1942209 w 2422397"/>
              <a:gd name="connsiteY104" fmla="*/ 575807 h 6858000"/>
              <a:gd name="connsiteX105" fmla="*/ 1951374 w 2422397"/>
              <a:gd name="connsiteY105" fmla="*/ 556682 h 6858000"/>
              <a:gd name="connsiteX106" fmla="*/ 1951170 w 2422397"/>
              <a:gd name="connsiteY106" fmla="*/ 526639 h 6858000"/>
              <a:gd name="connsiteX107" fmla="*/ 1949059 w 2422397"/>
              <a:gd name="connsiteY107" fmla="*/ 405872 h 6858000"/>
              <a:gd name="connsiteX108" fmla="*/ 1954018 w 2422397"/>
              <a:gd name="connsiteY108" fmla="*/ 307622 h 6858000"/>
              <a:gd name="connsiteX109" fmla="*/ 1967790 w 2422397"/>
              <a:gd name="connsiteY109" fmla="*/ 198682 h 6858000"/>
              <a:gd name="connsiteX110" fmla="*/ 1971093 w 2422397"/>
              <a:gd name="connsiteY110" fmla="*/ 127747 h 6858000"/>
              <a:gd name="connsiteX111" fmla="*/ 1951841 w 2422397"/>
              <a:gd name="connsiteY111" fmla="*/ 4678 h 6858000"/>
              <a:gd name="connsiteX112" fmla="*/ 1953649 w 2422397"/>
              <a:gd name="connsiteY11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0651 w 2422397"/>
              <a:gd name="connsiteY38" fmla="*/ 5331990 h 6858000"/>
              <a:gd name="connsiteX39" fmla="*/ 725358 w 2422397"/>
              <a:gd name="connsiteY39" fmla="*/ 5309193 h 6858000"/>
              <a:gd name="connsiteX40" fmla="*/ 726926 w 2422397"/>
              <a:gd name="connsiteY40" fmla="*/ 5311182 h 6858000"/>
              <a:gd name="connsiteX41" fmla="*/ 727761 w 2422397"/>
              <a:gd name="connsiteY41" fmla="*/ 5304702 h 6858000"/>
              <a:gd name="connsiteX42" fmla="*/ 732974 w 2422397"/>
              <a:gd name="connsiteY42" fmla="*/ 5303522 h 6858000"/>
              <a:gd name="connsiteX43" fmla="*/ 762873 w 2422397"/>
              <a:gd name="connsiteY43" fmla="*/ 5269094 h 6858000"/>
              <a:gd name="connsiteX44" fmla="*/ 784867 w 2422397"/>
              <a:gd name="connsiteY44" fmla="*/ 5235785 h 6858000"/>
              <a:gd name="connsiteX45" fmla="*/ 796271 w 2422397"/>
              <a:gd name="connsiteY45" fmla="*/ 5175473 h 6858000"/>
              <a:gd name="connsiteX46" fmla="*/ 821529 w 2422397"/>
              <a:gd name="connsiteY46" fmla="*/ 5012929 h 6858000"/>
              <a:gd name="connsiteX47" fmla="*/ 846340 w 2422397"/>
              <a:gd name="connsiteY47" fmla="*/ 4944976 h 6858000"/>
              <a:gd name="connsiteX48" fmla="*/ 840157 w 2422397"/>
              <a:gd name="connsiteY48" fmla="*/ 4872869 h 6858000"/>
              <a:gd name="connsiteX49" fmla="*/ 855718 w 2422397"/>
              <a:gd name="connsiteY49" fmla="*/ 4850916 h 6858000"/>
              <a:gd name="connsiteX50" fmla="*/ 858709 w 2422397"/>
              <a:gd name="connsiteY50" fmla="*/ 4847264 h 6858000"/>
              <a:gd name="connsiteX51" fmla="*/ 863990 w 2422397"/>
              <a:gd name="connsiteY51" fmla="*/ 4829718 h 6858000"/>
              <a:gd name="connsiteX52" fmla="*/ 873842 w 2422397"/>
              <a:gd name="connsiteY52" fmla="*/ 4828439 h 6858000"/>
              <a:gd name="connsiteX53" fmla="*/ 887779 w 2422397"/>
              <a:gd name="connsiteY53" fmla="*/ 4804655 h 6858000"/>
              <a:gd name="connsiteX54" fmla="*/ 893894 w 2422397"/>
              <a:gd name="connsiteY54" fmla="*/ 4777060 h 6858000"/>
              <a:gd name="connsiteX55" fmla="*/ 883546 w 2422397"/>
              <a:gd name="connsiteY55" fmla="*/ 4777089 h 6858000"/>
              <a:gd name="connsiteX56" fmla="*/ 883812 w 2422397"/>
              <a:gd name="connsiteY56" fmla="*/ 4774559 h 6858000"/>
              <a:gd name="connsiteX57" fmla="*/ 903401 w 2422397"/>
              <a:gd name="connsiteY57" fmla="*/ 4679442 h 6858000"/>
              <a:gd name="connsiteX58" fmla="*/ 916253 w 2422397"/>
              <a:gd name="connsiteY58" fmla="*/ 4651970 h 6858000"/>
              <a:gd name="connsiteX59" fmla="*/ 922608 w 2422397"/>
              <a:gd name="connsiteY59" fmla="*/ 4649785 h 6858000"/>
              <a:gd name="connsiteX60" fmla="*/ 924139 w 2422397"/>
              <a:gd name="connsiteY60" fmla="*/ 4631605 h 6858000"/>
              <a:gd name="connsiteX61" fmla="*/ 985938 w 2422397"/>
              <a:gd name="connsiteY61" fmla="*/ 4515358 h 6858000"/>
              <a:gd name="connsiteX62" fmla="*/ 1011638 w 2422397"/>
              <a:gd name="connsiteY62" fmla="*/ 4352312 h 6858000"/>
              <a:gd name="connsiteX63" fmla="*/ 1049579 w 2422397"/>
              <a:gd name="connsiteY63" fmla="*/ 4237953 h 6858000"/>
              <a:gd name="connsiteX64" fmla="*/ 1041314 w 2422397"/>
              <a:gd name="connsiteY64" fmla="*/ 4139706 h 6858000"/>
              <a:gd name="connsiteX65" fmla="*/ 1049328 w 2422397"/>
              <a:gd name="connsiteY65" fmla="*/ 4134671 h 6858000"/>
              <a:gd name="connsiteX66" fmla="*/ 1061133 w 2422397"/>
              <a:gd name="connsiteY66" fmla="*/ 4074160 h 6858000"/>
              <a:gd name="connsiteX67" fmla="*/ 1059121 w 2422397"/>
              <a:gd name="connsiteY67" fmla="*/ 3844497 h 6858000"/>
              <a:gd name="connsiteX68" fmla="*/ 1083386 w 2422397"/>
              <a:gd name="connsiteY68" fmla="*/ 3726730 h 6858000"/>
              <a:gd name="connsiteX69" fmla="*/ 1098990 w 2422397"/>
              <a:gd name="connsiteY69" fmla="*/ 3687782 h 6858000"/>
              <a:gd name="connsiteX70" fmla="*/ 1124701 w 2422397"/>
              <a:gd name="connsiteY70" fmla="*/ 3622348 h 6858000"/>
              <a:gd name="connsiteX71" fmla="*/ 1161137 w 2422397"/>
              <a:gd name="connsiteY71" fmla="*/ 3580464 h 6858000"/>
              <a:gd name="connsiteX72" fmla="*/ 1175812 w 2422397"/>
              <a:gd name="connsiteY72" fmla="*/ 3522969 h 6858000"/>
              <a:gd name="connsiteX73" fmla="*/ 1156951 w 2422397"/>
              <a:gd name="connsiteY73" fmla="*/ 3500538 h 6858000"/>
              <a:gd name="connsiteX74" fmla="*/ 1179877 w 2422397"/>
              <a:gd name="connsiteY74" fmla="*/ 3441984 h 6858000"/>
              <a:gd name="connsiteX75" fmla="*/ 1217096 w 2422397"/>
              <a:gd name="connsiteY75" fmla="*/ 3354156 h 6858000"/>
              <a:gd name="connsiteX76" fmla="*/ 1232811 w 2422397"/>
              <a:gd name="connsiteY76" fmla="*/ 3301153 h 6858000"/>
              <a:gd name="connsiteX77" fmla="*/ 1281985 w 2422397"/>
              <a:gd name="connsiteY77" fmla="*/ 3158933 h 6858000"/>
              <a:gd name="connsiteX78" fmla="*/ 1335997 w 2422397"/>
              <a:gd name="connsiteY78" fmla="*/ 3018423 h 6858000"/>
              <a:gd name="connsiteX79" fmla="*/ 1394864 w 2422397"/>
              <a:gd name="connsiteY79" fmla="*/ 2946152 h 6858000"/>
              <a:gd name="connsiteX80" fmla="*/ 1436360 w 2422397"/>
              <a:gd name="connsiteY80" fmla="*/ 2829469 h 6858000"/>
              <a:gd name="connsiteX81" fmla="*/ 1447242 w 2422397"/>
              <a:gd name="connsiteY81" fmla="*/ 2811546 h 6858000"/>
              <a:gd name="connsiteX82" fmla="*/ 1449881 w 2422397"/>
              <a:gd name="connsiteY82" fmla="*/ 2781535 h 6858000"/>
              <a:gd name="connsiteX83" fmla="*/ 1459218 w 2422397"/>
              <a:gd name="connsiteY83" fmla="*/ 2660724 h 6858000"/>
              <a:gd name="connsiteX84" fmla="*/ 1455455 w 2422397"/>
              <a:gd name="connsiteY84" fmla="*/ 2560980 h 6858000"/>
              <a:gd name="connsiteX85" fmla="*/ 1497362 w 2422397"/>
              <a:gd name="connsiteY85" fmla="*/ 2456303 h 6858000"/>
              <a:gd name="connsiteX86" fmla="*/ 1507343 w 2422397"/>
              <a:gd name="connsiteY86" fmla="*/ 2385923 h 6858000"/>
              <a:gd name="connsiteX87" fmla="*/ 1540772 w 2422397"/>
              <a:gd name="connsiteY87" fmla="*/ 2256097 h 6858000"/>
              <a:gd name="connsiteX88" fmla="*/ 1569381 w 2422397"/>
              <a:gd name="connsiteY88" fmla="*/ 2165158 h 6858000"/>
              <a:gd name="connsiteX89" fmla="*/ 1576109 w 2422397"/>
              <a:gd name="connsiteY89" fmla="*/ 2078660 h 6858000"/>
              <a:gd name="connsiteX90" fmla="*/ 1564751 w 2422397"/>
              <a:gd name="connsiteY90" fmla="*/ 2009574 h 6858000"/>
              <a:gd name="connsiteX91" fmla="*/ 1571917 w 2422397"/>
              <a:gd name="connsiteY91" fmla="*/ 1903700 h 6858000"/>
              <a:gd name="connsiteX92" fmla="*/ 1564944 w 2422397"/>
              <a:gd name="connsiteY92" fmla="*/ 1821321 h 6858000"/>
              <a:gd name="connsiteX93" fmla="*/ 1579022 w 2422397"/>
              <a:gd name="connsiteY93" fmla="*/ 1718757 h 6858000"/>
              <a:gd name="connsiteX94" fmla="*/ 1590196 w 2422397"/>
              <a:gd name="connsiteY94" fmla="*/ 1595914 h 6858000"/>
              <a:gd name="connsiteX95" fmla="*/ 1624363 w 2422397"/>
              <a:gd name="connsiteY95" fmla="*/ 1502483 h 6858000"/>
              <a:gd name="connsiteX96" fmla="*/ 1631539 w 2422397"/>
              <a:gd name="connsiteY96" fmla="*/ 1431520 h 6858000"/>
              <a:gd name="connsiteX97" fmla="*/ 1646296 w 2422397"/>
              <a:gd name="connsiteY97" fmla="*/ 1333057 h 6858000"/>
              <a:gd name="connsiteX98" fmla="*/ 1696091 w 2422397"/>
              <a:gd name="connsiteY98" fmla="*/ 1202078 h 6858000"/>
              <a:gd name="connsiteX99" fmla="*/ 1706993 w 2422397"/>
              <a:gd name="connsiteY99" fmla="*/ 1104797 h 6858000"/>
              <a:gd name="connsiteX100" fmla="*/ 1777273 w 2422397"/>
              <a:gd name="connsiteY100" fmla="*/ 916268 h 6858000"/>
              <a:gd name="connsiteX101" fmla="*/ 1850836 w 2422397"/>
              <a:gd name="connsiteY101" fmla="*/ 825516 h 6858000"/>
              <a:gd name="connsiteX102" fmla="*/ 1911831 w 2422397"/>
              <a:gd name="connsiteY102" fmla="*/ 696577 h 6858000"/>
              <a:gd name="connsiteX103" fmla="*/ 1942209 w 2422397"/>
              <a:gd name="connsiteY103" fmla="*/ 575807 h 6858000"/>
              <a:gd name="connsiteX104" fmla="*/ 1951374 w 2422397"/>
              <a:gd name="connsiteY104" fmla="*/ 556682 h 6858000"/>
              <a:gd name="connsiteX105" fmla="*/ 1951170 w 2422397"/>
              <a:gd name="connsiteY105" fmla="*/ 526639 h 6858000"/>
              <a:gd name="connsiteX106" fmla="*/ 1949059 w 2422397"/>
              <a:gd name="connsiteY106" fmla="*/ 405872 h 6858000"/>
              <a:gd name="connsiteX107" fmla="*/ 1954018 w 2422397"/>
              <a:gd name="connsiteY107" fmla="*/ 307622 h 6858000"/>
              <a:gd name="connsiteX108" fmla="*/ 1967790 w 2422397"/>
              <a:gd name="connsiteY108" fmla="*/ 198682 h 6858000"/>
              <a:gd name="connsiteX109" fmla="*/ 1971093 w 2422397"/>
              <a:gd name="connsiteY109" fmla="*/ 127747 h 6858000"/>
              <a:gd name="connsiteX110" fmla="*/ 1951841 w 2422397"/>
              <a:gd name="connsiteY110" fmla="*/ 4678 h 6858000"/>
              <a:gd name="connsiteX111" fmla="*/ 1953649 w 2422397"/>
              <a:gd name="connsiteY11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94129 w 2422397"/>
              <a:gd name="connsiteY35" fmla="*/ 5471630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79667 w 2422397"/>
              <a:gd name="connsiteY9" fmla="*/ 6581637 h 6858000"/>
              <a:gd name="connsiteX10" fmla="*/ 168724 w 2422397"/>
              <a:gd name="connsiteY10" fmla="*/ 6547069 h 6858000"/>
              <a:gd name="connsiteX11" fmla="*/ 199197 w 2422397"/>
              <a:gd name="connsiteY11" fmla="*/ 6509743 h 6858000"/>
              <a:gd name="connsiteX12" fmla="*/ 247224 w 2422397"/>
              <a:gd name="connsiteY12" fmla="*/ 6455839 h 6858000"/>
              <a:gd name="connsiteX13" fmla="*/ 270687 w 2422397"/>
              <a:gd name="connsiteY13" fmla="*/ 6418363 h 6858000"/>
              <a:gd name="connsiteX14" fmla="*/ 339376 w 2422397"/>
              <a:gd name="connsiteY14" fmla="*/ 6322934 h 6858000"/>
              <a:gd name="connsiteX15" fmla="*/ 393529 w 2422397"/>
              <a:gd name="connsiteY15" fmla="*/ 6259863 h 6858000"/>
              <a:gd name="connsiteX16" fmla="*/ 443949 w 2422397"/>
              <a:gd name="connsiteY16" fmla="*/ 6218313 h 6858000"/>
              <a:gd name="connsiteX17" fmla="*/ 478259 w 2422397"/>
              <a:gd name="connsiteY17" fmla="*/ 6183918 h 6858000"/>
              <a:gd name="connsiteX18" fmla="*/ 482177 w 2422397"/>
              <a:gd name="connsiteY18" fmla="*/ 6173358 h 6858000"/>
              <a:gd name="connsiteX19" fmla="*/ 482556 w 2422397"/>
              <a:gd name="connsiteY19" fmla="*/ 6173443 h 6858000"/>
              <a:gd name="connsiteX20" fmla="*/ 485673 w 2422397"/>
              <a:gd name="connsiteY20" fmla="*/ 6162875 h 6858000"/>
              <a:gd name="connsiteX21" fmla="*/ 524588 w 2422397"/>
              <a:gd name="connsiteY21" fmla="*/ 6111327 h 6858000"/>
              <a:gd name="connsiteX22" fmla="*/ 547843 w 2422397"/>
              <a:gd name="connsiteY22" fmla="*/ 6075666 h 6858000"/>
              <a:gd name="connsiteX23" fmla="*/ 562259 w 2422397"/>
              <a:gd name="connsiteY23" fmla="*/ 6054865 h 6858000"/>
              <a:gd name="connsiteX24" fmla="*/ 571463 w 2422397"/>
              <a:gd name="connsiteY24" fmla="*/ 6045606 h 6858000"/>
              <a:gd name="connsiteX25" fmla="*/ 573012 w 2422397"/>
              <a:gd name="connsiteY25" fmla="*/ 6046223 h 6858000"/>
              <a:gd name="connsiteX26" fmla="*/ 584071 w 2422397"/>
              <a:gd name="connsiteY26" fmla="*/ 5992286 h 6858000"/>
              <a:gd name="connsiteX27" fmla="*/ 587812 w 2422397"/>
              <a:gd name="connsiteY27" fmla="*/ 5987907 h 6858000"/>
              <a:gd name="connsiteX28" fmla="*/ 592115 w 2422397"/>
              <a:gd name="connsiteY28" fmla="*/ 5949187 h 6858000"/>
              <a:gd name="connsiteX29" fmla="*/ 595889 w 2422397"/>
              <a:gd name="connsiteY29" fmla="*/ 5931081 h 6858000"/>
              <a:gd name="connsiteX30" fmla="*/ 593758 w 2422397"/>
              <a:gd name="connsiteY30" fmla="*/ 5922047 h 6858000"/>
              <a:gd name="connsiteX31" fmla="*/ 600949 w 2422397"/>
              <a:gd name="connsiteY31" fmla="*/ 5897316 h 6858000"/>
              <a:gd name="connsiteX32" fmla="*/ 602981 w 2422397"/>
              <a:gd name="connsiteY32" fmla="*/ 5895955 h 6858000"/>
              <a:gd name="connsiteX33" fmla="*/ 604430 w 2422397"/>
              <a:gd name="connsiteY33" fmla="*/ 5870052 h 6858000"/>
              <a:gd name="connsiteX34" fmla="*/ 631983 w 2422397"/>
              <a:gd name="connsiteY34" fmla="*/ 5814475 h 6858000"/>
              <a:gd name="connsiteX35" fmla="*/ 654861 w 2422397"/>
              <a:gd name="connsiteY35" fmla="*/ 5538948 h 6858000"/>
              <a:gd name="connsiteX36" fmla="*/ 723657 w 2422397"/>
              <a:gd name="connsiteY36" fmla="*/ 5356170 h 6858000"/>
              <a:gd name="connsiteX37" fmla="*/ 723661 w 2422397"/>
              <a:gd name="connsiteY37" fmla="*/ 5356076 h 6858000"/>
              <a:gd name="connsiteX38" fmla="*/ 725358 w 2422397"/>
              <a:gd name="connsiteY38" fmla="*/ 5309193 h 6858000"/>
              <a:gd name="connsiteX39" fmla="*/ 726926 w 2422397"/>
              <a:gd name="connsiteY39" fmla="*/ 5311182 h 6858000"/>
              <a:gd name="connsiteX40" fmla="*/ 727761 w 2422397"/>
              <a:gd name="connsiteY40" fmla="*/ 5304702 h 6858000"/>
              <a:gd name="connsiteX41" fmla="*/ 732974 w 2422397"/>
              <a:gd name="connsiteY41" fmla="*/ 5303522 h 6858000"/>
              <a:gd name="connsiteX42" fmla="*/ 762873 w 2422397"/>
              <a:gd name="connsiteY42" fmla="*/ 5269094 h 6858000"/>
              <a:gd name="connsiteX43" fmla="*/ 784867 w 2422397"/>
              <a:gd name="connsiteY43" fmla="*/ 5235785 h 6858000"/>
              <a:gd name="connsiteX44" fmla="*/ 796271 w 2422397"/>
              <a:gd name="connsiteY44" fmla="*/ 5175473 h 6858000"/>
              <a:gd name="connsiteX45" fmla="*/ 821529 w 2422397"/>
              <a:gd name="connsiteY45" fmla="*/ 5012929 h 6858000"/>
              <a:gd name="connsiteX46" fmla="*/ 846340 w 2422397"/>
              <a:gd name="connsiteY46" fmla="*/ 4944976 h 6858000"/>
              <a:gd name="connsiteX47" fmla="*/ 840157 w 2422397"/>
              <a:gd name="connsiteY47" fmla="*/ 4872869 h 6858000"/>
              <a:gd name="connsiteX48" fmla="*/ 855718 w 2422397"/>
              <a:gd name="connsiteY48" fmla="*/ 4850916 h 6858000"/>
              <a:gd name="connsiteX49" fmla="*/ 858709 w 2422397"/>
              <a:gd name="connsiteY49" fmla="*/ 4847264 h 6858000"/>
              <a:gd name="connsiteX50" fmla="*/ 863990 w 2422397"/>
              <a:gd name="connsiteY50" fmla="*/ 4829718 h 6858000"/>
              <a:gd name="connsiteX51" fmla="*/ 873842 w 2422397"/>
              <a:gd name="connsiteY51" fmla="*/ 4828439 h 6858000"/>
              <a:gd name="connsiteX52" fmla="*/ 887779 w 2422397"/>
              <a:gd name="connsiteY52" fmla="*/ 4804655 h 6858000"/>
              <a:gd name="connsiteX53" fmla="*/ 893894 w 2422397"/>
              <a:gd name="connsiteY53" fmla="*/ 4777060 h 6858000"/>
              <a:gd name="connsiteX54" fmla="*/ 883546 w 2422397"/>
              <a:gd name="connsiteY54" fmla="*/ 4777089 h 6858000"/>
              <a:gd name="connsiteX55" fmla="*/ 883812 w 2422397"/>
              <a:gd name="connsiteY55" fmla="*/ 4774559 h 6858000"/>
              <a:gd name="connsiteX56" fmla="*/ 903401 w 2422397"/>
              <a:gd name="connsiteY56" fmla="*/ 4679442 h 6858000"/>
              <a:gd name="connsiteX57" fmla="*/ 916253 w 2422397"/>
              <a:gd name="connsiteY57" fmla="*/ 4651970 h 6858000"/>
              <a:gd name="connsiteX58" fmla="*/ 922608 w 2422397"/>
              <a:gd name="connsiteY58" fmla="*/ 4649785 h 6858000"/>
              <a:gd name="connsiteX59" fmla="*/ 924139 w 2422397"/>
              <a:gd name="connsiteY59" fmla="*/ 4631605 h 6858000"/>
              <a:gd name="connsiteX60" fmla="*/ 985938 w 2422397"/>
              <a:gd name="connsiteY60" fmla="*/ 4515358 h 6858000"/>
              <a:gd name="connsiteX61" fmla="*/ 1011638 w 2422397"/>
              <a:gd name="connsiteY61" fmla="*/ 4352312 h 6858000"/>
              <a:gd name="connsiteX62" fmla="*/ 1049579 w 2422397"/>
              <a:gd name="connsiteY62" fmla="*/ 4237953 h 6858000"/>
              <a:gd name="connsiteX63" fmla="*/ 1041314 w 2422397"/>
              <a:gd name="connsiteY63" fmla="*/ 4139706 h 6858000"/>
              <a:gd name="connsiteX64" fmla="*/ 1049328 w 2422397"/>
              <a:gd name="connsiteY64" fmla="*/ 4134671 h 6858000"/>
              <a:gd name="connsiteX65" fmla="*/ 1061133 w 2422397"/>
              <a:gd name="connsiteY65" fmla="*/ 4074160 h 6858000"/>
              <a:gd name="connsiteX66" fmla="*/ 1059121 w 2422397"/>
              <a:gd name="connsiteY66" fmla="*/ 3844497 h 6858000"/>
              <a:gd name="connsiteX67" fmla="*/ 1083386 w 2422397"/>
              <a:gd name="connsiteY67" fmla="*/ 3726730 h 6858000"/>
              <a:gd name="connsiteX68" fmla="*/ 1098990 w 2422397"/>
              <a:gd name="connsiteY68" fmla="*/ 3687782 h 6858000"/>
              <a:gd name="connsiteX69" fmla="*/ 1124701 w 2422397"/>
              <a:gd name="connsiteY69" fmla="*/ 3622348 h 6858000"/>
              <a:gd name="connsiteX70" fmla="*/ 1161137 w 2422397"/>
              <a:gd name="connsiteY70" fmla="*/ 3580464 h 6858000"/>
              <a:gd name="connsiteX71" fmla="*/ 1175812 w 2422397"/>
              <a:gd name="connsiteY71" fmla="*/ 3522969 h 6858000"/>
              <a:gd name="connsiteX72" fmla="*/ 1156951 w 2422397"/>
              <a:gd name="connsiteY72" fmla="*/ 3500538 h 6858000"/>
              <a:gd name="connsiteX73" fmla="*/ 1179877 w 2422397"/>
              <a:gd name="connsiteY73" fmla="*/ 3441984 h 6858000"/>
              <a:gd name="connsiteX74" fmla="*/ 1217096 w 2422397"/>
              <a:gd name="connsiteY74" fmla="*/ 3354156 h 6858000"/>
              <a:gd name="connsiteX75" fmla="*/ 1232811 w 2422397"/>
              <a:gd name="connsiteY75" fmla="*/ 3301153 h 6858000"/>
              <a:gd name="connsiteX76" fmla="*/ 1281985 w 2422397"/>
              <a:gd name="connsiteY76" fmla="*/ 3158933 h 6858000"/>
              <a:gd name="connsiteX77" fmla="*/ 1335997 w 2422397"/>
              <a:gd name="connsiteY77" fmla="*/ 3018423 h 6858000"/>
              <a:gd name="connsiteX78" fmla="*/ 1394864 w 2422397"/>
              <a:gd name="connsiteY78" fmla="*/ 2946152 h 6858000"/>
              <a:gd name="connsiteX79" fmla="*/ 1436360 w 2422397"/>
              <a:gd name="connsiteY79" fmla="*/ 2829469 h 6858000"/>
              <a:gd name="connsiteX80" fmla="*/ 1447242 w 2422397"/>
              <a:gd name="connsiteY80" fmla="*/ 2811546 h 6858000"/>
              <a:gd name="connsiteX81" fmla="*/ 1449881 w 2422397"/>
              <a:gd name="connsiteY81" fmla="*/ 2781535 h 6858000"/>
              <a:gd name="connsiteX82" fmla="*/ 1459218 w 2422397"/>
              <a:gd name="connsiteY82" fmla="*/ 2660724 h 6858000"/>
              <a:gd name="connsiteX83" fmla="*/ 1455455 w 2422397"/>
              <a:gd name="connsiteY83" fmla="*/ 2560980 h 6858000"/>
              <a:gd name="connsiteX84" fmla="*/ 1497362 w 2422397"/>
              <a:gd name="connsiteY84" fmla="*/ 2456303 h 6858000"/>
              <a:gd name="connsiteX85" fmla="*/ 1507343 w 2422397"/>
              <a:gd name="connsiteY85" fmla="*/ 2385923 h 6858000"/>
              <a:gd name="connsiteX86" fmla="*/ 1540772 w 2422397"/>
              <a:gd name="connsiteY86" fmla="*/ 2256097 h 6858000"/>
              <a:gd name="connsiteX87" fmla="*/ 1569381 w 2422397"/>
              <a:gd name="connsiteY87" fmla="*/ 2165158 h 6858000"/>
              <a:gd name="connsiteX88" fmla="*/ 1576109 w 2422397"/>
              <a:gd name="connsiteY88" fmla="*/ 2078660 h 6858000"/>
              <a:gd name="connsiteX89" fmla="*/ 1564751 w 2422397"/>
              <a:gd name="connsiteY89" fmla="*/ 2009574 h 6858000"/>
              <a:gd name="connsiteX90" fmla="*/ 1571917 w 2422397"/>
              <a:gd name="connsiteY90" fmla="*/ 1903700 h 6858000"/>
              <a:gd name="connsiteX91" fmla="*/ 1564944 w 2422397"/>
              <a:gd name="connsiteY91" fmla="*/ 1821321 h 6858000"/>
              <a:gd name="connsiteX92" fmla="*/ 1579022 w 2422397"/>
              <a:gd name="connsiteY92" fmla="*/ 1718757 h 6858000"/>
              <a:gd name="connsiteX93" fmla="*/ 1590196 w 2422397"/>
              <a:gd name="connsiteY93" fmla="*/ 1595914 h 6858000"/>
              <a:gd name="connsiteX94" fmla="*/ 1624363 w 2422397"/>
              <a:gd name="connsiteY94" fmla="*/ 1502483 h 6858000"/>
              <a:gd name="connsiteX95" fmla="*/ 1631539 w 2422397"/>
              <a:gd name="connsiteY95" fmla="*/ 1431520 h 6858000"/>
              <a:gd name="connsiteX96" fmla="*/ 1646296 w 2422397"/>
              <a:gd name="connsiteY96" fmla="*/ 1333057 h 6858000"/>
              <a:gd name="connsiteX97" fmla="*/ 1696091 w 2422397"/>
              <a:gd name="connsiteY97" fmla="*/ 1202078 h 6858000"/>
              <a:gd name="connsiteX98" fmla="*/ 1706993 w 2422397"/>
              <a:gd name="connsiteY98" fmla="*/ 1104797 h 6858000"/>
              <a:gd name="connsiteX99" fmla="*/ 1777273 w 2422397"/>
              <a:gd name="connsiteY99" fmla="*/ 916268 h 6858000"/>
              <a:gd name="connsiteX100" fmla="*/ 1850836 w 2422397"/>
              <a:gd name="connsiteY100" fmla="*/ 825516 h 6858000"/>
              <a:gd name="connsiteX101" fmla="*/ 1911831 w 2422397"/>
              <a:gd name="connsiteY101" fmla="*/ 696577 h 6858000"/>
              <a:gd name="connsiteX102" fmla="*/ 1942209 w 2422397"/>
              <a:gd name="connsiteY102" fmla="*/ 575807 h 6858000"/>
              <a:gd name="connsiteX103" fmla="*/ 1951374 w 2422397"/>
              <a:gd name="connsiteY103" fmla="*/ 556682 h 6858000"/>
              <a:gd name="connsiteX104" fmla="*/ 1951170 w 2422397"/>
              <a:gd name="connsiteY104" fmla="*/ 526639 h 6858000"/>
              <a:gd name="connsiteX105" fmla="*/ 1949059 w 2422397"/>
              <a:gd name="connsiteY105" fmla="*/ 405872 h 6858000"/>
              <a:gd name="connsiteX106" fmla="*/ 1954018 w 2422397"/>
              <a:gd name="connsiteY106" fmla="*/ 307622 h 6858000"/>
              <a:gd name="connsiteX107" fmla="*/ 1967790 w 2422397"/>
              <a:gd name="connsiteY107" fmla="*/ 198682 h 6858000"/>
              <a:gd name="connsiteX108" fmla="*/ 1971093 w 2422397"/>
              <a:gd name="connsiteY108" fmla="*/ 127747 h 6858000"/>
              <a:gd name="connsiteX109" fmla="*/ 1951841 w 2422397"/>
              <a:gd name="connsiteY109" fmla="*/ 4678 h 6858000"/>
              <a:gd name="connsiteX110" fmla="*/ 1953649 w 2422397"/>
              <a:gd name="connsiteY110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56158 w 2422397"/>
              <a:gd name="connsiteY8" fmla="*/ 6624029 h 6858000"/>
              <a:gd name="connsiteX9" fmla="*/ 168724 w 2422397"/>
              <a:gd name="connsiteY9" fmla="*/ 6547069 h 6858000"/>
              <a:gd name="connsiteX10" fmla="*/ 199197 w 2422397"/>
              <a:gd name="connsiteY10" fmla="*/ 6509743 h 6858000"/>
              <a:gd name="connsiteX11" fmla="*/ 247224 w 2422397"/>
              <a:gd name="connsiteY11" fmla="*/ 6455839 h 6858000"/>
              <a:gd name="connsiteX12" fmla="*/ 270687 w 2422397"/>
              <a:gd name="connsiteY12" fmla="*/ 6418363 h 6858000"/>
              <a:gd name="connsiteX13" fmla="*/ 339376 w 2422397"/>
              <a:gd name="connsiteY13" fmla="*/ 6322934 h 6858000"/>
              <a:gd name="connsiteX14" fmla="*/ 393529 w 2422397"/>
              <a:gd name="connsiteY14" fmla="*/ 6259863 h 6858000"/>
              <a:gd name="connsiteX15" fmla="*/ 443949 w 2422397"/>
              <a:gd name="connsiteY15" fmla="*/ 6218313 h 6858000"/>
              <a:gd name="connsiteX16" fmla="*/ 478259 w 2422397"/>
              <a:gd name="connsiteY16" fmla="*/ 6183918 h 6858000"/>
              <a:gd name="connsiteX17" fmla="*/ 482177 w 2422397"/>
              <a:gd name="connsiteY17" fmla="*/ 6173358 h 6858000"/>
              <a:gd name="connsiteX18" fmla="*/ 482556 w 2422397"/>
              <a:gd name="connsiteY18" fmla="*/ 6173443 h 6858000"/>
              <a:gd name="connsiteX19" fmla="*/ 485673 w 2422397"/>
              <a:gd name="connsiteY19" fmla="*/ 6162875 h 6858000"/>
              <a:gd name="connsiteX20" fmla="*/ 524588 w 2422397"/>
              <a:gd name="connsiteY20" fmla="*/ 6111327 h 6858000"/>
              <a:gd name="connsiteX21" fmla="*/ 547843 w 2422397"/>
              <a:gd name="connsiteY21" fmla="*/ 6075666 h 6858000"/>
              <a:gd name="connsiteX22" fmla="*/ 562259 w 2422397"/>
              <a:gd name="connsiteY22" fmla="*/ 6054865 h 6858000"/>
              <a:gd name="connsiteX23" fmla="*/ 571463 w 2422397"/>
              <a:gd name="connsiteY23" fmla="*/ 6045606 h 6858000"/>
              <a:gd name="connsiteX24" fmla="*/ 573012 w 2422397"/>
              <a:gd name="connsiteY24" fmla="*/ 6046223 h 6858000"/>
              <a:gd name="connsiteX25" fmla="*/ 584071 w 2422397"/>
              <a:gd name="connsiteY25" fmla="*/ 5992286 h 6858000"/>
              <a:gd name="connsiteX26" fmla="*/ 587812 w 2422397"/>
              <a:gd name="connsiteY26" fmla="*/ 5987907 h 6858000"/>
              <a:gd name="connsiteX27" fmla="*/ 592115 w 2422397"/>
              <a:gd name="connsiteY27" fmla="*/ 5949187 h 6858000"/>
              <a:gd name="connsiteX28" fmla="*/ 595889 w 2422397"/>
              <a:gd name="connsiteY28" fmla="*/ 5931081 h 6858000"/>
              <a:gd name="connsiteX29" fmla="*/ 593758 w 2422397"/>
              <a:gd name="connsiteY29" fmla="*/ 5922047 h 6858000"/>
              <a:gd name="connsiteX30" fmla="*/ 600949 w 2422397"/>
              <a:gd name="connsiteY30" fmla="*/ 5897316 h 6858000"/>
              <a:gd name="connsiteX31" fmla="*/ 602981 w 2422397"/>
              <a:gd name="connsiteY31" fmla="*/ 5895955 h 6858000"/>
              <a:gd name="connsiteX32" fmla="*/ 604430 w 2422397"/>
              <a:gd name="connsiteY32" fmla="*/ 5870052 h 6858000"/>
              <a:gd name="connsiteX33" fmla="*/ 631983 w 2422397"/>
              <a:gd name="connsiteY33" fmla="*/ 5814475 h 6858000"/>
              <a:gd name="connsiteX34" fmla="*/ 654861 w 2422397"/>
              <a:gd name="connsiteY34" fmla="*/ 5538948 h 6858000"/>
              <a:gd name="connsiteX35" fmla="*/ 723657 w 2422397"/>
              <a:gd name="connsiteY35" fmla="*/ 5356170 h 6858000"/>
              <a:gd name="connsiteX36" fmla="*/ 723661 w 2422397"/>
              <a:gd name="connsiteY36" fmla="*/ 5356076 h 6858000"/>
              <a:gd name="connsiteX37" fmla="*/ 725358 w 2422397"/>
              <a:gd name="connsiteY37" fmla="*/ 5309193 h 6858000"/>
              <a:gd name="connsiteX38" fmla="*/ 726926 w 2422397"/>
              <a:gd name="connsiteY38" fmla="*/ 5311182 h 6858000"/>
              <a:gd name="connsiteX39" fmla="*/ 727761 w 2422397"/>
              <a:gd name="connsiteY39" fmla="*/ 5304702 h 6858000"/>
              <a:gd name="connsiteX40" fmla="*/ 732974 w 2422397"/>
              <a:gd name="connsiteY40" fmla="*/ 5303522 h 6858000"/>
              <a:gd name="connsiteX41" fmla="*/ 762873 w 2422397"/>
              <a:gd name="connsiteY41" fmla="*/ 5269094 h 6858000"/>
              <a:gd name="connsiteX42" fmla="*/ 784867 w 2422397"/>
              <a:gd name="connsiteY42" fmla="*/ 5235785 h 6858000"/>
              <a:gd name="connsiteX43" fmla="*/ 796271 w 2422397"/>
              <a:gd name="connsiteY43" fmla="*/ 5175473 h 6858000"/>
              <a:gd name="connsiteX44" fmla="*/ 821529 w 2422397"/>
              <a:gd name="connsiteY44" fmla="*/ 5012929 h 6858000"/>
              <a:gd name="connsiteX45" fmla="*/ 846340 w 2422397"/>
              <a:gd name="connsiteY45" fmla="*/ 4944976 h 6858000"/>
              <a:gd name="connsiteX46" fmla="*/ 840157 w 2422397"/>
              <a:gd name="connsiteY46" fmla="*/ 4872869 h 6858000"/>
              <a:gd name="connsiteX47" fmla="*/ 855718 w 2422397"/>
              <a:gd name="connsiteY47" fmla="*/ 4850916 h 6858000"/>
              <a:gd name="connsiteX48" fmla="*/ 858709 w 2422397"/>
              <a:gd name="connsiteY48" fmla="*/ 4847264 h 6858000"/>
              <a:gd name="connsiteX49" fmla="*/ 863990 w 2422397"/>
              <a:gd name="connsiteY49" fmla="*/ 4829718 h 6858000"/>
              <a:gd name="connsiteX50" fmla="*/ 873842 w 2422397"/>
              <a:gd name="connsiteY50" fmla="*/ 4828439 h 6858000"/>
              <a:gd name="connsiteX51" fmla="*/ 887779 w 2422397"/>
              <a:gd name="connsiteY51" fmla="*/ 4804655 h 6858000"/>
              <a:gd name="connsiteX52" fmla="*/ 893894 w 2422397"/>
              <a:gd name="connsiteY52" fmla="*/ 4777060 h 6858000"/>
              <a:gd name="connsiteX53" fmla="*/ 883546 w 2422397"/>
              <a:gd name="connsiteY53" fmla="*/ 4777089 h 6858000"/>
              <a:gd name="connsiteX54" fmla="*/ 883812 w 2422397"/>
              <a:gd name="connsiteY54" fmla="*/ 4774559 h 6858000"/>
              <a:gd name="connsiteX55" fmla="*/ 903401 w 2422397"/>
              <a:gd name="connsiteY55" fmla="*/ 4679442 h 6858000"/>
              <a:gd name="connsiteX56" fmla="*/ 916253 w 2422397"/>
              <a:gd name="connsiteY56" fmla="*/ 4651970 h 6858000"/>
              <a:gd name="connsiteX57" fmla="*/ 922608 w 2422397"/>
              <a:gd name="connsiteY57" fmla="*/ 4649785 h 6858000"/>
              <a:gd name="connsiteX58" fmla="*/ 924139 w 2422397"/>
              <a:gd name="connsiteY58" fmla="*/ 4631605 h 6858000"/>
              <a:gd name="connsiteX59" fmla="*/ 985938 w 2422397"/>
              <a:gd name="connsiteY59" fmla="*/ 4515358 h 6858000"/>
              <a:gd name="connsiteX60" fmla="*/ 1011638 w 2422397"/>
              <a:gd name="connsiteY60" fmla="*/ 4352312 h 6858000"/>
              <a:gd name="connsiteX61" fmla="*/ 1049579 w 2422397"/>
              <a:gd name="connsiteY61" fmla="*/ 4237953 h 6858000"/>
              <a:gd name="connsiteX62" fmla="*/ 1041314 w 2422397"/>
              <a:gd name="connsiteY62" fmla="*/ 4139706 h 6858000"/>
              <a:gd name="connsiteX63" fmla="*/ 1049328 w 2422397"/>
              <a:gd name="connsiteY63" fmla="*/ 4134671 h 6858000"/>
              <a:gd name="connsiteX64" fmla="*/ 1061133 w 2422397"/>
              <a:gd name="connsiteY64" fmla="*/ 4074160 h 6858000"/>
              <a:gd name="connsiteX65" fmla="*/ 1059121 w 2422397"/>
              <a:gd name="connsiteY65" fmla="*/ 3844497 h 6858000"/>
              <a:gd name="connsiteX66" fmla="*/ 1083386 w 2422397"/>
              <a:gd name="connsiteY66" fmla="*/ 3726730 h 6858000"/>
              <a:gd name="connsiteX67" fmla="*/ 1098990 w 2422397"/>
              <a:gd name="connsiteY67" fmla="*/ 3687782 h 6858000"/>
              <a:gd name="connsiteX68" fmla="*/ 1124701 w 2422397"/>
              <a:gd name="connsiteY68" fmla="*/ 3622348 h 6858000"/>
              <a:gd name="connsiteX69" fmla="*/ 1161137 w 2422397"/>
              <a:gd name="connsiteY69" fmla="*/ 3580464 h 6858000"/>
              <a:gd name="connsiteX70" fmla="*/ 1175812 w 2422397"/>
              <a:gd name="connsiteY70" fmla="*/ 3522969 h 6858000"/>
              <a:gd name="connsiteX71" fmla="*/ 1156951 w 2422397"/>
              <a:gd name="connsiteY71" fmla="*/ 3500538 h 6858000"/>
              <a:gd name="connsiteX72" fmla="*/ 1179877 w 2422397"/>
              <a:gd name="connsiteY72" fmla="*/ 3441984 h 6858000"/>
              <a:gd name="connsiteX73" fmla="*/ 1217096 w 2422397"/>
              <a:gd name="connsiteY73" fmla="*/ 3354156 h 6858000"/>
              <a:gd name="connsiteX74" fmla="*/ 1232811 w 2422397"/>
              <a:gd name="connsiteY74" fmla="*/ 3301153 h 6858000"/>
              <a:gd name="connsiteX75" fmla="*/ 1281985 w 2422397"/>
              <a:gd name="connsiteY75" fmla="*/ 3158933 h 6858000"/>
              <a:gd name="connsiteX76" fmla="*/ 1335997 w 2422397"/>
              <a:gd name="connsiteY76" fmla="*/ 3018423 h 6858000"/>
              <a:gd name="connsiteX77" fmla="*/ 1394864 w 2422397"/>
              <a:gd name="connsiteY77" fmla="*/ 2946152 h 6858000"/>
              <a:gd name="connsiteX78" fmla="*/ 1436360 w 2422397"/>
              <a:gd name="connsiteY78" fmla="*/ 2829469 h 6858000"/>
              <a:gd name="connsiteX79" fmla="*/ 1447242 w 2422397"/>
              <a:gd name="connsiteY79" fmla="*/ 2811546 h 6858000"/>
              <a:gd name="connsiteX80" fmla="*/ 1449881 w 2422397"/>
              <a:gd name="connsiteY80" fmla="*/ 2781535 h 6858000"/>
              <a:gd name="connsiteX81" fmla="*/ 1459218 w 2422397"/>
              <a:gd name="connsiteY81" fmla="*/ 2660724 h 6858000"/>
              <a:gd name="connsiteX82" fmla="*/ 1455455 w 2422397"/>
              <a:gd name="connsiteY82" fmla="*/ 2560980 h 6858000"/>
              <a:gd name="connsiteX83" fmla="*/ 1497362 w 2422397"/>
              <a:gd name="connsiteY83" fmla="*/ 2456303 h 6858000"/>
              <a:gd name="connsiteX84" fmla="*/ 1507343 w 2422397"/>
              <a:gd name="connsiteY84" fmla="*/ 2385923 h 6858000"/>
              <a:gd name="connsiteX85" fmla="*/ 1540772 w 2422397"/>
              <a:gd name="connsiteY85" fmla="*/ 2256097 h 6858000"/>
              <a:gd name="connsiteX86" fmla="*/ 1569381 w 2422397"/>
              <a:gd name="connsiteY86" fmla="*/ 2165158 h 6858000"/>
              <a:gd name="connsiteX87" fmla="*/ 1576109 w 2422397"/>
              <a:gd name="connsiteY87" fmla="*/ 2078660 h 6858000"/>
              <a:gd name="connsiteX88" fmla="*/ 1564751 w 2422397"/>
              <a:gd name="connsiteY88" fmla="*/ 2009574 h 6858000"/>
              <a:gd name="connsiteX89" fmla="*/ 1571917 w 2422397"/>
              <a:gd name="connsiteY89" fmla="*/ 1903700 h 6858000"/>
              <a:gd name="connsiteX90" fmla="*/ 1564944 w 2422397"/>
              <a:gd name="connsiteY90" fmla="*/ 1821321 h 6858000"/>
              <a:gd name="connsiteX91" fmla="*/ 1579022 w 2422397"/>
              <a:gd name="connsiteY91" fmla="*/ 1718757 h 6858000"/>
              <a:gd name="connsiteX92" fmla="*/ 1590196 w 2422397"/>
              <a:gd name="connsiteY92" fmla="*/ 1595914 h 6858000"/>
              <a:gd name="connsiteX93" fmla="*/ 1624363 w 2422397"/>
              <a:gd name="connsiteY93" fmla="*/ 1502483 h 6858000"/>
              <a:gd name="connsiteX94" fmla="*/ 1631539 w 2422397"/>
              <a:gd name="connsiteY94" fmla="*/ 1431520 h 6858000"/>
              <a:gd name="connsiteX95" fmla="*/ 1646296 w 2422397"/>
              <a:gd name="connsiteY95" fmla="*/ 1333057 h 6858000"/>
              <a:gd name="connsiteX96" fmla="*/ 1696091 w 2422397"/>
              <a:gd name="connsiteY96" fmla="*/ 1202078 h 6858000"/>
              <a:gd name="connsiteX97" fmla="*/ 1706993 w 2422397"/>
              <a:gd name="connsiteY97" fmla="*/ 1104797 h 6858000"/>
              <a:gd name="connsiteX98" fmla="*/ 1777273 w 2422397"/>
              <a:gd name="connsiteY98" fmla="*/ 916268 h 6858000"/>
              <a:gd name="connsiteX99" fmla="*/ 1850836 w 2422397"/>
              <a:gd name="connsiteY99" fmla="*/ 825516 h 6858000"/>
              <a:gd name="connsiteX100" fmla="*/ 1911831 w 2422397"/>
              <a:gd name="connsiteY100" fmla="*/ 696577 h 6858000"/>
              <a:gd name="connsiteX101" fmla="*/ 1942209 w 2422397"/>
              <a:gd name="connsiteY101" fmla="*/ 575807 h 6858000"/>
              <a:gd name="connsiteX102" fmla="*/ 1951374 w 2422397"/>
              <a:gd name="connsiteY102" fmla="*/ 556682 h 6858000"/>
              <a:gd name="connsiteX103" fmla="*/ 1951170 w 2422397"/>
              <a:gd name="connsiteY103" fmla="*/ 526639 h 6858000"/>
              <a:gd name="connsiteX104" fmla="*/ 1949059 w 2422397"/>
              <a:gd name="connsiteY104" fmla="*/ 405872 h 6858000"/>
              <a:gd name="connsiteX105" fmla="*/ 1954018 w 2422397"/>
              <a:gd name="connsiteY105" fmla="*/ 307622 h 6858000"/>
              <a:gd name="connsiteX106" fmla="*/ 1967790 w 2422397"/>
              <a:gd name="connsiteY106" fmla="*/ 198682 h 6858000"/>
              <a:gd name="connsiteX107" fmla="*/ 1971093 w 2422397"/>
              <a:gd name="connsiteY107" fmla="*/ 127747 h 6858000"/>
              <a:gd name="connsiteX108" fmla="*/ 1951841 w 2422397"/>
              <a:gd name="connsiteY108" fmla="*/ 4678 h 6858000"/>
              <a:gd name="connsiteX109" fmla="*/ 1953649 w 2422397"/>
              <a:gd name="connsiteY109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393529 w 2422397"/>
              <a:gd name="connsiteY13" fmla="*/ 6259863 h 6858000"/>
              <a:gd name="connsiteX14" fmla="*/ 443949 w 2422397"/>
              <a:gd name="connsiteY14" fmla="*/ 6218313 h 6858000"/>
              <a:gd name="connsiteX15" fmla="*/ 478259 w 2422397"/>
              <a:gd name="connsiteY15" fmla="*/ 6183918 h 6858000"/>
              <a:gd name="connsiteX16" fmla="*/ 482177 w 2422397"/>
              <a:gd name="connsiteY16" fmla="*/ 6173358 h 6858000"/>
              <a:gd name="connsiteX17" fmla="*/ 482556 w 2422397"/>
              <a:gd name="connsiteY17" fmla="*/ 6173443 h 6858000"/>
              <a:gd name="connsiteX18" fmla="*/ 485673 w 2422397"/>
              <a:gd name="connsiteY18" fmla="*/ 6162875 h 6858000"/>
              <a:gd name="connsiteX19" fmla="*/ 524588 w 2422397"/>
              <a:gd name="connsiteY19" fmla="*/ 6111327 h 6858000"/>
              <a:gd name="connsiteX20" fmla="*/ 547843 w 2422397"/>
              <a:gd name="connsiteY20" fmla="*/ 6075666 h 6858000"/>
              <a:gd name="connsiteX21" fmla="*/ 562259 w 2422397"/>
              <a:gd name="connsiteY21" fmla="*/ 6054865 h 6858000"/>
              <a:gd name="connsiteX22" fmla="*/ 571463 w 2422397"/>
              <a:gd name="connsiteY22" fmla="*/ 6045606 h 6858000"/>
              <a:gd name="connsiteX23" fmla="*/ 573012 w 2422397"/>
              <a:gd name="connsiteY23" fmla="*/ 6046223 h 6858000"/>
              <a:gd name="connsiteX24" fmla="*/ 584071 w 2422397"/>
              <a:gd name="connsiteY24" fmla="*/ 5992286 h 6858000"/>
              <a:gd name="connsiteX25" fmla="*/ 587812 w 2422397"/>
              <a:gd name="connsiteY25" fmla="*/ 5987907 h 6858000"/>
              <a:gd name="connsiteX26" fmla="*/ 592115 w 2422397"/>
              <a:gd name="connsiteY26" fmla="*/ 5949187 h 6858000"/>
              <a:gd name="connsiteX27" fmla="*/ 595889 w 2422397"/>
              <a:gd name="connsiteY27" fmla="*/ 5931081 h 6858000"/>
              <a:gd name="connsiteX28" fmla="*/ 593758 w 2422397"/>
              <a:gd name="connsiteY28" fmla="*/ 5922047 h 6858000"/>
              <a:gd name="connsiteX29" fmla="*/ 600949 w 2422397"/>
              <a:gd name="connsiteY29" fmla="*/ 5897316 h 6858000"/>
              <a:gd name="connsiteX30" fmla="*/ 602981 w 2422397"/>
              <a:gd name="connsiteY30" fmla="*/ 5895955 h 6858000"/>
              <a:gd name="connsiteX31" fmla="*/ 604430 w 2422397"/>
              <a:gd name="connsiteY31" fmla="*/ 5870052 h 6858000"/>
              <a:gd name="connsiteX32" fmla="*/ 631983 w 2422397"/>
              <a:gd name="connsiteY32" fmla="*/ 5814475 h 6858000"/>
              <a:gd name="connsiteX33" fmla="*/ 654861 w 2422397"/>
              <a:gd name="connsiteY33" fmla="*/ 5538948 h 6858000"/>
              <a:gd name="connsiteX34" fmla="*/ 723657 w 2422397"/>
              <a:gd name="connsiteY34" fmla="*/ 5356170 h 6858000"/>
              <a:gd name="connsiteX35" fmla="*/ 723661 w 2422397"/>
              <a:gd name="connsiteY35" fmla="*/ 5356076 h 6858000"/>
              <a:gd name="connsiteX36" fmla="*/ 725358 w 2422397"/>
              <a:gd name="connsiteY36" fmla="*/ 5309193 h 6858000"/>
              <a:gd name="connsiteX37" fmla="*/ 726926 w 2422397"/>
              <a:gd name="connsiteY37" fmla="*/ 5311182 h 6858000"/>
              <a:gd name="connsiteX38" fmla="*/ 727761 w 2422397"/>
              <a:gd name="connsiteY38" fmla="*/ 5304702 h 6858000"/>
              <a:gd name="connsiteX39" fmla="*/ 732974 w 2422397"/>
              <a:gd name="connsiteY39" fmla="*/ 5303522 h 6858000"/>
              <a:gd name="connsiteX40" fmla="*/ 762873 w 2422397"/>
              <a:gd name="connsiteY40" fmla="*/ 5269094 h 6858000"/>
              <a:gd name="connsiteX41" fmla="*/ 784867 w 2422397"/>
              <a:gd name="connsiteY41" fmla="*/ 5235785 h 6858000"/>
              <a:gd name="connsiteX42" fmla="*/ 796271 w 2422397"/>
              <a:gd name="connsiteY42" fmla="*/ 5175473 h 6858000"/>
              <a:gd name="connsiteX43" fmla="*/ 821529 w 2422397"/>
              <a:gd name="connsiteY43" fmla="*/ 5012929 h 6858000"/>
              <a:gd name="connsiteX44" fmla="*/ 846340 w 2422397"/>
              <a:gd name="connsiteY44" fmla="*/ 4944976 h 6858000"/>
              <a:gd name="connsiteX45" fmla="*/ 840157 w 2422397"/>
              <a:gd name="connsiteY45" fmla="*/ 4872869 h 6858000"/>
              <a:gd name="connsiteX46" fmla="*/ 855718 w 2422397"/>
              <a:gd name="connsiteY46" fmla="*/ 4850916 h 6858000"/>
              <a:gd name="connsiteX47" fmla="*/ 858709 w 2422397"/>
              <a:gd name="connsiteY47" fmla="*/ 4847264 h 6858000"/>
              <a:gd name="connsiteX48" fmla="*/ 863990 w 2422397"/>
              <a:gd name="connsiteY48" fmla="*/ 4829718 h 6858000"/>
              <a:gd name="connsiteX49" fmla="*/ 873842 w 2422397"/>
              <a:gd name="connsiteY49" fmla="*/ 4828439 h 6858000"/>
              <a:gd name="connsiteX50" fmla="*/ 887779 w 2422397"/>
              <a:gd name="connsiteY50" fmla="*/ 4804655 h 6858000"/>
              <a:gd name="connsiteX51" fmla="*/ 893894 w 2422397"/>
              <a:gd name="connsiteY51" fmla="*/ 4777060 h 6858000"/>
              <a:gd name="connsiteX52" fmla="*/ 883546 w 2422397"/>
              <a:gd name="connsiteY52" fmla="*/ 4777089 h 6858000"/>
              <a:gd name="connsiteX53" fmla="*/ 883812 w 2422397"/>
              <a:gd name="connsiteY53" fmla="*/ 4774559 h 6858000"/>
              <a:gd name="connsiteX54" fmla="*/ 903401 w 2422397"/>
              <a:gd name="connsiteY54" fmla="*/ 4679442 h 6858000"/>
              <a:gd name="connsiteX55" fmla="*/ 916253 w 2422397"/>
              <a:gd name="connsiteY55" fmla="*/ 4651970 h 6858000"/>
              <a:gd name="connsiteX56" fmla="*/ 922608 w 2422397"/>
              <a:gd name="connsiteY56" fmla="*/ 4649785 h 6858000"/>
              <a:gd name="connsiteX57" fmla="*/ 924139 w 2422397"/>
              <a:gd name="connsiteY57" fmla="*/ 4631605 h 6858000"/>
              <a:gd name="connsiteX58" fmla="*/ 985938 w 2422397"/>
              <a:gd name="connsiteY58" fmla="*/ 4515358 h 6858000"/>
              <a:gd name="connsiteX59" fmla="*/ 1011638 w 2422397"/>
              <a:gd name="connsiteY59" fmla="*/ 4352312 h 6858000"/>
              <a:gd name="connsiteX60" fmla="*/ 1049579 w 2422397"/>
              <a:gd name="connsiteY60" fmla="*/ 4237953 h 6858000"/>
              <a:gd name="connsiteX61" fmla="*/ 1041314 w 2422397"/>
              <a:gd name="connsiteY61" fmla="*/ 4139706 h 6858000"/>
              <a:gd name="connsiteX62" fmla="*/ 1049328 w 2422397"/>
              <a:gd name="connsiteY62" fmla="*/ 4134671 h 6858000"/>
              <a:gd name="connsiteX63" fmla="*/ 1061133 w 2422397"/>
              <a:gd name="connsiteY63" fmla="*/ 4074160 h 6858000"/>
              <a:gd name="connsiteX64" fmla="*/ 1059121 w 2422397"/>
              <a:gd name="connsiteY64" fmla="*/ 3844497 h 6858000"/>
              <a:gd name="connsiteX65" fmla="*/ 1083386 w 2422397"/>
              <a:gd name="connsiteY65" fmla="*/ 3726730 h 6858000"/>
              <a:gd name="connsiteX66" fmla="*/ 1098990 w 2422397"/>
              <a:gd name="connsiteY66" fmla="*/ 3687782 h 6858000"/>
              <a:gd name="connsiteX67" fmla="*/ 1124701 w 2422397"/>
              <a:gd name="connsiteY67" fmla="*/ 3622348 h 6858000"/>
              <a:gd name="connsiteX68" fmla="*/ 1161137 w 2422397"/>
              <a:gd name="connsiteY68" fmla="*/ 3580464 h 6858000"/>
              <a:gd name="connsiteX69" fmla="*/ 1175812 w 2422397"/>
              <a:gd name="connsiteY69" fmla="*/ 3522969 h 6858000"/>
              <a:gd name="connsiteX70" fmla="*/ 1156951 w 2422397"/>
              <a:gd name="connsiteY70" fmla="*/ 3500538 h 6858000"/>
              <a:gd name="connsiteX71" fmla="*/ 1179877 w 2422397"/>
              <a:gd name="connsiteY71" fmla="*/ 3441984 h 6858000"/>
              <a:gd name="connsiteX72" fmla="*/ 1217096 w 2422397"/>
              <a:gd name="connsiteY72" fmla="*/ 3354156 h 6858000"/>
              <a:gd name="connsiteX73" fmla="*/ 1232811 w 2422397"/>
              <a:gd name="connsiteY73" fmla="*/ 3301153 h 6858000"/>
              <a:gd name="connsiteX74" fmla="*/ 1281985 w 2422397"/>
              <a:gd name="connsiteY74" fmla="*/ 3158933 h 6858000"/>
              <a:gd name="connsiteX75" fmla="*/ 1335997 w 2422397"/>
              <a:gd name="connsiteY75" fmla="*/ 3018423 h 6858000"/>
              <a:gd name="connsiteX76" fmla="*/ 1394864 w 2422397"/>
              <a:gd name="connsiteY76" fmla="*/ 2946152 h 6858000"/>
              <a:gd name="connsiteX77" fmla="*/ 1436360 w 2422397"/>
              <a:gd name="connsiteY77" fmla="*/ 2829469 h 6858000"/>
              <a:gd name="connsiteX78" fmla="*/ 1447242 w 2422397"/>
              <a:gd name="connsiteY78" fmla="*/ 2811546 h 6858000"/>
              <a:gd name="connsiteX79" fmla="*/ 1449881 w 2422397"/>
              <a:gd name="connsiteY79" fmla="*/ 2781535 h 6858000"/>
              <a:gd name="connsiteX80" fmla="*/ 1459218 w 2422397"/>
              <a:gd name="connsiteY80" fmla="*/ 2660724 h 6858000"/>
              <a:gd name="connsiteX81" fmla="*/ 1455455 w 2422397"/>
              <a:gd name="connsiteY81" fmla="*/ 2560980 h 6858000"/>
              <a:gd name="connsiteX82" fmla="*/ 1497362 w 2422397"/>
              <a:gd name="connsiteY82" fmla="*/ 2456303 h 6858000"/>
              <a:gd name="connsiteX83" fmla="*/ 1507343 w 2422397"/>
              <a:gd name="connsiteY83" fmla="*/ 2385923 h 6858000"/>
              <a:gd name="connsiteX84" fmla="*/ 1540772 w 2422397"/>
              <a:gd name="connsiteY84" fmla="*/ 2256097 h 6858000"/>
              <a:gd name="connsiteX85" fmla="*/ 1569381 w 2422397"/>
              <a:gd name="connsiteY85" fmla="*/ 2165158 h 6858000"/>
              <a:gd name="connsiteX86" fmla="*/ 1576109 w 2422397"/>
              <a:gd name="connsiteY86" fmla="*/ 2078660 h 6858000"/>
              <a:gd name="connsiteX87" fmla="*/ 1564751 w 2422397"/>
              <a:gd name="connsiteY87" fmla="*/ 2009574 h 6858000"/>
              <a:gd name="connsiteX88" fmla="*/ 1571917 w 2422397"/>
              <a:gd name="connsiteY88" fmla="*/ 1903700 h 6858000"/>
              <a:gd name="connsiteX89" fmla="*/ 1564944 w 2422397"/>
              <a:gd name="connsiteY89" fmla="*/ 1821321 h 6858000"/>
              <a:gd name="connsiteX90" fmla="*/ 1579022 w 2422397"/>
              <a:gd name="connsiteY90" fmla="*/ 1718757 h 6858000"/>
              <a:gd name="connsiteX91" fmla="*/ 1590196 w 2422397"/>
              <a:gd name="connsiteY91" fmla="*/ 1595914 h 6858000"/>
              <a:gd name="connsiteX92" fmla="*/ 1624363 w 2422397"/>
              <a:gd name="connsiteY92" fmla="*/ 1502483 h 6858000"/>
              <a:gd name="connsiteX93" fmla="*/ 1631539 w 2422397"/>
              <a:gd name="connsiteY93" fmla="*/ 1431520 h 6858000"/>
              <a:gd name="connsiteX94" fmla="*/ 1646296 w 2422397"/>
              <a:gd name="connsiteY94" fmla="*/ 1333057 h 6858000"/>
              <a:gd name="connsiteX95" fmla="*/ 1696091 w 2422397"/>
              <a:gd name="connsiteY95" fmla="*/ 1202078 h 6858000"/>
              <a:gd name="connsiteX96" fmla="*/ 1706993 w 2422397"/>
              <a:gd name="connsiteY96" fmla="*/ 1104797 h 6858000"/>
              <a:gd name="connsiteX97" fmla="*/ 1777273 w 2422397"/>
              <a:gd name="connsiteY97" fmla="*/ 916268 h 6858000"/>
              <a:gd name="connsiteX98" fmla="*/ 1850836 w 2422397"/>
              <a:gd name="connsiteY98" fmla="*/ 825516 h 6858000"/>
              <a:gd name="connsiteX99" fmla="*/ 1911831 w 2422397"/>
              <a:gd name="connsiteY99" fmla="*/ 696577 h 6858000"/>
              <a:gd name="connsiteX100" fmla="*/ 1942209 w 2422397"/>
              <a:gd name="connsiteY100" fmla="*/ 575807 h 6858000"/>
              <a:gd name="connsiteX101" fmla="*/ 1951374 w 2422397"/>
              <a:gd name="connsiteY101" fmla="*/ 556682 h 6858000"/>
              <a:gd name="connsiteX102" fmla="*/ 1951170 w 2422397"/>
              <a:gd name="connsiteY102" fmla="*/ 526639 h 6858000"/>
              <a:gd name="connsiteX103" fmla="*/ 1949059 w 2422397"/>
              <a:gd name="connsiteY103" fmla="*/ 405872 h 6858000"/>
              <a:gd name="connsiteX104" fmla="*/ 1954018 w 2422397"/>
              <a:gd name="connsiteY104" fmla="*/ 307622 h 6858000"/>
              <a:gd name="connsiteX105" fmla="*/ 1967790 w 2422397"/>
              <a:gd name="connsiteY105" fmla="*/ 198682 h 6858000"/>
              <a:gd name="connsiteX106" fmla="*/ 1971093 w 2422397"/>
              <a:gd name="connsiteY106" fmla="*/ 127747 h 6858000"/>
              <a:gd name="connsiteX107" fmla="*/ 1951841 w 2422397"/>
              <a:gd name="connsiteY107" fmla="*/ 4678 h 6858000"/>
              <a:gd name="connsiteX108" fmla="*/ 1953649 w 2422397"/>
              <a:gd name="connsiteY108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73012 w 2422397"/>
              <a:gd name="connsiteY22" fmla="*/ 6046223 h 6858000"/>
              <a:gd name="connsiteX23" fmla="*/ 584071 w 2422397"/>
              <a:gd name="connsiteY23" fmla="*/ 5992286 h 6858000"/>
              <a:gd name="connsiteX24" fmla="*/ 587812 w 2422397"/>
              <a:gd name="connsiteY24" fmla="*/ 5987907 h 6858000"/>
              <a:gd name="connsiteX25" fmla="*/ 592115 w 2422397"/>
              <a:gd name="connsiteY25" fmla="*/ 5949187 h 6858000"/>
              <a:gd name="connsiteX26" fmla="*/ 595889 w 2422397"/>
              <a:gd name="connsiteY26" fmla="*/ 5931081 h 6858000"/>
              <a:gd name="connsiteX27" fmla="*/ 593758 w 2422397"/>
              <a:gd name="connsiteY27" fmla="*/ 5922047 h 6858000"/>
              <a:gd name="connsiteX28" fmla="*/ 600949 w 2422397"/>
              <a:gd name="connsiteY28" fmla="*/ 5897316 h 6858000"/>
              <a:gd name="connsiteX29" fmla="*/ 602981 w 2422397"/>
              <a:gd name="connsiteY29" fmla="*/ 5895955 h 6858000"/>
              <a:gd name="connsiteX30" fmla="*/ 604430 w 2422397"/>
              <a:gd name="connsiteY30" fmla="*/ 5870052 h 6858000"/>
              <a:gd name="connsiteX31" fmla="*/ 631983 w 2422397"/>
              <a:gd name="connsiteY31" fmla="*/ 5814475 h 6858000"/>
              <a:gd name="connsiteX32" fmla="*/ 654861 w 2422397"/>
              <a:gd name="connsiteY32" fmla="*/ 5538948 h 6858000"/>
              <a:gd name="connsiteX33" fmla="*/ 723657 w 2422397"/>
              <a:gd name="connsiteY33" fmla="*/ 5356170 h 6858000"/>
              <a:gd name="connsiteX34" fmla="*/ 723661 w 2422397"/>
              <a:gd name="connsiteY34" fmla="*/ 5356076 h 6858000"/>
              <a:gd name="connsiteX35" fmla="*/ 725358 w 2422397"/>
              <a:gd name="connsiteY35" fmla="*/ 5309193 h 6858000"/>
              <a:gd name="connsiteX36" fmla="*/ 726926 w 2422397"/>
              <a:gd name="connsiteY36" fmla="*/ 5311182 h 6858000"/>
              <a:gd name="connsiteX37" fmla="*/ 727761 w 2422397"/>
              <a:gd name="connsiteY37" fmla="*/ 5304702 h 6858000"/>
              <a:gd name="connsiteX38" fmla="*/ 732974 w 2422397"/>
              <a:gd name="connsiteY38" fmla="*/ 5303522 h 6858000"/>
              <a:gd name="connsiteX39" fmla="*/ 762873 w 2422397"/>
              <a:gd name="connsiteY39" fmla="*/ 5269094 h 6858000"/>
              <a:gd name="connsiteX40" fmla="*/ 784867 w 2422397"/>
              <a:gd name="connsiteY40" fmla="*/ 5235785 h 6858000"/>
              <a:gd name="connsiteX41" fmla="*/ 796271 w 2422397"/>
              <a:gd name="connsiteY41" fmla="*/ 5175473 h 6858000"/>
              <a:gd name="connsiteX42" fmla="*/ 821529 w 2422397"/>
              <a:gd name="connsiteY42" fmla="*/ 5012929 h 6858000"/>
              <a:gd name="connsiteX43" fmla="*/ 846340 w 2422397"/>
              <a:gd name="connsiteY43" fmla="*/ 4944976 h 6858000"/>
              <a:gd name="connsiteX44" fmla="*/ 840157 w 2422397"/>
              <a:gd name="connsiteY44" fmla="*/ 4872869 h 6858000"/>
              <a:gd name="connsiteX45" fmla="*/ 855718 w 2422397"/>
              <a:gd name="connsiteY45" fmla="*/ 4850916 h 6858000"/>
              <a:gd name="connsiteX46" fmla="*/ 858709 w 2422397"/>
              <a:gd name="connsiteY46" fmla="*/ 4847264 h 6858000"/>
              <a:gd name="connsiteX47" fmla="*/ 863990 w 2422397"/>
              <a:gd name="connsiteY47" fmla="*/ 4829718 h 6858000"/>
              <a:gd name="connsiteX48" fmla="*/ 873842 w 2422397"/>
              <a:gd name="connsiteY48" fmla="*/ 4828439 h 6858000"/>
              <a:gd name="connsiteX49" fmla="*/ 887779 w 2422397"/>
              <a:gd name="connsiteY49" fmla="*/ 4804655 h 6858000"/>
              <a:gd name="connsiteX50" fmla="*/ 893894 w 2422397"/>
              <a:gd name="connsiteY50" fmla="*/ 4777060 h 6858000"/>
              <a:gd name="connsiteX51" fmla="*/ 883546 w 2422397"/>
              <a:gd name="connsiteY51" fmla="*/ 4777089 h 6858000"/>
              <a:gd name="connsiteX52" fmla="*/ 883812 w 2422397"/>
              <a:gd name="connsiteY52" fmla="*/ 4774559 h 6858000"/>
              <a:gd name="connsiteX53" fmla="*/ 903401 w 2422397"/>
              <a:gd name="connsiteY53" fmla="*/ 4679442 h 6858000"/>
              <a:gd name="connsiteX54" fmla="*/ 916253 w 2422397"/>
              <a:gd name="connsiteY54" fmla="*/ 4651970 h 6858000"/>
              <a:gd name="connsiteX55" fmla="*/ 922608 w 2422397"/>
              <a:gd name="connsiteY55" fmla="*/ 4649785 h 6858000"/>
              <a:gd name="connsiteX56" fmla="*/ 924139 w 2422397"/>
              <a:gd name="connsiteY56" fmla="*/ 4631605 h 6858000"/>
              <a:gd name="connsiteX57" fmla="*/ 985938 w 2422397"/>
              <a:gd name="connsiteY57" fmla="*/ 4515358 h 6858000"/>
              <a:gd name="connsiteX58" fmla="*/ 1011638 w 2422397"/>
              <a:gd name="connsiteY58" fmla="*/ 4352312 h 6858000"/>
              <a:gd name="connsiteX59" fmla="*/ 1049579 w 2422397"/>
              <a:gd name="connsiteY59" fmla="*/ 4237953 h 6858000"/>
              <a:gd name="connsiteX60" fmla="*/ 1041314 w 2422397"/>
              <a:gd name="connsiteY60" fmla="*/ 4139706 h 6858000"/>
              <a:gd name="connsiteX61" fmla="*/ 1049328 w 2422397"/>
              <a:gd name="connsiteY61" fmla="*/ 4134671 h 6858000"/>
              <a:gd name="connsiteX62" fmla="*/ 1061133 w 2422397"/>
              <a:gd name="connsiteY62" fmla="*/ 4074160 h 6858000"/>
              <a:gd name="connsiteX63" fmla="*/ 1059121 w 2422397"/>
              <a:gd name="connsiteY63" fmla="*/ 3844497 h 6858000"/>
              <a:gd name="connsiteX64" fmla="*/ 1083386 w 2422397"/>
              <a:gd name="connsiteY64" fmla="*/ 3726730 h 6858000"/>
              <a:gd name="connsiteX65" fmla="*/ 1098990 w 2422397"/>
              <a:gd name="connsiteY65" fmla="*/ 3687782 h 6858000"/>
              <a:gd name="connsiteX66" fmla="*/ 1124701 w 2422397"/>
              <a:gd name="connsiteY66" fmla="*/ 3622348 h 6858000"/>
              <a:gd name="connsiteX67" fmla="*/ 1161137 w 2422397"/>
              <a:gd name="connsiteY67" fmla="*/ 3580464 h 6858000"/>
              <a:gd name="connsiteX68" fmla="*/ 1175812 w 2422397"/>
              <a:gd name="connsiteY68" fmla="*/ 3522969 h 6858000"/>
              <a:gd name="connsiteX69" fmla="*/ 1156951 w 2422397"/>
              <a:gd name="connsiteY69" fmla="*/ 3500538 h 6858000"/>
              <a:gd name="connsiteX70" fmla="*/ 1179877 w 2422397"/>
              <a:gd name="connsiteY70" fmla="*/ 3441984 h 6858000"/>
              <a:gd name="connsiteX71" fmla="*/ 1217096 w 2422397"/>
              <a:gd name="connsiteY71" fmla="*/ 3354156 h 6858000"/>
              <a:gd name="connsiteX72" fmla="*/ 1232811 w 2422397"/>
              <a:gd name="connsiteY72" fmla="*/ 3301153 h 6858000"/>
              <a:gd name="connsiteX73" fmla="*/ 1281985 w 2422397"/>
              <a:gd name="connsiteY73" fmla="*/ 3158933 h 6858000"/>
              <a:gd name="connsiteX74" fmla="*/ 1335997 w 2422397"/>
              <a:gd name="connsiteY74" fmla="*/ 3018423 h 6858000"/>
              <a:gd name="connsiteX75" fmla="*/ 1394864 w 2422397"/>
              <a:gd name="connsiteY75" fmla="*/ 2946152 h 6858000"/>
              <a:gd name="connsiteX76" fmla="*/ 1436360 w 2422397"/>
              <a:gd name="connsiteY76" fmla="*/ 2829469 h 6858000"/>
              <a:gd name="connsiteX77" fmla="*/ 1447242 w 2422397"/>
              <a:gd name="connsiteY77" fmla="*/ 2811546 h 6858000"/>
              <a:gd name="connsiteX78" fmla="*/ 1449881 w 2422397"/>
              <a:gd name="connsiteY78" fmla="*/ 2781535 h 6858000"/>
              <a:gd name="connsiteX79" fmla="*/ 1459218 w 2422397"/>
              <a:gd name="connsiteY79" fmla="*/ 2660724 h 6858000"/>
              <a:gd name="connsiteX80" fmla="*/ 1455455 w 2422397"/>
              <a:gd name="connsiteY80" fmla="*/ 2560980 h 6858000"/>
              <a:gd name="connsiteX81" fmla="*/ 1497362 w 2422397"/>
              <a:gd name="connsiteY81" fmla="*/ 2456303 h 6858000"/>
              <a:gd name="connsiteX82" fmla="*/ 1507343 w 2422397"/>
              <a:gd name="connsiteY82" fmla="*/ 2385923 h 6858000"/>
              <a:gd name="connsiteX83" fmla="*/ 1540772 w 2422397"/>
              <a:gd name="connsiteY83" fmla="*/ 2256097 h 6858000"/>
              <a:gd name="connsiteX84" fmla="*/ 1569381 w 2422397"/>
              <a:gd name="connsiteY84" fmla="*/ 2165158 h 6858000"/>
              <a:gd name="connsiteX85" fmla="*/ 1576109 w 2422397"/>
              <a:gd name="connsiteY85" fmla="*/ 2078660 h 6858000"/>
              <a:gd name="connsiteX86" fmla="*/ 1564751 w 2422397"/>
              <a:gd name="connsiteY86" fmla="*/ 2009574 h 6858000"/>
              <a:gd name="connsiteX87" fmla="*/ 1571917 w 2422397"/>
              <a:gd name="connsiteY87" fmla="*/ 1903700 h 6858000"/>
              <a:gd name="connsiteX88" fmla="*/ 1564944 w 2422397"/>
              <a:gd name="connsiteY88" fmla="*/ 1821321 h 6858000"/>
              <a:gd name="connsiteX89" fmla="*/ 1579022 w 2422397"/>
              <a:gd name="connsiteY89" fmla="*/ 1718757 h 6858000"/>
              <a:gd name="connsiteX90" fmla="*/ 1590196 w 2422397"/>
              <a:gd name="connsiteY90" fmla="*/ 1595914 h 6858000"/>
              <a:gd name="connsiteX91" fmla="*/ 1624363 w 2422397"/>
              <a:gd name="connsiteY91" fmla="*/ 1502483 h 6858000"/>
              <a:gd name="connsiteX92" fmla="*/ 1631539 w 2422397"/>
              <a:gd name="connsiteY92" fmla="*/ 1431520 h 6858000"/>
              <a:gd name="connsiteX93" fmla="*/ 1646296 w 2422397"/>
              <a:gd name="connsiteY93" fmla="*/ 1333057 h 6858000"/>
              <a:gd name="connsiteX94" fmla="*/ 1696091 w 2422397"/>
              <a:gd name="connsiteY94" fmla="*/ 1202078 h 6858000"/>
              <a:gd name="connsiteX95" fmla="*/ 1706993 w 2422397"/>
              <a:gd name="connsiteY95" fmla="*/ 1104797 h 6858000"/>
              <a:gd name="connsiteX96" fmla="*/ 1777273 w 2422397"/>
              <a:gd name="connsiteY96" fmla="*/ 916268 h 6858000"/>
              <a:gd name="connsiteX97" fmla="*/ 1850836 w 2422397"/>
              <a:gd name="connsiteY97" fmla="*/ 825516 h 6858000"/>
              <a:gd name="connsiteX98" fmla="*/ 1911831 w 2422397"/>
              <a:gd name="connsiteY98" fmla="*/ 696577 h 6858000"/>
              <a:gd name="connsiteX99" fmla="*/ 1942209 w 2422397"/>
              <a:gd name="connsiteY99" fmla="*/ 575807 h 6858000"/>
              <a:gd name="connsiteX100" fmla="*/ 1951374 w 2422397"/>
              <a:gd name="connsiteY100" fmla="*/ 556682 h 6858000"/>
              <a:gd name="connsiteX101" fmla="*/ 1951170 w 2422397"/>
              <a:gd name="connsiteY101" fmla="*/ 526639 h 6858000"/>
              <a:gd name="connsiteX102" fmla="*/ 1949059 w 2422397"/>
              <a:gd name="connsiteY102" fmla="*/ 405872 h 6858000"/>
              <a:gd name="connsiteX103" fmla="*/ 1954018 w 2422397"/>
              <a:gd name="connsiteY103" fmla="*/ 307622 h 6858000"/>
              <a:gd name="connsiteX104" fmla="*/ 1967790 w 2422397"/>
              <a:gd name="connsiteY104" fmla="*/ 198682 h 6858000"/>
              <a:gd name="connsiteX105" fmla="*/ 1971093 w 2422397"/>
              <a:gd name="connsiteY105" fmla="*/ 127747 h 6858000"/>
              <a:gd name="connsiteX106" fmla="*/ 1951841 w 2422397"/>
              <a:gd name="connsiteY106" fmla="*/ 4678 h 6858000"/>
              <a:gd name="connsiteX107" fmla="*/ 1953649 w 2422397"/>
              <a:gd name="connsiteY107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54861 w 2422397"/>
              <a:gd name="connsiteY31" fmla="*/ 5538948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56951 w 2422397"/>
              <a:gd name="connsiteY68" fmla="*/ 3500538 h 6858000"/>
              <a:gd name="connsiteX69" fmla="*/ 1179877 w 2422397"/>
              <a:gd name="connsiteY69" fmla="*/ 3441984 h 6858000"/>
              <a:gd name="connsiteX70" fmla="*/ 1217096 w 2422397"/>
              <a:gd name="connsiteY70" fmla="*/ 3354156 h 6858000"/>
              <a:gd name="connsiteX71" fmla="*/ 1232811 w 2422397"/>
              <a:gd name="connsiteY71" fmla="*/ 3301153 h 6858000"/>
              <a:gd name="connsiteX72" fmla="*/ 1281985 w 2422397"/>
              <a:gd name="connsiteY72" fmla="*/ 3158933 h 6858000"/>
              <a:gd name="connsiteX73" fmla="*/ 1335997 w 2422397"/>
              <a:gd name="connsiteY73" fmla="*/ 3018423 h 6858000"/>
              <a:gd name="connsiteX74" fmla="*/ 1394864 w 2422397"/>
              <a:gd name="connsiteY74" fmla="*/ 2946152 h 6858000"/>
              <a:gd name="connsiteX75" fmla="*/ 1436360 w 2422397"/>
              <a:gd name="connsiteY75" fmla="*/ 2829469 h 6858000"/>
              <a:gd name="connsiteX76" fmla="*/ 1447242 w 2422397"/>
              <a:gd name="connsiteY76" fmla="*/ 2811546 h 6858000"/>
              <a:gd name="connsiteX77" fmla="*/ 1449881 w 2422397"/>
              <a:gd name="connsiteY77" fmla="*/ 2781535 h 6858000"/>
              <a:gd name="connsiteX78" fmla="*/ 1459218 w 2422397"/>
              <a:gd name="connsiteY78" fmla="*/ 2660724 h 6858000"/>
              <a:gd name="connsiteX79" fmla="*/ 1455455 w 2422397"/>
              <a:gd name="connsiteY79" fmla="*/ 2560980 h 6858000"/>
              <a:gd name="connsiteX80" fmla="*/ 1497362 w 2422397"/>
              <a:gd name="connsiteY80" fmla="*/ 2456303 h 6858000"/>
              <a:gd name="connsiteX81" fmla="*/ 1507343 w 2422397"/>
              <a:gd name="connsiteY81" fmla="*/ 2385923 h 6858000"/>
              <a:gd name="connsiteX82" fmla="*/ 1540772 w 2422397"/>
              <a:gd name="connsiteY82" fmla="*/ 2256097 h 6858000"/>
              <a:gd name="connsiteX83" fmla="*/ 1569381 w 2422397"/>
              <a:gd name="connsiteY83" fmla="*/ 2165158 h 6858000"/>
              <a:gd name="connsiteX84" fmla="*/ 1576109 w 2422397"/>
              <a:gd name="connsiteY84" fmla="*/ 2078660 h 6858000"/>
              <a:gd name="connsiteX85" fmla="*/ 1564751 w 2422397"/>
              <a:gd name="connsiteY85" fmla="*/ 2009574 h 6858000"/>
              <a:gd name="connsiteX86" fmla="*/ 1571917 w 2422397"/>
              <a:gd name="connsiteY86" fmla="*/ 1903700 h 6858000"/>
              <a:gd name="connsiteX87" fmla="*/ 1564944 w 2422397"/>
              <a:gd name="connsiteY87" fmla="*/ 1821321 h 6858000"/>
              <a:gd name="connsiteX88" fmla="*/ 1579022 w 2422397"/>
              <a:gd name="connsiteY88" fmla="*/ 1718757 h 6858000"/>
              <a:gd name="connsiteX89" fmla="*/ 1590196 w 2422397"/>
              <a:gd name="connsiteY89" fmla="*/ 1595914 h 6858000"/>
              <a:gd name="connsiteX90" fmla="*/ 1624363 w 2422397"/>
              <a:gd name="connsiteY90" fmla="*/ 1502483 h 6858000"/>
              <a:gd name="connsiteX91" fmla="*/ 1631539 w 2422397"/>
              <a:gd name="connsiteY91" fmla="*/ 1431520 h 6858000"/>
              <a:gd name="connsiteX92" fmla="*/ 1646296 w 2422397"/>
              <a:gd name="connsiteY92" fmla="*/ 1333057 h 6858000"/>
              <a:gd name="connsiteX93" fmla="*/ 1696091 w 2422397"/>
              <a:gd name="connsiteY93" fmla="*/ 1202078 h 6858000"/>
              <a:gd name="connsiteX94" fmla="*/ 1706993 w 2422397"/>
              <a:gd name="connsiteY94" fmla="*/ 1104797 h 6858000"/>
              <a:gd name="connsiteX95" fmla="*/ 1777273 w 2422397"/>
              <a:gd name="connsiteY95" fmla="*/ 916268 h 6858000"/>
              <a:gd name="connsiteX96" fmla="*/ 1850836 w 2422397"/>
              <a:gd name="connsiteY96" fmla="*/ 825516 h 6858000"/>
              <a:gd name="connsiteX97" fmla="*/ 1911831 w 2422397"/>
              <a:gd name="connsiteY97" fmla="*/ 696577 h 6858000"/>
              <a:gd name="connsiteX98" fmla="*/ 1942209 w 2422397"/>
              <a:gd name="connsiteY98" fmla="*/ 575807 h 6858000"/>
              <a:gd name="connsiteX99" fmla="*/ 1951374 w 2422397"/>
              <a:gd name="connsiteY99" fmla="*/ 556682 h 6858000"/>
              <a:gd name="connsiteX100" fmla="*/ 1951170 w 2422397"/>
              <a:gd name="connsiteY100" fmla="*/ 526639 h 6858000"/>
              <a:gd name="connsiteX101" fmla="*/ 1949059 w 2422397"/>
              <a:gd name="connsiteY101" fmla="*/ 405872 h 6858000"/>
              <a:gd name="connsiteX102" fmla="*/ 1954018 w 2422397"/>
              <a:gd name="connsiteY102" fmla="*/ 307622 h 6858000"/>
              <a:gd name="connsiteX103" fmla="*/ 1967790 w 2422397"/>
              <a:gd name="connsiteY103" fmla="*/ 198682 h 6858000"/>
              <a:gd name="connsiteX104" fmla="*/ 1971093 w 2422397"/>
              <a:gd name="connsiteY104" fmla="*/ 127747 h 6858000"/>
              <a:gd name="connsiteX105" fmla="*/ 1951841 w 2422397"/>
              <a:gd name="connsiteY105" fmla="*/ 4678 h 6858000"/>
              <a:gd name="connsiteX106" fmla="*/ 1953649 w 2422397"/>
              <a:gd name="connsiteY106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5812 w 2422397"/>
              <a:gd name="connsiteY67" fmla="*/ 3522969 h 6858000"/>
              <a:gd name="connsiteX68" fmla="*/ 1179877 w 2422397"/>
              <a:gd name="connsiteY68" fmla="*/ 3441984 h 6858000"/>
              <a:gd name="connsiteX69" fmla="*/ 1217096 w 2422397"/>
              <a:gd name="connsiteY69" fmla="*/ 3354156 h 6858000"/>
              <a:gd name="connsiteX70" fmla="*/ 1232811 w 2422397"/>
              <a:gd name="connsiteY70" fmla="*/ 3301153 h 6858000"/>
              <a:gd name="connsiteX71" fmla="*/ 1281985 w 2422397"/>
              <a:gd name="connsiteY71" fmla="*/ 3158933 h 6858000"/>
              <a:gd name="connsiteX72" fmla="*/ 1335997 w 2422397"/>
              <a:gd name="connsiteY72" fmla="*/ 3018423 h 6858000"/>
              <a:gd name="connsiteX73" fmla="*/ 1394864 w 2422397"/>
              <a:gd name="connsiteY73" fmla="*/ 2946152 h 6858000"/>
              <a:gd name="connsiteX74" fmla="*/ 1436360 w 2422397"/>
              <a:gd name="connsiteY74" fmla="*/ 2829469 h 6858000"/>
              <a:gd name="connsiteX75" fmla="*/ 1447242 w 2422397"/>
              <a:gd name="connsiteY75" fmla="*/ 2811546 h 6858000"/>
              <a:gd name="connsiteX76" fmla="*/ 1449881 w 2422397"/>
              <a:gd name="connsiteY76" fmla="*/ 2781535 h 6858000"/>
              <a:gd name="connsiteX77" fmla="*/ 1459218 w 2422397"/>
              <a:gd name="connsiteY77" fmla="*/ 2660724 h 6858000"/>
              <a:gd name="connsiteX78" fmla="*/ 1455455 w 2422397"/>
              <a:gd name="connsiteY78" fmla="*/ 2560980 h 6858000"/>
              <a:gd name="connsiteX79" fmla="*/ 1497362 w 2422397"/>
              <a:gd name="connsiteY79" fmla="*/ 2456303 h 6858000"/>
              <a:gd name="connsiteX80" fmla="*/ 1507343 w 2422397"/>
              <a:gd name="connsiteY80" fmla="*/ 2385923 h 6858000"/>
              <a:gd name="connsiteX81" fmla="*/ 1540772 w 2422397"/>
              <a:gd name="connsiteY81" fmla="*/ 2256097 h 6858000"/>
              <a:gd name="connsiteX82" fmla="*/ 1569381 w 2422397"/>
              <a:gd name="connsiteY82" fmla="*/ 2165158 h 6858000"/>
              <a:gd name="connsiteX83" fmla="*/ 1576109 w 2422397"/>
              <a:gd name="connsiteY83" fmla="*/ 2078660 h 6858000"/>
              <a:gd name="connsiteX84" fmla="*/ 1564751 w 2422397"/>
              <a:gd name="connsiteY84" fmla="*/ 2009574 h 6858000"/>
              <a:gd name="connsiteX85" fmla="*/ 1571917 w 2422397"/>
              <a:gd name="connsiteY85" fmla="*/ 1903700 h 6858000"/>
              <a:gd name="connsiteX86" fmla="*/ 1564944 w 2422397"/>
              <a:gd name="connsiteY86" fmla="*/ 1821321 h 6858000"/>
              <a:gd name="connsiteX87" fmla="*/ 1579022 w 2422397"/>
              <a:gd name="connsiteY87" fmla="*/ 1718757 h 6858000"/>
              <a:gd name="connsiteX88" fmla="*/ 1590196 w 2422397"/>
              <a:gd name="connsiteY88" fmla="*/ 1595914 h 6858000"/>
              <a:gd name="connsiteX89" fmla="*/ 1624363 w 2422397"/>
              <a:gd name="connsiteY89" fmla="*/ 1502483 h 6858000"/>
              <a:gd name="connsiteX90" fmla="*/ 1631539 w 2422397"/>
              <a:gd name="connsiteY90" fmla="*/ 1431520 h 6858000"/>
              <a:gd name="connsiteX91" fmla="*/ 1646296 w 2422397"/>
              <a:gd name="connsiteY91" fmla="*/ 1333057 h 6858000"/>
              <a:gd name="connsiteX92" fmla="*/ 1696091 w 2422397"/>
              <a:gd name="connsiteY92" fmla="*/ 1202078 h 6858000"/>
              <a:gd name="connsiteX93" fmla="*/ 1706993 w 2422397"/>
              <a:gd name="connsiteY93" fmla="*/ 1104797 h 6858000"/>
              <a:gd name="connsiteX94" fmla="*/ 1777273 w 2422397"/>
              <a:gd name="connsiteY94" fmla="*/ 916268 h 6858000"/>
              <a:gd name="connsiteX95" fmla="*/ 1850836 w 2422397"/>
              <a:gd name="connsiteY95" fmla="*/ 825516 h 6858000"/>
              <a:gd name="connsiteX96" fmla="*/ 1911831 w 2422397"/>
              <a:gd name="connsiteY96" fmla="*/ 696577 h 6858000"/>
              <a:gd name="connsiteX97" fmla="*/ 1942209 w 2422397"/>
              <a:gd name="connsiteY97" fmla="*/ 575807 h 6858000"/>
              <a:gd name="connsiteX98" fmla="*/ 1951374 w 2422397"/>
              <a:gd name="connsiteY98" fmla="*/ 556682 h 6858000"/>
              <a:gd name="connsiteX99" fmla="*/ 1951170 w 2422397"/>
              <a:gd name="connsiteY99" fmla="*/ 526639 h 6858000"/>
              <a:gd name="connsiteX100" fmla="*/ 1949059 w 2422397"/>
              <a:gd name="connsiteY100" fmla="*/ 405872 h 6858000"/>
              <a:gd name="connsiteX101" fmla="*/ 1954018 w 2422397"/>
              <a:gd name="connsiteY101" fmla="*/ 307622 h 6858000"/>
              <a:gd name="connsiteX102" fmla="*/ 1967790 w 2422397"/>
              <a:gd name="connsiteY102" fmla="*/ 198682 h 6858000"/>
              <a:gd name="connsiteX103" fmla="*/ 1971093 w 2422397"/>
              <a:gd name="connsiteY103" fmla="*/ 127747 h 6858000"/>
              <a:gd name="connsiteX104" fmla="*/ 1951841 w 2422397"/>
              <a:gd name="connsiteY104" fmla="*/ 4678 h 6858000"/>
              <a:gd name="connsiteX105" fmla="*/ 1953649 w 2422397"/>
              <a:gd name="connsiteY105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61137 w 2422397"/>
              <a:gd name="connsiteY66" fmla="*/ 3580464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49917 w 2422397"/>
              <a:gd name="connsiteY66" fmla="*/ 3558025 h 6858000"/>
              <a:gd name="connsiteX67" fmla="*/ 1179877 w 2422397"/>
              <a:gd name="connsiteY67" fmla="*/ 3441984 h 6858000"/>
              <a:gd name="connsiteX68" fmla="*/ 1217096 w 2422397"/>
              <a:gd name="connsiteY68" fmla="*/ 3354156 h 6858000"/>
              <a:gd name="connsiteX69" fmla="*/ 1232811 w 2422397"/>
              <a:gd name="connsiteY69" fmla="*/ 3301153 h 6858000"/>
              <a:gd name="connsiteX70" fmla="*/ 1281985 w 2422397"/>
              <a:gd name="connsiteY70" fmla="*/ 3158933 h 6858000"/>
              <a:gd name="connsiteX71" fmla="*/ 1335997 w 2422397"/>
              <a:gd name="connsiteY71" fmla="*/ 3018423 h 6858000"/>
              <a:gd name="connsiteX72" fmla="*/ 1394864 w 2422397"/>
              <a:gd name="connsiteY72" fmla="*/ 2946152 h 6858000"/>
              <a:gd name="connsiteX73" fmla="*/ 1436360 w 2422397"/>
              <a:gd name="connsiteY73" fmla="*/ 2829469 h 6858000"/>
              <a:gd name="connsiteX74" fmla="*/ 1447242 w 2422397"/>
              <a:gd name="connsiteY74" fmla="*/ 2811546 h 6858000"/>
              <a:gd name="connsiteX75" fmla="*/ 1449881 w 2422397"/>
              <a:gd name="connsiteY75" fmla="*/ 2781535 h 6858000"/>
              <a:gd name="connsiteX76" fmla="*/ 1459218 w 2422397"/>
              <a:gd name="connsiteY76" fmla="*/ 2660724 h 6858000"/>
              <a:gd name="connsiteX77" fmla="*/ 1455455 w 2422397"/>
              <a:gd name="connsiteY77" fmla="*/ 2560980 h 6858000"/>
              <a:gd name="connsiteX78" fmla="*/ 1497362 w 2422397"/>
              <a:gd name="connsiteY78" fmla="*/ 2456303 h 6858000"/>
              <a:gd name="connsiteX79" fmla="*/ 1507343 w 2422397"/>
              <a:gd name="connsiteY79" fmla="*/ 2385923 h 6858000"/>
              <a:gd name="connsiteX80" fmla="*/ 1540772 w 2422397"/>
              <a:gd name="connsiteY80" fmla="*/ 2256097 h 6858000"/>
              <a:gd name="connsiteX81" fmla="*/ 1569381 w 2422397"/>
              <a:gd name="connsiteY81" fmla="*/ 2165158 h 6858000"/>
              <a:gd name="connsiteX82" fmla="*/ 1576109 w 2422397"/>
              <a:gd name="connsiteY82" fmla="*/ 2078660 h 6858000"/>
              <a:gd name="connsiteX83" fmla="*/ 1564751 w 2422397"/>
              <a:gd name="connsiteY83" fmla="*/ 2009574 h 6858000"/>
              <a:gd name="connsiteX84" fmla="*/ 1571917 w 2422397"/>
              <a:gd name="connsiteY84" fmla="*/ 1903700 h 6858000"/>
              <a:gd name="connsiteX85" fmla="*/ 1564944 w 2422397"/>
              <a:gd name="connsiteY85" fmla="*/ 1821321 h 6858000"/>
              <a:gd name="connsiteX86" fmla="*/ 1579022 w 2422397"/>
              <a:gd name="connsiteY86" fmla="*/ 1718757 h 6858000"/>
              <a:gd name="connsiteX87" fmla="*/ 1590196 w 2422397"/>
              <a:gd name="connsiteY87" fmla="*/ 1595914 h 6858000"/>
              <a:gd name="connsiteX88" fmla="*/ 1624363 w 2422397"/>
              <a:gd name="connsiteY88" fmla="*/ 1502483 h 6858000"/>
              <a:gd name="connsiteX89" fmla="*/ 1631539 w 2422397"/>
              <a:gd name="connsiteY89" fmla="*/ 1431520 h 6858000"/>
              <a:gd name="connsiteX90" fmla="*/ 1646296 w 2422397"/>
              <a:gd name="connsiteY90" fmla="*/ 1333057 h 6858000"/>
              <a:gd name="connsiteX91" fmla="*/ 1696091 w 2422397"/>
              <a:gd name="connsiteY91" fmla="*/ 1202078 h 6858000"/>
              <a:gd name="connsiteX92" fmla="*/ 1706993 w 2422397"/>
              <a:gd name="connsiteY92" fmla="*/ 1104797 h 6858000"/>
              <a:gd name="connsiteX93" fmla="*/ 1777273 w 2422397"/>
              <a:gd name="connsiteY93" fmla="*/ 916268 h 6858000"/>
              <a:gd name="connsiteX94" fmla="*/ 1850836 w 2422397"/>
              <a:gd name="connsiteY94" fmla="*/ 825516 h 6858000"/>
              <a:gd name="connsiteX95" fmla="*/ 1911831 w 2422397"/>
              <a:gd name="connsiteY95" fmla="*/ 696577 h 6858000"/>
              <a:gd name="connsiteX96" fmla="*/ 1942209 w 2422397"/>
              <a:gd name="connsiteY96" fmla="*/ 575807 h 6858000"/>
              <a:gd name="connsiteX97" fmla="*/ 1951374 w 2422397"/>
              <a:gd name="connsiteY97" fmla="*/ 556682 h 6858000"/>
              <a:gd name="connsiteX98" fmla="*/ 1951170 w 2422397"/>
              <a:gd name="connsiteY98" fmla="*/ 526639 h 6858000"/>
              <a:gd name="connsiteX99" fmla="*/ 1949059 w 2422397"/>
              <a:gd name="connsiteY99" fmla="*/ 405872 h 6858000"/>
              <a:gd name="connsiteX100" fmla="*/ 1954018 w 2422397"/>
              <a:gd name="connsiteY100" fmla="*/ 307622 h 6858000"/>
              <a:gd name="connsiteX101" fmla="*/ 1967790 w 2422397"/>
              <a:gd name="connsiteY101" fmla="*/ 198682 h 6858000"/>
              <a:gd name="connsiteX102" fmla="*/ 1971093 w 2422397"/>
              <a:gd name="connsiteY102" fmla="*/ 127747 h 6858000"/>
              <a:gd name="connsiteX103" fmla="*/ 1951841 w 2422397"/>
              <a:gd name="connsiteY103" fmla="*/ 4678 h 6858000"/>
              <a:gd name="connsiteX104" fmla="*/ 1953649 w 2422397"/>
              <a:gd name="connsiteY104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24701 w 2422397"/>
              <a:gd name="connsiteY65" fmla="*/ 3622348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55455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85923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497362 w 2422397"/>
              <a:gd name="connsiteY77" fmla="*/ 245630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777273 w 2422397"/>
              <a:gd name="connsiteY92" fmla="*/ 916268 h 6858000"/>
              <a:gd name="connsiteX93" fmla="*/ 1850836 w 2422397"/>
              <a:gd name="connsiteY93" fmla="*/ 825516 h 6858000"/>
              <a:gd name="connsiteX94" fmla="*/ 1911831 w 2422397"/>
              <a:gd name="connsiteY94" fmla="*/ 696577 h 6858000"/>
              <a:gd name="connsiteX95" fmla="*/ 1942209 w 2422397"/>
              <a:gd name="connsiteY95" fmla="*/ 575807 h 6858000"/>
              <a:gd name="connsiteX96" fmla="*/ 1951374 w 2422397"/>
              <a:gd name="connsiteY96" fmla="*/ 556682 h 6858000"/>
              <a:gd name="connsiteX97" fmla="*/ 1951170 w 2422397"/>
              <a:gd name="connsiteY97" fmla="*/ 526639 h 6858000"/>
              <a:gd name="connsiteX98" fmla="*/ 1949059 w 2422397"/>
              <a:gd name="connsiteY98" fmla="*/ 405872 h 6858000"/>
              <a:gd name="connsiteX99" fmla="*/ 1954018 w 2422397"/>
              <a:gd name="connsiteY99" fmla="*/ 307622 h 6858000"/>
              <a:gd name="connsiteX100" fmla="*/ 1967790 w 2422397"/>
              <a:gd name="connsiteY100" fmla="*/ 198682 h 6858000"/>
              <a:gd name="connsiteX101" fmla="*/ 1971093 w 2422397"/>
              <a:gd name="connsiteY101" fmla="*/ 127747 h 6858000"/>
              <a:gd name="connsiteX102" fmla="*/ 1951841 w 2422397"/>
              <a:gd name="connsiteY102" fmla="*/ 4678 h 6858000"/>
              <a:gd name="connsiteX103" fmla="*/ 1953649 w 2422397"/>
              <a:gd name="connsiteY103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06993 w 2422397"/>
              <a:gd name="connsiteY91" fmla="*/ 1104797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50836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49059 w 2422397"/>
              <a:gd name="connsiteY97" fmla="*/ 405872 h 6858000"/>
              <a:gd name="connsiteX98" fmla="*/ 1954018 w 2422397"/>
              <a:gd name="connsiteY98" fmla="*/ 307622 h 6858000"/>
              <a:gd name="connsiteX99" fmla="*/ 1967790 w 2422397"/>
              <a:gd name="connsiteY99" fmla="*/ 198682 h 6858000"/>
              <a:gd name="connsiteX100" fmla="*/ 1971093 w 2422397"/>
              <a:gd name="connsiteY100" fmla="*/ 127747 h 6858000"/>
              <a:gd name="connsiteX101" fmla="*/ 1951841 w 2422397"/>
              <a:gd name="connsiteY101" fmla="*/ 4678 h 6858000"/>
              <a:gd name="connsiteX102" fmla="*/ 1953649 w 2422397"/>
              <a:gd name="connsiteY102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54018 w 2422397"/>
              <a:gd name="connsiteY97" fmla="*/ 307622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  <a:gd name="connsiteX0" fmla="*/ 1953649 w 2422397"/>
              <a:gd name="connsiteY0" fmla="*/ 0 h 6858000"/>
              <a:gd name="connsiteX1" fmla="*/ 2422397 w 2422397"/>
              <a:gd name="connsiteY1" fmla="*/ 0 h 6858000"/>
              <a:gd name="connsiteX2" fmla="*/ 2422397 w 2422397"/>
              <a:gd name="connsiteY2" fmla="*/ 6858000 h 6858000"/>
              <a:gd name="connsiteX3" fmla="*/ 0 w 2422397"/>
              <a:gd name="connsiteY3" fmla="*/ 6858000 h 6858000"/>
              <a:gd name="connsiteX4" fmla="*/ 19858 w 2422397"/>
              <a:gd name="connsiteY4" fmla="*/ 6793329 h 6858000"/>
              <a:gd name="connsiteX5" fmla="*/ 63278 w 2422397"/>
              <a:gd name="connsiteY5" fmla="*/ 6702245 h 6858000"/>
              <a:gd name="connsiteX6" fmla="*/ 83839 w 2422397"/>
              <a:gd name="connsiteY6" fmla="*/ 6677678 h 6858000"/>
              <a:gd name="connsiteX7" fmla="*/ 117966 w 2422397"/>
              <a:gd name="connsiteY7" fmla="*/ 6636037 h 6858000"/>
              <a:gd name="connsiteX8" fmla="*/ 168724 w 2422397"/>
              <a:gd name="connsiteY8" fmla="*/ 6547069 h 6858000"/>
              <a:gd name="connsiteX9" fmla="*/ 199197 w 2422397"/>
              <a:gd name="connsiteY9" fmla="*/ 6509743 h 6858000"/>
              <a:gd name="connsiteX10" fmla="*/ 247224 w 2422397"/>
              <a:gd name="connsiteY10" fmla="*/ 6455839 h 6858000"/>
              <a:gd name="connsiteX11" fmla="*/ 270687 w 2422397"/>
              <a:gd name="connsiteY11" fmla="*/ 6418363 h 6858000"/>
              <a:gd name="connsiteX12" fmla="*/ 339376 w 2422397"/>
              <a:gd name="connsiteY12" fmla="*/ 6322934 h 6858000"/>
              <a:gd name="connsiteX13" fmla="*/ 443949 w 2422397"/>
              <a:gd name="connsiteY13" fmla="*/ 6218313 h 6858000"/>
              <a:gd name="connsiteX14" fmla="*/ 478259 w 2422397"/>
              <a:gd name="connsiteY14" fmla="*/ 6183918 h 6858000"/>
              <a:gd name="connsiteX15" fmla="*/ 482177 w 2422397"/>
              <a:gd name="connsiteY15" fmla="*/ 6173358 h 6858000"/>
              <a:gd name="connsiteX16" fmla="*/ 482556 w 2422397"/>
              <a:gd name="connsiteY16" fmla="*/ 6173443 h 6858000"/>
              <a:gd name="connsiteX17" fmla="*/ 485673 w 2422397"/>
              <a:gd name="connsiteY17" fmla="*/ 6162875 h 6858000"/>
              <a:gd name="connsiteX18" fmla="*/ 524588 w 2422397"/>
              <a:gd name="connsiteY18" fmla="*/ 6111327 h 6858000"/>
              <a:gd name="connsiteX19" fmla="*/ 547843 w 2422397"/>
              <a:gd name="connsiteY19" fmla="*/ 6075666 h 6858000"/>
              <a:gd name="connsiteX20" fmla="*/ 562259 w 2422397"/>
              <a:gd name="connsiteY20" fmla="*/ 6054865 h 6858000"/>
              <a:gd name="connsiteX21" fmla="*/ 571463 w 2422397"/>
              <a:gd name="connsiteY21" fmla="*/ 6045606 h 6858000"/>
              <a:gd name="connsiteX22" fmla="*/ 584071 w 2422397"/>
              <a:gd name="connsiteY22" fmla="*/ 5992286 h 6858000"/>
              <a:gd name="connsiteX23" fmla="*/ 587812 w 2422397"/>
              <a:gd name="connsiteY23" fmla="*/ 5987907 h 6858000"/>
              <a:gd name="connsiteX24" fmla="*/ 592115 w 2422397"/>
              <a:gd name="connsiteY24" fmla="*/ 5949187 h 6858000"/>
              <a:gd name="connsiteX25" fmla="*/ 595889 w 2422397"/>
              <a:gd name="connsiteY25" fmla="*/ 5931081 h 6858000"/>
              <a:gd name="connsiteX26" fmla="*/ 593758 w 2422397"/>
              <a:gd name="connsiteY26" fmla="*/ 5922047 h 6858000"/>
              <a:gd name="connsiteX27" fmla="*/ 600949 w 2422397"/>
              <a:gd name="connsiteY27" fmla="*/ 5897316 h 6858000"/>
              <a:gd name="connsiteX28" fmla="*/ 602981 w 2422397"/>
              <a:gd name="connsiteY28" fmla="*/ 5895955 h 6858000"/>
              <a:gd name="connsiteX29" fmla="*/ 604430 w 2422397"/>
              <a:gd name="connsiteY29" fmla="*/ 5870052 h 6858000"/>
              <a:gd name="connsiteX30" fmla="*/ 631983 w 2422397"/>
              <a:gd name="connsiteY30" fmla="*/ 5814475 h 6858000"/>
              <a:gd name="connsiteX31" fmla="*/ 699739 w 2422397"/>
              <a:gd name="connsiteY31" fmla="*/ 5516509 h 6858000"/>
              <a:gd name="connsiteX32" fmla="*/ 723657 w 2422397"/>
              <a:gd name="connsiteY32" fmla="*/ 5356170 h 6858000"/>
              <a:gd name="connsiteX33" fmla="*/ 723661 w 2422397"/>
              <a:gd name="connsiteY33" fmla="*/ 5356076 h 6858000"/>
              <a:gd name="connsiteX34" fmla="*/ 725358 w 2422397"/>
              <a:gd name="connsiteY34" fmla="*/ 5309193 h 6858000"/>
              <a:gd name="connsiteX35" fmla="*/ 726926 w 2422397"/>
              <a:gd name="connsiteY35" fmla="*/ 5311182 h 6858000"/>
              <a:gd name="connsiteX36" fmla="*/ 727761 w 2422397"/>
              <a:gd name="connsiteY36" fmla="*/ 5304702 h 6858000"/>
              <a:gd name="connsiteX37" fmla="*/ 732974 w 2422397"/>
              <a:gd name="connsiteY37" fmla="*/ 5303522 h 6858000"/>
              <a:gd name="connsiteX38" fmla="*/ 762873 w 2422397"/>
              <a:gd name="connsiteY38" fmla="*/ 5269094 h 6858000"/>
              <a:gd name="connsiteX39" fmla="*/ 784867 w 2422397"/>
              <a:gd name="connsiteY39" fmla="*/ 5235785 h 6858000"/>
              <a:gd name="connsiteX40" fmla="*/ 796271 w 2422397"/>
              <a:gd name="connsiteY40" fmla="*/ 5175473 h 6858000"/>
              <a:gd name="connsiteX41" fmla="*/ 821529 w 2422397"/>
              <a:gd name="connsiteY41" fmla="*/ 5012929 h 6858000"/>
              <a:gd name="connsiteX42" fmla="*/ 846340 w 2422397"/>
              <a:gd name="connsiteY42" fmla="*/ 4944976 h 6858000"/>
              <a:gd name="connsiteX43" fmla="*/ 840157 w 2422397"/>
              <a:gd name="connsiteY43" fmla="*/ 4872869 h 6858000"/>
              <a:gd name="connsiteX44" fmla="*/ 855718 w 2422397"/>
              <a:gd name="connsiteY44" fmla="*/ 4850916 h 6858000"/>
              <a:gd name="connsiteX45" fmla="*/ 858709 w 2422397"/>
              <a:gd name="connsiteY45" fmla="*/ 4847264 h 6858000"/>
              <a:gd name="connsiteX46" fmla="*/ 863990 w 2422397"/>
              <a:gd name="connsiteY46" fmla="*/ 4829718 h 6858000"/>
              <a:gd name="connsiteX47" fmla="*/ 873842 w 2422397"/>
              <a:gd name="connsiteY47" fmla="*/ 4828439 h 6858000"/>
              <a:gd name="connsiteX48" fmla="*/ 887779 w 2422397"/>
              <a:gd name="connsiteY48" fmla="*/ 4804655 h 6858000"/>
              <a:gd name="connsiteX49" fmla="*/ 893894 w 2422397"/>
              <a:gd name="connsiteY49" fmla="*/ 4777060 h 6858000"/>
              <a:gd name="connsiteX50" fmla="*/ 883546 w 2422397"/>
              <a:gd name="connsiteY50" fmla="*/ 4777089 h 6858000"/>
              <a:gd name="connsiteX51" fmla="*/ 883812 w 2422397"/>
              <a:gd name="connsiteY51" fmla="*/ 4774559 h 6858000"/>
              <a:gd name="connsiteX52" fmla="*/ 903401 w 2422397"/>
              <a:gd name="connsiteY52" fmla="*/ 4679442 h 6858000"/>
              <a:gd name="connsiteX53" fmla="*/ 916253 w 2422397"/>
              <a:gd name="connsiteY53" fmla="*/ 4651970 h 6858000"/>
              <a:gd name="connsiteX54" fmla="*/ 922608 w 2422397"/>
              <a:gd name="connsiteY54" fmla="*/ 4649785 h 6858000"/>
              <a:gd name="connsiteX55" fmla="*/ 924139 w 2422397"/>
              <a:gd name="connsiteY55" fmla="*/ 4631605 h 6858000"/>
              <a:gd name="connsiteX56" fmla="*/ 985938 w 2422397"/>
              <a:gd name="connsiteY56" fmla="*/ 4515358 h 6858000"/>
              <a:gd name="connsiteX57" fmla="*/ 1011638 w 2422397"/>
              <a:gd name="connsiteY57" fmla="*/ 4352312 h 6858000"/>
              <a:gd name="connsiteX58" fmla="*/ 1049579 w 2422397"/>
              <a:gd name="connsiteY58" fmla="*/ 4237953 h 6858000"/>
              <a:gd name="connsiteX59" fmla="*/ 1041314 w 2422397"/>
              <a:gd name="connsiteY59" fmla="*/ 4139706 h 6858000"/>
              <a:gd name="connsiteX60" fmla="*/ 1049328 w 2422397"/>
              <a:gd name="connsiteY60" fmla="*/ 4134671 h 6858000"/>
              <a:gd name="connsiteX61" fmla="*/ 1061133 w 2422397"/>
              <a:gd name="connsiteY61" fmla="*/ 4074160 h 6858000"/>
              <a:gd name="connsiteX62" fmla="*/ 1059121 w 2422397"/>
              <a:gd name="connsiteY62" fmla="*/ 3844497 h 6858000"/>
              <a:gd name="connsiteX63" fmla="*/ 1083386 w 2422397"/>
              <a:gd name="connsiteY63" fmla="*/ 3726730 h 6858000"/>
              <a:gd name="connsiteX64" fmla="*/ 1098990 w 2422397"/>
              <a:gd name="connsiteY64" fmla="*/ 3687782 h 6858000"/>
              <a:gd name="connsiteX65" fmla="*/ 1147140 w 2422397"/>
              <a:gd name="connsiteY65" fmla="*/ 3543810 h 6858000"/>
              <a:gd name="connsiteX66" fmla="*/ 1179877 w 2422397"/>
              <a:gd name="connsiteY66" fmla="*/ 3441984 h 6858000"/>
              <a:gd name="connsiteX67" fmla="*/ 1217096 w 2422397"/>
              <a:gd name="connsiteY67" fmla="*/ 3354156 h 6858000"/>
              <a:gd name="connsiteX68" fmla="*/ 1232811 w 2422397"/>
              <a:gd name="connsiteY68" fmla="*/ 3301153 h 6858000"/>
              <a:gd name="connsiteX69" fmla="*/ 1281985 w 2422397"/>
              <a:gd name="connsiteY69" fmla="*/ 3158933 h 6858000"/>
              <a:gd name="connsiteX70" fmla="*/ 1335997 w 2422397"/>
              <a:gd name="connsiteY70" fmla="*/ 3018423 h 6858000"/>
              <a:gd name="connsiteX71" fmla="*/ 1394864 w 2422397"/>
              <a:gd name="connsiteY71" fmla="*/ 2946152 h 6858000"/>
              <a:gd name="connsiteX72" fmla="*/ 1436360 w 2422397"/>
              <a:gd name="connsiteY72" fmla="*/ 2829469 h 6858000"/>
              <a:gd name="connsiteX73" fmla="*/ 1447242 w 2422397"/>
              <a:gd name="connsiteY73" fmla="*/ 2811546 h 6858000"/>
              <a:gd name="connsiteX74" fmla="*/ 1449881 w 2422397"/>
              <a:gd name="connsiteY74" fmla="*/ 2781535 h 6858000"/>
              <a:gd name="connsiteX75" fmla="*/ 1459218 w 2422397"/>
              <a:gd name="connsiteY75" fmla="*/ 2660724 h 6858000"/>
              <a:gd name="connsiteX76" fmla="*/ 1483504 w 2422397"/>
              <a:gd name="connsiteY76" fmla="*/ 2560980 h 6858000"/>
              <a:gd name="connsiteX77" fmla="*/ 1519801 w 2422397"/>
              <a:gd name="connsiteY77" fmla="*/ 2467523 h 6858000"/>
              <a:gd name="connsiteX78" fmla="*/ 1507343 w 2422397"/>
              <a:gd name="connsiteY78" fmla="*/ 2357874 h 6858000"/>
              <a:gd name="connsiteX79" fmla="*/ 1540772 w 2422397"/>
              <a:gd name="connsiteY79" fmla="*/ 2256097 h 6858000"/>
              <a:gd name="connsiteX80" fmla="*/ 1569381 w 2422397"/>
              <a:gd name="connsiteY80" fmla="*/ 2165158 h 6858000"/>
              <a:gd name="connsiteX81" fmla="*/ 1576109 w 2422397"/>
              <a:gd name="connsiteY81" fmla="*/ 2078660 h 6858000"/>
              <a:gd name="connsiteX82" fmla="*/ 1564751 w 2422397"/>
              <a:gd name="connsiteY82" fmla="*/ 2009574 h 6858000"/>
              <a:gd name="connsiteX83" fmla="*/ 1571917 w 2422397"/>
              <a:gd name="connsiteY83" fmla="*/ 1903700 h 6858000"/>
              <a:gd name="connsiteX84" fmla="*/ 1564944 w 2422397"/>
              <a:gd name="connsiteY84" fmla="*/ 1821321 h 6858000"/>
              <a:gd name="connsiteX85" fmla="*/ 1579022 w 2422397"/>
              <a:gd name="connsiteY85" fmla="*/ 1718757 h 6858000"/>
              <a:gd name="connsiteX86" fmla="*/ 1590196 w 2422397"/>
              <a:gd name="connsiteY86" fmla="*/ 1595914 h 6858000"/>
              <a:gd name="connsiteX87" fmla="*/ 1624363 w 2422397"/>
              <a:gd name="connsiteY87" fmla="*/ 1502483 h 6858000"/>
              <a:gd name="connsiteX88" fmla="*/ 1631539 w 2422397"/>
              <a:gd name="connsiteY88" fmla="*/ 1431520 h 6858000"/>
              <a:gd name="connsiteX89" fmla="*/ 1646296 w 2422397"/>
              <a:gd name="connsiteY89" fmla="*/ 1333057 h 6858000"/>
              <a:gd name="connsiteX90" fmla="*/ 1696091 w 2422397"/>
              <a:gd name="connsiteY90" fmla="*/ 1202078 h 6858000"/>
              <a:gd name="connsiteX91" fmla="*/ 1735042 w 2422397"/>
              <a:gd name="connsiteY91" fmla="*/ 1076748 h 6858000"/>
              <a:gd name="connsiteX92" fmla="*/ 1890105 w 2422397"/>
              <a:gd name="connsiteY92" fmla="*/ 825516 h 6858000"/>
              <a:gd name="connsiteX93" fmla="*/ 1911831 w 2422397"/>
              <a:gd name="connsiteY93" fmla="*/ 696577 h 6858000"/>
              <a:gd name="connsiteX94" fmla="*/ 1942209 w 2422397"/>
              <a:gd name="connsiteY94" fmla="*/ 575807 h 6858000"/>
              <a:gd name="connsiteX95" fmla="*/ 1951374 w 2422397"/>
              <a:gd name="connsiteY95" fmla="*/ 556682 h 6858000"/>
              <a:gd name="connsiteX96" fmla="*/ 1951170 w 2422397"/>
              <a:gd name="connsiteY96" fmla="*/ 526639 h 6858000"/>
              <a:gd name="connsiteX97" fmla="*/ 1987677 w 2422397"/>
              <a:gd name="connsiteY97" fmla="*/ 330061 h 6858000"/>
              <a:gd name="connsiteX98" fmla="*/ 1967790 w 2422397"/>
              <a:gd name="connsiteY98" fmla="*/ 198682 h 6858000"/>
              <a:gd name="connsiteX99" fmla="*/ 1971093 w 2422397"/>
              <a:gd name="connsiteY99" fmla="*/ 127747 h 6858000"/>
              <a:gd name="connsiteX100" fmla="*/ 1951841 w 2422397"/>
              <a:gd name="connsiteY100" fmla="*/ 4678 h 6858000"/>
              <a:gd name="connsiteX101" fmla="*/ 1953649 w 2422397"/>
              <a:gd name="connsiteY10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422397" h="6858000">
                <a:moveTo>
                  <a:pt x="1953649" y="0"/>
                </a:moveTo>
                <a:lnTo>
                  <a:pt x="2422397" y="0"/>
                </a:lnTo>
                <a:lnTo>
                  <a:pt x="2422397" y="6858000"/>
                </a:lnTo>
                <a:lnTo>
                  <a:pt x="0" y="6858000"/>
                </a:lnTo>
                <a:lnTo>
                  <a:pt x="19858" y="6793329"/>
                </a:lnTo>
                <a:cubicBezTo>
                  <a:pt x="42769" y="6729276"/>
                  <a:pt x="55252" y="6812236"/>
                  <a:pt x="63278" y="6702245"/>
                </a:cubicBezTo>
                <a:cubicBezTo>
                  <a:pt x="77123" y="6709403"/>
                  <a:pt x="81770" y="6700737"/>
                  <a:pt x="83839" y="6677678"/>
                </a:cubicBezTo>
                <a:cubicBezTo>
                  <a:pt x="95740" y="6647685"/>
                  <a:pt x="120684" y="6687998"/>
                  <a:pt x="117966" y="6636037"/>
                </a:cubicBezTo>
                <a:cubicBezTo>
                  <a:pt x="132113" y="6614269"/>
                  <a:pt x="155186" y="6568118"/>
                  <a:pt x="168724" y="6547069"/>
                </a:cubicBezTo>
                <a:cubicBezTo>
                  <a:pt x="182500" y="6520811"/>
                  <a:pt x="156942" y="6483313"/>
                  <a:pt x="199197" y="6509743"/>
                </a:cubicBezTo>
                <a:cubicBezTo>
                  <a:pt x="204521" y="6468877"/>
                  <a:pt x="221716" y="6484779"/>
                  <a:pt x="247224" y="6455839"/>
                </a:cubicBezTo>
                <a:cubicBezTo>
                  <a:pt x="246715" y="6427188"/>
                  <a:pt x="256832" y="6419751"/>
                  <a:pt x="270687" y="6418363"/>
                </a:cubicBezTo>
                <a:cubicBezTo>
                  <a:pt x="286394" y="6376676"/>
                  <a:pt x="314554" y="6359162"/>
                  <a:pt x="339376" y="6322934"/>
                </a:cubicBezTo>
                <a:cubicBezTo>
                  <a:pt x="368253" y="6289592"/>
                  <a:pt x="420802" y="6241482"/>
                  <a:pt x="443949" y="6218313"/>
                </a:cubicBezTo>
                <a:lnTo>
                  <a:pt x="478259" y="6183918"/>
                </a:lnTo>
                <a:cubicBezTo>
                  <a:pt x="479546" y="6178262"/>
                  <a:pt x="480824" y="6175024"/>
                  <a:pt x="482177" y="6173358"/>
                </a:cubicBezTo>
                <a:lnTo>
                  <a:pt x="482556" y="6173443"/>
                </a:lnTo>
                <a:lnTo>
                  <a:pt x="485673" y="6162875"/>
                </a:lnTo>
                <a:cubicBezTo>
                  <a:pt x="490289" y="6144248"/>
                  <a:pt x="521395" y="6129912"/>
                  <a:pt x="524588" y="6111327"/>
                </a:cubicBezTo>
                <a:cubicBezTo>
                  <a:pt x="545199" y="6117591"/>
                  <a:pt x="520376" y="6032883"/>
                  <a:pt x="547843" y="6075666"/>
                </a:cubicBezTo>
                <a:cubicBezTo>
                  <a:pt x="553033" y="6051683"/>
                  <a:pt x="545320" y="6023873"/>
                  <a:pt x="562259" y="6054865"/>
                </a:cubicBezTo>
                <a:cubicBezTo>
                  <a:pt x="564526" y="6047659"/>
                  <a:pt x="567747" y="6045453"/>
                  <a:pt x="571463" y="6045606"/>
                </a:cubicBezTo>
                <a:lnTo>
                  <a:pt x="584071" y="5992286"/>
                </a:lnTo>
                <a:lnTo>
                  <a:pt x="587812" y="5987907"/>
                </a:lnTo>
                <a:lnTo>
                  <a:pt x="592115" y="5949187"/>
                </a:lnTo>
                <a:lnTo>
                  <a:pt x="595889" y="5931081"/>
                </a:lnTo>
                <a:lnTo>
                  <a:pt x="593758" y="5922047"/>
                </a:lnTo>
                <a:cubicBezTo>
                  <a:pt x="593232" y="5914467"/>
                  <a:pt x="594765" y="5906406"/>
                  <a:pt x="600949" y="5897316"/>
                </a:cubicBezTo>
                <a:lnTo>
                  <a:pt x="602981" y="5895955"/>
                </a:lnTo>
                <a:lnTo>
                  <a:pt x="604430" y="5870052"/>
                </a:lnTo>
                <a:cubicBezTo>
                  <a:pt x="604113" y="5860761"/>
                  <a:pt x="634607" y="5824080"/>
                  <a:pt x="631983" y="5814475"/>
                </a:cubicBezTo>
                <a:cubicBezTo>
                  <a:pt x="646933" y="5748071"/>
                  <a:pt x="684460" y="5592893"/>
                  <a:pt x="699739" y="5516509"/>
                </a:cubicBezTo>
                <a:cubicBezTo>
                  <a:pt x="710735" y="5477214"/>
                  <a:pt x="721727" y="5401610"/>
                  <a:pt x="723657" y="5356170"/>
                </a:cubicBezTo>
                <a:cubicBezTo>
                  <a:pt x="723658" y="5356139"/>
                  <a:pt x="723659" y="5356108"/>
                  <a:pt x="723661" y="5356076"/>
                </a:cubicBezTo>
                <a:cubicBezTo>
                  <a:pt x="724227" y="5340448"/>
                  <a:pt x="724792" y="5324821"/>
                  <a:pt x="725358" y="5309193"/>
                </a:cubicBezTo>
                <a:lnTo>
                  <a:pt x="726926" y="5311182"/>
                </a:lnTo>
                <a:cubicBezTo>
                  <a:pt x="727205" y="5309022"/>
                  <a:pt x="727483" y="5306862"/>
                  <a:pt x="727761" y="5304702"/>
                </a:cubicBezTo>
                <a:cubicBezTo>
                  <a:pt x="728980" y="5300689"/>
                  <a:pt x="730634" y="5299849"/>
                  <a:pt x="732974" y="5303522"/>
                </a:cubicBezTo>
                <a:lnTo>
                  <a:pt x="762873" y="5269094"/>
                </a:lnTo>
                <a:lnTo>
                  <a:pt x="784867" y="5235785"/>
                </a:lnTo>
                <a:cubicBezTo>
                  <a:pt x="792922" y="5219992"/>
                  <a:pt x="786676" y="5159363"/>
                  <a:pt x="796271" y="5175473"/>
                </a:cubicBezTo>
                <a:cubicBezTo>
                  <a:pt x="778757" y="5082200"/>
                  <a:pt x="818431" y="5108289"/>
                  <a:pt x="821529" y="5012929"/>
                </a:cubicBezTo>
                <a:cubicBezTo>
                  <a:pt x="868827" y="4980943"/>
                  <a:pt x="828924" y="4992027"/>
                  <a:pt x="846340" y="4944976"/>
                </a:cubicBezTo>
                <a:cubicBezTo>
                  <a:pt x="809217" y="4943653"/>
                  <a:pt x="878251" y="4892572"/>
                  <a:pt x="840157" y="4872869"/>
                </a:cubicBezTo>
                <a:cubicBezTo>
                  <a:pt x="844532" y="4864931"/>
                  <a:pt x="849972" y="4857863"/>
                  <a:pt x="855718" y="4850916"/>
                </a:cubicBezTo>
                <a:lnTo>
                  <a:pt x="858709" y="4847264"/>
                </a:lnTo>
                <a:lnTo>
                  <a:pt x="863990" y="4829718"/>
                </a:lnTo>
                <a:lnTo>
                  <a:pt x="873842" y="4828439"/>
                </a:lnTo>
                <a:lnTo>
                  <a:pt x="887779" y="4804655"/>
                </a:lnTo>
                <a:lnTo>
                  <a:pt x="893894" y="4777060"/>
                </a:lnTo>
                <a:lnTo>
                  <a:pt x="883546" y="4777089"/>
                </a:lnTo>
                <a:cubicBezTo>
                  <a:pt x="883635" y="4776246"/>
                  <a:pt x="883723" y="4775402"/>
                  <a:pt x="883812" y="4774559"/>
                </a:cubicBezTo>
                <a:cubicBezTo>
                  <a:pt x="889352" y="4740245"/>
                  <a:pt x="897422" y="4710432"/>
                  <a:pt x="903401" y="4679442"/>
                </a:cubicBezTo>
                <a:cubicBezTo>
                  <a:pt x="907602" y="4662863"/>
                  <a:pt x="912023" y="4655463"/>
                  <a:pt x="916253" y="4651970"/>
                </a:cubicBezTo>
                <a:lnTo>
                  <a:pt x="922608" y="4649785"/>
                </a:lnTo>
                <a:lnTo>
                  <a:pt x="924139" y="4631605"/>
                </a:lnTo>
                <a:cubicBezTo>
                  <a:pt x="930019" y="4603591"/>
                  <a:pt x="977465" y="4548305"/>
                  <a:pt x="985938" y="4515358"/>
                </a:cubicBezTo>
                <a:cubicBezTo>
                  <a:pt x="1000521" y="4468809"/>
                  <a:pt x="1001031" y="4398546"/>
                  <a:pt x="1011638" y="4352312"/>
                </a:cubicBezTo>
                <a:cubicBezTo>
                  <a:pt x="999171" y="4322984"/>
                  <a:pt x="1036712" y="4297443"/>
                  <a:pt x="1049579" y="4237953"/>
                </a:cubicBezTo>
                <a:cubicBezTo>
                  <a:pt x="1034947" y="4205504"/>
                  <a:pt x="1058502" y="4197944"/>
                  <a:pt x="1041314" y="4139706"/>
                </a:cubicBezTo>
                <a:cubicBezTo>
                  <a:pt x="1044116" y="4138580"/>
                  <a:pt x="1046813" y="4136885"/>
                  <a:pt x="1049328" y="4134671"/>
                </a:cubicBezTo>
                <a:cubicBezTo>
                  <a:pt x="1063926" y="4121829"/>
                  <a:pt x="1069213" y="4094735"/>
                  <a:pt x="1061133" y="4074160"/>
                </a:cubicBezTo>
                <a:cubicBezTo>
                  <a:pt x="1040322" y="3983713"/>
                  <a:pt x="1054371" y="3913536"/>
                  <a:pt x="1059121" y="3844497"/>
                </a:cubicBezTo>
                <a:cubicBezTo>
                  <a:pt x="1068381" y="3767866"/>
                  <a:pt x="1099542" y="3832893"/>
                  <a:pt x="1083386" y="3726730"/>
                </a:cubicBezTo>
                <a:cubicBezTo>
                  <a:pt x="1099146" y="3721970"/>
                  <a:pt x="1101983" y="3710351"/>
                  <a:pt x="1098990" y="3687782"/>
                </a:cubicBezTo>
                <a:cubicBezTo>
                  <a:pt x="1104533" y="3650944"/>
                  <a:pt x="1161436" y="3588678"/>
                  <a:pt x="1147140" y="3543810"/>
                </a:cubicBezTo>
                <a:cubicBezTo>
                  <a:pt x="1160621" y="3502844"/>
                  <a:pt x="1164478" y="3486683"/>
                  <a:pt x="1179877" y="3441984"/>
                </a:cubicBezTo>
                <a:cubicBezTo>
                  <a:pt x="1176270" y="3400635"/>
                  <a:pt x="1197396" y="3401080"/>
                  <a:pt x="1217096" y="3354156"/>
                </a:cubicBezTo>
                <a:cubicBezTo>
                  <a:pt x="1210227" y="3328615"/>
                  <a:pt x="1218935" y="3313665"/>
                  <a:pt x="1232811" y="3301153"/>
                </a:cubicBezTo>
                <a:cubicBezTo>
                  <a:pt x="1239655" y="3250638"/>
                  <a:pt x="1264601" y="3211909"/>
                  <a:pt x="1281985" y="3158933"/>
                </a:cubicBezTo>
                <a:cubicBezTo>
                  <a:pt x="1281309" y="3094002"/>
                  <a:pt x="1317544" y="3075087"/>
                  <a:pt x="1335997" y="3018423"/>
                </a:cubicBezTo>
                <a:cubicBezTo>
                  <a:pt x="1319548" y="2948716"/>
                  <a:pt x="1385893" y="2996429"/>
                  <a:pt x="1394864" y="2946152"/>
                </a:cubicBezTo>
                <a:cubicBezTo>
                  <a:pt x="1386054" y="2855081"/>
                  <a:pt x="1417868" y="2957394"/>
                  <a:pt x="1436360" y="2829469"/>
                </a:cubicBezTo>
                <a:cubicBezTo>
                  <a:pt x="1433456" y="2820666"/>
                  <a:pt x="1441456" y="2807478"/>
                  <a:pt x="1447242" y="2811546"/>
                </a:cubicBezTo>
                <a:cubicBezTo>
                  <a:pt x="1447128" y="2802912"/>
                  <a:pt x="1439623" y="2779356"/>
                  <a:pt x="1449881" y="2781535"/>
                </a:cubicBezTo>
                <a:cubicBezTo>
                  <a:pt x="1460050" y="2742552"/>
                  <a:pt x="1463265" y="2700943"/>
                  <a:pt x="1459218" y="2660724"/>
                </a:cubicBezTo>
                <a:cubicBezTo>
                  <a:pt x="1493445" y="2591685"/>
                  <a:pt x="1466236" y="2614008"/>
                  <a:pt x="1483504" y="2560980"/>
                </a:cubicBezTo>
                <a:cubicBezTo>
                  <a:pt x="1512916" y="2524928"/>
                  <a:pt x="1495288" y="2513130"/>
                  <a:pt x="1519801" y="2467523"/>
                </a:cubicBezTo>
                <a:cubicBezTo>
                  <a:pt x="1531326" y="2419682"/>
                  <a:pt x="1511699" y="2381655"/>
                  <a:pt x="1507343" y="2357874"/>
                </a:cubicBezTo>
                <a:cubicBezTo>
                  <a:pt x="1551636" y="2342193"/>
                  <a:pt x="1532391" y="2288926"/>
                  <a:pt x="1540772" y="2256097"/>
                </a:cubicBezTo>
                <a:cubicBezTo>
                  <a:pt x="1553381" y="2208714"/>
                  <a:pt x="1550634" y="2197000"/>
                  <a:pt x="1569381" y="2165158"/>
                </a:cubicBezTo>
                <a:cubicBezTo>
                  <a:pt x="1580105" y="2155928"/>
                  <a:pt x="1581085" y="2109597"/>
                  <a:pt x="1576109" y="2078660"/>
                </a:cubicBezTo>
                <a:cubicBezTo>
                  <a:pt x="1547799" y="2101317"/>
                  <a:pt x="1589878" y="2015526"/>
                  <a:pt x="1564751" y="2009574"/>
                </a:cubicBezTo>
                <a:cubicBezTo>
                  <a:pt x="1559571" y="1963291"/>
                  <a:pt x="1588815" y="1945661"/>
                  <a:pt x="1571917" y="1903700"/>
                </a:cubicBezTo>
                <a:cubicBezTo>
                  <a:pt x="1549507" y="1880543"/>
                  <a:pt x="1592171" y="1834174"/>
                  <a:pt x="1564944" y="1821321"/>
                </a:cubicBezTo>
                <a:cubicBezTo>
                  <a:pt x="1588094" y="1807284"/>
                  <a:pt x="1569084" y="1754663"/>
                  <a:pt x="1579022" y="1718757"/>
                </a:cubicBezTo>
                <a:cubicBezTo>
                  <a:pt x="1595838" y="1682773"/>
                  <a:pt x="1574235" y="1630904"/>
                  <a:pt x="1590196" y="1595914"/>
                </a:cubicBezTo>
                <a:cubicBezTo>
                  <a:pt x="1597786" y="1565262"/>
                  <a:pt x="1620889" y="1525339"/>
                  <a:pt x="1624363" y="1502483"/>
                </a:cubicBezTo>
                <a:cubicBezTo>
                  <a:pt x="1639643" y="1495767"/>
                  <a:pt x="1636662" y="1453480"/>
                  <a:pt x="1631539" y="1431520"/>
                </a:cubicBezTo>
                <a:cubicBezTo>
                  <a:pt x="1633585" y="1394352"/>
                  <a:pt x="1664810" y="1375650"/>
                  <a:pt x="1646296" y="1333057"/>
                </a:cubicBezTo>
                <a:cubicBezTo>
                  <a:pt x="1647212" y="1290268"/>
                  <a:pt x="1695950" y="1251319"/>
                  <a:pt x="1696091" y="1202078"/>
                </a:cubicBezTo>
                <a:cubicBezTo>
                  <a:pt x="1689295" y="1170314"/>
                  <a:pt x="1726633" y="1136633"/>
                  <a:pt x="1735042" y="1076748"/>
                </a:cubicBezTo>
                <a:cubicBezTo>
                  <a:pt x="1760833" y="1013988"/>
                  <a:pt x="1855965" y="893553"/>
                  <a:pt x="1890105" y="825516"/>
                </a:cubicBezTo>
                <a:cubicBezTo>
                  <a:pt x="1894319" y="763149"/>
                  <a:pt x="1907634" y="747482"/>
                  <a:pt x="1911831" y="696577"/>
                </a:cubicBezTo>
                <a:cubicBezTo>
                  <a:pt x="1894422" y="607554"/>
                  <a:pt x="1935856" y="704780"/>
                  <a:pt x="1942209" y="575807"/>
                </a:cubicBezTo>
                <a:cubicBezTo>
                  <a:pt x="1938478" y="567461"/>
                  <a:pt x="1945215" y="553391"/>
                  <a:pt x="1951374" y="556682"/>
                </a:cubicBezTo>
                <a:cubicBezTo>
                  <a:pt x="1950445" y="548151"/>
                  <a:pt x="1940725" y="525788"/>
                  <a:pt x="1951170" y="526639"/>
                </a:cubicBezTo>
                <a:cubicBezTo>
                  <a:pt x="1951611" y="485129"/>
                  <a:pt x="1984907" y="384720"/>
                  <a:pt x="1987677" y="330061"/>
                </a:cubicBezTo>
                <a:cubicBezTo>
                  <a:pt x="2013622" y="290636"/>
                  <a:pt x="1947639" y="246940"/>
                  <a:pt x="1967790" y="198682"/>
                </a:cubicBezTo>
                <a:cubicBezTo>
                  <a:pt x="1937165" y="171513"/>
                  <a:pt x="1977692" y="150734"/>
                  <a:pt x="1971093" y="127747"/>
                </a:cubicBezTo>
                <a:cubicBezTo>
                  <a:pt x="2013820" y="106594"/>
                  <a:pt x="1946583" y="38239"/>
                  <a:pt x="1951841" y="4678"/>
                </a:cubicBezTo>
                <a:lnTo>
                  <a:pt x="1953649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3CE92AF-2EB4-FFB8-8F3F-CE58CF924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553" y="609600"/>
            <a:ext cx="9112195" cy="9329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Goal of the learning sections</a:t>
            </a:r>
          </a:p>
        </p:txBody>
      </p:sp>
      <p:sp>
        <p:nvSpPr>
          <p:cNvPr id="6" name="Vertikaler Textplatzhalter 5">
            <a:extLst>
              <a:ext uri="{FF2B5EF4-FFF2-40B4-BE49-F238E27FC236}">
                <a16:creationId xmlns:a16="http://schemas.microsoft.com/office/drawing/2014/main" id="{C83F5347-65C8-A178-5053-BA2027697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1065" y="5424336"/>
            <a:ext cx="8284677" cy="130244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pc="160" dirty="0"/>
              <a:t>Create a basic understanding for Data Engineering</a:t>
            </a:r>
          </a:p>
          <a:p>
            <a:pPr>
              <a:lnSpc>
                <a:spcPct val="90000"/>
              </a:lnSpc>
            </a:pPr>
            <a:r>
              <a:rPr lang="en-US" spc="160" dirty="0"/>
              <a:t>Understand how an ETL workflow is structured </a:t>
            </a:r>
          </a:p>
          <a:p>
            <a:pPr>
              <a:lnSpc>
                <a:spcPct val="90000"/>
              </a:lnSpc>
            </a:pPr>
            <a:r>
              <a:rPr lang="en-US" spc="160" dirty="0"/>
              <a:t>The Role of Spark in </a:t>
            </a:r>
            <a:r>
              <a:rPr lang="de-DE" dirty="0"/>
              <a:t>such a </a:t>
            </a:r>
            <a:r>
              <a:rPr lang="de-DE" dirty="0" err="1"/>
              <a:t>contex</a:t>
            </a:r>
            <a:endParaRPr lang="en-US" spc="160" dirty="0"/>
          </a:p>
        </p:txBody>
      </p:sp>
      <p:pic>
        <p:nvPicPr>
          <p:cNvPr id="10" name="Graphic 9" descr="Klassenzimmer">
            <a:extLst>
              <a:ext uri="{FF2B5EF4-FFF2-40B4-BE49-F238E27FC236}">
                <a16:creationId xmlns:a16="http://schemas.microsoft.com/office/drawing/2014/main" id="{F10B2419-E831-97E0-19BC-285166662C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0303" y="1982146"/>
            <a:ext cx="3271393" cy="3271393"/>
          </a:xfrm>
          <a:prstGeom prst="rect">
            <a:avLst/>
          </a:prstGeom>
        </p:spPr>
      </p:pic>
      <p:sp>
        <p:nvSpPr>
          <p:cNvPr id="53" name="Freeform: Shape 31">
            <a:extLst>
              <a:ext uri="{FF2B5EF4-FFF2-40B4-BE49-F238E27FC236}">
                <a16:creationId xmlns:a16="http://schemas.microsoft.com/office/drawing/2014/main" id="{06A3FFF4-52D9-44D8-8971-2079F1B43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713350"/>
            <a:ext cx="2621065" cy="5144650"/>
          </a:xfrm>
          <a:custGeom>
            <a:avLst/>
            <a:gdLst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14159 w 2621065"/>
              <a:gd name="connsiteY87" fmla="*/ 4047777 h 5144650"/>
              <a:gd name="connsiteX88" fmla="*/ 2168943 w 2621065"/>
              <a:gd name="connsiteY88" fmla="*/ 4139227 h 5144650"/>
              <a:gd name="connsiteX89" fmla="*/ 2222521 w 2621065"/>
              <a:gd name="connsiteY89" fmla="*/ 4263395 h 5144650"/>
              <a:gd name="connsiteX90" fmla="*/ 2241588 w 2621065"/>
              <a:gd name="connsiteY90" fmla="*/ 4306265 h 5144650"/>
              <a:gd name="connsiteX91" fmla="*/ 2277640 w 2621065"/>
              <a:gd name="connsiteY91" fmla="*/ 4462156 h 5144650"/>
              <a:gd name="connsiteX92" fmla="*/ 2332737 w 2621065"/>
              <a:gd name="connsiteY92" fmla="*/ 4624013 h 5144650"/>
              <a:gd name="connsiteX93" fmla="*/ 2379211 w 2621065"/>
              <a:gd name="connsiteY93" fmla="*/ 4692084 h 5144650"/>
              <a:gd name="connsiteX94" fmla="*/ 2437986 w 2621065"/>
              <a:gd name="connsiteY94" fmla="*/ 4815024 h 5144650"/>
              <a:gd name="connsiteX95" fmla="*/ 2466665 w 2621065"/>
              <a:gd name="connsiteY95" fmla="*/ 4853969 h 5144650"/>
              <a:gd name="connsiteX96" fmla="*/ 2469772 w 2621065"/>
              <a:gd name="connsiteY96" fmla="*/ 4906386 h 5144650"/>
              <a:gd name="connsiteX97" fmla="*/ 2485381 w 2621065"/>
              <a:gd name="connsiteY97" fmla="*/ 4916393 h 5144650"/>
              <a:gd name="connsiteX98" fmla="*/ 2494775 w 2621065"/>
              <a:gd name="connsiteY98" fmla="*/ 4928363 h 5144650"/>
              <a:gd name="connsiteX99" fmla="*/ 2503199 w 2621065"/>
              <a:gd name="connsiteY99" fmla="*/ 4925898 h 5144650"/>
              <a:gd name="connsiteX100" fmla="*/ 2517652 w 2621065"/>
              <a:gd name="connsiteY100" fmla="*/ 4937733 h 5144650"/>
              <a:gd name="connsiteX101" fmla="*/ 2527697 w 2621065"/>
              <a:gd name="connsiteY101" fmla="*/ 4958461 h 5144650"/>
              <a:gd name="connsiteX102" fmla="*/ 2567995 w 2621065"/>
              <a:gd name="connsiteY102" fmla="*/ 5062892 h 5144650"/>
              <a:gd name="connsiteX103" fmla="*/ 2596347 w 2621065"/>
              <a:gd name="connsiteY103" fmla="*/ 5121988 h 5144650"/>
              <a:gd name="connsiteX104" fmla="*/ 2613775 w 2621065"/>
              <a:gd name="connsiteY104" fmla="*/ 5139128 h 5144650"/>
              <a:gd name="connsiteX105" fmla="*/ 2621065 w 2621065"/>
              <a:gd name="connsiteY105" fmla="*/ 5144650 h 5144650"/>
              <a:gd name="connsiteX106" fmla="*/ 0 w 2621065"/>
              <a:gd name="connsiteY106" fmla="*/ 514465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109208 w 2621065"/>
              <a:gd name="connsiteY86" fmla="*/ 4034091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68943 w 2621065"/>
              <a:gd name="connsiteY87" fmla="*/ 4139227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241588 w 2621065"/>
              <a:gd name="connsiteY89" fmla="*/ 4306265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222521 w 2621065"/>
              <a:gd name="connsiteY88" fmla="*/ 4263395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77640 w 2621065"/>
              <a:gd name="connsiteY90" fmla="*/ 446215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105455 w 2621065"/>
              <a:gd name="connsiteY85" fmla="*/ 4030666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2054287 w 2621065"/>
              <a:gd name="connsiteY84" fmla="*/ 4020666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89535 w 2621065"/>
              <a:gd name="connsiteY83" fmla="*/ 3960000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332737 w 2621065"/>
              <a:gd name="connsiteY91" fmla="*/ 4624013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79211 w 2621065"/>
              <a:gd name="connsiteY92" fmla="*/ 4692084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8367 w 2621065"/>
              <a:gd name="connsiteY82" fmla="*/ 3895959 h 5144650"/>
              <a:gd name="connsiteX83" fmla="*/ 1923433 w 2621065"/>
              <a:gd name="connsiteY83" fmla="*/ 3982033 h 5144650"/>
              <a:gd name="connsiteX84" fmla="*/ 1980841 w 2621065"/>
              <a:gd name="connsiteY84" fmla="*/ 4057389 h 5144650"/>
              <a:gd name="connsiteX85" fmla="*/ 2024665 w 2621065"/>
              <a:gd name="connsiteY85" fmla="*/ 4118801 h 5144650"/>
              <a:gd name="connsiteX86" fmla="*/ 2072486 w 2621065"/>
              <a:gd name="connsiteY86" fmla="*/ 4180983 h 5144650"/>
              <a:gd name="connsiteX87" fmla="*/ 2102842 w 2621065"/>
              <a:gd name="connsiteY87" fmla="*/ 4242051 h 5144650"/>
              <a:gd name="connsiteX88" fmla="*/ 2090319 w 2621065"/>
              <a:gd name="connsiteY88" fmla="*/ 4351530 h 5144650"/>
              <a:gd name="connsiteX89" fmla="*/ 2109385 w 2621065"/>
              <a:gd name="connsiteY89" fmla="*/ 4438467 h 5144650"/>
              <a:gd name="connsiteX90" fmla="*/ 2204194 w 2621065"/>
              <a:gd name="connsiteY90" fmla="*/ 4542946 h 5144650"/>
              <a:gd name="connsiteX91" fmla="*/ 2237258 w 2621065"/>
              <a:gd name="connsiteY91" fmla="*/ 4638702 h 5144650"/>
              <a:gd name="connsiteX92" fmla="*/ 2313109 w 2621065"/>
              <a:gd name="connsiteY92" fmla="*/ 4699429 h 5144650"/>
              <a:gd name="connsiteX93" fmla="*/ 2437986 w 2621065"/>
              <a:gd name="connsiteY93" fmla="*/ 4815024 h 5144650"/>
              <a:gd name="connsiteX94" fmla="*/ 2466665 w 2621065"/>
              <a:gd name="connsiteY94" fmla="*/ 4853969 h 5144650"/>
              <a:gd name="connsiteX95" fmla="*/ 2469772 w 2621065"/>
              <a:gd name="connsiteY95" fmla="*/ 4906386 h 5144650"/>
              <a:gd name="connsiteX96" fmla="*/ 2485381 w 2621065"/>
              <a:gd name="connsiteY96" fmla="*/ 4916393 h 5144650"/>
              <a:gd name="connsiteX97" fmla="*/ 2494775 w 2621065"/>
              <a:gd name="connsiteY97" fmla="*/ 4928363 h 5144650"/>
              <a:gd name="connsiteX98" fmla="*/ 2503199 w 2621065"/>
              <a:gd name="connsiteY98" fmla="*/ 4925898 h 5144650"/>
              <a:gd name="connsiteX99" fmla="*/ 2517652 w 2621065"/>
              <a:gd name="connsiteY99" fmla="*/ 4937733 h 5144650"/>
              <a:gd name="connsiteX100" fmla="*/ 2527697 w 2621065"/>
              <a:gd name="connsiteY100" fmla="*/ 4958461 h 5144650"/>
              <a:gd name="connsiteX101" fmla="*/ 2567995 w 2621065"/>
              <a:gd name="connsiteY101" fmla="*/ 5062892 h 5144650"/>
              <a:gd name="connsiteX102" fmla="*/ 2596347 w 2621065"/>
              <a:gd name="connsiteY102" fmla="*/ 5121988 h 5144650"/>
              <a:gd name="connsiteX103" fmla="*/ 2613775 w 2621065"/>
              <a:gd name="connsiteY103" fmla="*/ 5139128 h 5144650"/>
              <a:gd name="connsiteX104" fmla="*/ 2621065 w 2621065"/>
              <a:gd name="connsiteY104" fmla="*/ 5144650 h 5144650"/>
              <a:gd name="connsiteX105" fmla="*/ 0 w 2621065"/>
              <a:gd name="connsiteY105" fmla="*/ 5144650 h 5144650"/>
              <a:gd name="connsiteX106" fmla="*/ 0 w 2621065"/>
              <a:gd name="connsiteY106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07648 w 2621065"/>
              <a:gd name="connsiteY81" fmla="*/ 3870839 h 5144650"/>
              <a:gd name="connsiteX82" fmla="*/ 1923433 w 2621065"/>
              <a:gd name="connsiteY82" fmla="*/ 3982033 h 5144650"/>
              <a:gd name="connsiteX83" fmla="*/ 1980841 w 2621065"/>
              <a:gd name="connsiteY83" fmla="*/ 4057389 h 5144650"/>
              <a:gd name="connsiteX84" fmla="*/ 2024665 w 2621065"/>
              <a:gd name="connsiteY84" fmla="*/ 4118801 h 5144650"/>
              <a:gd name="connsiteX85" fmla="*/ 2072486 w 2621065"/>
              <a:gd name="connsiteY85" fmla="*/ 4180983 h 5144650"/>
              <a:gd name="connsiteX86" fmla="*/ 2102842 w 2621065"/>
              <a:gd name="connsiteY86" fmla="*/ 4242051 h 5144650"/>
              <a:gd name="connsiteX87" fmla="*/ 2090319 w 2621065"/>
              <a:gd name="connsiteY87" fmla="*/ 4351530 h 5144650"/>
              <a:gd name="connsiteX88" fmla="*/ 2109385 w 2621065"/>
              <a:gd name="connsiteY88" fmla="*/ 4438467 h 5144650"/>
              <a:gd name="connsiteX89" fmla="*/ 2204194 w 2621065"/>
              <a:gd name="connsiteY89" fmla="*/ 4542946 h 5144650"/>
              <a:gd name="connsiteX90" fmla="*/ 2237258 w 2621065"/>
              <a:gd name="connsiteY90" fmla="*/ 4638702 h 5144650"/>
              <a:gd name="connsiteX91" fmla="*/ 2313109 w 2621065"/>
              <a:gd name="connsiteY91" fmla="*/ 4699429 h 5144650"/>
              <a:gd name="connsiteX92" fmla="*/ 2437986 w 2621065"/>
              <a:gd name="connsiteY92" fmla="*/ 4815024 h 5144650"/>
              <a:gd name="connsiteX93" fmla="*/ 2466665 w 2621065"/>
              <a:gd name="connsiteY93" fmla="*/ 4853969 h 5144650"/>
              <a:gd name="connsiteX94" fmla="*/ 2469772 w 2621065"/>
              <a:gd name="connsiteY94" fmla="*/ 4906386 h 5144650"/>
              <a:gd name="connsiteX95" fmla="*/ 2485381 w 2621065"/>
              <a:gd name="connsiteY95" fmla="*/ 4916393 h 5144650"/>
              <a:gd name="connsiteX96" fmla="*/ 2494775 w 2621065"/>
              <a:gd name="connsiteY96" fmla="*/ 4928363 h 5144650"/>
              <a:gd name="connsiteX97" fmla="*/ 2503199 w 2621065"/>
              <a:gd name="connsiteY97" fmla="*/ 4925898 h 5144650"/>
              <a:gd name="connsiteX98" fmla="*/ 2517652 w 2621065"/>
              <a:gd name="connsiteY98" fmla="*/ 4937733 h 5144650"/>
              <a:gd name="connsiteX99" fmla="*/ 2527697 w 2621065"/>
              <a:gd name="connsiteY99" fmla="*/ 4958461 h 5144650"/>
              <a:gd name="connsiteX100" fmla="*/ 2567995 w 2621065"/>
              <a:gd name="connsiteY100" fmla="*/ 5062892 h 5144650"/>
              <a:gd name="connsiteX101" fmla="*/ 2596347 w 2621065"/>
              <a:gd name="connsiteY101" fmla="*/ 5121988 h 5144650"/>
              <a:gd name="connsiteX102" fmla="*/ 2613775 w 2621065"/>
              <a:gd name="connsiteY102" fmla="*/ 5139128 h 5144650"/>
              <a:gd name="connsiteX103" fmla="*/ 2621065 w 2621065"/>
              <a:gd name="connsiteY103" fmla="*/ 5144650 h 5144650"/>
              <a:gd name="connsiteX104" fmla="*/ 0 w 2621065"/>
              <a:gd name="connsiteY104" fmla="*/ 5144650 h 5144650"/>
              <a:gd name="connsiteX105" fmla="*/ 0 w 2621065"/>
              <a:gd name="connsiteY105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64422 w 2621065"/>
              <a:gd name="connsiteY80" fmla="*/ 3834579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21849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40351 w 2621065"/>
              <a:gd name="connsiteY79" fmla="*/ 3807160 h 5144650"/>
              <a:gd name="connsiteX80" fmla="*/ 1857078 w 2621065"/>
              <a:gd name="connsiteY80" fmla="*/ 3885992 h 5144650"/>
              <a:gd name="connsiteX81" fmla="*/ 1923433 w 2621065"/>
              <a:gd name="connsiteY81" fmla="*/ 3982033 h 5144650"/>
              <a:gd name="connsiteX82" fmla="*/ 1980841 w 2621065"/>
              <a:gd name="connsiteY82" fmla="*/ 4057389 h 5144650"/>
              <a:gd name="connsiteX83" fmla="*/ 2024665 w 2621065"/>
              <a:gd name="connsiteY83" fmla="*/ 4118801 h 5144650"/>
              <a:gd name="connsiteX84" fmla="*/ 2072486 w 2621065"/>
              <a:gd name="connsiteY84" fmla="*/ 4180983 h 5144650"/>
              <a:gd name="connsiteX85" fmla="*/ 2102842 w 2621065"/>
              <a:gd name="connsiteY85" fmla="*/ 4242051 h 5144650"/>
              <a:gd name="connsiteX86" fmla="*/ 2090319 w 2621065"/>
              <a:gd name="connsiteY86" fmla="*/ 4351530 h 5144650"/>
              <a:gd name="connsiteX87" fmla="*/ 2109385 w 2621065"/>
              <a:gd name="connsiteY87" fmla="*/ 4438467 h 5144650"/>
              <a:gd name="connsiteX88" fmla="*/ 2204194 w 2621065"/>
              <a:gd name="connsiteY88" fmla="*/ 4542946 h 5144650"/>
              <a:gd name="connsiteX89" fmla="*/ 2237258 w 2621065"/>
              <a:gd name="connsiteY89" fmla="*/ 4638702 h 5144650"/>
              <a:gd name="connsiteX90" fmla="*/ 2313109 w 2621065"/>
              <a:gd name="connsiteY90" fmla="*/ 4699429 h 5144650"/>
              <a:gd name="connsiteX91" fmla="*/ 2437986 w 2621065"/>
              <a:gd name="connsiteY91" fmla="*/ 4815024 h 5144650"/>
              <a:gd name="connsiteX92" fmla="*/ 2466665 w 2621065"/>
              <a:gd name="connsiteY92" fmla="*/ 4853969 h 5144650"/>
              <a:gd name="connsiteX93" fmla="*/ 2469772 w 2621065"/>
              <a:gd name="connsiteY93" fmla="*/ 4906386 h 5144650"/>
              <a:gd name="connsiteX94" fmla="*/ 2485381 w 2621065"/>
              <a:gd name="connsiteY94" fmla="*/ 4916393 h 5144650"/>
              <a:gd name="connsiteX95" fmla="*/ 2494775 w 2621065"/>
              <a:gd name="connsiteY95" fmla="*/ 4928363 h 5144650"/>
              <a:gd name="connsiteX96" fmla="*/ 2503199 w 2621065"/>
              <a:gd name="connsiteY96" fmla="*/ 4925898 h 5144650"/>
              <a:gd name="connsiteX97" fmla="*/ 2517652 w 2621065"/>
              <a:gd name="connsiteY97" fmla="*/ 4937733 h 5144650"/>
              <a:gd name="connsiteX98" fmla="*/ 2527697 w 2621065"/>
              <a:gd name="connsiteY98" fmla="*/ 4958461 h 5144650"/>
              <a:gd name="connsiteX99" fmla="*/ 2567995 w 2621065"/>
              <a:gd name="connsiteY99" fmla="*/ 5062892 h 5144650"/>
              <a:gd name="connsiteX100" fmla="*/ 2596347 w 2621065"/>
              <a:gd name="connsiteY100" fmla="*/ 5121988 h 5144650"/>
              <a:gd name="connsiteX101" fmla="*/ 2613775 w 2621065"/>
              <a:gd name="connsiteY101" fmla="*/ 5139128 h 5144650"/>
              <a:gd name="connsiteX102" fmla="*/ 2621065 w 2621065"/>
              <a:gd name="connsiteY102" fmla="*/ 5144650 h 5144650"/>
              <a:gd name="connsiteX103" fmla="*/ 0 w 2621065"/>
              <a:gd name="connsiteY103" fmla="*/ 5144650 h 5144650"/>
              <a:gd name="connsiteX104" fmla="*/ 0 w 2621065"/>
              <a:gd name="connsiteY104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36058 w 2621065"/>
              <a:gd name="connsiteY78" fmla="*/ 3823774 h 5144650"/>
              <a:gd name="connsiteX79" fmla="*/ 1857078 w 2621065"/>
              <a:gd name="connsiteY79" fmla="*/ 3885992 h 5144650"/>
              <a:gd name="connsiteX80" fmla="*/ 1923433 w 2621065"/>
              <a:gd name="connsiteY80" fmla="*/ 3982033 h 5144650"/>
              <a:gd name="connsiteX81" fmla="*/ 1980841 w 2621065"/>
              <a:gd name="connsiteY81" fmla="*/ 4057389 h 5144650"/>
              <a:gd name="connsiteX82" fmla="*/ 2024665 w 2621065"/>
              <a:gd name="connsiteY82" fmla="*/ 4118801 h 5144650"/>
              <a:gd name="connsiteX83" fmla="*/ 2072486 w 2621065"/>
              <a:gd name="connsiteY83" fmla="*/ 4180983 h 5144650"/>
              <a:gd name="connsiteX84" fmla="*/ 2102842 w 2621065"/>
              <a:gd name="connsiteY84" fmla="*/ 4242051 h 5144650"/>
              <a:gd name="connsiteX85" fmla="*/ 2090319 w 2621065"/>
              <a:gd name="connsiteY85" fmla="*/ 4351530 h 5144650"/>
              <a:gd name="connsiteX86" fmla="*/ 2109385 w 2621065"/>
              <a:gd name="connsiteY86" fmla="*/ 4438467 h 5144650"/>
              <a:gd name="connsiteX87" fmla="*/ 2204194 w 2621065"/>
              <a:gd name="connsiteY87" fmla="*/ 4542946 h 5144650"/>
              <a:gd name="connsiteX88" fmla="*/ 2237258 w 2621065"/>
              <a:gd name="connsiteY88" fmla="*/ 4638702 h 5144650"/>
              <a:gd name="connsiteX89" fmla="*/ 2313109 w 2621065"/>
              <a:gd name="connsiteY89" fmla="*/ 4699429 h 5144650"/>
              <a:gd name="connsiteX90" fmla="*/ 2437986 w 2621065"/>
              <a:gd name="connsiteY90" fmla="*/ 4815024 h 5144650"/>
              <a:gd name="connsiteX91" fmla="*/ 2466665 w 2621065"/>
              <a:gd name="connsiteY91" fmla="*/ 4853969 h 5144650"/>
              <a:gd name="connsiteX92" fmla="*/ 2469772 w 2621065"/>
              <a:gd name="connsiteY92" fmla="*/ 4906386 h 5144650"/>
              <a:gd name="connsiteX93" fmla="*/ 2485381 w 2621065"/>
              <a:gd name="connsiteY93" fmla="*/ 4916393 h 5144650"/>
              <a:gd name="connsiteX94" fmla="*/ 2494775 w 2621065"/>
              <a:gd name="connsiteY94" fmla="*/ 4928363 h 5144650"/>
              <a:gd name="connsiteX95" fmla="*/ 2503199 w 2621065"/>
              <a:gd name="connsiteY95" fmla="*/ 4925898 h 5144650"/>
              <a:gd name="connsiteX96" fmla="*/ 2517652 w 2621065"/>
              <a:gd name="connsiteY96" fmla="*/ 4937733 h 5144650"/>
              <a:gd name="connsiteX97" fmla="*/ 2527697 w 2621065"/>
              <a:gd name="connsiteY97" fmla="*/ 4958461 h 5144650"/>
              <a:gd name="connsiteX98" fmla="*/ 2567995 w 2621065"/>
              <a:gd name="connsiteY98" fmla="*/ 5062892 h 5144650"/>
              <a:gd name="connsiteX99" fmla="*/ 2596347 w 2621065"/>
              <a:gd name="connsiteY99" fmla="*/ 5121988 h 5144650"/>
              <a:gd name="connsiteX100" fmla="*/ 2613775 w 2621065"/>
              <a:gd name="connsiteY100" fmla="*/ 5139128 h 5144650"/>
              <a:gd name="connsiteX101" fmla="*/ 2621065 w 2621065"/>
              <a:gd name="connsiteY101" fmla="*/ 5144650 h 5144650"/>
              <a:gd name="connsiteX102" fmla="*/ 0 w 2621065"/>
              <a:gd name="connsiteY102" fmla="*/ 5144650 h 5144650"/>
              <a:gd name="connsiteX103" fmla="*/ 0 w 2621065"/>
              <a:gd name="connsiteY103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13109 w 2621065"/>
              <a:gd name="connsiteY88" fmla="*/ 4699429 h 5144650"/>
              <a:gd name="connsiteX89" fmla="*/ 2437986 w 2621065"/>
              <a:gd name="connsiteY89" fmla="*/ 4815024 h 5144650"/>
              <a:gd name="connsiteX90" fmla="*/ 2466665 w 2621065"/>
              <a:gd name="connsiteY90" fmla="*/ 4853969 h 5144650"/>
              <a:gd name="connsiteX91" fmla="*/ 2469772 w 2621065"/>
              <a:gd name="connsiteY91" fmla="*/ 4906386 h 5144650"/>
              <a:gd name="connsiteX92" fmla="*/ 2485381 w 2621065"/>
              <a:gd name="connsiteY92" fmla="*/ 4916393 h 5144650"/>
              <a:gd name="connsiteX93" fmla="*/ 2494775 w 2621065"/>
              <a:gd name="connsiteY93" fmla="*/ 4928363 h 5144650"/>
              <a:gd name="connsiteX94" fmla="*/ 2503199 w 2621065"/>
              <a:gd name="connsiteY94" fmla="*/ 4925898 h 5144650"/>
              <a:gd name="connsiteX95" fmla="*/ 2517652 w 2621065"/>
              <a:gd name="connsiteY95" fmla="*/ 4937733 h 5144650"/>
              <a:gd name="connsiteX96" fmla="*/ 2527697 w 2621065"/>
              <a:gd name="connsiteY96" fmla="*/ 4958461 h 5144650"/>
              <a:gd name="connsiteX97" fmla="*/ 2567995 w 2621065"/>
              <a:gd name="connsiteY97" fmla="*/ 5062892 h 5144650"/>
              <a:gd name="connsiteX98" fmla="*/ 2596347 w 2621065"/>
              <a:gd name="connsiteY98" fmla="*/ 5121988 h 5144650"/>
              <a:gd name="connsiteX99" fmla="*/ 2613775 w 2621065"/>
              <a:gd name="connsiteY99" fmla="*/ 5139128 h 5144650"/>
              <a:gd name="connsiteX100" fmla="*/ 2621065 w 2621065"/>
              <a:gd name="connsiteY100" fmla="*/ 5144650 h 5144650"/>
              <a:gd name="connsiteX101" fmla="*/ 0 w 2621065"/>
              <a:gd name="connsiteY101" fmla="*/ 5144650 h 5144650"/>
              <a:gd name="connsiteX102" fmla="*/ 0 w 2621065"/>
              <a:gd name="connsiteY102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437986 w 2621065"/>
              <a:gd name="connsiteY88" fmla="*/ 481502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37258 w 2621065"/>
              <a:gd name="connsiteY87" fmla="*/ 4638702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09385 w 2621065"/>
              <a:gd name="connsiteY85" fmla="*/ 4438467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  <a:gd name="connsiteX0" fmla="*/ 0 w 2621065"/>
              <a:gd name="connsiteY0" fmla="*/ 0 h 5144650"/>
              <a:gd name="connsiteX1" fmla="*/ 245438 w 2621065"/>
              <a:gd name="connsiteY1" fmla="*/ 268808 h 5144650"/>
              <a:gd name="connsiteX2" fmla="*/ 252687 w 2621065"/>
              <a:gd name="connsiteY2" fmla="*/ 292650 h 5144650"/>
              <a:gd name="connsiteX3" fmla="*/ 270361 w 2621065"/>
              <a:gd name="connsiteY3" fmla="*/ 304212 h 5144650"/>
              <a:gd name="connsiteX4" fmla="*/ 272327 w 2621065"/>
              <a:gd name="connsiteY4" fmla="*/ 324001 h 5144650"/>
              <a:gd name="connsiteX5" fmla="*/ 272077 w 2621065"/>
              <a:gd name="connsiteY5" fmla="*/ 327214 h 5144650"/>
              <a:gd name="connsiteX6" fmla="*/ 295110 w 2621065"/>
              <a:gd name="connsiteY6" fmla="*/ 357098 h 5144650"/>
              <a:gd name="connsiteX7" fmla="*/ 296727 w 2621065"/>
              <a:gd name="connsiteY7" fmla="*/ 371749 h 5144650"/>
              <a:gd name="connsiteX8" fmla="*/ 332716 w 2621065"/>
              <a:gd name="connsiteY8" fmla="*/ 440404 h 5144650"/>
              <a:gd name="connsiteX9" fmla="*/ 342633 w 2621065"/>
              <a:gd name="connsiteY9" fmla="*/ 459903 h 5144650"/>
              <a:gd name="connsiteX10" fmla="*/ 357304 w 2621065"/>
              <a:gd name="connsiteY10" fmla="*/ 470524 h 5144650"/>
              <a:gd name="connsiteX11" fmla="*/ 366064 w 2621065"/>
              <a:gd name="connsiteY11" fmla="*/ 467634 h 5144650"/>
              <a:gd name="connsiteX12" fmla="*/ 372502 w 2621065"/>
              <a:gd name="connsiteY12" fmla="*/ 477374 h 5144650"/>
              <a:gd name="connsiteX13" fmla="*/ 375501 w 2621065"/>
              <a:gd name="connsiteY13" fmla="*/ 478682 h 5144650"/>
              <a:gd name="connsiteX14" fmla="*/ 419128 w 2621065"/>
              <a:gd name="connsiteY14" fmla="*/ 557106 h 5144650"/>
              <a:gd name="connsiteX15" fmla="*/ 467073 w 2621065"/>
              <a:gd name="connsiteY15" fmla="*/ 632313 h 5144650"/>
              <a:gd name="connsiteX16" fmla="*/ 490229 w 2621065"/>
              <a:gd name="connsiteY16" fmla="*/ 751490 h 5144650"/>
              <a:gd name="connsiteX17" fmla="*/ 516935 w 2621065"/>
              <a:gd name="connsiteY17" fmla="*/ 799823 h 5144650"/>
              <a:gd name="connsiteX18" fmla="*/ 542847 w 2621065"/>
              <a:gd name="connsiteY18" fmla="*/ 848761 h 5144650"/>
              <a:gd name="connsiteX19" fmla="*/ 572074 w 2621065"/>
              <a:gd name="connsiteY19" fmla="*/ 958725 h 5144650"/>
              <a:gd name="connsiteX20" fmla="*/ 620598 w 2621065"/>
              <a:gd name="connsiteY20" fmla="*/ 1033391 h 5144650"/>
              <a:gd name="connsiteX21" fmla="*/ 632660 w 2621065"/>
              <a:gd name="connsiteY21" fmla="*/ 1112764 h 5144650"/>
              <a:gd name="connsiteX22" fmla="*/ 634562 w 2621065"/>
              <a:gd name="connsiteY22" fmla="*/ 1113550 h 5144650"/>
              <a:gd name="connsiteX23" fmla="*/ 640269 w 2621065"/>
              <a:gd name="connsiteY23" fmla="*/ 1129199 h 5144650"/>
              <a:gd name="connsiteX24" fmla="*/ 637728 w 2621065"/>
              <a:gd name="connsiteY24" fmla="*/ 1135143 h 5144650"/>
              <a:gd name="connsiteX25" fmla="*/ 687640 w 2621065"/>
              <a:gd name="connsiteY25" fmla="*/ 1174841 h 5144650"/>
              <a:gd name="connsiteX26" fmla="*/ 724323 w 2621065"/>
              <a:gd name="connsiteY26" fmla="*/ 1244103 h 5144650"/>
              <a:gd name="connsiteX27" fmla="*/ 732765 w 2621065"/>
              <a:gd name="connsiteY27" fmla="*/ 1279809 h 5144650"/>
              <a:gd name="connsiteX28" fmla="*/ 735243 w 2621065"/>
              <a:gd name="connsiteY28" fmla="*/ 1286495 h 5144650"/>
              <a:gd name="connsiteX29" fmla="*/ 735618 w 2621065"/>
              <a:gd name="connsiteY29" fmla="*/ 1286424 h 5144650"/>
              <a:gd name="connsiteX30" fmla="*/ 738875 w 2621065"/>
              <a:gd name="connsiteY30" fmla="*/ 1293066 h 5144650"/>
              <a:gd name="connsiteX31" fmla="*/ 739767 w 2621065"/>
              <a:gd name="connsiteY31" fmla="*/ 1298687 h 5144650"/>
              <a:gd name="connsiteX32" fmla="*/ 744578 w 2621065"/>
              <a:gd name="connsiteY32" fmla="*/ 1311657 h 5144650"/>
              <a:gd name="connsiteX33" fmla="*/ 748379 w 2621065"/>
              <a:gd name="connsiteY33" fmla="*/ 1314753 h 5144650"/>
              <a:gd name="connsiteX34" fmla="*/ 752978 w 2621065"/>
              <a:gd name="connsiteY34" fmla="*/ 1314010 h 5144650"/>
              <a:gd name="connsiteX35" fmla="*/ 752978 w 2621065"/>
              <a:gd name="connsiteY35" fmla="*/ 1315472 h 5144650"/>
              <a:gd name="connsiteX36" fmla="*/ 772880 w 2621065"/>
              <a:gd name="connsiteY36" fmla="*/ 1332740 h 5144650"/>
              <a:gd name="connsiteX37" fmla="*/ 805255 w 2621065"/>
              <a:gd name="connsiteY37" fmla="*/ 1379426 h 5144650"/>
              <a:gd name="connsiteX38" fmla="*/ 861455 w 2621065"/>
              <a:gd name="connsiteY38" fmla="*/ 1487793 h 5144650"/>
              <a:gd name="connsiteX39" fmla="*/ 889172 w 2621065"/>
              <a:gd name="connsiteY39" fmla="*/ 1589794 h 5144650"/>
              <a:gd name="connsiteX40" fmla="*/ 937443 w 2621065"/>
              <a:gd name="connsiteY40" fmla="*/ 1698307 h 5144650"/>
              <a:gd name="connsiteX41" fmla="*/ 974458 w 2621065"/>
              <a:gd name="connsiteY41" fmla="*/ 1768464 h 5144650"/>
              <a:gd name="connsiteX42" fmla="*/ 1013480 w 2621065"/>
              <a:gd name="connsiteY42" fmla="*/ 1853903 h 5144650"/>
              <a:gd name="connsiteX43" fmla="*/ 1031382 w 2621065"/>
              <a:gd name="connsiteY43" fmla="*/ 1948177 h 5144650"/>
              <a:gd name="connsiteX44" fmla="*/ 1031611 w 2621065"/>
              <a:gd name="connsiteY44" fmla="*/ 2064126 h 5144650"/>
              <a:gd name="connsiteX45" fmla="*/ 1043751 w 2621065"/>
              <a:gd name="connsiteY45" fmla="*/ 2210534 h 5144650"/>
              <a:gd name="connsiteX46" fmla="*/ 1055412 w 2621065"/>
              <a:gd name="connsiteY46" fmla="*/ 2309009 h 5144650"/>
              <a:gd name="connsiteX47" fmla="*/ 1077288 w 2621065"/>
              <a:gd name="connsiteY47" fmla="*/ 2438335 h 5144650"/>
              <a:gd name="connsiteX48" fmla="*/ 1095035 w 2621065"/>
              <a:gd name="connsiteY48" fmla="*/ 2483804 h 5144650"/>
              <a:gd name="connsiteX49" fmla="*/ 1084874 w 2621065"/>
              <a:gd name="connsiteY49" fmla="*/ 2535656 h 5144650"/>
              <a:gd name="connsiteX50" fmla="*/ 1097340 w 2621065"/>
              <a:gd name="connsiteY50" fmla="*/ 2549509 h 5144650"/>
              <a:gd name="connsiteX51" fmla="*/ 1099771 w 2621065"/>
              <a:gd name="connsiteY51" fmla="*/ 2551770 h 5144650"/>
              <a:gd name="connsiteX52" fmla="*/ 1103350 w 2621065"/>
              <a:gd name="connsiteY52" fmla="*/ 2563634 h 5144650"/>
              <a:gd name="connsiteX53" fmla="*/ 1112049 w 2621065"/>
              <a:gd name="connsiteY53" fmla="*/ 2563454 h 5144650"/>
              <a:gd name="connsiteX54" fmla="*/ 1127385 w 2621065"/>
              <a:gd name="connsiteY54" fmla="*/ 2601609 h 5144650"/>
              <a:gd name="connsiteX55" fmla="*/ 1139861 w 2621065"/>
              <a:gd name="connsiteY55" fmla="*/ 2713894 h 5144650"/>
              <a:gd name="connsiteX56" fmla="*/ 1152243 w 2621065"/>
              <a:gd name="connsiteY56" fmla="*/ 2778897 h 5144650"/>
              <a:gd name="connsiteX57" fmla="*/ 1164665 w 2621065"/>
              <a:gd name="connsiteY57" fmla="*/ 2800172 h 5144650"/>
              <a:gd name="connsiteX58" fmla="*/ 1176824 w 2621065"/>
              <a:gd name="connsiteY58" fmla="*/ 2832181 h 5144650"/>
              <a:gd name="connsiteX59" fmla="*/ 1204261 w 2621065"/>
              <a:gd name="connsiteY59" fmla="*/ 2886025 h 5144650"/>
              <a:gd name="connsiteX60" fmla="*/ 1256301 w 2621065"/>
              <a:gd name="connsiteY60" fmla="*/ 3039204 h 5144650"/>
              <a:gd name="connsiteX61" fmla="*/ 1282793 w 2621065"/>
              <a:gd name="connsiteY61" fmla="*/ 3166645 h 5144650"/>
              <a:gd name="connsiteX62" fmla="*/ 1353529 w 2621065"/>
              <a:gd name="connsiteY62" fmla="*/ 3266459 h 5144650"/>
              <a:gd name="connsiteX63" fmla="*/ 1443501 w 2621065"/>
              <a:gd name="connsiteY63" fmla="*/ 3351404 h 5144650"/>
              <a:gd name="connsiteX64" fmla="*/ 1502378 w 2621065"/>
              <a:gd name="connsiteY64" fmla="*/ 3451792 h 5144650"/>
              <a:gd name="connsiteX65" fmla="*/ 1608347 w 2621065"/>
              <a:gd name="connsiteY65" fmla="*/ 3567627 h 5144650"/>
              <a:gd name="connsiteX66" fmla="*/ 1672750 w 2621065"/>
              <a:gd name="connsiteY66" fmla="*/ 3660473 h 5144650"/>
              <a:gd name="connsiteX67" fmla="*/ 1674801 w 2621065"/>
              <a:gd name="connsiteY67" fmla="*/ 3660727 h 5144650"/>
              <a:gd name="connsiteX68" fmla="*/ 1684280 w 2621065"/>
              <a:gd name="connsiteY68" fmla="*/ 3674236 h 5144650"/>
              <a:gd name="connsiteX69" fmla="*/ 1683297 w 2621065"/>
              <a:gd name="connsiteY69" fmla="*/ 3680606 h 5144650"/>
              <a:gd name="connsiteX70" fmla="*/ 1688840 w 2621065"/>
              <a:gd name="connsiteY70" fmla="*/ 3690943 h 5144650"/>
              <a:gd name="connsiteX71" fmla="*/ 1697179 w 2621065"/>
              <a:gd name="connsiteY71" fmla="*/ 3714191 h 5144650"/>
              <a:gd name="connsiteX72" fmla="*/ 1812095 w 2621065"/>
              <a:gd name="connsiteY72" fmla="*/ 3794363 h 5144650"/>
              <a:gd name="connsiteX73" fmla="*/ 1816185 w 2621065"/>
              <a:gd name="connsiteY73" fmla="*/ 3800123 h 5144650"/>
              <a:gd name="connsiteX74" fmla="*/ 1816532 w 2621065"/>
              <a:gd name="connsiteY74" fmla="*/ 3799958 h 5144650"/>
              <a:gd name="connsiteX75" fmla="*/ 1821367 w 2621065"/>
              <a:gd name="connsiteY75" fmla="*/ 3805472 h 5144650"/>
              <a:gd name="connsiteX76" fmla="*/ 1823645 w 2621065"/>
              <a:gd name="connsiteY76" fmla="*/ 3810629 h 5144650"/>
              <a:gd name="connsiteX77" fmla="*/ 1831583 w 2621065"/>
              <a:gd name="connsiteY77" fmla="*/ 3821804 h 5144650"/>
              <a:gd name="connsiteX78" fmla="*/ 1857078 w 2621065"/>
              <a:gd name="connsiteY78" fmla="*/ 3885992 h 5144650"/>
              <a:gd name="connsiteX79" fmla="*/ 1923433 w 2621065"/>
              <a:gd name="connsiteY79" fmla="*/ 3982033 h 5144650"/>
              <a:gd name="connsiteX80" fmla="*/ 1980841 w 2621065"/>
              <a:gd name="connsiteY80" fmla="*/ 4057389 h 5144650"/>
              <a:gd name="connsiteX81" fmla="*/ 2024665 w 2621065"/>
              <a:gd name="connsiteY81" fmla="*/ 4118801 h 5144650"/>
              <a:gd name="connsiteX82" fmla="*/ 2072486 w 2621065"/>
              <a:gd name="connsiteY82" fmla="*/ 4180983 h 5144650"/>
              <a:gd name="connsiteX83" fmla="*/ 2102842 w 2621065"/>
              <a:gd name="connsiteY83" fmla="*/ 4242051 h 5144650"/>
              <a:gd name="connsiteX84" fmla="*/ 2090319 w 2621065"/>
              <a:gd name="connsiteY84" fmla="*/ 4351530 h 5144650"/>
              <a:gd name="connsiteX85" fmla="*/ 2197520 w 2621065"/>
              <a:gd name="connsiteY85" fmla="*/ 4467846 h 5144650"/>
              <a:gd name="connsiteX86" fmla="*/ 2204194 w 2621065"/>
              <a:gd name="connsiteY86" fmla="*/ 4542946 h 5144650"/>
              <a:gd name="connsiteX87" fmla="*/ 2296014 w 2621065"/>
              <a:gd name="connsiteY87" fmla="*/ 4609323 h 5144650"/>
              <a:gd name="connsiteX88" fmla="*/ 2349851 w 2621065"/>
              <a:gd name="connsiteY88" fmla="*/ 4719544 h 5144650"/>
              <a:gd name="connsiteX89" fmla="*/ 2466665 w 2621065"/>
              <a:gd name="connsiteY89" fmla="*/ 4853969 h 5144650"/>
              <a:gd name="connsiteX90" fmla="*/ 2469772 w 2621065"/>
              <a:gd name="connsiteY90" fmla="*/ 4906386 h 5144650"/>
              <a:gd name="connsiteX91" fmla="*/ 2485381 w 2621065"/>
              <a:gd name="connsiteY91" fmla="*/ 4916393 h 5144650"/>
              <a:gd name="connsiteX92" fmla="*/ 2494775 w 2621065"/>
              <a:gd name="connsiteY92" fmla="*/ 4928363 h 5144650"/>
              <a:gd name="connsiteX93" fmla="*/ 2503199 w 2621065"/>
              <a:gd name="connsiteY93" fmla="*/ 4925898 h 5144650"/>
              <a:gd name="connsiteX94" fmla="*/ 2517652 w 2621065"/>
              <a:gd name="connsiteY94" fmla="*/ 4937733 h 5144650"/>
              <a:gd name="connsiteX95" fmla="*/ 2527697 w 2621065"/>
              <a:gd name="connsiteY95" fmla="*/ 4958461 h 5144650"/>
              <a:gd name="connsiteX96" fmla="*/ 2567995 w 2621065"/>
              <a:gd name="connsiteY96" fmla="*/ 5062892 h 5144650"/>
              <a:gd name="connsiteX97" fmla="*/ 2596347 w 2621065"/>
              <a:gd name="connsiteY97" fmla="*/ 5121988 h 5144650"/>
              <a:gd name="connsiteX98" fmla="*/ 2613775 w 2621065"/>
              <a:gd name="connsiteY98" fmla="*/ 5139128 h 5144650"/>
              <a:gd name="connsiteX99" fmla="*/ 2621065 w 2621065"/>
              <a:gd name="connsiteY99" fmla="*/ 5144650 h 5144650"/>
              <a:gd name="connsiteX100" fmla="*/ 0 w 2621065"/>
              <a:gd name="connsiteY100" fmla="*/ 5144650 h 5144650"/>
              <a:gd name="connsiteX101" fmla="*/ 0 w 2621065"/>
              <a:gd name="connsiteY101" fmla="*/ 0 h 514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621065" h="5144650">
                <a:moveTo>
                  <a:pt x="0" y="0"/>
                </a:moveTo>
                <a:lnTo>
                  <a:pt x="245438" y="268808"/>
                </a:lnTo>
                <a:lnTo>
                  <a:pt x="252687" y="292650"/>
                </a:lnTo>
                <a:lnTo>
                  <a:pt x="270361" y="304212"/>
                </a:lnTo>
                <a:cubicBezTo>
                  <a:pt x="273529" y="310126"/>
                  <a:pt x="273234" y="316860"/>
                  <a:pt x="272327" y="324001"/>
                </a:cubicBezTo>
                <a:cubicBezTo>
                  <a:pt x="272244" y="325072"/>
                  <a:pt x="272160" y="326143"/>
                  <a:pt x="272077" y="327214"/>
                </a:cubicBezTo>
                <a:lnTo>
                  <a:pt x="295110" y="357098"/>
                </a:lnTo>
                <a:lnTo>
                  <a:pt x="296727" y="371749"/>
                </a:lnTo>
                <a:cubicBezTo>
                  <a:pt x="307880" y="397452"/>
                  <a:pt x="336849" y="412373"/>
                  <a:pt x="332716" y="440404"/>
                </a:cubicBezTo>
                <a:cubicBezTo>
                  <a:pt x="334711" y="448819"/>
                  <a:pt x="338212" y="455052"/>
                  <a:pt x="342633" y="459903"/>
                </a:cubicBezTo>
                <a:lnTo>
                  <a:pt x="357304" y="470524"/>
                </a:lnTo>
                <a:lnTo>
                  <a:pt x="366064" y="467634"/>
                </a:lnTo>
                <a:lnTo>
                  <a:pt x="372502" y="477374"/>
                </a:lnTo>
                <a:lnTo>
                  <a:pt x="375501" y="478682"/>
                </a:lnTo>
                <a:cubicBezTo>
                  <a:pt x="383272" y="491970"/>
                  <a:pt x="403866" y="531500"/>
                  <a:pt x="419128" y="557106"/>
                </a:cubicBezTo>
                <a:cubicBezTo>
                  <a:pt x="439248" y="581985"/>
                  <a:pt x="451401" y="588102"/>
                  <a:pt x="467073" y="632313"/>
                </a:cubicBezTo>
                <a:cubicBezTo>
                  <a:pt x="479664" y="694967"/>
                  <a:pt x="495907" y="682399"/>
                  <a:pt x="490229" y="751490"/>
                </a:cubicBezTo>
                <a:cubicBezTo>
                  <a:pt x="499208" y="732249"/>
                  <a:pt x="513168" y="781653"/>
                  <a:pt x="516935" y="799823"/>
                </a:cubicBezTo>
                <a:cubicBezTo>
                  <a:pt x="520991" y="859493"/>
                  <a:pt x="569045" y="820005"/>
                  <a:pt x="542847" y="848761"/>
                </a:cubicBezTo>
                <a:cubicBezTo>
                  <a:pt x="562656" y="881830"/>
                  <a:pt x="526272" y="969168"/>
                  <a:pt x="572074" y="958725"/>
                </a:cubicBezTo>
                <a:cubicBezTo>
                  <a:pt x="597644" y="999777"/>
                  <a:pt x="577323" y="1011573"/>
                  <a:pt x="620598" y="1033391"/>
                </a:cubicBezTo>
                <a:cubicBezTo>
                  <a:pt x="630696" y="1059064"/>
                  <a:pt x="633259" y="1106766"/>
                  <a:pt x="632660" y="1112764"/>
                </a:cubicBezTo>
                <a:lnTo>
                  <a:pt x="634562" y="1113550"/>
                </a:lnTo>
                <a:cubicBezTo>
                  <a:pt x="640098" y="1119137"/>
                  <a:pt x="641169" y="1124274"/>
                  <a:pt x="640269" y="1129199"/>
                </a:cubicBezTo>
                <a:lnTo>
                  <a:pt x="637728" y="1135143"/>
                </a:lnTo>
                <a:lnTo>
                  <a:pt x="687640" y="1174841"/>
                </a:lnTo>
                <a:lnTo>
                  <a:pt x="724323" y="1244103"/>
                </a:lnTo>
                <a:cubicBezTo>
                  <a:pt x="726461" y="1255968"/>
                  <a:pt x="729249" y="1267984"/>
                  <a:pt x="732765" y="1279809"/>
                </a:cubicBezTo>
                <a:lnTo>
                  <a:pt x="735243" y="1286495"/>
                </a:lnTo>
                <a:lnTo>
                  <a:pt x="735618" y="1286424"/>
                </a:lnTo>
                <a:cubicBezTo>
                  <a:pt x="736846" y="1287437"/>
                  <a:pt x="737921" y="1289470"/>
                  <a:pt x="738875" y="1293066"/>
                </a:cubicBezTo>
                <a:lnTo>
                  <a:pt x="739767" y="1298687"/>
                </a:lnTo>
                <a:lnTo>
                  <a:pt x="744578" y="1311657"/>
                </a:lnTo>
                <a:lnTo>
                  <a:pt x="748379" y="1314753"/>
                </a:lnTo>
                <a:lnTo>
                  <a:pt x="752978" y="1314010"/>
                </a:lnTo>
                <a:lnTo>
                  <a:pt x="752978" y="1315472"/>
                </a:lnTo>
                <a:cubicBezTo>
                  <a:pt x="749424" y="1328629"/>
                  <a:pt x="740370" y="1337267"/>
                  <a:pt x="772880" y="1332740"/>
                </a:cubicBezTo>
                <a:cubicBezTo>
                  <a:pt x="769449" y="1360171"/>
                  <a:pt x="788120" y="1354435"/>
                  <a:pt x="805255" y="1379426"/>
                </a:cubicBezTo>
                <a:cubicBezTo>
                  <a:pt x="820018" y="1405268"/>
                  <a:pt x="847469" y="1452732"/>
                  <a:pt x="861455" y="1487793"/>
                </a:cubicBezTo>
                <a:cubicBezTo>
                  <a:pt x="860472" y="1529583"/>
                  <a:pt x="873198" y="1558240"/>
                  <a:pt x="889172" y="1589794"/>
                </a:cubicBezTo>
                <a:cubicBezTo>
                  <a:pt x="901837" y="1624879"/>
                  <a:pt x="918553" y="1656375"/>
                  <a:pt x="937443" y="1698307"/>
                </a:cubicBezTo>
                <a:lnTo>
                  <a:pt x="974458" y="1768464"/>
                </a:lnTo>
                <a:lnTo>
                  <a:pt x="1013480" y="1853903"/>
                </a:lnTo>
                <a:lnTo>
                  <a:pt x="1031382" y="1948177"/>
                </a:lnTo>
                <a:cubicBezTo>
                  <a:pt x="1065794" y="1983780"/>
                  <a:pt x="1017975" y="2014601"/>
                  <a:pt x="1031611" y="2064126"/>
                </a:cubicBezTo>
                <a:cubicBezTo>
                  <a:pt x="1011441" y="2152960"/>
                  <a:pt x="1051780" y="2170768"/>
                  <a:pt x="1043751" y="2210534"/>
                </a:cubicBezTo>
                <a:cubicBezTo>
                  <a:pt x="1047718" y="2261633"/>
                  <a:pt x="1043420" y="2260757"/>
                  <a:pt x="1055412" y="2309009"/>
                </a:cubicBezTo>
                <a:cubicBezTo>
                  <a:pt x="1065957" y="2376047"/>
                  <a:pt x="1080662" y="2371020"/>
                  <a:pt x="1077288" y="2438335"/>
                </a:cubicBezTo>
                <a:cubicBezTo>
                  <a:pt x="1117396" y="2455794"/>
                  <a:pt x="1082533" y="2452352"/>
                  <a:pt x="1095035" y="2483804"/>
                </a:cubicBezTo>
                <a:cubicBezTo>
                  <a:pt x="1061853" y="2488858"/>
                  <a:pt x="1120109" y="2517457"/>
                  <a:pt x="1084874" y="2535656"/>
                </a:cubicBezTo>
                <a:cubicBezTo>
                  <a:pt x="1088269" y="2540805"/>
                  <a:pt x="1092665" y="2545220"/>
                  <a:pt x="1097340" y="2549509"/>
                </a:cubicBezTo>
                <a:lnTo>
                  <a:pt x="1099771" y="2551770"/>
                </a:lnTo>
                <a:lnTo>
                  <a:pt x="1103350" y="2563634"/>
                </a:lnTo>
                <a:lnTo>
                  <a:pt x="1112049" y="2563454"/>
                </a:lnTo>
                <a:lnTo>
                  <a:pt x="1127385" y="2601609"/>
                </a:lnTo>
                <a:cubicBezTo>
                  <a:pt x="1113460" y="2637696"/>
                  <a:pt x="1158915" y="2668604"/>
                  <a:pt x="1139861" y="2713894"/>
                </a:cubicBezTo>
                <a:cubicBezTo>
                  <a:pt x="1135736" y="2729724"/>
                  <a:pt x="1140589" y="2773668"/>
                  <a:pt x="1152243" y="2778897"/>
                </a:cubicBezTo>
                <a:cubicBezTo>
                  <a:pt x="1155466" y="2787425"/>
                  <a:pt x="1152635" y="2799266"/>
                  <a:pt x="1164665" y="2800172"/>
                </a:cubicBezTo>
                <a:cubicBezTo>
                  <a:pt x="1179331" y="2803170"/>
                  <a:pt x="1160739" y="2841509"/>
                  <a:pt x="1176824" y="2832181"/>
                </a:cubicBezTo>
                <a:cubicBezTo>
                  <a:pt x="1164161" y="2859250"/>
                  <a:pt x="1195203" y="2868939"/>
                  <a:pt x="1204261" y="2886025"/>
                </a:cubicBezTo>
                <a:cubicBezTo>
                  <a:pt x="1217507" y="2920528"/>
                  <a:pt x="1243211" y="2992435"/>
                  <a:pt x="1256301" y="3039204"/>
                </a:cubicBezTo>
                <a:cubicBezTo>
                  <a:pt x="1264978" y="3073150"/>
                  <a:pt x="1260044" y="3127834"/>
                  <a:pt x="1282793" y="3166645"/>
                </a:cubicBezTo>
                <a:cubicBezTo>
                  <a:pt x="1304595" y="3193363"/>
                  <a:pt x="1317394" y="3226316"/>
                  <a:pt x="1353529" y="3266459"/>
                </a:cubicBezTo>
                <a:cubicBezTo>
                  <a:pt x="1399246" y="3301093"/>
                  <a:pt x="1431707" y="3283631"/>
                  <a:pt x="1443501" y="3351404"/>
                </a:cubicBezTo>
                <a:cubicBezTo>
                  <a:pt x="1476611" y="3383947"/>
                  <a:pt x="1480437" y="3422250"/>
                  <a:pt x="1502378" y="3451792"/>
                </a:cubicBezTo>
                <a:cubicBezTo>
                  <a:pt x="1529852" y="3487829"/>
                  <a:pt x="1579951" y="3532847"/>
                  <a:pt x="1608347" y="3567627"/>
                </a:cubicBezTo>
                <a:cubicBezTo>
                  <a:pt x="1624615" y="3589596"/>
                  <a:pt x="1671830" y="3654562"/>
                  <a:pt x="1672750" y="3660473"/>
                </a:cubicBezTo>
                <a:lnTo>
                  <a:pt x="1674801" y="3660727"/>
                </a:lnTo>
                <a:cubicBezTo>
                  <a:pt x="1681591" y="3664628"/>
                  <a:pt x="1683921" y="3669274"/>
                  <a:pt x="1684280" y="3674236"/>
                </a:cubicBezTo>
                <a:lnTo>
                  <a:pt x="1683297" y="3680606"/>
                </a:lnTo>
                <a:lnTo>
                  <a:pt x="1688840" y="3690943"/>
                </a:lnTo>
                <a:lnTo>
                  <a:pt x="1697179" y="3714191"/>
                </a:lnTo>
                <a:cubicBezTo>
                  <a:pt x="1717721" y="3731428"/>
                  <a:pt x="1792260" y="3780041"/>
                  <a:pt x="1812095" y="3794363"/>
                </a:cubicBezTo>
                <a:lnTo>
                  <a:pt x="1816185" y="3800123"/>
                </a:lnTo>
                <a:lnTo>
                  <a:pt x="1816532" y="3799958"/>
                </a:lnTo>
                <a:cubicBezTo>
                  <a:pt x="1817981" y="3800606"/>
                  <a:pt x="1819537" y="3802274"/>
                  <a:pt x="1821367" y="3805472"/>
                </a:cubicBezTo>
                <a:lnTo>
                  <a:pt x="1823645" y="3810629"/>
                </a:lnTo>
                <a:lnTo>
                  <a:pt x="1831583" y="3821804"/>
                </a:lnTo>
                <a:lnTo>
                  <a:pt x="1857078" y="3885992"/>
                </a:lnTo>
                <a:cubicBezTo>
                  <a:pt x="1870925" y="3912689"/>
                  <a:pt x="1904030" y="3944898"/>
                  <a:pt x="1923433" y="3982033"/>
                </a:cubicBezTo>
                <a:cubicBezTo>
                  <a:pt x="1932954" y="4022380"/>
                  <a:pt x="1957377" y="4031327"/>
                  <a:pt x="1980841" y="4057389"/>
                </a:cubicBezTo>
                <a:cubicBezTo>
                  <a:pt x="1978839" y="4101894"/>
                  <a:pt x="2006008" y="4111963"/>
                  <a:pt x="2024665" y="4118801"/>
                </a:cubicBezTo>
                <a:lnTo>
                  <a:pt x="2072486" y="4180983"/>
                </a:lnTo>
                <a:lnTo>
                  <a:pt x="2102842" y="4242051"/>
                </a:lnTo>
                <a:lnTo>
                  <a:pt x="2090319" y="4351530"/>
                </a:lnTo>
                <a:cubicBezTo>
                  <a:pt x="2089688" y="4357705"/>
                  <a:pt x="2200335" y="4461482"/>
                  <a:pt x="2197520" y="4467846"/>
                </a:cubicBezTo>
                <a:cubicBezTo>
                  <a:pt x="2239949" y="4492943"/>
                  <a:pt x="2178502" y="4499026"/>
                  <a:pt x="2204194" y="4542946"/>
                </a:cubicBezTo>
                <a:cubicBezTo>
                  <a:pt x="2219385" y="4595904"/>
                  <a:pt x="2280978" y="4565135"/>
                  <a:pt x="2296014" y="4609323"/>
                </a:cubicBezTo>
                <a:cubicBezTo>
                  <a:pt x="2334979" y="4654669"/>
                  <a:pt x="2311617" y="4683666"/>
                  <a:pt x="2349851" y="4719544"/>
                </a:cubicBezTo>
                <a:cubicBezTo>
                  <a:pt x="2393277" y="4725733"/>
                  <a:pt x="2446606" y="4827088"/>
                  <a:pt x="2466665" y="4853969"/>
                </a:cubicBezTo>
                <a:cubicBezTo>
                  <a:pt x="2435625" y="4867556"/>
                  <a:pt x="2499515" y="4879650"/>
                  <a:pt x="2469772" y="4906386"/>
                </a:cubicBezTo>
                <a:cubicBezTo>
                  <a:pt x="2474368" y="4910433"/>
                  <a:pt x="2479754" y="4913508"/>
                  <a:pt x="2485381" y="4916393"/>
                </a:cubicBezTo>
                <a:lnTo>
                  <a:pt x="2494775" y="4928363"/>
                </a:lnTo>
                <a:lnTo>
                  <a:pt x="2503199" y="4925898"/>
                </a:lnTo>
                <a:lnTo>
                  <a:pt x="2517652" y="4937733"/>
                </a:lnTo>
                <a:cubicBezTo>
                  <a:pt x="2522042" y="4943002"/>
                  <a:pt x="2525578" y="4949649"/>
                  <a:pt x="2527697" y="4958461"/>
                </a:cubicBezTo>
                <a:cubicBezTo>
                  <a:pt x="2523186" y="4996747"/>
                  <a:pt x="2575192" y="5014427"/>
                  <a:pt x="2567995" y="5062892"/>
                </a:cubicBezTo>
                <a:cubicBezTo>
                  <a:pt x="2567947" y="5079163"/>
                  <a:pt x="2583689" y="5120039"/>
                  <a:pt x="2596347" y="5121988"/>
                </a:cubicBezTo>
                <a:cubicBezTo>
                  <a:pt x="2601622" y="5129320"/>
                  <a:pt x="2601836" y="5141425"/>
                  <a:pt x="2613775" y="5139128"/>
                </a:cubicBezTo>
                <a:lnTo>
                  <a:pt x="2621065" y="5144650"/>
                </a:lnTo>
                <a:lnTo>
                  <a:pt x="0" y="5144650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el 2">
            <a:extLst>
              <a:ext uri="{FF2B5EF4-FFF2-40B4-BE49-F238E27FC236}">
                <a16:creationId xmlns:a16="http://schemas.microsoft.com/office/drawing/2014/main" id="{4461C9E3-40FA-B78F-970F-D0C7E5F35A8A}"/>
              </a:ext>
            </a:extLst>
          </p:cNvPr>
          <p:cNvSpPr txBox="1">
            <a:spLocks/>
          </p:cNvSpPr>
          <p:nvPr/>
        </p:nvSpPr>
        <p:spPr>
          <a:xfrm>
            <a:off x="2150075" y="2820988"/>
            <a:ext cx="8711407" cy="121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sz="2800" kern="1200" cap="all" spc="6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Batang" panose="02030600000101010101" pitchFamily="18" charset="-127"/>
                <a:cs typeface="+mj-cs"/>
              </a:defRPr>
            </a:lvl1pPr>
          </a:lstStyle>
          <a:p>
            <a:endParaRPr lang="de-DE" dirty="0">
              <a:latin typeface="+mn-lt"/>
            </a:endParaRP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B07F412-EB0D-2EB0-B234-CE1ED2D2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65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/>
              <a:t>What is Data Engineering ?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F22FEA-DD60-4169-DA81-F4F76987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879" y="2296161"/>
            <a:ext cx="4788505" cy="3846012"/>
          </a:xfrm>
        </p:spPr>
        <p:txBody>
          <a:bodyPr>
            <a:normAutofit/>
          </a:bodyPr>
          <a:lstStyle/>
          <a:p>
            <a:r>
              <a:rPr lang="en-US" dirty="0"/>
              <a:t>Developing and building systems for collecting, storing and analyzing data</a:t>
            </a:r>
          </a:p>
          <a:p>
            <a:endParaRPr lang="de-DE" dirty="0"/>
          </a:p>
          <a:p>
            <a:r>
              <a:rPr lang="en-US" dirty="0"/>
              <a:t>Provide data for evaluation and optimization performance of enterprises</a:t>
            </a:r>
          </a:p>
          <a:p>
            <a:endParaRPr lang="de-DE" dirty="0"/>
          </a:p>
          <a:p>
            <a:r>
              <a:rPr lang="en-US" dirty="0"/>
              <a:t>Data engineers manage data resources</a:t>
            </a:r>
          </a:p>
          <a:p>
            <a:endParaRPr lang="de-DE" dirty="0"/>
          </a:p>
          <a:p>
            <a:r>
              <a:rPr lang="en-US" dirty="0"/>
              <a:t>Data analysts use data to gain insights</a:t>
            </a:r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A2E75BC-6164-0624-D930-93FEEF0AE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426" y="2704051"/>
            <a:ext cx="4788505" cy="2394252"/>
          </a:xfrm>
          <a:prstGeom prst="rect">
            <a:avLst/>
          </a:prstGeo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6C0F9F2-CB79-8161-043A-D2FA2D6B2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6896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9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ETL 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A78406-1CE5-6539-70DD-0FD5F1F1B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0878" y="1825624"/>
            <a:ext cx="2841385" cy="4460875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 err="1"/>
              <a:t>Extraction</a:t>
            </a:r>
            <a:endParaRPr lang="de-DE" sz="2800" dirty="0"/>
          </a:p>
          <a:p>
            <a:r>
              <a:rPr lang="en-US" sz="2000" dirty="0"/>
              <a:t>Raw data is copied or exported from a variety of data sources </a:t>
            </a:r>
          </a:p>
          <a:p>
            <a:r>
              <a:rPr lang="en-US" sz="2000" dirty="0"/>
              <a:t>These can be structured or unstructured</a:t>
            </a:r>
            <a:endParaRPr lang="de-DE" sz="2000" dirty="0"/>
          </a:p>
          <a:p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545454-6077-7BB2-D2C0-83D1BC45A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2495" y="1787524"/>
            <a:ext cx="2841386" cy="4460875"/>
          </a:xfrm>
        </p:spPr>
        <p:txBody>
          <a:bodyPr/>
          <a:lstStyle/>
          <a:p>
            <a:pPr marL="0" indent="0">
              <a:buNone/>
            </a:pPr>
            <a:r>
              <a:rPr lang="de-DE" sz="2800" dirty="0"/>
              <a:t>Transformation</a:t>
            </a:r>
          </a:p>
          <a:p>
            <a:r>
              <a:rPr lang="en-US" sz="2000" dirty="0"/>
              <a:t>Collected raw data is consolidated for the intended use case</a:t>
            </a:r>
          </a:p>
          <a:p>
            <a:r>
              <a:rPr lang="en-US" sz="2000" dirty="0"/>
              <a:t>During transformation, data is deduplicated, translated or summarized </a:t>
            </a:r>
          </a:p>
          <a:p>
            <a:r>
              <a:rPr lang="en-US" sz="2000" dirty="0"/>
              <a:t>Adapt data to the Data Warehouse schema </a:t>
            </a:r>
            <a:endParaRPr lang="de-DE" sz="2000" dirty="0"/>
          </a:p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E73CF162-CDB3-48DF-16F7-4597CD5F0E32}"/>
              </a:ext>
            </a:extLst>
          </p:cNvPr>
          <p:cNvSpPr txBox="1">
            <a:spLocks/>
          </p:cNvSpPr>
          <p:nvPr/>
        </p:nvSpPr>
        <p:spPr>
          <a:xfrm>
            <a:off x="8394112" y="1787524"/>
            <a:ext cx="2841386" cy="4460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800" dirty="0" err="1"/>
              <a:t>Loading</a:t>
            </a:r>
            <a:endParaRPr lang="de-DE" sz="3600" dirty="0"/>
          </a:p>
          <a:p>
            <a:r>
              <a:rPr lang="en-US" dirty="0"/>
              <a:t>Load transformed data into the Target-Data-Warehouse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0089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40B21-2CD5-5ADA-ACE5-D0DA6BDC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What is ETL ?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4F889F-FC74-0388-F08F-09105038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F4F7C16-390D-CE0B-3B40-A21D34950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89" y="1495803"/>
            <a:ext cx="7869221" cy="475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2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>
            <a:normAutofit/>
          </a:bodyPr>
          <a:lstStyle/>
          <a:p>
            <a:r>
              <a:rPr lang="de-DE" dirty="0"/>
              <a:t>What is Spark ?</a:t>
            </a:r>
            <a:br>
              <a:rPr lang="de-DE" b="1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110C1FB-C365-2E49-CB28-73292081E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990" y="2296160"/>
            <a:ext cx="5012269" cy="3759199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06C07C5-CAC8-B3D8-F80A-2B148936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6259" y="6090350"/>
            <a:ext cx="545911" cy="580029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B067DC70-F3A1-3F39-DDDC-C28FA4B29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258487"/>
              </p:ext>
            </p:extLst>
          </p:nvPr>
        </p:nvGraphicFramePr>
        <p:xfrm>
          <a:off x="1050879" y="2296161"/>
          <a:ext cx="4788505" cy="3846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4794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331648" cy="1978172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36649" y="488969"/>
                  <a:pt x="9316893" y="491390"/>
                </a:cubicBezTo>
                <a:cubicBezTo>
                  <a:pt x="9298834" y="504511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79948" y="576062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407128" y="961344"/>
                </a:lnTo>
                <a:lnTo>
                  <a:pt x="8380548" y="987916"/>
                </a:lnTo>
                <a:lnTo>
                  <a:pt x="8379462" y="987106"/>
                </a:lnTo>
                <a:cubicBezTo>
                  <a:pt x="8376507" y="985864"/>
                  <a:pt x="8373362" y="986042"/>
                  <a:pt x="8369725" y="989186"/>
                </a:cubicBezTo>
                <a:cubicBezTo>
                  <a:pt x="8357221" y="990792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72124" y="1029408"/>
                  <a:pt x="8269666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43525" y="1179064"/>
                </a:lnTo>
                <a:lnTo>
                  <a:pt x="7685942" y="1233723"/>
                </a:lnTo>
                <a:lnTo>
                  <a:pt x="7586920" y="1261888"/>
                </a:lnTo>
                <a:cubicBezTo>
                  <a:pt x="7556723" y="1298911"/>
                  <a:pt x="7489186" y="1249860"/>
                  <a:pt x="7486100" y="1292563"/>
                </a:cubicBezTo>
                <a:cubicBezTo>
                  <a:pt x="7454875" y="1308356"/>
                  <a:pt x="7449202" y="1300366"/>
                  <a:pt x="7407190" y="1314737"/>
                </a:cubicBezTo>
                <a:cubicBezTo>
                  <a:pt x="7368386" y="1364011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23400" y="1671703"/>
                  <a:pt x="5529437" y="1636968"/>
                </a:cubicBezTo>
                <a:cubicBezTo>
                  <a:pt x="5500069" y="1636638"/>
                  <a:pt x="5481558" y="1636672"/>
                  <a:pt x="5440853" y="1657958"/>
                </a:cubicBezTo>
                <a:cubicBezTo>
                  <a:pt x="5340428" y="1673293"/>
                  <a:pt x="5074771" y="1739921"/>
                  <a:pt x="4945936" y="1713743"/>
                </a:cubicBezTo>
                <a:cubicBezTo>
                  <a:pt x="4914142" y="1717597"/>
                  <a:pt x="4837317" y="1726609"/>
                  <a:pt x="4818446" y="1726895"/>
                </a:cubicBezTo>
                <a:lnTo>
                  <a:pt x="4813657" y="1730706"/>
                </a:lnTo>
                <a:lnTo>
                  <a:pt x="4759058" y="1766533"/>
                </a:lnTo>
                <a:cubicBezTo>
                  <a:pt x="4747481" y="1770744"/>
                  <a:pt x="4734604" y="1772921"/>
                  <a:pt x="4719749" y="1771811"/>
                </a:cubicBezTo>
                <a:cubicBezTo>
                  <a:pt x="4667035" y="1745585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12575" y="1805339"/>
                  <a:pt x="4320575" y="1832722"/>
                </a:cubicBezTo>
                <a:cubicBezTo>
                  <a:pt x="4282030" y="1809397"/>
                  <a:pt x="4252210" y="1859755"/>
                  <a:pt x="4220200" y="1873173"/>
                </a:cubicBezTo>
                <a:cubicBezTo>
                  <a:pt x="4189784" y="1872580"/>
                  <a:pt x="4175475" y="1885756"/>
                  <a:pt x="4105361" y="1894711"/>
                </a:cubicBezTo>
                <a:cubicBezTo>
                  <a:pt x="4071894" y="1867524"/>
                  <a:pt x="4035294" y="1916372"/>
                  <a:pt x="3973223" y="1881015"/>
                </a:cubicBezTo>
                <a:cubicBezTo>
                  <a:pt x="3971330" y="1884974"/>
                  <a:pt x="3952843" y="1881390"/>
                  <a:pt x="3900992" y="1880603"/>
                </a:cubicBezTo>
                <a:cubicBezTo>
                  <a:pt x="3849141" y="1879815"/>
                  <a:pt x="3740259" y="1879432"/>
                  <a:pt x="3662119" y="1876289"/>
                </a:cubicBezTo>
                <a:cubicBezTo>
                  <a:pt x="3573420" y="1876991"/>
                  <a:pt x="3613412" y="1915150"/>
                  <a:pt x="3496919" y="1873180"/>
                </a:cubicBezTo>
                <a:cubicBezTo>
                  <a:pt x="3488062" y="1895719"/>
                  <a:pt x="3474293" y="1897950"/>
                  <a:pt x="3449433" y="1889681"/>
                </a:cubicBezTo>
                <a:cubicBezTo>
                  <a:pt x="3406553" y="1891629"/>
                  <a:pt x="3417350" y="1945453"/>
                  <a:pt x="3369766" y="1916653"/>
                </a:cubicBezTo>
                <a:cubicBezTo>
                  <a:pt x="3338805" y="1929531"/>
                  <a:pt x="3310151" y="1915620"/>
                  <a:pt x="3290336" y="1925039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57504" y="1957276"/>
                </a:lnTo>
                <a:lnTo>
                  <a:pt x="3115176" y="1943459"/>
                </a:lnTo>
                <a:cubicBezTo>
                  <a:pt x="3095397" y="1937281"/>
                  <a:pt x="3080878" y="1929976"/>
                  <a:pt x="3038835" y="1920210"/>
                </a:cubicBezTo>
                <a:cubicBezTo>
                  <a:pt x="3011900" y="1947086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1037" y="1967486"/>
                  <a:pt x="2001803" y="1954594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391573" y="1790862"/>
                  <a:pt x="1332568" y="1793149"/>
                </a:cubicBezTo>
                <a:cubicBezTo>
                  <a:pt x="1236287" y="1833446"/>
                  <a:pt x="1335185" y="1756546"/>
                  <a:pt x="1186881" y="1768613"/>
                </a:cubicBezTo>
                <a:cubicBezTo>
                  <a:pt x="1178443" y="1775469"/>
                  <a:pt x="1160576" y="1767918"/>
                  <a:pt x="1162595" y="1758337"/>
                </a:cubicBezTo>
                <a:cubicBezTo>
                  <a:pt x="1153167" y="1761117"/>
                  <a:pt x="1130472" y="1779083"/>
                  <a:pt x="1128523" y="1763621"/>
                </a:cubicBezTo>
                <a:cubicBezTo>
                  <a:pt x="1081415" y="1760756"/>
                  <a:pt x="1034361" y="1768718"/>
                  <a:pt x="991903" y="1786741"/>
                </a:cubicBezTo>
                <a:cubicBezTo>
                  <a:pt x="966383" y="1781126"/>
                  <a:pt x="949501" y="1831241"/>
                  <a:pt x="883960" y="1822386"/>
                </a:cubicBezTo>
                <a:cubicBezTo>
                  <a:pt x="831931" y="1790865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0CF6538-4CF9-8DB4-2535-0B73FB07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79" y="609601"/>
            <a:ext cx="9810604" cy="12160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SparkSQL</a:t>
            </a:r>
            <a:br>
              <a:rPr lang="en-US" b="1"/>
            </a:br>
            <a:endParaRPr lang="en-US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0FC3C701-E719-AAD6-9D9C-5BC5A4A379D9}"/>
              </a:ext>
            </a:extLst>
          </p:cNvPr>
          <p:cNvSpPr txBox="1">
            <a:spLocks/>
          </p:cNvSpPr>
          <p:nvPr/>
        </p:nvSpPr>
        <p:spPr>
          <a:xfrm>
            <a:off x="1050879" y="2296161"/>
            <a:ext cx="4788505" cy="38460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SzPct val="80000"/>
              <a:buFont typeface="Arial" panose="020B0604020202020204" pitchFamily="34" charset="0"/>
              <a:buChar char="•"/>
              <a:defRPr sz="20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1pPr>
            <a:lvl2pPr marL="27432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8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2pPr>
            <a:lvl3pPr marL="605790" indent="-2857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6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3pPr>
            <a:lvl4pPr marL="630936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Tx/>
              <a:buNone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4pPr>
            <a:lvl5pPr marL="82296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80000"/>
              <a:buFont typeface="Arial" panose="020B0604020202020204" pitchFamily="34" charset="0"/>
              <a:buChar char="•"/>
              <a:defRPr sz="1400" kern="1200" spc="5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Batang" panose="02030600000101010101" pitchFamily="18" charset="-127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Basic Data Structure Resilient Distributed Dataset (RDD)</a:t>
            </a:r>
          </a:p>
          <a:p>
            <a:r>
              <a:rPr lang="en-US" dirty="0"/>
              <a:t>Tutorial focus </a:t>
            </a:r>
            <a:r>
              <a:rPr lang="en-US"/>
              <a:t>on SparkSQL </a:t>
            </a:r>
            <a:r>
              <a:rPr lang="en-US" dirty="0"/>
              <a:t>model</a:t>
            </a:r>
            <a:r>
              <a:rPr lang="en-US"/>
              <a:t>, DataFrame </a:t>
            </a:r>
            <a:endParaRPr lang="en-US" dirty="0"/>
          </a:p>
          <a:p>
            <a:r>
              <a:rPr lang="en-US"/>
              <a:t>DataFrame </a:t>
            </a:r>
            <a:r>
              <a:rPr lang="en-US" dirty="0"/>
              <a:t>has great advantages over RDD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powerful optimization engine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Data Science module working </a:t>
            </a:r>
            <a:r>
              <a:rPr lang="en-US"/>
              <a:t>with DataFrames</a:t>
            </a:r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3513049F-5C10-E007-A7D6-4175380E7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384" y="2540532"/>
            <a:ext cx="6322424" cy="2339297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BB44A8-D58B-7EF1-6ECA-51A93638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37696" y="6090350"/>
            <a:ext cx="545911" cy="5800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D4AEF59-F28E-467C-9EA3-92D1CFAD475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 dirty="0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C64E267B-3F5A-4357-9E7F-C5FBE5D3B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0426" y="5902730"/>
            <a:ext cx="5741575" cy="955271"/>
          </a:xfrm>
          <a:custGeom>
            <a:avLst/>
            <a:gdLst>
              <a:gd name="connsiteX0" fmla="*/ 5741575 w 5741575"/>
              <a:gd name="connsiteY0" fmla="*/ 0 h 955271"/>
              <a:gd name="connsiteX1" fmla="*/ 5741575 w 5741575"/>
              <a:gd name="connsiteY1" fmla="*/ 955271 h 955271"/>
              <a:gd name="connsiteX2" fmla="*/ 0 w 5741575"/>
              <a:gd name="connsiteY2" fmla="*/ 955271 h 955271"/>
              <a:gd name="connsiteX3" fmla="*/ 8558 w 5741575"/>
              <a:gd name="connsiteY3" fmla="*/ 953971 h 955271"/>
              <a:gd name="connsiteX4" fmla="*/ 16894 w 5741575"/>
              <a:gd name="connsiteY4" fmla="*/ 953847 h 955271"/>
              <a:gd name="connsiteX5" fmla="*/ 28156 w 5741575"/>
              <a:gd name="connsiteY5" fmla="*/ 951374 h 955271"/>
              <a:gd name="connsiteX6" fmla="*/ 28293 w 5741575"/>
              <a:gd name="connsiteY6" fmla="*/ 950971 h 955271"/>
              <a:gd name="connsiteX7" fmla="*/ 39115 w 5741575"/>
              <a:gd name="connsiteY7" fmla="*/ 949326 h 955271"/>
              <a:gd name="connsiteX8" fmla="*/ 93851 w 5741575"/>
              <a:gd name="connsiteY8" fmla="*/ 945611 h 955271"/>
              <a:gd name="connsiteX9" fmla="*/ 148657 w 5741575"/>
              <a:gd name="connsiteY9" fmla="*/ 898134 h 955271"/>
              <a:gd name="connsiteX10" fmla="*/ 174554 w 5741575"/>
              <a:gd name="connsiteY10" fmla="*/ 886351 h 955271"/>
              <a:gd name="connsiteX11" fmla="*/ 187633 w 5741575"/>
              <a:gd name="connsiteY11" fmla="*/ 878226 h 955271"/>
              <a:gd name="connsiteX12" fmla="*/ 187961 w 5741575"/>
              <a:gd name="connsiteY12" fmla="*/ 876538 h 955271"/>
              <a:gd name="connsiteX13" fmla="*/ 240501 w 5741575"/>
              <a:gd name="connsiteY13" fmla="*/ 873150 h 955271"/>
              <a:gd name="connsiteX14" fmla="*/ 246345 w 5741575"/>
              <a:gd name="connsiteY14" fmla="*/ 869942 h 955271"/>
              <a:gd name="connsiteX15" fmla="*/ 282041 w 5741575"/>
              <a:gd name="connsiteY15" fmla="*/ 871263 h 955271"/>
              <a:gd name="connsiteX16" fmla="*/ 299711 w 5741575"/>
              <a:gd name="connsiteY16" fmla="*/ 870064 h 955271"/>
              <a:gd name="connsiteX17" fmla="*/ 306299 w 5741575"/>
              <a:gd name="connsiteY17" fmla="*/ 873609 h 955271"/>
              <a:gd name="connsiteX18" fmla="*/ 331571 w 5741575"/>
              <a:gd name="connsiteY18" fmla="*/ 869866 h 955271"/>
              <a:gd name="connsiteX19" fmla="*/ 333872 w 5741575"/>
              <a:gd name="connsiteY19" fmla="*/ 867971 h 955271"/>
              <a:gd name="connsiteX20" fmla="*/ 356953 w 5741575"/>
              <a:gd name="connsiteY20" fmla="*/ 870334 h 955271"/>
              <a:gd name="connsiteX21" fmla="*/ 379005 w 5741575"/>
              <a:gd name="connsiteY21" fmla="*/ 878900 h 955271"/>
              <a:gd name="connsiteX22" fmla="*/ 585428 w 5741575"/>
              <a:gd name="connsiteY22" fmla="*/ 826440 h 955271"/>
              <a:gd name="connsiteX23" fmla="*/ 787156 w 5741575"/>
              <a:gd name="connsiteY23" fmla="*/ 838447 h 955271"/>
              <a:gd name="connsiteX24" fmla="*/ 898586 w 5741575"/>
              <a:gd name="connsiteY24" fmla="*/ 808502 h 955271"/>
              <a:gd name="connsiteX25" fmla="*/ 924063 w 5741575"/>
              <a:gd name="connsiteY25" fmla="*/ 770210 h 955271"/>
              <a:gd name="connsiteX26" fmla="*/ 1212574 w 5741575"/>
              <a:gd name="connsiteY26" fmla="*/ 724238 h 955271"/>
              <a:gd name="connsiteX27" fmla="*/ 1280768 w 5741575"/>
              <a:gd name="connsiteY27" fmla="*/ 699122 h 955271"/>
              <a:gd name="connsiteX28" fmla="*/ 1352027 w 5741575"/>
              <a:gd name="connsiteY28" fmla="*/ 704323 h 955271"/>
              <a:gd name="connsiteX29" fmla="*/ 1374314 w 5741575"/>
              <a:gd name="connsiteY29" fmla="*/ 688815 h 955271"/>
              <a:gd name="connsiteX30" fmla="*/ 1378034 w 5741575"/>
              <a:gd name="connsiteY30" fmla="*/ 685842 h 955271"/>
              <a:gd name="connsiteX31" fmla="*/ 1395604 w 5741575"/>
              <a:gd name="connsiteY31" fmla="*/ 680460 h 955271"/>
              <a:gd name="connsiteX32" fmla="*/ 1397206 w 5741575"/>
              <a:gd name="connsiteY32" fmla="*/ 670793 h 955271"/>
              <a:gd name="connsiteX33" fmla="*/ 1421250 w 5741575"/>
              <a:gd name="connsiteY33" fmla="*/ 656855 h 955271"/>
              <a:gd name="connsiteX34" fmla="*/ 1454524 w 5741575"/>
              <a:gd name="connsiteY34" fmla="*/ 649224 h 955271"/>
              <a:gd name="connsiteX35" fmla="*/ 1616217 w 5741575"/>
              <a:gd name="connsiteY35" fmla="*/ 622107 h 955271"/>
              <a:gd name="connsiteX36" fmla="*/ 1710928 w 5741575"/>
              <a:gd name="connsiteY36" fmla="*/ 600666 h 955271"/>
              <a:gd name="connsiteX37" fmla="*/ 1743718 w 5741575"/>
              <a:gd name="connsiteY37" fmla="*/ 584327 h 955271"/>
              <a:gd name="connsiteX38" fmla="*/ 1791651 w 5741575"/>
              <a:gd name="connsiteY38" fmla="*/ 567019 h 955271"/>
              <a:gd name="connsiteX39" fmla="*/ 1873778 w 5741575"/>
              <a:gd name="connsiteY39" fmla="*/ 530130 h 955271"/>
              <a:gd name="connsiteX40" fmla="*/ 1988411 w 5741575"/>
              <a:gd name="connsiteY40" fmla="*/ 491599 h 955271"/>
              <a:gd name="connsiteX41" fmla="*/ 2085507 w 5741575"/>
              <a:gd name="connsiteY41" fmla="*/ 498527 h 955271"/>
              <a:gd name="connsiteX42" fmla="*/ 2090767 w 5741575"/>
              <a:gd name="connsiteY42" fmla="*/ 490616 h 955271"/>
              <a:gd name="connsiteX43" fmla="*/ 2151143 w 5741575"/>
              <a:gd name="connsiteY43" fmla="*/ 478332 h 955271"/>
              <a:gd name="connsiteX44" fmla="*/ 2378710 w 5741575"/>
              <a:gd name="connsiteY44" fmla="*/ 477570 h 955271"/>
              <a:gd name="connsiteX45" fmla="*/ 2496256 w 5741575"/>
              <a:gd name="connsiteY45" fmla="*/ 452396 h 955271"/>
              <a:gd name="connsiteX46" fmla="*/ 2535387 w 5741575"/>
              <a:gd name="connsiteY46" fmla="*/ 436645 h 955271"/>
              <a:gd name="connsiteX47" fmla="*/ 2601109 w 5741575"/>
              <a:gd name="connsiteY47" fmla="*/ 410678 h 955271"/>
              <a:gd name="connsiteX48" fmla="*/ 2643855 w 5741575"/>
              <a:gd name="connsiteY48" fmla="*/ 374482 h 955271"/>
              <a:gd name="connsiteX49" fmla="*/ 2657726 w 5741575"/>
              <a:gd name="connsiteY49" fmla="*/ 365841 h 955271"/>
              <a:gd name="connsiteX50" fmla="*/ 2687125 w 5741575"/>
              <a:gd name="connsiteY50" fmla="*/ 366820 h 955271"/>
              <a:gd name="connsiteX51" fmla="*/ 2697479 w 5741575"/>
              <a:gd name="connsiteY51" fmla="*/ 361430 h 955271"/>
              <a:gd name="connsiteX52" fmla="*/ 2701547 w 5741575"/>
              <a:gd name="connsiteY52" fmla="*/ 361545 h 955271"/>
              <a:gd name="connsiteX53" fmla="*/ 2711054 w 5741575"/>
              <a:gd name="connsiteY53" fmla="*/ 360597 h 955271"/>
              <a:gd name="connsiteX54" fmla="*/ 2710438 w 5741575"/>
              <a:gd name="connsiteY54" fmla="*/ 366958 h 955271"/>
              <a:gd name="connsiteX55" fmla="*/ 2722936 w 5741575"/>
              <a:gd name="connsiteY55" fmla="*/ 377633 h 955271"/>
              <a:gd name="connsiteX56" fmla="*/ 2777227 w 5741575"/>
              <a:gd name="connsiteY56" fmla="*/ 368972 h 955271"/>
              <a:gd name="connsiteX57" fmla="*/ 2779510 w 5741575"/>
              <a:gd name="connsiteY57" fmla="*/ 361652 h 955271"/>
              <a:gd name="connsiteX58" fmla="*/ 2786278 w 5741575"/>
              <a:gd name="connsiteY58" fmla="*/ 359869 h 955271"/>
              <a:gd name="connsiteX59" fmla="*/ 2792101 w 5741575"/>
              <a:gd name="connsiteY59" fmla="*/ 365927 h 955271"/>
              <a:gd name="connsiteX60" fmla="*/ 2885545 w 5741575"/>
              <a:gd name="connsiteY60" fmla="*/ 372818 h 955271"/>
              <a:gd name="connsiteX61" fmla="*/ 3009558 w 5741575"/>
              <a:gd name="connsiteY61" fmla="*/ 370573 h 955271"/>
              <a:gd name="connsiteX62" fmla="*/ 3095010 w 5741575"/>
              <a:gd name="connsiteY62" fmla="*/ 332454 h 955271"/>
              <a:gd name="connsiteX63" fmla="*/ 3103742 w 5741575"/>
              <a:gd name="connsiteY63" fmla="*/ 337974 h 955271"/>
              <a:gd name="connsiteX64" fmla="*/ 3165093 w 5741575"/>
              <a:gd name="connsiteY64" fmla="*/ 329459 h 955271"/>
              <a:gd name="connsiteX65" fmla="*/ 3373785 w 5741575"/>
              <a:gd name="connsiteY65" fmla="*/ 255680 h 955271"/>
              <a:gd name="connsiteX66" fmla="*/ 3493851 w 5741575"/>
              <a:gd name="connsiteY66" fmla="*/ 240255 h 955271"/>
              <a:gd name="connsiteX67" fmla="*/ 3537470 w 5741575"/>
              <a:gd name="connsiteY67" fmla="*/ 241867 h 955271"/>
              <a:gd name="connsiteX68" fmla="*/ 3610489 w 5741575"/>
              <a:gd name="connsiteY68" fmla="*/ 244128 h 955271"/>
              <a:gd name="connsiteX69" fmla="*/ 3667539 w 5741575"/>
              <a:gd name="connsiteY69" fmla="*/ 263271 h 955271"/>
              <a:gd name="connsiteX70" fmla="*/ 3727614 w 5741575"/>
              <a:gd name="connsiteY70" fmla="*/ 258245 h 955271"/>
              <a:gd name="connsiteX71" fmla="*/ 3738369 w 5741575"/>
              <a:gd name="connsiteY71" fmla="*/ 234506 h 955271"/>
              <a:gd name="connsiteX72" fmla="*/ 3803670 w 5741575"/>
              <a:gd name="connsiteY72" fmla="*/ 236457 h 955271"/>
              <a:gd name="connsiteX73" fmla="*/ 3903080 w 5741575"/>
              <a:gd name="connsiteY73" fmla="*/ 241890 h 955271"/>
              <a:gd name="connsiteX74" fmla="*/ 3959588 w 5741575"/>
              <a:gd name="connsiteY74" fmla="*/ 239195 h 955271"/>
              <a:gd name="connsiteX75" fmla="*/ 4114838 w 5741575"/>
              <a:gd name="connsiteY75" fmla="*/ 238165 h 955271"/>
              <a:gd name="connsiteX76" fmla="*/ 4271023 w 5741575"/>
              <a:gd name="connsiteY76" fmla="*/ 241959 h 955271"/>
              <a:gd name="connsiteX77" fmla="*/ 4367397 w 5741575"/>
              <a:gd name="connsiteY77" fmla="*/ 271442 h 955271"/>
              <a:gd name="connsiteX78" fmla="*/ 4495366 w 5741575"/>
              <a:gd name="connsiteY78" fmla="*/ 271618 h 955271"/>
              <a:gd name="connsiteX79" fmla="*/ 4517347 w 5741575"/>
              <a:gd name="connsiteY79" fmla="*/ 275639 h 955271"/>
              <a:gd name="connsiteX80" fmla="*/ 4546116 w 5741575"/>
              <a:gd name="connsiteY80" fmla="*/ 268568 h 955271"/>
              <a:gd name="connsiteX81" fmla="*/ 4661259 w 5741575"/>
              <a:gd name="connsiteY81" fmla="*/ 238966 h 955271"/>
              <a:gd name="connsiteX82" fmla="*/ 4750403 w 5741575"/>
              <a:gd name="connsiteY82" fmla="*/ 204364 h 955271"/>
              <a:gd name="connsiteX83" fmla="*/ 4867614 w 5741575"/>
              <a:gd name="connsiteY83" fmla="*/ 208668 h 955271"/>
              <a:gd name="connsiteX84" fmla="*/ 4937036 w 5741575"/>
              <a:gd name="connsiteY84" fmla="*/ 195446 h 955271"/>
              <a:gd name="connsiteX85" fmla="*/ 5047626 w 5741575"/>
              <a:gd name="connsiteY85" fmla="*/ 149604 h 955271"/>
              <a:gd name="connsiteX86" fmla="*/ 5200247 w 5741575"/>
              <a:gd name="connsiteY86" fmla="*/ 142695 h 955271"/>
              <a:gd name="connsiteX87" fmla="*/ 5235691 w 5741575"/>
              <a:gd name="connsiteY87" fmla="*/ 173330 h 955271"/>
              <a:gd name="connsiteX88" fmla="*/ 5280133 w 5741575"/>
              <a:gd name="connsiteY88" fmla="*/ 189342 h 955271"/>
              <a:gd name="connsiteX89" fmla="*/ 5291963 w 5741575"/>
              <a:gd name="connsiteY89" fmla="*/ 139446 h 955271"/>
              <a:gd name="connsiteX90" fmla="*/ 5418472 w 5741575"/>
              <a:gd name="connsiteY90" fmla="*/ 89163 h 955271"/>
              <a:gd name="connsiteX91" fmla="*/ 5482354 w 5741575"/>
              <a:gd name="connsiteY91" fmla="*/ 69470 h 955271"/>
              <a:gd name="connsiteX92" fmla="*/ 5583280 w 5741575"/>
              <a:gd name="connsiteY92" fmla="*/ 49787 h 955271"/>
              <a:gd name="connsiteX93" fmla="*/ 5613766 w 5741575"/>
              <a:gd name="connsiteY93" fmla="*/ 41855 h 955271"/>
              <a:gd name="connsiteX94" fmla="*/ 5684952 w 5741575"/>
              <a:gd name="connsiteY94" fmla="*/ 26088 h 9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5741575" h="955271">
                <a:moveTo>
                  <a:pt x="5741575" y="0"/>
                </a:moveTo>
                <a:lnTo>
                  <a:pt x="5741575" y="955271"/>
                </a:lnTo>
                <a:lnTo>
                  <a:pt x="0" y="955271"/>
                </a:lnTo>
                <a:lnTo>
                  <a:pt x="8558" y="953971"/>
                </a:lnTo>
                <a:lnTo>
                  <a:pt x="16894" y="953847"/>
                </a:lnTo>
                <a:cubicBezTo>
                  <a:pt x="22474" y="953361"/>
                  <a:pt x="25973" y="952524"/>
                  <a:pt x="28156" y="951374"/>
                </a:cubicBezTo>
                <a:cubicBezTo>
                  <a:pt x="28201" y="951240"/>
                  <a:pt x="28247" y="951105"/>
                  <a:pt x="28293" y="950971"/>
                </a:cubicBezTo>
                <a:lnTo>
                  <a:pt x="39115" y="949326"/>
                </a:lnTo>
                <a:cubicBezTo>
                  <a:pt x="57701" y="947335"/>
                  <a:pt x="76089" y="946141"/>
                  <a:pt x="93851" y="945611"/>
                </a:cubicBezTo>
                <a:cubicBezTo>
                  <a:pt x="99905" y="923404"/>
                  <a:pt x="170209" y="932855"/>
                  <a:pt x="148657" y="898134"/>
                </a:cubicBezTo>
                <a:cubicBezTo>
                  <a:pt x="172173" y="896348"/>
                  <a:pt x="191809" y="908449"/>
                  <a:pt x="174554" y="886351"/>
                </a:cubicBezTo>
                <a:cubicBezTo>
                  <a:pt x="182014" y="885083"/>
                  <a:pt x="185699" y="882087"/>
                  <a:pt x="187633" y="878226"/>
                </a:cubicBezTo>
                <a:cubicBezTo>
                  <a:pt x="187742" y="877663"/>
                  <a:pt x="187852" y="877101"/>
                  <a:pt x="187961" y="876538"/>
                </a:cubicBezTo>
                <a:lnTo>
                  <a:pt x="240501" y="873150"/>
                </a:lnTo>
                <a:lnTo>
                  <a:pt x="246345" y="869942"/>
                </a:lnTo>
                <a:lnTo>
                  <a:pt x="282041" y="871263"/>
                </a:lnTo>
                <a:lnTo>
                  <a:pt x="299711" y="870064"/>
                </a:lnTo>
                <a:lnTo>
                  <a:pt x="306299" y="873609"/>
                </a:lnTo>
                <a:cubicBezTo>
                  <a:pt x="312531" y="875279"/>
                  <a:pt x="320316" y="874896"/>
                  <a:pt x="331571" y="869866"/>
                </a:cubicBezTo>
                <a:lnTo>
                  <a:pt x="333872" y="867971"/>
                </a:lnTo>
                <a:lnTo>
                  <a:pt x="356953" y="870334"/>
                </a:lnTo>
                <a:cubicBezTo>
                  <a:pt x="364772" y="872042"/>
                  <a:pt x="372199" y="874762"/>
                  <a:pt x="379005" y="878900"/>
                </a:cubicBezTo>
                <a:cubicBezTo>
                  <a:pt x="436788" y="836391"/>
                  <a:pt x="512367" y="847456"/>
                  <a:pt x="585428" y="826440"/>
                </a:cubicBezTo>
                <a:cubicBezTo>
                  <a:pt x="600236" y="776571"/>
                  <a:pt x="751447" y="800939"/>
                  <a:pt x="787156" y="838447"/>
                </a:cubicBezTo>
                <a:cubicBezTo>
                  <a:pt x="767750" y="789794"/>
                  <a:pt x="977582" y="857915"/>
                  <a:pt x="898586" y="808502"/>
                </a:cubicBezTo>
                <a:cubicBezTo>
                  <a:pt x="926099" y="807167"/>
                  <a:pt x="944922" y="782490"/>
                  <a:pt x="924063" y="770210"/>
                </a:cubicBezTo>
                <a:cubicBezTo>
                  <a:pt x="1015917" y="786259"/>
                  <a:pt x="1117953" y="728408"/>
                  <a:pt x="1212574" y="724238"/>
                </a:cubicBezTo>
                <a:cubicBezTo>
                  <a:pt x="1245879" y="677520"/>
                  <a:pt x="1233543" y="716744"/>
                  <a:pt x="1280768" y="699122"/>
                </a:cubicBezTo>
                <a:cubicBezTo>
                  <a:pt x="1280824" y="735474"/>
                  <a:pt x="1333787" y="667235"/>
                  <a:pt x="1352027" y="704323"/>
                </a:cubicBezTo>
                <a:cubicBezTo>
                  <a:pt x="1360044" y="699941"/>
                  <a:pt x="1367234" y="694526"/>
                  <a:pt x="1374314" y="688815"/>
                </a:cubicBezTo>
                <a:lnTo>
                  <a:pt x="1378034" y="685842"/>
                </a:lnTo>
                <a:lnTo>
                  <a:pt x="1395604" y="680460"/>
                </a:lnTo>
                <a:lnTo>
                  <a:pt x="1397206" y="670793"/>
                </a:lnTo>
                <a:lnTo>
                  <a:pt x="1421250" y="656855"/>
                </a:lnTo>
                <a:cubicBezTo>
                  <a:pt x="1430770" y="652893"/>
                  <a:pt x="1441623" y="650105"/>
                  <a:pt x="1454524" y="649224"/>
                </a:cubicBezTo>
                <a:cubicBezTo>
                  <a:pt x="1502655" y="660482"/>
                  <a:pt x="1556151" y="606226"/>
                  <a:pt x="1616217" y="622107"/>
                </a:cubicBezTo>
                <a:cubicBezTo>
                  <a:pt x="1637755" y="624837"/>
                  <a:pt x="1701030" y="614257"/>
                  <a:pt x="1710928" y="600666"/>
                </a:cubicBezTo>
                <a:cubicBezTo>
                  <a:pt x="1723693" y="596072"/>
                  <a:pt x="1739861" y="597834"/>
                  <a:pt x="1743718" y="584327"/>
                </a:cubicBezTo>
                <a:cubicBezTo>
                  <a:pt x="1751098" y="567647"/>
                  <a:pt x="1801421" y="583831"/>
                  <a:pt x="1791651" y="567019"/>
                </a:cubicBezTo>
                <a:cubicBezTo>
                  <a:pt x="1827282" y="577929"/>
                  <a:pt x="1847642" y="542228"/>
                  <a:pt x="1873778" y="530130"/>
                </a:cubicBezTo>
                <a:cubicBezTo>
                  <a:pt x="1902425" y="541995"/>
                  <a:pt x="1929013" y="504913"/>
                  <a:pt x="1988411" y="491599"/>
                </a:cubicBezTo>
                <a:cubicBezTo>
                  <a:pt x="2020077" y="505546"/>
                  <a:pt x="2028363" y="482381"/>
                  <a:pt x="2085507" y="498527"/>
                </a:cubicBezTo>
                <a:cubicBezTo>
                  <a:pt x="2086719" y="495769"/>
                  <a:pt x="2088490" y="493104"/>
                  <a:pt x="2090767" y="490616"/>
                </a:cubicBezTo>
                <a:cubicBezTo>
                  <a:pt x="2103992" y="476161"/>
                  <a:pt x="2131025" y="470659"/>
                  <a:pt x="2151143" y="478332"/>
                </a:cubicBezTo>
                <a:cubicBezTo>
                  <a:pt x="2240088" y="497642"/>
                  <a:pt x="2310118" y="483043"/>
                  <a:pt x="2378710" y="477570"/>
                </a:cubicBezTo>
                <a:cubicBezTo>
                  <a:pt x="2454975" y="467585"/>
                  <a:pt x="2391576" y="437831"/>
                  <a:pt x="2496256" y="452396"/>
                </a:cubicBezTo>
                <a:cubicBezTo>
                  <a:pt x="2501503" y="436899"/>
                  <a:pt x="2513119" y="433980"/>
                  <a:pt x="2535387" y="436645"/>
                </a:cubicBezTo>
                <a:cubicBezTo>
                  <a:pt x="2572084" y="430778"/>
                  <a:pt x="2557124" y="397207"/>
                  <a:pt x="2601109" y="410678"/>
                </a:cubicBezTo>
                <a:cubicBezTo>
                  <a:pt x="2588000" y="393616"/>
                  <a:pt x="2667428" y="390302"/>
                  <a:pt x="2643855" y="374482"/>
                </a:cubicBezTo>
                <a:cubicBezTo>
                  <a:pt x="2648277" y="369169"/>
                  <a:pt x="2652937" y="366761"/>
                  <a:pt x="2657726" y="365841"/>
                </a:cubicBezTo>
                <a:cubicBezTo>
                  <a:pt x="2667303" y="363999"/>
                  <a:pt x="2677395" y="368107"/>
                  <a:pt x="2687125" y="366820"/>
                </a:cubicBezTo>
                <a:lnTo>
                  <a:pt x="2697479" y="361430"/>
                </a:lnTo>
                <a:lnTo>
                  <a:pt x="2701547" y="361545"/>
                </a:lnTo>
                <a:lnTo>
                  <a:pt x="2711054" y="360597"/>
                </a:lnTo>
                <a:lnTo>
                  <a:pt x="2710438" y="366958"/>
                </a:lnTo>
                <a:cubicBezTo>
                  <a:pt x="2708955" y="373111"/>
                  <a:pt x="2708038" y="379788"/>
                  <a:pt x="2722936" y="377633"/>
                </a:cubicBezTo>
                <a:cubicBezTo>
                  <a:pt x="2753511" y="370170"/>
                  <a:pt x="2766475" y="394972"/>
                  <a:pt x="2777227" y="368972"/>
                </a:cubicBezTo>
                <a:lnTo>
                  <a:pt x="2779510" y="361652"/>
                </a:lnTo>
                <a:lnTo>
                  <a:pt x="2786278" y="359869"/>
                </a:lnTo>
                <a:cubicBezTo>
                  <a:pt x="2789994" y="359750"/>
                  <a:pt x="2792255" y="361281"/>
                  <a:pt x="2792101" y="365927"/>
                </a:cubicBezTo>
                <a:cubicBezTo>
                  <a:pt x="2819315" y="344279"/>
                  <a:pt x="2855630" y="370297"/>
                  <a:pt x="2885545" y="372818"/>
                </a:cubicBezTo>
                <a:cubicBezTo>
                  <a:pt x="2905895" y="352581"/>
                  <a:pt x="2948591" y="377825"/>
                  <a:pt x="3009558" y="370573"/>
                </a:cubicBezTo>
                <a:cubicBezTo>
                  <a:pt x="3031640" y="347442"/>
                  <a:pt x="3050695" y="365935"/>
                  <a:pt x="3095010" y="332454"/>
                </a:cubicBezTo>
                <a:cubicBezTo>
                  <a:pt x="3097485" y="334582"/>
                  <a:pt x="3100426" y="336441"/>
                  <a:pt x="3103742" y="337974"/>
                </a:cubicBezTo>
                <a:cubicBezTo>
                  <a:pt x="3123005" y="346878"/>
                  <a:pt x="3150475" y="343067"/>
                  <a:pt x="3165093" y="329459"/>
                </a:cubicBezTo>
                <a:cubicBezTo>
                  <a:pt x="3236951" y="282673"/>
                  <a:pt x="3308286" y="273118"/>
                  <a:pt x="3373785" y="255680"/>
                </a:cubicBezTo>
                <a:cubicBezTo>
                  <a:pt x="3448540" y="239861"/>
                  <a:pt x="3405238" y="287846"/>
                  <a:pt x="3493851" y="240255"/>
                </a:cubicBezTo>
                <a:cubicBezTo>
                  <a:pt x="3506326" y="252723"/>
                  <a:pt x="3518405" y="251593"/>
                  <a:pt x="3537470" y="241867"/>
                </a:cubicBezTo>
                <a:cubicBezTo>
                  <a:pt x="3573967" y="235226"/>
                  <a:pt x="3576893" y="270855"/>
                  <a:pt x="3610489" y="244128"/>
                </a:cubicBezTo>
                <a:cubicBezTo>
                  <a:pt x="3606935" y="264036"/>
                  <a:pt x="3681284" y="241075"/>
                  <a:pt x="3667539" y="263271"/>
                </a:cubicBezTo>
                <a:cubicBezTo>
                  <a:pt x="3694251" y="276940"/>
                  <a:pt x="3701441" y="246803"/>
                  <a:pt x="3727614" y="258245"/>
                </a:cubicBezTo>
                <a:cubicBezTo>
                  <a:pt x="3754952" y="257751"/>
                  <a:pt x="3708960" y="240314"/>
                  <a:pt x="3738369" y="234506"/>
                </a:cubicBezTo>
                <a:cubicBezTo>
                  <a:pt x="3774580" y="230879"/>
                  <a:pt x="3768868" y="196201"/>
                  <a:pt x="3803670" y="236457"/>
                </a:cubicBezTo>
                <a:cubicBezTo>
                  <a:pt x="3839567" y="220301"/>
                  <a:pt x="3850064" y="239151"/>
                  <a:pt x="3903080" y="241890"/>
                </a:cubicBezTo>
                <a:cubicBezTo>
                  <a:pt x="3922859" y="227800"/>
                  <a:pt x="3941005" y="230826"/>
                  <a:pt x="3959588" y="239195"/>
                </a:cubicBezTo>
                <a:cubicBezTo>
                  <a:pt x="4009252" y="229421"/>
                  <a:pt x="4057491" y="239376"/>
                  <a:pt x="4114838" y="238165"/>
                </a:cubicBezTo>
                <a:cubicBezTo>
                  <a:pt x="4173784" y="217210"/>
                  <a:pt x="4209756" y="243378"/>
                  <a:pt x="4271023" y="241959"/>
                </a:cubicBezTo>
                <a:cubicBezTo>
                  <a:pt x="4326191" y="205535"/>
                  <a:pt x="4316856" y="279258"/>
                  <a:pt x="4367397" y="271442"/>
                </a:cubicBezTo>
                <a:cubicBezTo>
                  <a:pt x="4446016" y="235091"/>
                  <a:pt x="4369000" y="295343"/>
                  <a:pt x="4495366" y="271618"/>
                </a:cubicBezTo>
                <a:cubicBezTo>
                  <a:pt x="4501905" y="266287"/>
                  <a:pt x="4518077" y="269240"/>
                  <a:pt x="4517347" y="275639"/>
                </a:cubicBezTo>
                <a:cubicBezTo>
                  <a:pt x="4525170" y="272832"/>
                  <a:pt x="4542809" y="258800"/>
                  <a:pt x="4546116" y="268568"/>
                </a:cubicBezTo>
                <a:cubicBezTo>
                  <a:pt x="4586961" y="265354"/>
                  <a:pt x="4626617" y="255160"/>
                  <a:pt x="4661259" y="238966"/>
                </a:cubicBezTo>
                <a:cubicBezTo>
                  <a:pt x="4741966" y="247639"/>
                  <a:pt x="4693066" y="205693"/>
                  <a:pt x="4750403" y="204364"/>
                </a:cubicBezTo>
                <a:cubicBezTo>
                  <a:pt x="4798501" y="219113"/>
                  <a:pt x="4813319" y="201253"/>
                  <a:pt x="4867614" y="208668"/>
                </a:cubicBezTo>
                <a:cubicBezTo>
                  <a:pt x="4881621" y="174373"/>
                  <a:pt x="4917566" y="206761"/>
                  <a:pt x="4937036" y="195446"/>
                </a:cubicBezTo>
                <a:cubicBezTo>
                  <a:pt x="4974214" y="229763"/>
                  <a:pt x="5013321" y="152474"/>
                  <a:pt x="5047626" y="149604"/>
                </a:cubicBezTo>
                <a:cubicBezTo>
                  <a:pt x="5106046" y="150576"/>
                  <a:pt x="5172786" y="183138"/>
                  <a:pt x="5200247" y="142695"/>
                </a:cubicBezTo>
                <a:cubicBezTo>
                  <a:pt x="5206135" y="157748"/>
                  <a:pt x="5203071" y="179288"/>
                  <a:pt x="5235691" y="173330"/>
                </a:cubicBezTo>
                <a:cubicBezTo>
                  <a:pt x="5249654" y="179935"/>
                  <a:pt x="5254450" y="203448"/>
                  <a:pt x="5280133" y="189342"/>
                </a:cubicBezTo>
                <a:cubicBezTo>
                  <a:pt x="5244836" y="171370"/>
                  <a:pt x="5299493" y="163568"/>
                  <a:pt x="5291963" y="139446"/>
                </a:cubicBezTo>
                <a:cubicBezTo>
                  <a:pt x="5331555" y="120349"/>
                  <a:pt x="5427790" y="132865"/>
                  <a:pt x="5418472" y="89163"/>
                </a:cubicBezTo>
                <a:cubicBezTo>
                  <a:pt x="5428057" y="62053"/>
                  <a:pt x="5484665" y="97616"/>
                  <a:pt x="5482354" y="69470"/>
                </a:cubicBezTo>
                <a:cubicBezTo>
                  <a:pt x="5507119" y="85574"/>
                  <a:pt x="5545363" y="52240"/>
                  <a:pt x="5583280" y="49787"/>
                </a:cubicBezTo>
                <a:cubicBezTo>
                  <a:pt x="5589344" y="36484"/>
                  <a:pt x="5598103" y="36349"/>
                  <a:pt x="5613766" y="41855"/>
                </a:cubicBezTo>
                <a:cubicBezTo>
                  <a:pt x="5636621" y="41086"/>
                  <a:pt x="5660728" y="35034"/>
                  <a:pt x="5684952" y="260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79164"/>
      </p:ext>
    </p:extLst>
  </p:cSld>
  <p:clrMapOvr>
    <a:masterClrMapping/>
  </p:clrMapOvr>
</p:sld>
</file>

<file path=ppt/theme/theme1.xml><?xml version="1.0" encoding="utf-8"?>
<a:theme xmlns:a="http://schemas.openxmlformats.org/drawingml/2006/main" name="ArchiveVTI">
  <a:themeElements>
    <a:clrScheme name="Archive">
      <a:dk1>
        <a:sysClr val="windowText" lastClr="000000"/>
      </a:dk1>
      <a:lt1>
        <a:sysClr val="window" lastClr="FFFFFF"/>
      </a:lt1>
      <a:dk2>
        <a:srgbClr val="353B3D"/>
      </a:dk2>
      <a:lt2>
        <a:srgbClr val="EEECEA"/>
      </a:lt2>
      <a:accent1>
        <a:srgbClr val="A65E5E"/>
      </a:accent1>
      <a:accent2>
        <a:srgbClr val="9D6053"/>
      </a:accent2>
      <a:accent3>
        <a:srgbClr val="968274"/>
      </a:accent3>
      <a:accent4>
        <a:srgbClr val="878079"/>
      </a:accent4>
      <a:accent5>
        <a:srgbClr val="6C737A"/>
      </a:accent5>
      <a:accent6>
        <a:srgbClr val="697777"/>
      </a:accent6>
      <a:hlink>
        <a:srgbClr val="A25872"/>
      </a:hlink>
      <a:folHlink>
        <a:srgbClr val="667A7E"/>
      </a:folHlink>
    </a:clrScheme>
    <a:fontScheme name="Custom 170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iveVTI" id="{514BDC9F-20AC-40CA-9FE7-B30987BCD2D4}" vid="{D8FA1533-D953-46ED-B2C7-B32AF1BED7A8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Archivieren</Template>
  <TotalTime>0</TotalTime>
  <Words>275</Words>
  <Application>Microsoft Office PowerPoint</Application>
  <PresentationFormat>Breitbild</PresentationFormat>
  <Paragraphs>64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Arial</vt:lpstr>
      <vt:lpstr>Bembo</vt:lpstr>
      <vt:lpstr>Calibri</vt:lpstr>
      <vt:lpstr>Wingdings</vt:lpstr>
      <vt:lpstr>ArchiveVTI</vt:lpstr>
      <vt:lpstr>PowerPoint-Präsentation</vt:lpstr>
      <vt:lpstr>Content</vt:lpstr>
      <vt:lpstr>Introduction &amp;Presentation ETL Process </vt:lpstr>
      <vt:lpstr>Goal of the learning sections</vt:lpstr>
      <vt:lpstr>What is Data Engineering ? </vt:lpstr>
      <vt:lpstr>What is ETL ?</vt:lpstr>
      <vt:lpstr>What is ETL ?</vt:lpstr>
      <vt:lpstr>What is Spark ? </vt:lpstr>
      <vt:lpstr>SparkSQL </vt:lpstr>
      <vt:lpstr>Advanced Transformations </vt:lpstr>
      <vt:lpstr>Goal of the learning sections</vt:lpstr>
      <vt:lpstr>Spark functions </vt:lpstr>
      <vt:lpstr>Save results to database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Mike Sickmiller</dc:creator>
  <cp:lastModifiedBy>Mike Sickmiller</cp:lastModifiedBy>
  <cp:revision>21</cp:revision>
  <dcterms:created xsi:type="dcterms:W3CDTF">2022-04-30T13:17:00Z</dcterms:created>
  <dcterms:modified xsi:type="dcterms:W3CDTF">2022-05-01T08:56:36Z</dcterms:modified>
</cp:coreProperties>
</file>